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4" r:id="rId1"/>
    <p:sldMasterId id="2147484278" r:id="rId2"/>
  </p:sldMasterIdLst>
  <p:notesMasterIdLst>
    <p:notesMasterId r:id="rId31"/>
  </p:notesMasterIdLst>
  <p:sldIdLst>
    <p:sldId id="256" r:id="rId3"/>
    <p:sldId id="541" r:id="rId4"/>
    <p:sldId id="542" r:id="rId5"/>
    <p:sldId id="539" r:id="rId6"/>
    <p:sldId id="409" r:id="rId7"/>
    <p:sldId id="519" r:id="rId8"/>
    <p:sldId id="448" r:id="rId9"/>
    <p:sldId id="503" r:id="rId10"/>
    <p:sldId id="543" r:id="rId11"/>
    <p:sldId id="510" r:id="rId12"/>
    <p:sldId id="509" r:id="rId13"/>
    <p:sldId id="508" r:id="rId14"/>
    <p:sldId id="536" r:id="rId15"/>
    <p:sldId id="515" r:id="rId16"/>
    <p:sldId id="544" r:id="rId17"/>
    <p:sldId id="282" r:id="rId18"/>
    <p:sldId id="458" r:id="rId19"/>
    <p:sldId id="453" r:id="rId20"/>
    <p:sldId id="505" r:id="rId21"/>
    <p:sldId id="522" r:id="rId22"/>
    <p:sldId id="545" r:id="rId23"/>
    <p:sldId id="504" r:id="rId24"/>
    <p:sldId id="288" r:id="rId25"/>
    <p:sldId id="447" r:id="rId26"/>
    <p:sldId id="537" r:id="rId27"/>
    <p:sldId id="538" r:id="rId28"/>
    <p:sldId id="546" r:id="rId29"/>
    <p:sldId id="547" r:id="rId30"/>
  </p:sldIdLst>
  <p:sldSz cx="9144000" cy="5143500" type="screen16x9"/>
  <p:notesSz cx="6858000" cy="9144000"/>
  <p:custShowLst>
    <p:custShow name="自定义放映 1" id="0">
      <p:sldLst>
        <p:sld r:id="rId3"/>
        <p:sld r:id="rId25"/>
        <p:sld r:id="rId18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14F99"/>
    <a:srgbClr val="00487E"/>
    <a:srgbClr val="0067B4"/>
    <a:srgbClr val="004274"/>
    <a:srgbClr val="3BCCFF"/>
    <a:srgbClr val="34A3FF"/>
    <a:srgbClr val="29C7FF"/>
    <a:srgbClr val="FF1919"/>
    <a:srgbClr val="FF2D2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75" d="100"/>
          <a:sy n="75" d="100"/>
        </p:scale>
        <p:origin x="-162" y="-147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520883777348098E-2"/>
          <c:y val="5.9259259259259262E-2"/>
          <c:w val="0.82095787431592815"/>
          <c:h val="0.89135802469135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9D9D9"/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2E-41F3-98B9-7E945B7AC0D4}"/>
              </c:ext>
            </c:extLst>
          </c:dPt>
          <c:dPt>
            <c:idx val="1"/>
            <c:bubble3D val="0"/>
            <c:spPr>
              <a:solidFill>
                <a:srgbClr val="519CD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2E-41F3-98B9-7E945B7AC0D4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g/"通""用""格""式"</c:formatCode>
                <c:ptCount val="2"/>
                <c:pt idx="0">
                  <c:v>8.1999999999999993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82E-41F3-98B9-7E945B7AC0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55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520883777348098E-2"/>
          <c:y val="5.9259259259259262E-2"/>
          <c:w val="0.82095787431592815"/>
          <c:h val="0.89135802469135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00487E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3A3-424E-8F46-59A2F8938662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3A3-424E-8F46-59A2F8938662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g/"通""用""格""式"</c:formatCode>
                <c:ptCount val="2"/>
                <c:pt idx="0">
                  <c:v>65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3A3-424E-8F46-59A2F8938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520883777348098E-2"/>
          <c:y val="5.9259259259259262E-2"/>
          <c:w val="0.82095787431592815"/>
          <c:h val="0.89135802469135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519CD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25-4498-AE26-D350A5533FB9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25-4498-AE26-D350A5533FB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g/"通""用""格""式"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C25-4498-AE26-D350A5533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D1B0-4351-A420-7DAB8215192A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1B0-4351-A420-7DAB8215192A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D1B0-4351-A420-7DAB8215192A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1B0-4351-A420-7DAB8215192A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1B0-4351-A420-7DAB82151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0.2801</cdr:x>
      <cdr:y>0.17987</cdr:y>
    </cdr:from>
    <cdr:to>
      <cdr:x>0.72018</cdr:x>
      <cdr:y>0.83999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2054810" y="879671"/>
          <a:ext cx="3228392" cy="322839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44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657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5242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935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95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94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949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45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81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9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7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 bwMode="auto">
          <a:xfrm>
            <a:off x="304912" y="1"/>
            <a:ext cx="477960" cy="430164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444777" y="100369"/>
            <a:ext cx="477960" cy="430164"/>
          </a:xfrm>
          <a:prstGeom prst="rect">
            <a:avLst/>
          </a:prstGeom>
          <a:solidFill>
            <a:srgbClr val="0048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 userDrawn="1"/>
        </p:nvCxnSpPr>
        <p:spPr bwMode="auto">
          <a:xfrm>
            <a:off x="990694" y="445826"/>
            <a:ext cx="5638652" cy="32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487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94" y="63248"/>
            <a:ext cx="6781730" cy="324158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9685761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8755"/>
      </p:ext>
    </p:extLst>
  </p:cSld>
  <p:clrMapOvr>
    <a:masterClrMapping/>
  </p:clrMapOvr>
  <p:transition spd="med" advClick="0" advTm="13210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381338"/>
      </p:ext>
    </p:extLst>
  </p:cSld>
  <p:clrMapOvr>
    <a:masterClrMapping/>
  </p:clrMapOvr>
  <p:transition spd="med" advClick="0" advTm="13210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9CFD-6C7F-45A9-A3B6-AE2892F7EB24}" type="datetimeFigureOut">
              <a:rPr lang="zh-CN" altLang="en-US" smtClean="0"/>
              <a:t>2019/4/10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536DB-F079-4289-ABA1-4AADDE33EC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423097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5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448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194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28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80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569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7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431561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19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29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585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97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29646249"/>
      </p:ext>
    </p:extLst>
  </p:cSld>
  <p:clrMapOvr>
    <a:masterClrMapping/>
  </p:clrMapOvr>
  <p:transition spd="med" advClick="0" advTm="13210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58072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6934138" y="47052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17312753"/>
      </p:ext>
    </p:extLst>
  </p:cSld>
  <p:clrMapOvr>
    <a:masterClrMapping/>
  </p:clrMapOvr>
  <p:transition spd="med" advClick="0" advTm="13210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51810"/>
      </p:ext>
    </p:extLst>
  </p:cSld>
  <p:clrMapOvr>
    <a:masterClrMapping/>
  </p:clrMapOvr>
  <p:transition spd="med" advClick="0" advTm="13210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452710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72197642"/>
      </p:ext>
    </p:extLst>
  </p:cSld>
  <p:clrMapOvr>
    <a:masterClrMapping/>
  </p:clrMapOvr>
  <p:transition spd="med" advClick="0" advTm="13210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6486556"/>
      </p:ext>
    </p:extLst>
  </p:cSld>
  <p:clrMapOvr>
    <a:masterClrMapping/>
  </p:clrMapOvr>
  <p:transition spd="med" advClick="0" advTm="13210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  <p:sldLayoutId id="2147484277" r:id="rId12"/>
  </p:sldLayoutIdLst>
  <p:transition spd="med" advClick="0" advTm="13210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9747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66801"/>
            <a:ext cx="8868947" cy="9813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574" y="3790919"/>
            <a:ext cx="1816458" cy="117643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818" y="3797013"/>
            <a:ext cx="1785980" cy="11642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73" y="3797013"/>
            <a:ext cx="1798171" cy="1164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78" y="2343157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蓝</a:t>
            </a:r>
            <a:r>
              <a:rPr lang="zh-CN" altLang="en-US" sz="3600" b="1" dirty="0" smtClean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色实用公司简介</a:t>
            </a:r>
            <a:r>
              <a:rPr lang="en-US" altLang="zh-CN" sz="3600" b="1" dirty="0" smtClean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 smtClean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b="1" dirty="0">
              <a:solidFill>
                <a:srgbClr val="00487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对角圆角矩形 1"/>
          <p:cNvSpPr/>
          <p:nvPr/>
        </p:nvSpPr>
        <p:spPr bwMode="auto">
          <a:xfrm>
            <a:off x="2850191" y="3117682"/>
            <a:ext cx="3195964" cy="344243"/>
          </a:xfrm>
          <a:prstGeom prst="round2DiagRect">
            <a:avLst>
              <a:gd name="adj1" fmla="val 44627"/>
              <a:gd name="adj2" fmla="val 0"/>
            </a:avLst>
          </a:prstGeom>
          <a:solidFill>
            <a:srgbClr val="014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888292" y="3105136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导师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1PPT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17286" y="2114562"/>
            <a:ext cx="861774" cy="92398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zh-CN" altLang="en-US" sz="44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27138" y="1914507"/>
            <a:ext cx="2547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20XXPOWERPOINT</a:t>
            </a:r>
            <a:endParaRPr lang="zh-CN" altLang="en-US" sz="2000" dirty="0">
              <a:solidFill>
                <a:srgbClr val="00487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4" grpId="0"/>
      <p:bldP spid="6" grpId="0"/>
    </p:bld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弧形 75"/>
          <p:cNvSpPr/>
          <p:nvPr/>
        </p:nvSpPr>
        <p:spPr>
          <a:xfrm>
            <a:off x="765239" y="971593"/>
            <a:ext cx="3466981" cy="3466981"/>
          </a:xfrm>
          <a:prstGeom prst="arc">
            <a:avLst>
              <a:gd name="adj1" fmla="val 830435"/>
              <a:gd name="adj2" fmla="val 10793851"/>
            </a:avLst>
          </a:prstGeom>
          <a:ln w="254000">
            <a:solidFill>
              <a:srgbClr val="66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grpSp>
        <p:nvGrpSpPr>
          <p:cNvPr id="77" name="组合 76"/>
          <p:cNvGrpSpPr/>
          <p:nvPr/>
        </p:nvGrpSpPr>
        <p:grpSpPr>
          <a:xfrm>
            <a:off x="2550969" y="1791846"/>
            <a:ext cx="660283" cy="2093094"/>
            <a:chOff x="6656632" y="2132856"/>
            <a:chExt cx="891302" cy="2825421"/>
          </a:xfrm>
        </p:grpSpPr>
        <p:grpSp>
          <p:nvGrpSpPr>
            <p:cNvPr id="78" name="组合 77"/>
            <p:cNvGrpSpPr/>
            <p:nvPr/>
          </p:nvGrpSpPr>
          <p:grpSpPr>
            <a:xfrm>
              <a:off x="6656632" y="2132856"/>
              <a:ext cx="864000" cy="2825421"/>
              <a:chOff x="6656632" y="2132856"/>
              <a:chExt cx="864000" cy="2825421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7017271" y="4815555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81" name="直接连接符 80"/>
              <p:cNvCxnSpPr>
                <a:stCxn id="80" idx="0"/>
              </p:cNvCxnSpPr>
              <p:nvPr/>
            </p:nvCxnSpPr>
            <p:spPr>
              <a:xfrm flipV="1">
                <a:off x="7088632" y="3014708"/>
                <a:ext cx="324" cy="1800847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2" name="弧形 81"/>
              <p:cNvSpPr/>
              <p:nvPr/>
            </p:nvSpPr>
            <p:spPr>
              <a:xfrm>
                <a:off x="6656632" y="2132856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6710632" y="2187164"/>
                <a:ext cx="756000" cy="756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</p:grpSp>
        <p:sp>
          <p:nvSpPr>
            <p:cNvPr id="79" name="文本框 20"/>
            <p:cNvSpPr txBox="1"/>
            <p:nvPr/>
          </p:nvSpPr>
          <p:spPr>
            <a:xfrm>
              <a:off x="6744709" y="2350575"/>
              <a:ext cx="803225" cy="457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28%</a:t>
              </a:r>
              <a:endParaRPr lang="zh-CN" altLang="en-US" sz="1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84" name="弧形 83"/>
          <p:cNvSpPr/>
          <p:nvPr/>
        </p:nvSpPr>
        <p:spPr>
          <a:xfrm>
            <a:off x="1031930" y="1238284"/>
            <a:ext cx="2933599" cy="2933599"/>
          </a:xfrm>
          <a:prstGeom prst="arc">
            <a:avLst>
              <a:gd name="adj1" fmla="val 2938498"/>
              <a:gd name="adj2" fmla="val 10793851"/>
            </a:avLst>
          </a:prstGeom>
          <a:ln w="254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85" name="弧形 84"/>
          <p:cNvSpPr/>
          <p:nvPr/>
        </p:nvSpPr>
        <p:spPr>
          <a:xfrm>
            <a:off x="1298620" y="1504974"/>
            <a:ext cx="2400218" cy="2400218"/>
          </a:xfrm>
          <a:prstGeom prst="arc">
            <a:avLst>
              <a:gd name="adj1" fmla="val 4654623"/>
              <a:gd name="adj2" fmla="val 10793851"/>
            </a:avLst>
          </a:prstGeom>
          <a:ln w="254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86" name="弧形 85"/>
          <p:cNvSpPr/>
          <p:nvPr/>
        </p:nvSpPr>
        <p:spPr>
          <a:xfrm>
            <a:off x="1565310" y="1771665"/>
            <a:ext cx="1866836" cy="1866836"/>
          </a:xfrm>
          <a:prstGeom prst="arc">
            <a:avLst>
              <a:gd name="adj1" fmla="val 7924595"/>
              <a:gd name="adj2" fmla="val 10793851"/>
            </a:avLst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grpSp>
        <p:nvGrpSpPr>
          <p:cNvPr id="87" name="组合 86"/>
          <p:cNvGrpSpPr/>
          <p:nvPr/>
        </p:nvGrpSpPr>
        <p:grpSpPr>
          <a:xfrm>
            <a:off x="581739" y="1684678"/>
            <a:ext cx="1142977" cy="1043112"/>
            <a:chOff x="581738" y="1970428"/>
            <a:chExt cx="1142977" cy="1043112"/>
          </a:xfrm>
        </p:grpSpPr>
        <p:sp>
          <p:nvSpPr>
            <p:cNvPr id="88" name="文本框 29"/>
            <p:cNvSpPr txBox="1"/>
            <p:nvPr/>
          </p:nvSpPr>
          <p:spPr>
            <a:xfrm>
              <a:off x="581738" y="1970428"/>
              <a:ext cx="353943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89" name="文本框 33"/>
            <p:cNvSpPr txBox="1"/>
            <p:nvPr/>
          </p:nvSpPr>
          <p:spPr>
            <a:xfrm>
              <a:off x="844749" y="1970428"/>
              <a:ext cx="353943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90" name="文本框 34"/>
            <p:cNvSpPr txBox="1"/>
            <p:nvPr/>
          </p:nvSpPr>
          <p:spPr>
            <a:xfrm>
              <a:off x="1107760" y="1970428"/>
              <a:ext cx="353943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91" name="文本框 35"/>
            <p:cNvSpPr txBox="1"/>
            <p:nvPr/>
          </p:nvSpPr>
          <p:spPr>
            <a:xfrm>
              <a:off x="1370772" y="1970428"/>
              <a:ext cx="353943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216259" y="1791847"/>
            <a:ext cx="660283" cy="1977445"/>
            <a:chOff x="4583023" y="1773463"/>
            <a:chExt cx="891302" cy="2669309"/>
          </a:xfrm>
        </p:grpSpPr>
        <p:sp>
          <p:nvSpPr>
            <p:cNvPr id="93" name="椭圆 92"/>
            <p:cNvSpPr/>
            <p:nvPr/>
          </p:nvSpPr>
          <p:spPr>
            <a:xfrm>
              <a:off x="4943662" y="4300050"/>
              <a:ext cx="142722" cy="142722"/>
            </a:xfrm>
            <a:prstGeom prst="ellips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cxnSp>
          <p:nvCxnSpPr>
            <p:cNvPr id="94" name="直接连接符 93"/>
            <p:cNvCxnSpPr>
              <a:stCxn id="93" idx="0"/>
            </p:cNvCxnSpPr>
            <p:nvPr/>
          </p:nvCxnSpPr>
          <p:spPr>
            <a:xfrm flipV="1">
              <a:off x="5015023" y="2637463"/>
              <a:ext cx="0" cy="1662587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5" name="弧形 94"/>
            <p:cNvSpPr/>
            <p:nvPr/>
          </p:nvSpPr>
          <p:spPr>
            <a:xfrm>
              <a:off x="4583023" y="1773463"/>
              <a:ext cx="864000" cy="864000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6" name="椭圆 95"/>
            <p:cNvSpPr/>
            <p:nvPr/>
          </p:nvSpPr>
          <p:spPr>
            <a:xfrm>
              <a:off x="4637023" y="1827771"/>
              <a:ext cx="756000" cy="756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97" name="文本框 38"/>
            <p:cNvSpPr txBox="1"/>
            <p:nvPr/>
          </p:nvSpPr>
          <p:spPr>
            <a:xfrm>
              <a:off x="4671100" y="1991182"/>
              <a:ext cx="803225" cy="457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38%</a:t>
              </a:r>
              <a:endParaRPr lang="zh-CN" altLang="en-US" sz="1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881549" y="1791846"/>
            <a:ext cx="660283" cy="1279300"/>
            <a:chOff x="6656632" y="2132856"/>
            <a:chExt cx="891302" cy="1726898"/>
          </a:xfrm>
        </p:grpSpPr>
        <p:grpSp>
          <p:nvGrpSpPr>
            <p:cNvPr id="99" name="组合 98"/>
            <p:cNvGrpSpPr/>
            <p:nvPr/>
          </p:nvGrpSpPr>
          <p:grpSpPr>
            <a:xfrm>
              <a:off x="6656632" y="2132856"/>
              <a:ext cx="864000" cy="1726898"/>
              <a:chOff x="6656632" y="2132856"/>
              <a:chExt cx="864000" cy="172689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7017271" y="3717032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 flipV="1">
                <a:off x="7088309" y="2996952"/>
                <a:ext cx="647" cy="720080"/>
              </a:xfrm>
              <a:prstGeom prst="line">
                <a:avLst/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3" name="弧形 102"/>
              <p:cNvSpPr/>
              <p:nvPr/>
            </p:nvSpPr>
            <p:spPr>
              <a:xfrm>
                <a:off x="6656632" y="2132856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6710632" y="2187164"/>
                <a:ext cx="756000" cy="756000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</p:grpSp>
        <p:sp>
          <p:nvSpPr>
            <p:cNvPr id="100" name="文本框 45"/>
            <p:cNvSpPr txBox="1"/>
            <p:nvPr/>
          </p:nvSpPr>
          <p:spPr>
            <a:xfrm>
              <a:off x="6744709" y="2350575"/>
              <a:ext cx="803225" cy="457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46%</a:t>
              </a:r>
              <a:endParaRPr lang="zh-CN" altLang="en-US" sz="1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885679" y="1791846"/>
            <a:ext cx="640058" cy="1720080"/>
            <a:chOff x="1885679" y="2077596"/>
            <a:chExt cx="640058" cy="1720080"/>
          </a:xfrm>
        </p:grpSpPr>
        <p:grpSp>
          <p:nvGrpSpPr>
            <p:cNvPr id="106" name="组合 105"/>
            <p:cNvGrpSpPr/>
            <p:nvPr/>
          </p:nvGrpSpPr>
          <p:grpSpPr>
            <a:xfrm>
              <a:off x="1885679" y="2077596"/>
              <a:ext cx="640058" cy="1720080"/>
              <a:chOff x="6656632" y="2132856"/>
              <a:chExt cx="864000" cy="2321897"/>
            </a:xfrm>
          </p:grpSpPr>
          <p:grpSp>
            <p:nvGrpSpPr>
              <p:cNvPr id="108" name="组合 107"/>
              <p:cNvGrpSpPr/>
              <p:nvPr/>
            </p:nvGrpSpPr>
            <p:grpSpPr>
              <a:xfrm>
                <a:off x="6656632" y="2132856"/>
                <a:ext cx="864000" cy="2321897"/>
                <a:chOff x="6656632" y="2132856"/>
                <a:chExt cx="864000" cy="2321897"/>
              </a:xfrm>
            </p:grpSpPr>
            <p:sp>
              <p:nvSpPr>
                <p:cNvPr id="110" name="椭圆 109"/>
                <p:cNvSpPr/>
                <p:nvPr/>
              </p:nvSpPr>
              <p:spPr>
                <a:xfrm>
                  <a:off x="6710256" y="4312031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cxnSp>
              <p:nvCxnSpPr>
                <p:cNvPr id="111" name="直接连接符 110"/>
                <p:cNvCxnSpPr/>
                <p:nvPr/>
              </p:nvCxnSpPr>
              <p:spPr>
                <a:xfrm flipV="1">
                  <a:off x="7088956" y="2996952"/>
                  <a:ext cx="0" cy="1079473"/>
                </a:xfrm>
                <a:prstGeom prst="line">
                  <a:avLst/>
                </a:prstGeom>
                <a:no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2" name="弧形 111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dirty="0"/>
                </a:p>
              </p:txBody>
            </p:sp>
          </p:grpSp>
          <p:sp>
            <p:nvSpPr>
              <p:cNvPr id="109" name="文本框 52"/>
              <p:cNvSpPr txBox="1"/>
              <p:nvPr/>
            </p:nvSpPr>
            <p:spPr>
              <a:xfrm>
                <a:off x="6744709" y="2350575"/>
                <a:ext cx="649591" cy="457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9%</a:t>
                </a:r>
                <a:endParaRPr lang="zh-CN" altLang="en-US" sz="16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7" name="直接连接符 106"/>
            <p:cNvCxnSpPr>
              <a:endCxn id="110" idx="7"/>
            </p:cNvCxnSpPr>
            <p:nvPr/>
          </p:nvCxnSpPr>
          <p:spPr>
            <a:xfrm flipH="1">
              <a:off x="2015650" y="3504548"/>
              <a:ext cx="195052" cy="202881"/>
            </a:xfrm>
            <a:prstGeom prst="lin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6471178" y="1752678"/>
            <a:ext cx="1910723" cy="1068805"/>
            <a:chOff x="6471177" y="2038427"/>
            <a:chExt cx="1910723" cy="1068805"/>
          </a:xfrm>
        </p:grpSpPr>
        <p:sp>
          <p:nvSpPr>
            <p:cNvPr id="115" name="任意多边形 114"/>
            <p:cNvSpPr>
              <a:spLocks noChangeArrowheads="1"/>
            </p:cNvSpPr>
            <p:nvPr/>
          </p:nvSpPr>
          <p:spPr bwMode="auto">
            <a:xfrm>
              <a:off x="8278420" y="2044233"/>
              <a:ext cx="103480" cy="503753"/>
            </a:xfrm>
            <a:custGeom>
              <a:avLst/>
              <a:gdLst>
                <a:gd name="connsiteX0" fmla="*/ 68388 w 139685"/>
                <a:gd name="connsiteY0" fmla="*/ 117634 h 680005"/>
                <a:gd name="connsiteX1" fmla="*/ 125060 w 139685"/>
                <a:gd name="connsiteY1" fmla="*/ 117634 h 680005"/>
                <a:gd name="connsiteX2" fmla="*/ 139685 w 139685"/>
                <a:gd name="connsiteY2" fmla="*/ 117634 h 680005"/>
                <a:gd name="connsiteX3" fmla="*/ 139685 w 139685"/>
                <a:gd name="connsiteY3" fmla="*/ 402472 h 680005"/>
                <a:gd name="connsiteX4" fmla="*/ 139523 w 139685"/>
                <a:gd name="connsiteY4" fmla="*/ 402472 h 680005"/>
                <a:gd name="connsiteX5" fmla="*/ 124564 w 139685"/>
                <a:gd name="connsiteY5" fmla="*/ 402472 h 680005"/>
                <a:gd name="connsiteX6" fmla="*/ 124564 w 139685"/>
                <a:gd name="connsiteY6" fmla="*/ 648357 h 680005"/>
                <a:gd name="connsiteX7" fmla="*/ 95254 w 139685"/>
                <a:gd name="connsiteY7" fmla="*/ 680005 h 680005"/>
                <a:gd name="connsiteX8" fmla="*/ 63503 w 139685"/>
                <a:gd name="connsiteY8" fmla="*/ 648357 h 680005"/>
                <a:gd name="connsiteX9" fmla="*/ 63503 w 139685"/>
                <a:gd name="connsiteY9" fmla="*/ 370823 h 680005"/>
                <a:gd name="connsiteX10" fmla="*/ 63503 w 139685"/>
                <a:gd name="connsiteY10" fmla="*/ 363519 h 680005"/>
                <a:gd name="connsiteX11" fmla="*/ 63503 w 139685"/>
                <a:gd name="connsiteY11" fmla="*/ 210145 h 680005"/>
                <a:gd name="connsiteX12" fmla="*/ 43963 w 139685"/>
                <a:gd name="connsiteY12" fmla="*/ 210145 h 680005"/>
                <a:gd name="connsiteX13" fmla="*/ 43963 w 139685"/>
                <a:gd name="connsiteY13" fmla="*/ 370823 h 680005"/>
                <a:gd name="connsiteX14" fmla="*/ 21982 w 139685"/>
                <a:gd name="connsiteY14" fmla="*/ 392733 h 680005"/>
                <a:gd name="connsiteX15" fmla="*/ 0 w 139685"/>
                <a:gd name="connsiteY15" fmla="*/ 370823 h 680005"/>
                <a:gd name="connsiteX16" fmla="*/ 0 w 139685"/>
                <a:gd name="connsiteY16" fmla="*/ 183366 h 680005"/>
                <a:gd name="connsiteX17" fmla="*/ 0 w 139685"/>
                <a:gd name="connsiteY17" fmla="*/ 176062 h 680005"/>
                <a:gd name="connsiteX18" fmla="*/ 0 w 139685"/>
                <a:gd name="connsiteY18" fmla="*/ 173627 h 680005"/>
                <a:gd name="connsiteX19" fmla="*/ 68388 w 139685"/>
                <a:gd name="connsiteY19" fmla="*/ 117634 h 680005"/>
                <a:gd name="connsiteX20" fmla="*/ 134144 w 139685"/>
                <a:gd name="connsiteY20" fmla="*/ 0 h 680005"/>
                <a:gd name="connsiteX21" fmla="*/ 139685 w 139685"/>
                <a:gd name="connsiteY21" fmla="*/ 2295 h 680005"/>
                <a:gd name="connsiteX22" fmla="*/ 139685 w 139685"/>
                <a:gd name="connsiteY22" fmla="*/ 105020 h 680005"/>
                <a:gd name="connsiteX23" fmla="*/ 134144 w 139685"/>
                <a:gd name="connsiteY23" fmla="*/ 107315 h 680005"/>
                <a:gd name="connsiteX24" fmla="*/ 80486 w 139685"/>
                <a:gd name="connsiteY24" fmla="*/ 53658 h 680005"/>
                <a:gd name="connsiteX25" fmla="*/ 134144 w 139685"/>
                <a:gd name="connsiteY25" fmla="*/ 0 h 68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9685" h="680005">
                  <a:moveTo>
                    <a:pt x="68388" y="117634"/>
                  </a:moveTo>
                  <a:cubicBezTo>
                    <a:pt x="68388" y="117634"/>
                    <a:pt x="68388" y="117634"/>
                    <a:pt x="125060" y="117634"/>
                  </a:cubicBezTo>
                  <a:lnTo>
                    <a:pt x="139685" y="117634"/>
                  </a:lnTo>
                  <a:lnTo>
                    <a:pt x="139685" y="402472"/>
                  </a:lnTo>
                  <a:lnTo>
                    <a:pt x="139523" y="402472"/>
                  </a:lnTo>
                  <a:cubicBezTo>
                    <a:pt x="137386" y="402472"/>
                    <a:pt x="133112" y="402472"/>
                    <a:pt x="124564" y="402472"/>
                  </a:cubicBezTo>
                  <a:cubicBezTo>
                    <a:pt x="124564" y="402472"/>
                    <a:pt x="124564" y="402472"/>
                    <a:pt x="124564" y="648357"/>
                  </a:cubicBezTo>
                  <a:cubicBezTo>
                    <a:pt x="124564" y="665398"/>
                    <a:pt x="112351" y="680005"/>
                    <a:pt x="95254" y="680005"/>
                  </a:cubicBezTo>
                  <a:cubicBezTo>
                    <a:pt x="78157" y="680005"/>
                    <a:pt x="63503" y="665398"/>
                    <a:pt x="63503" y="648357"/>
                  </a:cubicBezTo>
                  <a:cubicBezTo>
                    <a:pt x="63503" y="648357"/>
                    <a:pt x="63503" y="648357"/>
                    <a:pt x="63503" y="370823"/>
                  </a:cubicBezTo>
                  <a:cubicBezTo>
                    <a:pt x="63503" y="368388"/>
                    <a:pt x="63503" y="365954"/>
                    <a:pt x="63503" y="363519"/>
                  </a:cubicBezTo>
                  <a:cubicBezTo>
                    <a:pt x="63503" y="363519"/>
                    <a:pt x="63503" y="363519"/>
                    <a:pt x="63503" y="210145"/>
                  </a:cubicBezTo>
                  <a:cubicBezTo>
                    <a:pt x="63503" y="210145"/>
                    <a:pt x="63503" y="210145"/>
                    <a:pt x="43963" y="210145"/>
                  </a:cubicBezTo>
                  <a:cubicBezTo>
                    <a:pt x="43963" y="210145"/>
                    <a:pt x="43963" y="210145"/>
                    <a:pt x="43963" y="370823"/>
                  </a:cubicBezTo>
                  <a:cubicBezTo>
                    <a:pt x="43963" y="382996"/>
                    <a:pt x="34194" y="392733"/>
                    <a:pt x="21982" y="392733"/>
                  </a:cubicBezTo>
                  <a:cubicBezTo>
                    <a:pt x="9770" y="392733"/>
                    <a:pt x="0" y="382996"/>
                    <a:pt x="0" y="370823"/>
                  </a:cubicBezTo>
                  <a:cubicBezTo>
                    <a:pt x="0" y="370823"/>
                    <a:pt x="0" y="370823"/>
                    <a:pt x="0" y="183366"/>
                  </a:cubicBezTo>
                  <a:cubicBezTo>
                    <a:pt x="0" y="183366"/>
                    <a:pt x="0" y="183366"/>
                    <a:pt x="0" y="176062"/>
                  </a:cubicBezTo>
                  <a:cubicBezTo>
                    <a:pt x="0" y="176062"/>
                    <a:pt x="0" y="176062"/>
                    <a:pt x="0" y="173627"/>
                  </a:cubicBezTo>
                  <a:cubicBezTo>
                    <a:pt x="0" y="159021"/>
                    <a:pt x="19539" y="120069"/>
                    <a:pt x="68388" y="117634"/>
                  </a:cubicBezTo>
                  <a:close/>
                  <a:moveTo>
                    <a:pt x="134144" y="0"/>
                  </a:moveTo>
                  <a:lnTo>
                    <a:pt x="139685" y="2295"/>
                  </a:lnTo>
                  <a:lnTo>
                    <a:pt x="139685" y="105020"/>
                  </a:lnTo>
                  <a:lnTo>
                    <a:pt x="134144" y="107315"/>
                  </a:lnTo>
                  <a:cubicBezTo>
                    <a:pt x="104510" y="107315"/>
                    <a:pt x="80486" y="83292"/>
                    <a:pt x="80486" y="53658"/>
                  </a:cubicBezTo>
                  <a:cubicBezTo>
                    <a:pt x="80486" y="24023"/>
                    <a:pt x="104510" y="0"/>
                    <a:pt x="1341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16" name="任意多边形 115"/>
            <p:cNvSpPr>
              <a:spLocks noChangeArrowheads="1"/>
            </p:cNvSpPr>
            <p:nvPr/>
          </p:nvSpPr>
          <p:spPr bwMode="auto">
            <a:xfrm>
              <a:off x="6491597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17" name="任意多边形 116"/>
            <p:cNvSpPr>
              <a:spLocks/>
            </p:cNvSpPr>
            <p:nvPr/>
          </p:nvSpPr>
          <p:spPr bwMode="auto">
            <a:xfrm>
              <a:off x="6471177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18" name="任意多边形 117"/>
            <p:cNvSpPr>
              <a:spLocks noChangeArrowheads="1"/>
            </p:cNvSpPr>
            <p:nvPr/>
          </p:nvSpPr>
          <p:spPr bwMode="auto">
            <a:xfrm>
              <a:off x="7162613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19" name="任意多边形 118"/>
            <p:cNvSpPr>
              <a:spLocks noChangeArrowheads="1"/>
            </p:cNvSpPr>
            <p:nvPr/>
          </p:nvSpPr>
          <p:spPr bwMode="auto">
            <a:xfrm>
              <a:off x="6715269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0" name="任意多边形 119"/>
            <p:cNvSpPr>
              <a:spLocks noChangeArrowheads="1"/>
            </p:cNvSpPr>
            <p:nvPr/>
          </p:nvSpPr>
          <p:spPr bwMode="auto">
            <a:xfrm>
              <a:off x="6938941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1" name="任意多边形 120"/>
            <p:cNvSpPr>
              <a:spLocks noChangeArrowheads="1"/>
            </p:cNvSpPr>
            <p:nvPr/>
          </p:nvSpPr>
          <p:spPr bwMode="auto">
            <a:xfrm>
              <a:off x="7386285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2" name="任意多边形 121"/>
            <p:cNvSpPr>
              <a:spLocks noChangeArrowheads="1"/>
            </p:cNvSpPr>
            <p:nvPr/>
          </p:nvSpPr>
          <p:spPr bwMode="auto">
            <a:xfrm>
              <a:off x="7609957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3" name="任意多边形 122"/>
            <p:cNvSpPr>
              <a:spLocks noChangeArrowheads="1"/>
            </p:cNvSpPr>
            <p:nvPr/>
          </p:nvSpPr>
          <p:spPr bwMode="auto">
            <a:xfrm>
              <a:off x="7833630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4" name="任意多边形 123"/>
            <p:cNvSpPr>
              <a:spLocks/>
            </p:cNvSpPr>
            <p:nvPr/>
          </p:nvSpPr>
          <p:spPr bwMode="auto">
            <a:xfrm>
              <a:off x="6920687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5" name="任意多边形 124"/>
            <p:cNvSpPr>
              <a:spLocks/>
            </p:cNvSpPr>
            <p:nvPr/>
          </p:nvSpPr>
          <p:spPr bwMode="auto">
            <a:xfrm>
              <a:off x="6695932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6" name="任意多边形 125"/>
            <p:cNvSpPr>
              <a:spLocks/>
            </p:cNvSpPr>
            <p:nvPr/>
          </p:nvSpPr>
          <p:spPr bwMode="auto">
            <a:xfrm>
              <a:off x="7145443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27" name="任意多边形 126"/>
            <p:cNvSpPr>
              <a:spLocks noChangeArrowheads="1"/>
            </p:cNvSpPr>
            <p:nvPr/>
          </p:nvSpPr>
          <p:spPr bwMode="auto">
            <a:xfrm>
              <a:off x="8057303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468777" y="3049705"/>
            <a:ext cx="1783347" cy="1068805"/>
            <a:chOff x="6468776" y="3335454"/>
            <a:chExt cx="1783347" cy="1068805"/>
          </a:xfrm>
        </p:grpSpPr>
        <p:sp>
          <p:nvSpPr>
            <p:cNvPr id="129" name="任意多边形 128"/>
            <p:cNvSpPr>
              <a:spLocks noChangeArrowheads="1"/>
            </p:cNvSpPr>
            <p:nvPr/>
          </p:nvSpPr>
          <p:spPr bwMode="auto">
            <a:xfrm>
              <a:off x="6489196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0" name="任意多边形 129"/>
            <p:cNvSpPr>
              <a:spLocks/>
            </p:cNvSpPr>
            <p:nvPr/>
          </p:nvSpPr>
          <p:spPr bwMode="auto">
            <a:xfrm>
              <a:off x="6468776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1" name="任意多边形 130"/>
            <p:cNvSpPr>
              <a:spLocks noChangeArrowheads="1"/>
            </p:cNvSpPr>
            <p:nvPr/>
          </p:nvSpPr>
          <p:spPr bwMode="auto">
            <a:xfrm>
              <a:off x="7160212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2" name="任意多边形 131"/>
            <p:cNvSpPr>
              <a:spLocks noChangeArrowheads="1"/>
            </p:cNvSpPr>
            <p:nvPr/>
          </p:nvSpPr>
          <p:spPr bwMode="auto">
            <a:xfrm>
              <a:off x="6712868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3" name="任意多边形 132"/>
            <p:cNvSpPr>
              <a:spLocks noChangeArrowheads="1"/>
            </p:cNvSpPr>
            <p:nvPr/>
          </p:nvSpPr>
          <p:spPr bwMode="auto">
            <a:xfrm>
              <a:off x="6936540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4" name="任意多边形 133"/>
            <p:cNvSpPr>
              <a:spLocks noChangeArrowheads="1"/>
            </p:cNvSpPr>
            <p:nvPr/>
          </p:nvSpPr>
          <p:spPr bwMode="auto">
            <a:xfrm>
              <a:off x="7383884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5" name="任意多边形 134"/>
            <p:cNvSpPr>
              <a:spLocks noChangeArrowheads="1"/>
            </p:cNvSpPr>
            <p:nvPr/>
          </p:nvSpPr>
          <p:spPr bwMode="auto">
            <a:xfrm>
              <a:off x="7607556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6" name="任意多边形 135"/>
            <p:cNvSpPr>
              <a:spLocks noChangeArrowheads="1"/>
            </p:cNvSpPr>
            <p:nvPr/>
          </p:nvSpPr>
          <p:spPr bwMode="auto">
            <a:xfrm>
              <a:off x="7831229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7" name="任意多边形 136"/>
            <p:cNvSpPr>
              <a:spLocks/>
            </p:cNvSpPr>
            <p:nvPr/>
          </p:nvSpPr>
          <p:spPr bwMode="auto">
            <a:xfrm>
              <a:off x="6918286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8" name="任意多边形 137"/>
            <p:cNvSpPr>
              <a:spLocks/>
            </p:cNvSpPr>
            <p:nvPr/>
          </p:nvSpPr>
          <p:spPr bwMode="auto">
            <a:xfrm>
              <a:off x="6693531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39" name="任意多边形 138"/>
            <p:cNvSpPr>
              <a:spLocks/>
            </p:cNvSpPr>
            <p:nvPr/>
          </p:nvSpPr>
          <p:spPr bwMode="auto">
            <a:xfrm>
              <a:off x="7143042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40" name="任意多边形 139"/>
            <p:cNvSpPr>
              <a:spLocks noChangeArrowheads="1"/>
            </p:cNvSpPr>
            <p:nvPr/>
          </p:nvSpPr>
          <p:spPr bwMode="auto">
            <a:xfrm>
              <a:off x="8054902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41" name="任意多边形 140"/>
            <p:cNvSpPr>
              <a:spLocks/>
            </p:cNvSpPr>
            <p:nvPr/>
          </p:nvSpPr>
          <p:spPr bwMode="auto">
            <a:xfrm>
              <a:off x="7369332" y="3900505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  <p:sp>
          <p:nvSpPr>
            <p:cNvPr id="142" name="任意多边形 141"/>
            <p:cNvSpPr>
              <a:spLocks/>
            </p:cNvSpPr>
            <p:nvPr/>
          </p:nvSpPr>
          <p:spPr bwMode="auto">
            <a:xfrm>
              <a:off x="7592554" y="3900504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200"/>
            </a:p>
          </p:txBody>
        </p:sp>
      </p:grpSp>
      <p:sp>
        <p:nvSpPr>
          <p:cNvPr id="143" name="文本框 122"/>
          <p:cNvSpPr txBox="1"/>
          <p:nvPr/>
        </p:nvSpPr>
        <p:spPr>
          <a:xfrm>
            <a:off x="5021015" y="1937226"/>
            <a:ext cx="14466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en-US" altLang="zh-CN" sz="12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添加内容添加内容</a:t>
            </a:r>
          </a:p>
        </p:txBody>
      </p:sp>
      <p:sp>
        <p:nvSpPr>
          <p:cNvPr id="144" name="文本框 123"/>
          <p:cNvSpPr txBox="1"/>
          <p:nvPr/>
        </p:nvSpPr>
        <p:spPr>
          <a:xfrm>
            <a:off x="5021016" y="3318347"/>
            <a:ext cx="14466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en-US" altLang="zh-CN" sz="12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添加内容添加内容</a:t>
            </a:r>
          </a:p>
        </p:txBody>
      </p:sp>
      <p:cxnSp>
        <p:nvCxnSpPr>
          <p:cNvPr id="145" name="直接连接符 144"/>
          <p:cNvCxnSpPr/>
          <p:nvPr/>
        </p:nvCxnSpPr>
        <p:spPr>
          <a:xfrm>
            <a:off x="4853717" y="1131240"/>
            <a:ext cx="0" cy="35740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2992639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4" grpId="0" animBg="1"/>
      <p:bldP spid="85" grpId="0" animBg="1"/>
      <p:bldP spid="86" grpId="0" animBg="1"/>
      <p:bldP spid="143" grpId="0"/>
      <p:bldP spid="1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8715" y="1627486"/>
            <a:ext cx="1906587" cy="1871663"/>
            <a:chOff x="228714" y="1913235"/>
            <a:chExt cx="1906587" cy="1871663"/>
          </a:xfrm>
        </p:grpSpPr>
        <p:sp>
          <p:nvSpPr>
            <p:cNvPr id="34" name="Line 7"/>
            <p:cNvSpPr>
              <a:spLocks noChangeShapeType="1"/>
            </p:cNvSpPr>
            <p:nvPr/>
          </p:nvSpPr>
          <p:spPr bwMode="auto">
            <a:xfrm>
              <a:off x="2135301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14564" y="1913235"/>
              <a:ext cx="776287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kern="10" dirty="0" smtClean="0">
                  <a:solidFill>
                    <a:srgbClr val="0067B4"/>
                  </a:solidFill>
                  <a:latin typeface="微软雅黑"/>
                  <a:cs typeface="Arial"/>
                </a:rPr>
                <a:t>2009</a:t>
              </a:r>
              <a:endParaRPr lang="zh-CN" altLang="en-US" sz="3600" kern="10" dirty="0">
                <a:solidFill>
                  <a:srgbClr val="0067B4"/>
                </a:solidFill>
                <a:latin typeface="微软雅黑"/>
                <a:cs typeface="Arial"/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228714" y="2262485"/>
              <a:ext cx="1901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latin typeface="微软雅黑"/>
                </a:rPr>
                <a:t>点击此处添加文字内容</a:t>
              </a:r>
            </a:p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03501" y="1627486"/>
            <a:ext cx="1925638" cy="1871663"/>
            <a:chOff x="1703501" y="1913235"/>
            <a:chExt cx="1925638" cy="1871663"/>
          </a:xfrm>
        </p:grpSpPr>
        <p:sp>
          <p:nvSpPr>
            <p:cNvPr id="35" name="Line 8"/>
            <p:cNvSpPr>
              <a:spLocks noChangeShapeType="1"/>
            </p:cNvSpPr>
            <p:nvPr/>
          </p:nvSpPr>
          <p:spPr bwMode="auto">
            <a:xfrm>
              <a:off x="3629139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0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798876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kern="10" dirty="0" smtClean="0">
                  <a:solidFill>
                    <a:srgbClr val="0067B4"/>
                  </a:solidFill>
                  <a:latin typeface="微软雅黑"/>
                  <a:cs typeface="Arial"/>
                </a:rPr>
                <a:t>2014</a:t>
              </a:r>
              <a:endParaRPr lang="zh-CN" altLang="en-US" sz="3600" kern="10" dirty="0">
                <a:solidFill>
                  <a:srgbClr val="0067B4"/>
                </a:solidFill>
                <a:latin typeface="微软雅黑"/>
                <a:cs typeface="Arial"/>
              </a:endParaRPr>
            </a:p>
          </p:txBody>
        </p:sp>
        <p:sp>
          <p:nvSpPr>
            <p:cNvPr id="50" name="Rectangle 24"/>
            <p:cNvSpPr>
              <a:spLocks noChangeArrowheads="1"/>
            </p:cNvSpPr>
            <p:nvPr/>
          </p:nvSpPr>
          <p:spPr bwMode="auto">
            <a:xfrm>
              <a:off x="1703501" y="2262485"/>
              <a:ext cx="1901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14802" y="1627486"/>
            <a:ext cx="1908175" cy="1871663"/>
            <a:chOff x="3214801" y="1913235"/>
            <a:chExt cx="1908175" cy="1871663"/>
          </a:xfrm>
        </p:grpSpPr>
        <p:sp>
          <p:nvSpPr>
            <p:cNvPr id="36" name="Line 9"/>
            <p:cNvSpPr>
              <a:spLocks noChangeShapeType="1"/>
            </p:cNvSpPr>
            <p:nvPr/>
          </p:nvSpPr>
          <p:spPr bwMode="auto">
            <a:xfrm>
              <a:off x="5122976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1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4292714" y="1913235"/>
              <a:ext cx="776287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kern="10" dirty="0" smtClean="0">
                  <a:solidFill>
                    <a:srgbClr val="0067B4"/>
                  </a:solidFill>
                  <a:latin typeface="微软雅黑"/>
                  <a:cs typeface="Arial"/>
                </a:rPr>
                <a:t>2016</a:t>
              </a:r>
              <a:endParaRPr lang="zh-CN" altLang="en-US" sz="3600" kern="10" dirty="0">
                <a:solidFill>
                  <a:srgbClr val="0067B4"/>
                </a:solidFill>
                <a:latin typeface="微软雅黑"/>
                <a:cs typeface="Arial"/>
              </a:endParaRPr>
            </a:p>
          </p:txBody>
        </p:sp>
        <p:sp>
          <p:nvSpPr>
            <p:cNvPr id="51" name="Rectangle 25"/>
            <p:cNvSpPr>
              <a:spLocks noChangeArrowheads="1"/>
            </p:cNvSpPr>
            <p:nvPr/>
          </p:nvSpPr>
          <p:spPr bwMode="auto">
            <a:xfrm>
              <a:off x="3214801" y="2262485"/>
              <a:ext cx="1901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08640" y="1627486"/>
            <a:ext cx="1908175" cy="1871663"/>
            <a:chOff x="4708639" y="1913235"/>
            <a:chExt cx="1908175" cy="1871663"/>
          </a:xfrm>
        </p:grpSpPr>
        <p:sp>
          <p:nvSpPr>
            <p:cNvPr id="37" name="Line 10"/>
            <p:cNvSpPr>
              <a:spLocks noChangeShapeType="1"/>
            </p:cNvSpPr>
            <p:nvPr/>
          </p:nvSpPr>
          <p:spPr bwMode="auto">
            <a:xfrm>
              <a:off x="6616814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2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5786551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kern="10" dirty="0" smtClean="0">
                  <a:solidFill>
                    <a:srgbClr val="0067B4"/>
                  </a:solidFill>
                  <a:latin typeface="微软雅黑"/>
                  <a:cs typeface="Arial"/>
                </a:rPr>
                <a:t>2019</a:t>
              </a:r>
              <a:endParaRPr lang="zh-CN" altLang="en-US" sz="3600" kern="10" dirty="0">
                <a:solidFill>
                  <a:srgbClr val="0067B4"/>
                </a:solidFill>
                <a:latin typeface="微软雅黑"/>
                <a:cs typeface="Arial"/>
              </a:endParaRPr>
            </a:p>
          </p:txBody>
        </p:sp>
        <p:sp>
          <p:nvSpPr>
            <p:cNvPr id="52" name="Rectangle 26"/>
            <p:cNvSpPr>
              <a:spLocks noChangeArrowheads="1"/>
            </p:cNvSpPr>
            <p:nvPr/>
          </p:nvSpPr>
          <p:spPr bwMode="auto">
            <a:xfrm>
              <a:off x="4708639" y="2262485"/>
              <a:ext cx="1901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02477" y="1627486"/>
            <a:ext cx="1909763" cy="1871663"/>
            <a:chOff x="6202476" y="1913235"/>
            <a:chExt cx="1909763" cy="1871663"/>
          </a:xfrm>
        </p:grpSpPr>
        <p:sp>
          <p:nvSpPr>
            <p:cNvPr id="38" name="Line 11"/>
            <p:cNvSpPr>
              <a:spLocks noChangeShapeType="1"/>
            </p:cNvSpPr>
            <p:nvPr/>
          </p:nvSpPr>
          <p:spPr bwMode="auto">
            <a:xfrm>
              <a:off x="8112239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3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288326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kern="10" dirty="0" smtClean="0">
                  <a:latin typeface="微软雅黑"/>
                  <a:cs typeface="Arial"/>
                </a:rPr>
                <a:t>20XX</a:t>
              </a:r>
              <a:endParaRPr lang="zh-CN" altLang="en-US" sz="3600" kern="10" dirty="0">
                <a:latin typeface="微软雅黑"/>
                <a:cs typeface="Arial"/>
              </a:endParaRPr>
            </a:p>
          </p:txBody>
        </p:sp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6202476" y="2262485"/>
              <a:ext cx="1901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>
                  <a:latin typeface="微软雅黑"/>
                </a:rPr>
                <a:t>点击此处添加文字内容</a:t>
              </a:r>
            </a:p>
          </p:txBody>
        </p:sp>
      </p:grpSp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477951" y="2922886"/>
            <a:ext cx="8210550" cy="5762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477951" y="2922886"/>
            <a:ext cx="5905500" cy="576263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00589A"/>
              </a:gs>
              <a:gs pos="100000">
                <a:srgbClr val="047BCC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711314" y="2922886"/>
            <a:ext cx="7759700" cy="73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9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>
              <a:latin typeface="+mn-ea"/>
            </a:endParaRPr>
          </a:p>
        </p:txBody>
      </p:sp>
      <p:sp>
        <p:nvSpPr>
          <p:cNvPr id="44" name="AutoShape 17"/>
          <p:cNvSpPr>
            <a:spLocks noChangeArrowheads="1"/>
          </p:cNvSpPr>
          <p:nvPr/>
        </p:nvSpPr>
        <p:spPr bwMode="auto">
          <a:xfrm>
            <a:off x="5040426" y="3570586"/>
            <a:ext cx="2159000" cy="936625"/>
          </a:xfrm>
          <a:prstGeom prst="upArrowCallout">
            <a:avLst>
              <a:gd name="adj1" fmla="val 69153"/>
              <a:gd name="adj2" fmla="val 34576"/>
              <a:gd name="adj3" fmla="val 12713"/>
              <a:gd name="adj4" fmla="val 87287"/>
            </a:avLst>
          </a:prstGeom>
          <a:solidFill>
            <a:srgbClr val="0067B4"/>
          </a:solidFill>
          <a:ln w="9525" algn="ctr">
            <a:solidFill>
              <a:srgbClr val="C0C0C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点击此处添加文字内容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点击此处添加文字内容</a:t>
            </a:r>
          </a:p>
        </p:txBody>
      </p:sp>
      <p:sp>
        <p:nvSpPr>
          <p:cNvPr id="45" name="Rectangle 18"/>
          <p:cNvSpPr>
            <a:spLocks noChangeArrowheads="1"/>
          </p:cNvSpPr>
          <p:nvPr/>
        </p:nvSpPr>
        <p:spPr bwMode="auto">
          <a:xfrm>
            <a:off x="683017" y="3028938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/>
              </a:rPr>
              <a:t>此处添加文字</a:t>
            </a: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2194317" y="3028938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/>
              </a:rPr>
              <a:t>此处添加文字</a:t>
            </a:r>
          </a:p>
        </p:txBody>
      </p:sp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3688154" y="3028938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/>
              </a:rPr>
              <a:t>此处添加文字</a:t>
            </a:r>
          </a:p>
        </p:txBody>
      </p:sp>
      <p:sp>
        <p:nvSpPr>
          <p:cNvPr id="48" name="Rectangle 21"/>
          <p:cNvSpPr>
            <a:spLocks noChangeArrowheads="1"/>
          </p:cNvSpPr>
          <p:nvPr/>
        </p:nvSpPr>
        <p:spPr bwMode="auto">
          <a:xfrm>
            <a:off x="6675829" y="3028938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latin typeface="微软雅黑"/>
              </a:rPr>
              <a:t>此处添加文字</a:t>
            </a: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51627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6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44" grpId="0" animBg="1"/>
      <p:bldP spid="44" grpId="1" animBg="1"/>
      <p:bldP spid="45" grpId="1"/>
      <p:bldP spid="46" grpId="1"/>
      <p:bldP spid="47" grpId="1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环形箭头 1"/>
          <p:cNvSpPr/>
          <p:nvPr/>
        </p:nvSpPr>
        <p:spPr>
          <a:xfrm flipH="1">
            <a:off x="2914414" y="652962"/>
            <a:ext cx="3454853" cy="3441765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0067B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203200" contourW="12700" prstMaterial="metal">
            <a:bevelT/>
            <a:bevelB/>
            <a:extrusionClr>
              <a:srgbClr val="FF0000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69348" y="2266958"/>
            <a:ext cx="22218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160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160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160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1600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2628" y="1657375"/>
            <a:ext cx="1038957" cy="5847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  <p:sp>
        <p:nvSpPr>
          <p:cNvPr id="5" name="环形箭头 4"/>
          <p:cNvSpPr/>
          <p:nvPr/>
        </p:nvSpPr>
        <p:spPr>
          <a:xfrm flipH="1">
            <a:off x="914496" y="1410374"/>
            <a:ext cx="2268650" cy="2260055"/>
          </a:xfrm>
          <a:prstGeom prst="circularArrow">
            <a:avLst>
              <a:gd name="adj1" fmla="val 12562"/>
              <a:gd name="adj2" fmla="val 775455"/>
              <a:gd name="adj3" fmla="val 19969328"/>
              <a:gd name="adj4" fmla="val 470759"/>
              <a:gd name="adj5" fmla="val 13811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76200" prstMaterial="metal">
            <a:bevelT w="82550" h="88900"/>
            <a:extrusionClr>
              <a:srgbClr val="00B0F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00320" y="2430082"/>
            <a:ext cx="1226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90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90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90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900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7380" y="2113662"/>
            <a:ext cx="826156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  <a:endParaRPr lang="zh-CN" altLang="en-US" b="1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6085122" y="1410374"/>
            <a:ext cx="2268650" cy="2260055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3BCC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prstMaterial="metal">
            <a:bevelT w="8255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rot="5400000">
            <a:off x="1655023" y="3861739"/>
            <a:ext cx="591444" cy="140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5400000">
            <a:off x="4387238" y="4163891"/>
            <a:ext cx="591444" cy="140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rot="5400000">
            <a:off x="6978021" y="3836026"/>
            <a:ext cx="591444" cy="140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69670" y="4318179"/>
            <a:ext cx="22218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3673813" y="4576530"/>
            <a:ext cx="22218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6099803" y="4241034"/>
            <a:ext cx="22218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6622202" y="2373844"/>
            <a:ext cx="1226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90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90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90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900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99262" y="2057424"/>
            <a:ext cx="826156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  <a:endParaRPr lang="zh-CN" altLang="en-US" b="1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1072718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  <p:bldP spid="7" grpId="0"/>
      <p:bldP spid="8" grpId="0" animBg="1"/>
      <p:bldP spid="13" grpId="0"/>
      <p:bldP spid="14" grpId="0"/>
      <p:bldP spid="15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6" name="Rectangle 932"/>
          <p:cNvSpPr>
            <a:spLocks noChangeArrowheads="1"/>
          </p:cNvSpPr>
          <p:nvPr/>
        </p:nvSpPr>
        <p:spPr bwMode="auto">
          <a:xfrm>
            <a:off x="5119447" y="2960678"/>
            <a:ext cx="173494" cy="90518"/>
          </a:xfrm>
          <a:prstGeom prst="rect">
            <a:avLst/>
          </a:prstGeom>
          <a:solidFill>
            <a:srgbClr val="0067B4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518" name="Rectangle 934"/>
          <p:cNvSpPr>
            <a:spLocks noChangeArrowheads="1"/>
          </p:cNvSpPr>
          <p:nvPr/>
        </p:nvSpPr>
        <p:spPr bwMode="auto">
          <a:xfrm>
            <a:off x="5114189" y="2829281"/>
            <a:ext cx="173494" cy="81758"/>
          </a:xfrm>
          <a:prstGeom prst="rect">
            <a:avLst/>
          </a:prstGeom>
          <a:solidFill>
            <a:srgbClr val="004274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62" name="矩形 1"/>
          <p:cNvSpPr>
            <a:spLocks noChangeArrowheads="1"/>
          </p:cNvSpPr>
          <p:nvPr/>
        </p:nvSpPr>
        <p:spPr bwMode="auto">
          <a:xfrm>
            <a:off x="728763" y="1068583"/>
            <a:ext cx="369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，添加文字内容添加文字内容，添加文字内容，添加文字内容，添加文字内容添加文字内容，添加文字内容，添加文字内容，添加文字内容添加文字内容，添加文字内容，添加文字内容，添加文字内容添加文字内容，添加文字内容，添加文字内容，添加文字内容添加文字内容，添加文字内容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67" name="TextBox 966"/>
          <p:cNvSpPr txBox="1"/>
          <p:nvPr/>
        </p:nvSpPr>
        <p:spPr bwMode="auto">
          <a:xfrm>
            <a:off x="4446922" y="2760701"/>
            <a:ext cx="697627" cy="200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968" name="TextBox 967"/>
          <p:cNvSpPr txBox="1"/>
          <p:nvPr/>
        </p:nvSpPr>
        <p:spPr bwMode="auto">
          <a:xfrm>
            <a:off x="4446922" y="2902487"/>
            <a:ext cx="697627" cy="200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525481" y="1023756"/>
            <a:ext cx="1119707" cy="1235126"/>
            <a:chOff x="4525480" y="1309506"/>
            <a:chExt cx="1119707" cy="1235126"/>
          </a:xfrm>
        </p:grpSpPr>
        <p:sp>
          <p:nvSpPr>
            <p:cNvPr id="16876" name="Freeform 552"/>
            <p:cNvSpPr>
              <a:spLocks/>
            </p:cNvSpPr>
            <p:nvPr/>
          </p:nvSpPr>
          <p:spPr bwMode="auto">
            <a:xfrm>
              <a:off x="4546391" y="1309506"/>
              <a:ext cx="1098796" cy="1235126"/>
            </a:xfrm>
            <a:custGeom>
              <a:avLst/>
              <a:gdLst>
                <a:gd name="T0" fmla="*/ 3703 w 177"/>
                <a:gd name="T1" fmla="*/ 0 h 179"/>
                <a:gd name="T2" fmla="*/ 1868 w 177"/>
                <a:gd name="T3" fmla="*/ 0 h 179"/>
                <a:gd name="T4" fmla="*/ 1807 w 177"/>
                <a:gd name="T5" fmla="*/ 0 h 179"/>
                <a:gd name="T6" fmla="*/ 0 w 177"/>
                <a:gd name="T7" fmla="*/ 1810 h 179"/>
                <a:gd name="T8" fmla="*/ 0 w 177"/>
                <a:gd name="T9" fmla="*/ 2994 h 179"/>
                <a:gd name="T10" fmla="*/ 0 w 177"/>
                <a:gd name="T11" fmla="*/ 3774 h 179"/>
                <a:gd name="T12" fmla="*/ 0 w 177"/>
                <a:gd name="T13" fmla="*/ 5584 h 179"/>
                <a:gd name="T14" fmla="*/ 1807 w 177"/>
                <a:gd name="T15" fmla="*/ 5584 h 179"/>
                <a:gd name="T16" fmla="*/ 3608 w 177"/>
                <a:gd name="T17" fmla="*/ 5584 h 179"/>
                <a:gd name="T18" fmla="*/ 3703 w 177"/>
                <a:gd name="T19" fmla="*/ 5584 h 179"/>
                <a:gd name="T20" fmla="*/ 5505 w 177"/>
                <a:gd name="T21" fmla="*/ 3774 h 179"/>
                <a:gd name="T22" fmla="*/ 5505 w 177"/>
                <a:gd name="T23" fmla="*/ 2585 h 179"/>
                <a:gd name="T24" fmla="*/ 5505 w 177"/>
                <a:gd name="T25" fmla="*/ 1810 h 179"/>
                <a:gd name="T26" fmla="*/ 5505 w 177"/>
                <a:gd name="T27" fmla="*/ 0 h 179"/>
                <a:gd name="T28" fmla="*/ 3703 w 177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7" h="179">
                  <a:moveTo>
                    <a:pt x="119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51" y="179"/>
                    <a:pt x="177" y="153"/>
                    <a:pt x="177" y="121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00487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" name="矩形 1"/>
            <p:cNvSpPr>
              <a:spLocks noChangeArrowheads="1"/>
            </p:cNvSpPr>
            <p:nvPr/>
          </p:nvSpPr>
          <p:spPr bwMode="auto">
            <a:xfrm>
              <a:off x="4525480" y="2044971"/>
              <a:ext cx="10987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970" name="TextBox 969"/>
            <p:cNvSpPr txBox="1"/>
            <p:nvPr/>
          </p:nvSpPr>
          <p:spPr>
            <a:xfrm>
              <a:off x="4578052" y="1402355"/>
              <a:ext cx="1046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80%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81613" y="986813"/>
            <a:ext cx="1101692" cy="1235126"/>
            <a:chOff x="5781613" y="1272563"/>
            <a:chExt cx="1101692" cy="1235126"/>
          </a:xfrm>
        </p:grpSpPr>
        <p:sp>
          <p:nvSpPr>
            <p:cNvPr id="16877" name="Freeform 553"/>
            <p:cNvSpPr>
              <a:spLocks/>
            </p:cNvSpPr>
            <p:nvPr/>
          </p:nvSpPr>
          <p:spPr bwMode="auto">
            <a:xfrm>
              <a:off x="5789766" y="1272563"/>
              <a:ext cx="1093539" cy="1235126"/>
            </a:xfrm>
            <a:custGeom>
              <a:avLst/>
              <a:gdLst>
                <a:gd name="T0" fmla="*/ 3683 w 176"/>
                <a:gd name="T1" fmla="*/ 0 h 179"/>
                <a:gd name="T2" fmla="*/ 1877 w 176"/>
                <a:gd name="T3" fmla="*/ 0 h 179"/>
                <a:gd name="T4" fmla="*/ 1811 w 176"/>
                <a:gd name="T5" fmla="*/ 0 h 179"/>
                <a:gd name="T6" fmla="*/ 0 w 176"/>
                <a:gd name="T7" fmla="*/ 1810 h 179"/>
                <a:gd name="T8" fmla="*/ 0 w 176"/>
                <a:gd name="T9" fmla="*/ 2994 h 179"/>
                <a:gd name="T10" fmla="*/ 0 w 176"/>
                <a:gd name="T11" fmla="*/ 3774 h 179"/>
                <a:gd name="T12" fmla="*/ 0 w 176"/>
                <a:gd name="T13" fmla="*/ 5584 h 179"/>
                <a:gd name="T14" fmla="*/ 1811 w 176"/>
                <a:gd name="T15" fmla="*/ 5584 h 179"/>
                <a:gd name="T16" fmla="*/ 3621 w 176"/>
                <a:gd name="T17" fmla="*/ 5584 h 179"/>
                <a:gd name="T18" fmla="*/ 3683 w 176"/>
                <a:gd name="T19" fmla="*/ 5584 h 179"/>
                <a:gd name="T20" fmla="*/ 5491 w 176"/>
                <a:gd name="T21" fmla="*/ 3774 h 179"/>
                <a:gd name="T22" fmla="*/ 5491 w 176"/>
                <a:gd name="T23" fmla="*/ 2585 h 179"/>
                <a:gd name="T24" fmla="*/ 5491 w 176"/>
                <a:gd name="T25" fmla="*/ 1810 h 179"/>
                <a:gd name="T26" fmla="*/ 5491 w 176"/>
                <a:gd name="T27" fmla="*/ 0 h 179"/>
                <a:gd name="T28" fmla="*/ 3683 w 176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6" h="179">
                  <a:moveTo>
                    <a:pt x="118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50" y="179"/>
                    <a:pt x="176" y="153"/>
                    <a:pt x="176" y="121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0"/>
                    <a:pt x="176" y="0"/>
                    <a:pt x="176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" name="矩形 1"/>
            <p:cNvSpPr>
              <a:spLocks noChangeArrowheads="1"/>
            </p:cNvSpPr>
            <p:nvPr/>
          </p:nvSpPr>
          <p:spPr bwMode="auto">
            <a:xfrm>
              <a:off x="5781613" y="2031671"/>
              <a:ext cx="10987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971" name="TextBox 970"/>
            <p:cNvSpPr txBox="1"/>
            <p:nvPr/>
          </p:nvSpPr>
          <p:spPr>
            <a:xfrm>
              <a:off x="5806777" y="1402355"/>
              <a:ext cx="1046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01072" y="986813"/>
            <a:ext cx="1099321" cy="1235126"/>
            <a:chOff x="7001071" y="1272563"/>
            <a:chExt cx="1099321" cy="1235126"/>
          </a:xfrm>
        </p:grpSpPr>
        <p:sp>
          <p:nvSpPr>
            <p:cNvPr id="16878" name="Freeform 554"/>
            <p:cNvSpPr>
              <a:spLocks/>
            </p:cNvSpPr>
            <p:nvPr/>
          </p:nvSpPr>
          <p:spPr bwMode="auto">
            <a:xfrm>
              <a:off x="7001596" y="1272563"/>
              <a:ext cx="1098796" cy="1235126"/>
            </a:xfrm>
            <a:custGeom>
              <a:avLst/>
              <a:gdLst>
                <a:gd name="T0" fmla="*/ 3703 w 177"/>
                <a:gd name="T1" fmla="*/ 0 h 179"/>
                <a:gd name="T2" fmla="*/ 1896 w 177"/>
                <a:gd name="T3" fmla="*/ 0 h 179"/>
                <a:gd name="T4" fmla="*/ 1807 w 177"/>
                <a:gd name="T5" fmla="*/ 0 h 179"/>
                <a:gd name="T6" fmla="*/ 0 w 177"/>
                <a:gd name="T7" fmla="*/ 1810 h 179"/>
                <a:gd name="T8" fmla="*/ 0 w 177"/>
                <a:gd name="T9" fmla="*/ 2994 h 179"/>
                <a:gd name="T10" fmla="*/ 0 w 177"/>
                <a:gd name="T11" fmla="*/ 3774 h 179"/>
                <a:gd name="T12" fmla="*/ 0 w 177"/>
                <a:gd name="T13" fmla="*/ 5584 h 179"/>
                <a:gd name="T14" fmla="*/ 1807 w 177"/>
                <a:gd name="T15" fmla="*/ 5584 h 179"/>
                <a:gd name="T16" fmla="*/ 3608 w 177"/>
                <a:gd name="T17" fmla="*/ 5584 h 179"/>
                <a:gd name="T18" fmla="*/ 3703 w 177"/>
                <a:gd name="T19" fmla="*/ 5584 h 179"/>
                <a:gd name="T20" fmla="*/ 5505 w 177"/>
                <a:gd name="T21" fmla="*/ 3774 h 179"/>
                <a:gd name="T22" fmla="*/ 5505 w 177"/>
                <a:gd name="T23" fmla="*/ 2585 h 179"/>
                <a:gd name="T24" fmla="*/ 5505 w 177"/>
                <a:gd name="T25" fmla="*/ 1810 h 179"/>
                <a:gd name="T26" fmla="*/ 5505 w 177"/>
                <a:gd name="T27" fmla="*/ 0 h 179"/>
                <a:gd name="T28" fmla="*/ 3703 w 177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7" h="179">
                  <a:moveTo>
                    <a:pt x="119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51" y="179"/>
                    <a:pt x="177" y="153"/>
                    <a:pt x="177" y="121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00487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" name="矩形 1"/>
            <p:cNvSpPr>
              <a:spLocks noChangeArrowheads="1"/>
            </p:cNvSpPr>
            <p:nvPr/>
          </p:nvSpPr>
          <p:spPr bwMode="auto">
            <a:xfrm>
              <a:off x="7001071" y="2031671"/>
              <a:ext cx="10987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972" name="TextBox 971"/>
            <p:cNvSpPr txBox="1"/>
            <p:nvPr/>
          </p:nvSpPr>
          <p:spPr>
            <a:xfrm>
              <a:off x="7025977" y="1402355"/>
              <a:ext cx="1046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10%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50882" y="3807370"/>
            <a:ext cx="704396" cy="369332"/>
            <a:chOff x="5250882" y="4093120"/>
            <a:chExt cx="704396" cy="369332"/>
          </a:xfrm>
        </p:grpSpPr>
        <p:sp>
          <p:nvSpPr>
            <p:cNvPr id="16520" name="Rectangle 936"/>
            <p:cNvSpPr>
              <a:spLocks noChangeArrowheads="1"/>
            </p:cNvSpPr>
            <p:nvPr/>
          </p:nvSpPr>
          <p:spPr bwMode="auto">
            <a:xfrm>
              <a:off x="5250882" y="4170460"/>
              <a:ext cx="670318" cy="291992"/>
            </a:xfrm>
            <a:prstGeom prst="rect">
              <a:avLst/>
            </a:pr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3" name="TextBox 972"/>
            <p:cNvSpPr txBox="1"/>
            <p:nvPr/>
          </p:nvSpPr>
          <p:spPr>
            <a:xfrm>
              <a:off x="5251239" y="4093120"/>
              <a:ext cx="704039" cy="369332"/>
            </a:xfrm>
            <a:prstGeom prst="rect">
              <a:avLst/>
            </a:prstGeom>
            <a:solidFill>
              <a:srgbClr val="004274"/>
            </a:solidFill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</a:rPr>
                <a:t>173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58517" y="3595638"/>
            <a:ext cx="704039" cy="581064"/>
            <a:chOff x="5922741" y="3881388"/>
            <a:chExt cx="704039" cy="581064"/>
          </a:xfrm>
        </p:grpSpPr>
        <p:sp>
          <p:nvSpPr>
            <p:cNvPr id="16526" name="Rectangle 942"/>
            <p:cNvSpPr>
              <a:spLocks noChangeArrowheads="1"/>
            </p:cNvSpPr>
            <p:nvPr/>
          </p:nvSpPr>
          <p:spPr bwMode="auto">
            <a:xfrm>
              <a:off x="5939601" y="3881388"/>
              <a:ext cx="670318" cy="581064"/>
            </a:xfrm>
            <a:prstGeom prst="rect">
              <a:avLst/>
            </a:prstGeom>
            <a:solidFill>
              <a:srgbClr val="00487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4" name="TextBox 973"/>
            <p:cNvSpPr txBox="1"/>
            <p:nvPr/>
          </p:nvSpPr>
          <p:spPr>
            <a:xfrm>
              <a:off x="5922741" y="4093120"/>
              <a:ext cx="704039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</a:rPr>
                <a:t>258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975" name="TextBox 974"/>
          <p:cNvSpPr txBox="1"/>
          <p:nvPr/>
        </p:nvSpPr>
        <p:spPr>
          <a:xfrm>
            <a:off x="6665794" y="3807370"/>
            <a:ext cx="704039" cy="369332"/>
          </a:xfrm>
          <a:prstGeom prst="rect">
            <a:avLst/>
          </a:prstGeom>
          <a:solidFill>
            <a:srgbClr val="004274"/>
          </a:solidFill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7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</a:rPr>
              <a:t>178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373070" y="3321166"/>
            <a:ext cx="704039" cy="855537"/>
            <a:chOff x="7373069" y="3606915"/>
            <a:chExt cx="704039" cy="855537"/>
          </a:xfrm>
        </p:grpSpPr>
        <p:sp>
          <p:nvSpPr>
            <p:cNvPr id="16529" name="Rectangle 945"/>
            <p:cNvSpPr>
              <a:spLocks noChangeArrowheads="1"/>
            </p:cNvSpPr>
            <p:nvPr/>
          </p:nvSpPr>
          <p:spPr bwMode="auto">
            <a:xfrm>
              <a:off x="7388616" y="3606915"/>
              <a:ext cx="672947" cy="855537"/>
            </a:xfrm>
            <a:prstGeom prst="rect">
              <a:avLst/>
            </a:prstGeom>
            <a:solidFill>
              <a:srgbClr val="00487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6" name="TextBox 975"/>
            <p:cNvSpPr txBox="1"/>
            <p:nvPr/>
          </p:nvSpPr>
          <p:spPr>
            <a:xfrm>
              <a:off x="7373069" y="4093120"/>
              <a:ext cx="704039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</a:rPr>
                <a:t>382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8763" y="2650106"/>
            <a:ext cx="3895916" cy="1656547"/>
            <a:chOff x="728763" y="2935855"/>
            <a:chExt cx="3895916" cy="165654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7224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9827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22494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25161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27828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30559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33289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35956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38687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41354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44084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17" name="Freeform 933"/>
            <p:cNvSpPr>
              <a:spLocks/>
            </p:cNvSpPr>
            <p:nvPr/>
          </p:nvSpPr>
          <p:spPr bwMode="auto">
            <a:xfrm>
              <a:off x="1437026" y="3586474"/>
              <a:ext cx="2976683" cy="680647"/>
            </a:xfrm>
            <a:custGeom>
              <a:avLst/>
              <a:gdLst>
                <a:gd name="T0" fmla="*/ 12265 w 434"/>
                <a:gd name="T1" fmla="*/ 2022 h 89"/>
                <a:gd name="T2" fmla="*/ 11145 w 434"/>
                <a:gd name="T3" fmla="*/ 1799 h 89"/>
                <a:gd name="T4" fmla="*/ 10949 w 434"/>
                <a:gd name="T5" fmla="*/ 1731 h 89"/>
                <a:gd name="T6" fmla="*/ 9801 w 434"/>
                <a:gd name="T7" fmla="*/ 1389 h 89"/>
                <a:gd name="T8" fmla="*/ 8679 w 434"/>
                <a:gd name="T9" fmla="*/ 370 h 89"/>
                <a:gd name="T10" fmla="*/ 8590 w 434"/>
                <a:gd name="T11" fmla="*/ 254 h 89"/>
                <a:gd name="T12" fmla="*/ 7468 w 434"/>
                <a:gd name="T13" fmla="*/ 95 h 89"/>
                <a:gd name="T14" fmla="*/ 7246 w 434"/>
                <a:gd name="T15" fmla="*/ 95 h 89"/>
                <a:gd name="T16" fmla="*/ 6218 w 434"/>
                <a:gd name="T17" fmla="*/ 759 h 89"/>
                <a:gd name="T18" fmla="*/ 6034 w 434"/>
                <a:gd name="T19" fmla="*/ 787 h 89"/>
                <a:gd name="T20" fmla="*/ 4915 w 434"/>
                <a:gd name="T21" fmla="*/ 533 h 89"/>
                <a:gd name="T22" fmla="*/ 3793 w 434"/>
                <a:gd name="T23" fmla="*/ 827 h 89"/>
                <a:gd name="T24" fmla="*/ 3609 w 434"/>
                <a:gd name="T25" fmla="*/ 853 h 89"/>
                <a:gd name="T26" fmla="*/ 2487 w 434"/>
                <a:gd name="T27" fmla="*/ 1107 h 89"/>
                <a:gd name="T28" fmla="*/ 2400 w 434"/>
                <a:gd name="T29" fmla="*/ 1264 h 89"/>
                <a:gd name="T30" fmla="*/ 1278 w 434"/>
                <a:gd name="T31" fmla="*/ 2022 h 89"/>
                <a:gd name="T32" fmla="*/ 1143 w 434"/>
                <a:gd name="T33" fmla="*/ 2119 h 89"/>
                <a:gd name="T34" fmla="*/ 28 w 434"/>
                <a:gd name="T35" fmla="*/ 2809 h 89"/>
                <a:gd name="T36" fmla="*/ 66 w 434"/>
                <a:gd name="T37" fmla="*/ 2809 h 89"/>
                <a:gd name="T38" fmla="*/ 1278 w 434"/>
                <a:gd name="T39" fmla="*/ 2238 h 89"/>
                <a:gd name="T40" fmla="*/ 1372 w 434"/>
                <a:gd name="T41" fmla="*/ 2079 h 89"/>
                <a:gd name="T42" fmla="*/ 2487 w 434"/>
                <a:gd name="T43" fmla="*/ 1332 h 89"/>
                <a:gd name="T44" fmla="*/ 2581 w 434"/>
                <a:gd name="T45" fmla="*/ 1226 h 89"/>
                <a:gd name="T46" fmla="*/ 3703 w 434"/>
                <a:gd name="T47" fmla="*/ 972 h 89"/>
                <a:gd name="T48" fmla="*/ 4820 w 434"/>
                <a:gd name="T49" fmla="*/ 669 h 89"/>
                <a:gd name="T50" fmla="*/ 5047 w 434"/>
                <a:gd name="T51" fmla="*/ 669 h 89"/>
                <a:gd name="T52" fmla="*/ 6164 w 434"/>
                <a:gd name="T53" fmla="*/ 944 h 89"/>
                <a:gd name="T54" fmla="*/ 6259 w 434"/>
                <a:gd name="T55" fmla="*/ 827 h 89"/>
                <a:gd name="T56" fmla="*/ 7380 w 434"/>
                <a:gd name="T57" fmla="*/ 225 h 89"/>
                <a:gd name="T58" fmla="*/ 8495 w 434"/>
                <a:gd name="T59" fmla="*/ 349 h 89"/>
                <a:gd name="T60" fmla="*/ 8590 w 434"/>
                <a:gd name="T61" fmla="*/ 479 h 89"/>
                <a:gd name="T62" fmla="*/ 9712 w 434"/>
                <a:gd name="T63" fmla="*/ 1479 h 89"/>
                <a:gd name="T64" fmla="*/ 9801 w 434"/>
                <a:gd name="T65" fmla="*/ 1612 h 89"/>
                <a:gd name="T66" fmla="*/ 10921 w 434"/>
                <a:gd name="T67" fmla="*/ 1799 h 89"/>
                <a:gd name="T68" fmla="*/ 11010 w 434"/>
                <a:gd name="T69" fmla="*/ 1935 h 89"/>
                <a:gd name="T70" fmla="*/ 12132 w 434"/>
                <a:gd name="T71" fmla="*/ 2148 h 89"/>
                <a:gd name="T72" fmla="*/ 12317 w 434"/>
                <a:gd name="T73" fmla="*/ 2214 h 89"/>
                <a:gd name="T74" fmla="*/ 13436 w 434"/>
                <a:gd name="T75" fmla="*/ 2809 h 89"/>
                <a:gd name="T76" fmla="*/ 13504 w 434"/>
                <a:gd name="T77" fmla="*/ 2693 h 89"/>
                <a:gd name="T78" fmla="*/ 12354 w 434"/>
                <a:gd name="T79" fmla="*/ 2148 h 8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34" h="89">
                  <a:moveTo>
                    <a:pt x="397" y="68"/>
                  </a:moveTo>
                  <a:cubicBezTo>
                    <a:pt x="397" y="66"/>
                    <a:pt x="396" y="64"/>
                    <a:pt x="394" y="64"/>
                  </a:cubicBezTo>
                  <a:cubicBezTo>
                    <a:pt x="393" y="64"/>
                    <a:pt x="392" y="65"/>
                    <a:pt x="391" y="66"/>
                  </a:cubicBezTo>
                  <a:cubicBezTo>
                    <a:pt x="358" y="57"/>
                    <a:pt x="358" y="57"/>
                    <a:pt x="358" y="57"/>
                  </a:cubicBezTo>
                  <a:cubicBezTo>
                    <a:pt x="358" y="55"/>
                    <a:pt x="356" y="54"/>
                    <a:pt x="354" y="54"/>
                  </a:cubicBezTo>
                  <a:cubicBezTo>
                    <a:pt x="353" y="54"/>
                    <a:pt x="352" y="54"/>
                    <a:pt x="352" y="55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7" y="44"/>
                    <a:pt x="315" y="44"/>
                  </a:cubicBezTo>
                  <a:cubicBezTo>
                    <a:pt x="315" y="44"/>
                    <a:pt x="314" y="45"/>
                    <a:pt x="313" y="45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9" y="12"/>
                    <a:pt x="280" y="12"/>
                    <a:pt x="280" y="11"/>
                  </a:cubicBezTo>
                  <a:cubicBezTo>
                    <a:pt x="280" y="9"/>
                    <a:pt x="278" y="8"/>
                    <a:pt x="276" y="8"/>
                  </a:cubicBezTo>
                  <a:cubicBezTo>
                    <a:pt x="275" y="8"/>
                    <a:pt x="274" y="8"/>
                    <a:pt x="273" y="9"/>
                  </a:cubicBezTo>
                  <a:cubicBezTo>
                    <a:pt x="240" y="3"/>
                    <a:pt x="240" y="3"/>
                    <a:pt x="240" y="3"/>
                  </a:cubicBezTo>
                  <a:cubicBezTo>
                    <a:pt x="240" y="1"/>
                    <a:pt x="239" y="0"/>
                    <a:pt x="237" y="0"/>
                  </a:cubicBezTo>
                  <a:cubicBezTo>
                    <a:pt x="235" y="0"/>
                    <a:pt x="233" y="1"/>
                    <a:pt x="233" y="3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00" y="24"/>
                    <a:pt x="200" y="24"/>
                    <a:pt x="200" y="24"/>
                  </a:cubicBezTo>
                  <a:cubicBezTo>
                    <a:pt x="199" y="23"/>
                    <a:pt x="198" y="23"/>
                    <a:pt x="198" y="23"/>
                  </a:cubicBezTo>
                  <a:cubicBezTo>
                    <a:pt x="196" y="23"/>
                    <a:pt x="195" y="23"/>
                    <a:pt x="194" y="25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8"/>
                    <a:pt x="160" y="17"/>
                    <a:pt x="158" y="17"/>
                  </a:cubicBezTo>
                  <a:cubicBezTo>
                    <a:pt x="157" y="17"/>
                    <a:pt x="156" y="18"/>
                    <a:pt x="155" y="19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5"/>
                    <a:pt x="120" y="24"/>
                    <a:pt x="119" y="24"/>
                  </a:cubicBezTo>
                  <a:cubicBezTo>
                    <a:pt x="117" y="24"/>
                    <a:pt x="116" y="25"/>
                    <a:pt x="116" y="2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2" y="36"/>
                    <a:pt x="81" y="35"/>
                    <a:pt x="80" y="35"/>
                  </a:cubicBezTo>
                  <a:cubicBezTo>
                    <a:pt x="78" y="35"/>
                    <a:pt x="76" y="37"/>
                    <a:pt x="76" y="39"/>
                  </a:cubicBezTo>
                  <a:cubicBezTo>
                    <a:pt x="76" y="39"/>
                    <a:pt x="76" y="39"/>
                    <a:pt x="77" y="40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1" y="64"/>
                    <a:pt x="41" y="64"/>
                  </a:cubicBezTo>
                  <a:cubicBezTo>
                    <a:pt x="39" y="64"/>
                    <a:pt x="37" y="65"/>
                    <a:pt x="37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9" y="70"/>
                    <a:pt x="40" y="71"/>
                    <a:pt x="41" y="71"/>
                  </a:cubicBezTo>
                  <a:cubicBezTo>
                    <a:pt x="43" y="71"/>
                    <a:pt x="44" y="69"/>
                    <a:pt x="44" y="67"/>
                  </a:cubicBezTo>
                  <a:cubicBezTo>
                    <a:pt x="44" y="67"/>
                    <a:pt x="44" y="66"/>
                    <a:pt x="44" y="66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2"/>
                    <a:pt x="79" y="42"/>
                    <a:pt x="80" y="42"/>
                  </a:cubicBezTo>
                  <a:cubicBezTo>
                    <a:pt x="82" y="42"/>
                    <a:pt x="83" y="41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21" y="31"/>
                    <a:pt x="122" y="30"/>
                    <a:pt x="123" y="28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3"/>
                    <a:pt x="157" y="24"/>
                    <a:pt x="158" y="24"/>
                  </a:cubicBezTo>
                  <a:cubicBezTo>
                    <a:pt x="160" y="24"/>
                    <a:pt x="161" y="23"/>
                    <a:pt x="162" y="21"/>
                  </a:cubicBezTo>
                  <a:cubicBezTo>
                    <a:pt x="194" y="27"/>
                    <a:pt x="194" y="27"/>
                    <a:pt x="194" y="27"/>
                  </a:cubicBezTo>
                  <a:cubicBezTo>
                    <a:pt x="194" y="28"/>
                    <a:pt x="196" y="30"/>
                    <a:pt x="198" y="30"/>
                  </a:cubicBezTo>
                  <a:cubicBezTo>
                    <a:pt x="199" y="30"/>
                    <a:pt x="201" y="28"/>
                    <a:pt x="201" y="26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5" y="7"/>
                    <a:pt x="236" y="7"/>
                    <a:pt x="237" y="7"/>
                  </a:cubicBezTo>
                  <a:cubicBezTo>
                    <a:pt x="238" y="7"/>
                    <a:pt x="239" y="6"/>
                    <a:pt x="240" y="5"/>
                  </a:cubicBezTo>
                  <a:cubicBezTo>
                    <a:pt x="273" y="11"/>
                    <a:pt x="273" y="11"/>
                    <a:pt x="273" y="11"/>
                  </a:cubicBezTo>
                  <a:cubicBezTo>
                    <a:pt x="273" y="11"/>
                    <a:pt x="273" y="11"/>
                    <a:pt x="273" y="11"/>
                  </a:cubicBezTo>
                  <a:cubicBezTo>
                    <a:pt x="273" y="13"/>
                    <a:pt x="274" y="15"/>
                    <a:pt x="276" y="15"/>
                  </a:cubicBezTo>
                  <a:cubicBezTo>
                    <a:pt x="277" y="15"/>
                    <a:pt x="277" y="15"/>
                    <a:pt x="278" y="14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312" y="47"/>
                    <a:pt x="312" y="47"/>
                    <a:pt x="312" y="48"/>
                  </a:cubicBezTo>
                  <a:cubicBezTo>
                    <a:pt x="312" y="50"/>
                    <a:pt x="313" y="51"/>
                    <a:pt x="315" y="51"/>
                  </a:cubicBezTo>
                  <a:cubicBezTo>
                    <a:pt x="316" y="51"/>
                    <a:pt x="317" y="51"/>
                    <a:pt x="318" y="50"/>
                  </a:cubicBezTo>
                  <a:cubicBezTo>
                    <a:pt x="351" y="57"/>
                    <a:pt x="351" y="57"/>
                    <a:pt x="351" y="57"/>
                  </a:cubicBezTo>
                  <a:cubicBezTo>
                    <a:pt x="351" y="57"/>
                    <a:pt x="351" y="57"/>
                    <a:pt x="351" y="57"/>
                  </a:cubicBezTo>
                  <a:cubicBezTo>
                    <a:pt x="351" y="59"/>
                    <a:pt x="353" y="61"/>
                    <a:pt x="354" y="61"/>
                  </a:cubicBezTo>
                  <a:cubicBezTo>
                    <a:pt x="356" y="61"/>
                    <a:pt x="357" y="60"/>
                    <a:pt x="358" y="59"/>
                  </a:cubicBezTo>
                  <a:cubicBezTo>
                    <a:pt x="390" y="68"/>
                    <a:pt x="390" y="68"/>
                    <a:pt x="390" y="68"/>
                  </a:cubicBezTo>
                  <a:cubicBezTo>
                    <a:pt x="390" y="70"/>
                    <a:pt x="392" y="71"/>
                    <a:pt x="394" y="71"/>
                  </a:cubicBezTo>
                  <a:cubicBezTo>
                    <a:pt x="395" y="71"/>
                    <a:pt x="396" y="71"/>
                    <a:pt x="396" y="70"/>
                  </a:cubicBezTo>
                  <a:cubicBezTo>
                    <a:pt x="432" y="86"/>
                    <a:pt x="432" y="86"/>
                    <a:pt x="432" y="86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4" y="89"/>
                    <a:pt x="434" y="89"/>
                    <a:pt x="434" y="89"/>
                  </a:cubicBezTo>
                  <a:cubicBezTo>
                    <a:pt x="434" y="85"/>
                    <a:pt x="434" y="85"/>
                    <a:pt x="434" y="85"/>
                  </a:cubicBezTo>
                  <a:cubicBezTo>
                    <a:pt x="397" y="68"/>
                    <a:pt x="397" y="68"/>
                    <a:pt x="397" y="68"/>
                  </a:cubicBezTo>
                  <a:cubicBezTo>
                    <a:pt x="397" y="68"/>
                    <a:pt x="397" y="68"/>
                    <a:pt x="397" y="68"/>
                  </a:cubicBezTo>
                  <a:close/>
                </a:path>
              </a:pathLst>
            </a:custGeom>
            <a:solidFill>
              <a:srgbClr val="3BCCF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19" name="Freeform 935"/>
            <p:cNvSpPr>
              <a:spLocks/>
            </p:cNvSpPr>
            <p:nvPr/>
          </p:nvSpPr>
          <p:spPr bwMode="auto">
            <a:xfrm>
              <a:off x="1442833" y="3228409"/>
              <a:ext cx="2982491" cy="1038711"/>
            </a:xfrm>
            <a:custGeom>
              <a:avLst/>
              <a:gdLst>
                <a:gd name="T0" fmla="*/ 13294 w 435"/>
                <a:gd name="T1" fmla="*/ 1660 h 136"/>
                <a:gd name="T2" fmla="*/ 12279 w 435"/>
                <a:gd name="T3" fmla="*/ 2202 h 136"/>
                <a:gd name="T4" fmla="*/ 12145 w 435"/>
                <a:gd name="T5" fmla="*/ 2164 h 136"/>
                <a:gd name="T6" fmla="*/ 11092 w 435"/>
                <a:gd name="T7" fmla="*/ 942 h 136"/>
                <a:gd name="T8" fmla="*/ 10870 w 435"/>
                <a:gd name="T9" fmla="*/ 874 h 136"/>
                <a:gd name="T10" fmla="*/ 9793 w 435"/>
                <a:gd name="T11" fmla="*/ 824 h 136"/>
                <a:gd name="T12" fmla="*/ 8634 w 435"/>
                <a:gd name="T13" fmla="*/ 320 h 136"/>
                <a:gd name="T14" fmla="*/ 8539 w 435"/>
                <a:gd name="T15" fmla="*/ 156 h 136"/>
                <a:gd name="T16" fmla="*/ 7425 w 435"/>
                <a:gd name="T17" fmla="*/ 476 h 136"/>
                <a:gd name="T18" fmla="*/ 7241 w 435"/>
                <a:gd name="T19" fmla="*/ 476 h 136"/>
                <a:gd name="T20" fmla="*/ 6120 w 435"/>
                <a:gd name="T21" fmla="*/ 0 h 136"/>
                <a:gd name="T22" fmla="*/ 6004 w 435"/>
                <a:gd name="T23" fmla="*/ 118 h 136"/>
                <a:gd name="T24" fmla="*/ 4882 w 435"/>
                <a:gd name="T25" fmla="*/ 717 h 136"/>
                <a:gd name="T26" fmla="*/ 3763 w 435"/>
                <a:gd name="T27" fmla="*/ 758 h 136"/>
                <a:gd name="T28" fmla="*/ 3579 w 435"/>
                <a:gd name="T29" fmla="*/ 824 h 136"/>
                <a:gd name="T30" fmla="*/ 2486 w 435"/>
                <a:gd name="T31" fmla="*/ 1911 h 136"/>
                <a:gd name="T32" fmla="*/ 2330 w 435"/>
                <a:gd name="T33" fmla="*/ 2017 h 136"/>
                <a:gd name="T34" fmla="*/ 1303 w 435"/>
                <a:gd name="T35" fmla="*/ 2505 h 136"/>
                <a:gd name="T36" fmla="*/ 1121 w 435"/>
                <a:gd name="T37" fmla="*/ 2612 h 136"/>
                <a:gd name="T38" fmla="*/ 0 w 435"/>
                <a:gd name="T39" fmla="*/ 4153 h 136"/>
                <a:gd name="T40" fmla="*/ 0 w 435"/>
                <a:gd name="T41" fmla="*/ 4271 h 136"/>
                <a:gd name="T42" fmla="*/ 13450 w 435"/>
                <a:gd name="T43" fmla="*/ 4271 h 136"/>
                <a:gd name="T44" fmla="*/ 66 w 435"/>
                <a:gd name="T45" fmla="*/ 4250 h 136"/>
                <a:gd name="T46" fmla="*/ 1183 w 435"/>
                <a:gd name="T47" fmla="*/ 2709 h 136"/>
                <a:gd name="T48" fmla="*/ 1343 w 435"/>
                <a:gd name="T49" fmla="*/ 2612 h 136"/>
                <a:gd name="T50" fmla="*/ 2359 w 435"/>
                <a:gd name="T51" fmla="*/ 2069 h 136"/>
                <a:gd name="T52" fmla="*/ 2552 w 435"/>
                <a:gd name="T53" fmla="*/ 2017 h 136"/>
                <a:gd name="T54" fmla="*/ 3607 w 435"/>
                <a:gd name="T55" fmla="*/ 914 h 136"/>
                <a:gd name="T56" fmla="*/ 3789 w 435"/>
                <a:gd name="T57" fmla="*/ 824 h 136"/>
                <a:gd name="T58" fmla="*/ 4882 w 435"/>
                <a:gd name="T59" fmla="*/ 942 h 136"/>
                <a:gd name="T60" fmla="*/ 5000 w 435"/>
                <a:gd name="T61" fmla="*/ 824 h 136"/>
                <a:gd name="T62" fmla="*/ 6120 w 435"/>
                <a:gd name="T63" fmla="*/ 225 h 136"/>
                <a:gd name="T64" fmla="*/ 7213 w 435"/>
                <a:gd name="T65" fmla="*/ 533 h 136"/>
                <a:gd name="T66" fmla="*/ 7425 w 435"/>
                <a:gd name="T67" fmla="*/ 573 h 136"/>
                <a:gd name="T68" fmla="*/ 8539 w 435"/>
                <a:gd name="T69" fmla="*/ 369 h 136"/>
                <a:gd name="T70" fmla="*/ 9659 w 435"/>
                <a:gd name="T71" fmla="*/ 914 h 136"/>
                <a:gd name="T72" fmla="*/ 9793 w 435"/>
                <a:gd name="T73" fmla="*/ 1037 h 136"/>
                <a:gd name="T74" fmla="*/ 10870 w 435"/>
                <a:gd name="T75" fmla="*/ 942 h 136"/>
                <a:gd name="T76" fmla="*/ 11025 w 435"/>
                <a:gd name="T77" fmla="*/ 1037 h 136"/>
                <a:gd name="T78" fmla="*/ 12078 w 435"/>
                <a:gd name="T79" fmla="*/ 2259 h 136"/>
                <a:gd name="T80" fmla="*/ 12303 w 435"/>
                <a:gd name="T81" fmla="*/ 2259 h 136"/>
                <a:gd name="T82" fmla="*/ 13356 w 435"/>
                <a:gd name="T83" fmla="*/ 1726 h 136"/>
                <a:gd name="T84" fmla="*/ 13516 w 435"/>
                <a:gd name="T85" fmla="*/ 1660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35" h="136">
                  <a:moveTo>
                    <a:pt x="432" y="49"/>
                  </a:moveTo>
                  <a:cubicBezTo>
                    <a:pt x="430" y="49"/>
                    <a:pt x="428" y="51"/>
                    <a:pt x="428" y="53"/>
                  </a:cubicBezTo>
                  <a:cubicBezTo>
                    <a:pt x="428" y="53"/>
                    <a:pt x="429" y="53"/>
                    <a:pt x="429" y="53"/>
                  </a:cubicBezTo>
                  <a:cubicBezTo>
                    <a:pt x="395" y="70"/>
                    <a:pt x="395" y="70"/>
                    <a:pt x="395" y="70"/>
                  </a:cubicBezTo>
                  <a:cubicBezTo>
                    <a:pt x="394" y="69"/>
                    <a:pt x="393" y="68"/>
                    <a:pt x="392" y="68"/>
                  </a:cubicBezTo>
                  <a:cubicBezTo>
                    <a:pt x="392" y="68"/>
                    <a:pt x="391" y="68"/>
                    <a:pt x="391" y="6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0"/>
                    <a:pt x="357" y="30"/>
                  </a:cubicBezTo>
                  <a:cubicBezTo>
                    <a:pt x="357" y="28"/>
                    <a:pt x="355" y="26"/>
                    <a:pt x="353" y="26"/>
                  </a:cubicBezTo>
                  <a:cubicBezTo>
                    <a:pt x="352" y="26"/>
                    <a:pt x="351" y="27"/>
                    <a:pt x="350" y="28"/>
                  </a:cubicBezTo>
                  <a:cubicBezTo>
                    <a:pt x="318" y="28"/>
                    <a:pt x="318" y="28"/>
                    <a:pt x="318" y="28"/>
                  </a:cubicBezTo>
                  <a:cubicBezTo>
                    <a:pt x="317" y="27"/>
                    <a:pt x="316" y="26"/>
                    <a:pt x="315" y="26"/>
                  </a:cubicBezTo>
                  <a:cubicBezTo>
                    <a:pt x="314" y="26"/>
                    <a:pt x="313" y="26"/>
                    <a:pt x="312" y="27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8" y="9"/>
                    <a:pt x="279" y="9"/>
                    <a:pt x="279" y="9"/>
                  </a:cubicBezTo>
                  <a:cubicBezTo>
                    <a:pt x="279" y="7"/>
                    <a:pt x="277" y="5"/>
                    <a:pt x="275" y="5"/>
                  </a:cubicBezTo>
                  <a:cubicBezTo>
                    <a:pt x="273" y="5"/>
                    <a:pt x="272" y="7"/>
                    <a:pt x="272" y="9"/>
                  </a:cubicBezTo>
                  <a:cubicBezTo>
                    <a:pt x="239" y="15"/>
                    <a:pt x="239" y="15"/>
                    <a:pt x="239" y="15"/>
                  </a:cubicBezTo>
                  <a:cubicBezTo>
                    <a:pt x="239" y="14"/>
                    <a:pt x="237" y="13"/>
                    <a:pt x="236" y="13"/>
                  </a:cubicBezTo>
                  <a:cubicBezTo>
                    <a:pt x="234" y="13"/>
                    <a:pt x="233" y="14"/>
                    <a:pt x="233" y="15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2"/>
                    <a:pt x="198" y="0"/>
                    <a:pt x="197" y="0"/>
                  </a:cubicBezTo>
                  <a:cubicBezTo>
                    <a:pt x="195" y="0"/>
                    <a:pt x="193" y="2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3"/>
                    <a:pt x="158" y="23"/>
                    <a:pt x="157" y="23"/>
                  </a:cubicBezTo>
                  <a:cubicBezTo>
                    <a:pt x="156" y="23"/>
                    <a:pt x="154" y="24"/>
                    <a:pt x="154" y="25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0" y="23"/>
                    <a:pt x="119" y="22"/>
                    <a:pt x="118" y="22"/>
                  </a:cubicBezTo>
                  <a:cubicBezTo>
                    <a:pt x="116" y="22"/>
                    <a:pt x="115" y="24"/>
                    <a:pt x="115" y="26"/>
                  </a:cubicBezTo>
                  <a:cubicBezTo>
                    <a:pt x="115" y="26"/>
                    <a:pt x="115" y="26"/>
                    <a:pt x="115" y="27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1"/>
                    <a:pt x="79" y="60"/>
                    <a:pt x="79" y="60"/>
                  </a:cubicBezTo>
                  <a:cubicBezTo>
                    <a:pt x="77" y="60"/>
                    <a:pt x="75" y="62"/>
                    <a:pt x="75" y="6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1" y="80"/>
                    <a:pt x="41" y="79"/>
                    <a:pt x="40" y="79"/>
                  </a:cubicBezTo>
                  <a:cubicBezTo>
                    <a:pt x="38" y="79"/>
                    <a:pt x="36" y="81"/>
                    <a:pt x="36" y="83"/>
                  </a:cubicBezTo>
                  <a:cubicBezTo>
                    <a:pt x="36" y="84"/>
                    <a:pt x="36" y="84"/>
                    <a:pt x="37" y="8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33" y="136"/>
                    <a:pt x="433" y="136"/>
                    <a:pt x="433" y="136"/>
                  </a:cubicBezTo>
                  <a:cubicBezTo>
                    <a:pt x="433" y="135"/>
                    <a:pt x="433" y="135"/>
                    <a:pt x="433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9" y="86"/>
                    <a:pt x="39" y="86"/>
                    <a:pt x="40" y="86"/>
                  </a:cubicBezTo>
                  <a:cubicBezTo>
                    <a:pt x="42" y="86"/>
                    <a:pt x="43" y="85"/>
                    <a:pt x="43" y="83"/>
                  </a:cubicBezTo>
                  <a:cubicBezTo>
                    <a:pt x="43" y="83"/>
                    <a:pt x="43" y="83"/>
                    <a:pt x="43" y="82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7" y="67"/>
                    <a:pt x="78" y="67"/>
                    <a:pt x="79" y="67"/>
                  </a:cubicBezTo>
                  <a:cubicBezTo>
                    <a:pt x="81" y="67"/>
                    <a:pt x="82" y="66"/>
                    <a:pt x="82" y="64"/>
                  </a:cubicBezTo>
                  <a:cubicBezTo>
                    <a:pt x="82" y="63"/>
                    <a:pt x="82" y="63"/>
                    <a:pt x="82" y="62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7" y="29"/>
                    <a:pt x="117" y="29"/>
                    <a:pt x="118" y="29"/>
                  </a:cubicBezTo>
                  <a:cubicBezTo>
                    <a:pt x="120" y="29"/>
                    <a:pt x="121" y="28"/>
                    <a:pt x="122" y="26"/>
                  </a:cubicBezTo>
                  <a:cubicBezTo>
                    <a:pt x="154" y="28"/>
                    <a:pt x="154" y="28"/>
                    <a:pt x="154" y="28"/>
                  </a:cubicBezTo>
                  <a:cubicBezTo>
                    <a:pt x="155" y="29"/>
                    <a:pt x="156" y="30"/>
                    <a:pt x="157" y="30"/>
                  </a:cubicBezTo>
                  <a:cubicBezTo>
                    <a:pt x="159" y="30"/>
                    <a:pt x="161" y="28"/>
                    <a:pt x="161" y="26"/>
                  </a:cubicBezTo>
                  <a:cubicBezTo>
                    <a:pt x="161" y="26"/>
                    <a:pt x="161" y="26"/>
                    <a:pt x="161" y="26"/>
                  </a:cubicBezTo>
                  <a:cubicBezTo>
                    <a:pt x="194" y="6"/>
                    <a:pt x="194" y="6"/>
                    <a:pt x="194" y="6"/>
                  </a:cubicBezTo>
                  <a:cubicBezTo>
                    <a:pt x="195" y="7"/>
                    <a:pt x="196" y="7"/>
                    <a:pt x="197" y="7"/>
                  </a:cubicBezTo>
                  <a:cubicBezTo>
                    <a:pt x="198" y="7"/>
                    <a:pt x="199" y="7"/>
                    <a:pt x="200" y="6"/>
                  </a:cubicBezTo>
                  <a:cubicBezTo>
                    <a:pt x="232" y="17"/>
                    <a:pt x="232" y="17"/>
                    <a:pt x="232" y="17"/>
                  </a:cubicBezTo>
                  <a:cubicBezTo>
                    <a:pt x="233" y="19"/>
                    <a:pt x="234" y="20"/>
                    <a:pt x="236" y="20"/>
                  </a:cubicBezTo>
                  <a:cubicBezTo>
                    <a:pt x="237" y="20"/>
                    <a:pt x="239" y="19"/>
                    <a:pt x="239" y="18"/>
                  </a:cubicBezTo>
                  <a:cubicBezTo>
                    <a:pt x="272" y="11"/>
                    <a:pt x="272" y="11"/>
                    <a:pt x="272" y="11"/>
                  </a:cubicBezTo>
                  <a:cubicBezTo>
                    <a:pt x="273" y="12"/>
                    <a:pt x="274" y="12"/>
                    <a:pt x="275" y="12"/>
                  </a:cubicBezTo>
                  <a:cubicBezTo>
                    <a:pt x="276" y="12"/>
                    <a:pt x="277" y="12"/>
                    <a:pt x="277" y="11"/>
                  </a:cubicBezTo>
                  <a:cubicBezTo>
                    <a:pt x="311" y="29"/>
                    <a:pt x="311" y="29"/>
                    <a:pt x="311" y="29"/>
                  </a:cubicBezTo>
                  <a:cubicBezTo>
                    <a:pt x="311" y="29"/>
                    <a:pt x="311" y="29"/>
                    <a:pt x="311" y="30"/>
                  </a:cubicBezTo>
                  <a:cubicBezTo>
                    <a:pt x="311" y="31"/>
                    <a:pt x="313" y="33"/>
                    <a:pt x="315" y="33"/>
                  </a:cubicBezTo>
                  <a:cubicBezTo>
                    <a:pt x="316" y="33"/>
                    <a:pt x="317" y="32"/>
                    <a:pt x="318" y="31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32"/>
                    <a:pt x="352" y="33"/>
                    <a:pt x="353" y="33"/>
                  </a:cubicBezTo>
                  <a:cubicBezTo>
                    <a:pt x="354" y="33"/>
                    <a:pt x="355" y="33"/>
                    <a:pt x="355" y="33"/>
                  </a:cubicBezTo>
                  <a:cubicBezTo>
                    <a:pt x="389" y="70"/>
                    <a:pt x="389" y="70"/>
                    <a:pt x="389" y="70"/>
                  </a:cubicBezTo>
                  <a:cubicBezTo>
                    <a:pt x="389" y="71"/>
                    <a:pt x="389" y="71"/>
                    <a:pt x="389" y="72"/>
                  </a:cubicBezTo>
                  <a:cubicBezTo>
                    <a:pt x="389" y="74"/>
                    <a:pt x="390" y="75"/>
                    <a:pt x="392" y="75"/>
                  </a:cubicBezTo>
                  <a:cubicBezTo>
                    <a:pt x="394" y="75"/>
                    <a:pt x="396" y="74"/>
                    <a:pt x="396" y="72"/>
                  </a:cubicBezTo>
                  <a:cubicBezTo>
                    <a:pt x="396" y="72"/>
                    <a:pt x="396" y="72"/>
                    <a:pt x="396" y="72"/>
                  </a:cubicBezTo>
                  <a:cubicBezTo>
                    <a:pt x="430" y="55"/>
                    <a:pt x="430" y="55"/>
                    <a:pt x="430" y="55"/>
                  </a:cubicBezTo>
                  <a:cubicBezTo>
                    <a:pt x="430" y="56"/>
                    <a:pt x="431" y="56"/>
                    <a:pt x="432" y="56"/>
                  </a:cubicBezTo>
                  <a:cubicBezTo>
                    <a:pt x="434" y="56"/>
                    <a:pt x="435" y="54"/>
                    <a:pt x="435" y="53"/>
                  </a:cubicBezTo>
                  <a:cubicBezTo>
                    <a:pt x="435" y="51"/>
                    <a:pt x="434" y="49"/>
                    <a:pt x="432" y="49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" name="TextBox 1132"/>
            <p:cNvSpPr txBox="1"/>
            <p:nvPr/>
          </p:nvSpPr>
          <p:spPr bwMode="auto">
            <a:xfrm>
              <a:off x="728763" y="4128244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148" name="TextBox 1147"/>
            <p:cNvSpPr txBox="1"/>
            <p:nvPr/>
          </p:nvSpPr>
          <p:spPr bwMode="auto">
            <a:xfrm>
              <a:off x="728763" y="3889766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149" name="TextBox 1148"/>
            <p:cNvSpPr txBox="1"/>
            <p:nvPr/>
          </p:nvSpPr>
          <p:spPr bwMode="auto">
            <a:xfrm>
              <a:off x="728763" y="3651289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150" name="TextBox 1149"/>
            <p:cNvSpPr txBox="1"/>
            <p:nvPr/>
          </p:nvSpPr>
          <p:spPr bwMode="auto">
            <a:xfrm>
              <a:off x="728763" y="3412811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151" name="TextBox 1150"/>
            <p:cNvSpPr txBox="1"/>
            <p:nvPr/>
          </p:nvSpPr>
          <p:spPr bwMode="auto">
            <a:xfrm>
              <a:off x="728763" y="3174333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152" name="TextBox 1151"/>
            <p:cNvSpPr txBox="1"/>
            <p:nvPr/>
          </p:nvSpPr>
          <p:spPr bwMode="auto">
            <a:xfrm>
              <a:off x="728763" y="2935855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153" name="TextBox 1152"/>
            <p:cNvSpPr txBox="1"/>
            <p:nvPr/>
          </p:nvSpPr>
          <p:spPr bwMode="auto">
            <a:xfrm>
              <a:off x="1494706" y="4392347"/>
              <a:ext cx="441146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</a:p>
          </p:txBody>
        </p:sp>
        <p:sp>
          <p:nvSpPr>
            <p:cNvPr id="1161" name="TextBox 1160"/>
            <p:cNvSpPr txBox="1"/>
            <p:nvPr/>
          </p:nvSpPr>
          <p:spPr bwMode="auto">
            <a:xfrm>
              <a:off x="2042787" y="4392347"/>
              <a:ext cx="441146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</a:p>
          </p:txBody>
        </p:sp>
        <p:sp>
          <p:nvSpPr>
            <p:cNvPr id="1162" name="TextBox 1161"/>
            <p:cNvSpPr txBox="1"/>
            <p:nvPr/>
          </p:nvSpPr>
          <p:spPr bwMode="auto">
            <a:xfrm>
              <a:off x="2573012" y="4392347"/>
              <a:ext cx="441146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</a:p>
          </p:txBody>
        </p:sp>
        <p:sp>
          <p:nvSpPr>
            <p:cNvPr id="1163" name="TextBox 1162"/>
            <p:cNvSpPr txBox="1"/>
            <p:nvPr/>
          </p:nvSpPr>
          <p:spPr bwMode="auto">
            <a:xfrm>
              <a:off x="3109587" y="4392347"/>
              <a:ext cx="441146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</a:p>
          </p:txBody>
        </p:sp>
        <p:sp>
          <p:nvSpPr>
            <p:cNvPr id="1164" name="TextBox 1163"/>
            <p:cNvSpPr txBox="1"/>
            <p:nvPr/>
          </p:nvSpPr>
          <p:spPr bwMode="auto">
            <a:xfrm>
              <a:off x="3650131" y="4392347"/>
              <a:ext cx="441146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</a:p>
          </p:txBody>
        </p:sp>
        <p:sp>
          <p:nvSpPr>
            <p:cNvPr id="1165" name="TextBox 1164"/>
            <p:cNvSpPr txBox="1"/>
            <p:nvPr/>
          </p:nvSpPr>
          <p:spPr bwMode="auto">
            <a:xfrm>
              <a:off x="4183533" y="4392347"/>
              <a:ext cx="441146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1442833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1377950" y="304644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H="1">
              <a:off x="1377950" y="329042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1377950" y="353440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>
              <a:off x="1377950" y="377838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>
              <a:off x="1377950" y="402236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H="1">
              <a:off x="1377950" y="4266351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16" grpId="0" animBg="1"/>
      <p:bldP spid="16518" grpId="0" animBg="1"/>
      <p:bldP spid="962" grpId="0"/>
      <p:bldP spid="967" grpId="0"/>
      <p:bldP spid="968" grpId="0"/>
      <p:bldP spid="9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1" y="3771827"/>
            <a:ext cx="9150543" cy="232130"/>
          </a:xfrm>
          <a:custGeom>
            <a:avLst/>
            <a:gdLst>
              <a:gd name="connsiteX0" fmla="*/ 8998937 w 11238806"/>
              <a:gd name="connsiteY0" fmla="*/ 0 h 282633"/>
              <a:gd name="connsiteX1" fmla="*/ 11238806 w 11238806"/>
              <a:gd name="connsiteY1" fmla="*/ 0 h 282633"/>
              <a:gd name="connsiteX2" fmla="*/ 11238806 w 11238806"/>
              <a:gd name="connsiteY2" fmla="*/ 282633 h 282633"/>
              <a:gd name="connsiteX3" fmla="*/ 8998936 w 11238806"/>
              <a:gd name="connsiteY3" fmla="*/ 282633 h 282633"/>
              <a:gd name="connsiteX4" fmla="*/ 9012415 w 11238806"/>
              <a:gd name="connsiteY4" fmla="*/ 257801 h 282633"/>
              <a:gd name="connsiteX5" fmla="*/ 9035932 w 11238806"/>
              <a:gd name="connsiteY5" fmla="*/ 141316 h 282633"/>
              <a:gd name="connsiteX6" fmla="*/ 9012415 w 11238806"/>
              <a:gd name="connsiteY6" fmla="*/ 24831 h 282633"/>
              <a:gd name="connsiteX7" fmla="*/ 8695498 w 11238806"/>
              <a:gd name="connsiteY7" fmla="*/ 0 h 282633"/>
              <a:gd name="connsiteX8" fmla="*/ 8777850 w 11238806"/>
              <a:gd name="connsiteY8" fmla="*/ 0 h 282633"/>
              <a:gd name="connsiteX9" fmla="*/ 8794916 w 11238806"/>
              <a:gd name="connsiteY9" fmla="*/ 3446 h 282633"/>
              <a:gd name="connsiteX10" fmla="*/ 8886303 w 11238806"/>
              <a:gd name="connsiteY10" fmla="*/ 141316 h 282633"/>
              <a:gd name="connsiteX11" fmla="*/ 8794916 w 11238806"/>
              <a:gd name="connsiteY11" fmla="*/ 279187 h 282633"/>
              <a:gd name="connsiteX12" fmla="*/ 8777845 w 11238806"/>
              <a:gd name="connsiteY12" fmla="*/ 282633 h 282633"/>
              <a:gd name="connsiteX13" fmla="*/ 8695503 w 11238806"/>
              <a:gd name="connsiteY13" fmla="*/ 282633 h 282633"/>
              <a:gd name="connsiteX14" fmla="*/ 8678432 w 11238806"/>
              <a:gd name="connsiteY14" fmla="*/ 279187 h 282633"/>
              <a:gd name="connsiteX15" fmla="*/ 8587045 w 11238806"/>
              <a:gd name="connsiteY15" fmla="*/ 141316 h 282633"/>
              <a:gd name="connsiteX16" fmla="*/ 8678432 w 11238806"/>
              <a:gd name="connsiteY16" fmla="*/ 3446 h 282633"/>
              <a:gd name="connsiteX17" fmla="*/ 6784981 w 11238806"/>
              <a:gd name="connsiteY17" fmla="*/ 0 h 282633"/>
              <a:gd name="connsiteX18" fmla="*/ 8474411 w 11238806"/>
              <a:gd name="connsiteY18" fmla="*/ 0 h 282633"/>
              <a:gd name="connsiteX19" fmla="*/ 8460933 w 11238806"/>
              <a:gd name="connsiteY19" fmla="*/ 24831 h 282633"/>
              <a:gd name="connsiteX20" fmla="*/ 8437416 w 11238806"/>
              <a:gd name="connsiteY20" fmla="*/ 141316 h 282633"/>
              <a:gd name="connsiteX21" fmla="*/ 8460933 w 11238806"/>
              <a:gd name="connsiteY21" fmla="*/ 257801 h 282633"/>
              <a:gd name="connsiteX22" fmla="*/ 8474412 w 11238806"/>
              <a:gd name="connsiteY22" fmla="*/ 282633 h 282633"/>
              <a:gd name="connsiteX23" fmla="*/ 6784981 w 11238806"/>
              <a:gd name="connsiteY23" fmla="*/ 282633 h 282633"/>
              <a:gd name="connsiteX24" fmla="*/ 6798459 w 11238806"/>
              <a:gd name="connsiteY24" fmla="*/ 257801 h 282633"/>
              <a:gd name="connsiteX25" fmla="*/ 6821976 w 11238806"/>
              <a:gd name="connsiteY25" fmla="*/ 141316 h 282633"/>
              <a:gd name="connsiteX26" fmla="*/ 6798459 w 11238806"/>
              <a:gd name="connsiteY26" fmla="*/ 24831 h 282633"/>
              <a:gd name="connsiteX27" fmla="*/ 6481542 w 11238806"/>
              <a:gd name="connsiteY27" fmla="*/ 0 h 282633"/>
              <a:gd name="connsiteX28" fmla="*/ 6563894 w 11238806"/>
              <a:gd name="connsiteY28" fmla="*/ 0 h 282633"/>
              <a:gd name="connsiteX29" fmla="*/ 6580961 w 11238806"/>
              <a:gd name="connsiteY29" fmla="*/ 3446 h 282633"/>
              <a:gd name="connsiteX30" fmla="*/ 6672347 w 11238806"/>
              <a:gd name="connsiteY30" fmla="*/ 141316 h 282633"/>
              <a:gd name="connsiteX31" fmla="*/ 6580961 w 11238806"/>
              <a:gd name="connsiteY31" fmla="*/ 279187 h 282633"/>
              <a:gd name="connsiteX32" fmla="*/ 6563889 w 11238806"/>
              <a:gd name="connsiteY32" fmla="*/ 282633 h 282633"/>
              <a:gd name="connsiteX33" fmla="*/ 6481547 w 11238806"/>
              <a:gd name="connsiteY33" fmla="*/ 282633 h 282633"/>
              <a:gd name="connsiteX34" fmla="*/ 6464476 w 11238806"/>
              <a:gd name="connsiteY34" fmla="*/ 279187 h 282633"/>
              <a:gd name="connsiteX35" fmla="*/ 6373089 w 11238806"/>
              <a:gd name="connsiteY35" fmla="*/ 141316 h 282633"/>
              <a:gd name="connsiteX36" fmla="*/ 6464476 w 11238806"/>
              <a:gd name="connsiteY36" fmla="*/ 3446 h 282633"/>
              <a:gd name="connsiteX37" fmla="*/ 4571025 w 11238806"/>
              <a:gd name="connsiteY37" fmla="*/ 0 h 282633"/>
              <a:gd name="connsiteX38" fmla="*/ 6260455 w 11238806"/>
              <a:gd name="connsiteY38" fmla="*/ 0 h 282633"/>
              <a:gd name="connsiteX39" fmla="*/ 6246977 w 11238806"/>
              <a:gd name="connsiteY39" fmla="*/ 24831 h 282633"/>
              <a:gd name="connsiteX40" fmla="*/ 6223460 w 11238806"/>
              <a:gd name="connsiteY40" fmla="*/ 141316 h 282633"/>
              <a:gd name="connsiteX41" fmla="*/ 6246977 w 11238806"/>
              <a:gd name="connsiteY41" fmla="*/ 257801 h 282633"/>
              <a:gd name="connsiteX42" fmla="*/ 6260456 w 11238806"/>
              <a:gd name="connsiteY42" fmla="*/ 282633 h 282633"/>
              <a:gd name="connsiteX43" fmla="*/ 4571025 w 11238806"/>
              <a:gd name="connsiteY43" fmla="*/ 282633 h 282633"/>
              <a:gd name="connsiteX44" fmla="*/ 4584503 w 11238806"/>
              <a:gd name="connsiteY44" fmla="*/ 257801 h 282633"/>
              <a:gd name="connsiteX45" fmla="*/ 4608020 w 11238806"/>
              <a:gd name="connsiteY45" fmla="*/ 141316 h 282633"/>
              <a:gd name="connsiteX46" fmla="*/ 4584503 w 11238806"/>
              <a:gd name="connsiteY46" fmla="*/ 24831 h 282633"/>
              <a:gd name="connsiteX47" fmla="*/ 4267587 w 11238806"/>
              <a:gd name="connsiteY47" fmla="*/ 0 h 282633"/>
              <a:gd name="connsiteX48" fmla="*/ 4349938 w 11238806"/>
              <a:gd name="connsiteY48" fmla="*/ 0 h 282633"/>
              <a:gd name="connsiteX49" fmla="*/ 4367005 w 11238806"/>
              <a:gd name="connsiteY49" fmla="*/ 3446 h 282633"/>
              <a:gd name="connsiteX50" fmla="*/ 4458391 w 11238806"/>
              <a:gd name="connsiteY50" fmla="*/ 141316 h 282633"/>
              <a:gd name="connsiteX51" fmla="*/ 4367005 w 11238806"/>
              <a:gd name="connsiteY51" fmla="*/ 279187 h 282633"/>
              <a:gd name="connsiteX52" fmla="*/ 4349933 w 11238806"/>
              <a:gd name="connsiteY52" fmla="*/ 282633 h 282633"/>
              <a:gd name="connsiteX53" fmla="*/ 4267591 w 11238806"/>
              <a:gd name="connsiteY53" fmla="*/ 282633 h 282633"/>
              <a:gd name="connsiteX54" fmla="*/ 4250520 w 11238806"/>
              <a:gd name="connsiteY54" fmla="*/ 279187 h 282633"/>
              <a:gd name="connsiteX55" fmla="*/ 4159133 w 11238806"/>
              <a:gd name="connsiteY55" fmla="*/ 141316 h 282633"/>
              <a:gd name="connsiteX56" fmla="*/ 4250520 w 11238806"/>
              <a:gd name="connsiteY56" fmla="*/ 3446 h 282633"/>
              <a:gd name="connsiteX57" fmla="*/ 2357070 w 11238806"/>
              <a:gd name="connsiteY57" fmla="*/ 0 h 282633"/>
              <a:gd name="connsiteX58" fmla="*/ 4046499 w 11238806"/>
              <a:gd name="connsiteY58" fmla="*/ 0 h 282633"/>
              <a:gd name="connsiteX59" fmla="*/ 4033022 w 11238806"/>
              <a:gd name="connsiteY59" fmla="*/ 24831 h 282633"/>
              <a:gd name="connsiteX60" fmla="*/ 4009505 w 11238806"/>
              <a:gd name="connsiteY60" fmla="*/ 141316 h 282633"/>
              <a:gd name="connsiteX61" fmla="*/ 4033022 w 11238806"/>
              <a:gd name="connsiteY61" fmla="*/ 257801 h 282633"/>
              <a:gd name="connsiteX62" fmla="*/ 4046500 w 11238806"/>
              <a:gd name="connsiteY62" fmla="*/ 282633 h 282633"/>
              <a:gd name="connsiteX63" fmla="*/ 2357069 w 11238806"/>
              <a:gd name="connsiteY63" fmla="*/ 282633 h 282633"/>
              <a:gd name="connsiteX64" fmla="*/ 2370548 w 11238806"/>
              <a:gd name="connsiteY64" fmla="*/ 257801 h 282633"/>
              <a:gd name="connsiteX65" fmla="*/ 2394065 w 11238806"/>
              <a:gd name="connsiteY65" fmla="*/ 141316 h 282633"/>
              <a:gd name="connsiteX66" fmla="*/ 2370548 w 11238806"/>
              <a:gd name="connsiteY66" fmla="*/ 24831 h 282633"/>
              <a:gd name="connsiteX67" fmla="*/ 2053631 w 11238806"/>
              <a:gd name="connsiteY67" fmla="*/ 0 h 282633"/>
              <a:gd name="connsiteX68" fmla="*/ 2135983 w 11238806"/>
              <a:gd name="connsiteY68" fmla="*/ 0 h 282633"/>
              <a:gd name="connsiteX69" fmla="*/ 2153049 w 11238806"/>
              <a:gd name="connsiteY69" fmla="*/ 3446 h 282633"/>
              <a:gd name="connsiteX70" fmla="*/ 2244436 w 11238806"/>
              <a:gd name="connsiteY70" fmla="*/ 141316 h 282633"/>
              <a:gd name="connsiteX71" fmla="*/ 2153049 w 11238806"/>
              <a:gd name="connsiteY71" fmla="*/ 279187 h 282633"/>
              <a:gd name="connsiteX72" fmla="*/ 2135978 w 11238806"/>
              <a:gd name="connsiteY72" fmla="*/ 282633 h 282633"/>
              <a:gd name="connsiteX73" fmla="*/ 2053636 w 11238806"/>
              <a:gd name="connsiteY73" fmla="*/ 282633 h 282633"/>
              <a:gd name="connsiteX74" fmla="*/ 2036565 w 11238806"/>
              <a:gd name="connsiteY74" fmla="*/ 279187 h 282633"/>
              <a:gd name="connsiteX75" fmla="*/ 1945178 w 11238806"/>
              <a:gd name="connsiteY75" fmla="*/ 141316 h 282633"/>
              <a:gd name="connsiteX76" fmla="*/ 2036565 w 11238806"/>
              <a:gd name="connsiteY76" fmla="*/ 3446 h 282633"/>
              <a:gd name="connsiteX77" fmla="*/ 0 w 11238806"/>
              <a:gd name="connsiteY77" fmla="*/ 0 h 282633"/>
              <a:gd name="connsiteX78" fmla="*/ 1832544 w 11238806"/>
              <a:gd name="connsiteY78" fmla="*/ 0 h 282633"/>
              <a:gd name="connsiteX79" fmla="*/ 1819066 w 11238806"/>
              <a:gd name="connsiteY79" fmla="*/ 24831 h 282633"/>
              <a:gd name="connsiteX80" fmla="*/ 1795549 w 11238806"/>
              <a:gd name="connsiteY80" fmla="*/ 141316 h 282633"/>
              <a:gd name="connsiteX81" fmla="*/ 1819066 w 11238806"/>
              <a:gd name="connsiteY81" fmla="*/ 257801 h 282633"/>
              <a:gd name="connsiteX82" fmla="*/ 1832544 w 11238806"/>
              <a:gd name="connsiteY82" fmla="*/ 282633 h 282633"/>
              <a:gd name="connsiteX83" fmla="*/ 0 w 11238806"/>
              <a:gd name="connsiteY83" fmla="*/ 282633 h 28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11238806" h="282633">
                <a:moveTo>
                  <a:pt x="8998937" y="0"/>
                </a:moveTo>
                <a:lnTo>
                  <a:pt x="11238806" y="0"/>
                </a:lnTo>
                <a:lnTo>
                  <a:pt x="11238806" y="282633"/>
                </a:lnTo>
                <a:lnTo>
                  <a:pt x="8998936" y="282633"/>
                </a:lnTo>
                <a:lnTo>
                  <a:pt x="9012415" y="257801"/>
                </a:lnTo>
                <a:cubicBezTo>
                  <a:pt x="9027558" y="221998"/>
                  <a:pt x="9035932" y="182635"/>
                  <a:pt x="9035932" y="141316"/>
                </a:cubicBezTo>
                <a:cubicBezTo>
                  <a:pt x="9035932" y="99997"/>
                  <a:pt x="9027558" y="60634"/>
                  <a:pt x="9012415" y="24831"/>
                </a:cubicBezTo>
                <a:close/>
                <a:moveTo>
                  <a:pt x="8695498" y="0"/>
                </a:moveTo>
                <a:lnTo>
                  <a:pt x="8777850" y="0"/>
                </a:lnTo>
                <a:lnTo>
                  <a:pt x="8794916" y="3446"/>
                </a:lnTo>
                <a:cubicBezTo>
                  <a:pt x="8848620" y="26161"/>
                  <a:pt x="8886303" y="79338"/>
                  <a:pt x="8886303" y="141316"/>
                </a:cubicBezTo>
                <a:cubicBezTo>
                  <a:pt x="8886303" y="203295"/>
                  <a:pt x="8848620" y="256472"/>
                  <a:pt x="8794916" y="279187"/>
                </a:cubicBezTo>
                <a:lnTo>
                  <a:pt x="8777845" y="282633"/>
                </a:lnTo>
                <a:lnTo>
                  <a:pt x="8695503" y="282633"/>
                </a:lnTo>
                <a:lnTo>
                  <a:pt x="8678432" y="279187"/>
                </a:lnTo>
                <a:cubicBezTo>
                  <a:pt x="8624727" y="256472"/>
                  <a:pt x="8587045" y="203295"/>
                  <a:pt x="8587045" y="141316"/>
                </a:cubicBezTo>
                <a:cubicBezTo>
                  <a:pt x="8587045" y="79338"/>
                  <a:pt x="8624727" y="26161"/>
                  <a:pt x="8678432" y="3446"/>
                </a:cubicBezTo>
                <a:close/>
                <a:moveTo>
                  <a:pt x="6784981" y="0"/>
                </a:moveTo>
                <a:lnTo>
                  <a:pt x="8474411" y="0"/>
                </a:lnTo>
                <a:lnTo>
                  <a:pt x="8460933" y="24831"/>
                </a:lnTo>
                <a:cubicBezTo>
                  <a:pt x="8445790" y="60634"/>
                  <a:pt x="8437416" y="99997"/>
                  <a:pt x="8437416" y="141316"/>
                </a:cubicBezTo>
                <a:cubicBezTo>
                  <a:pt x="8437416" y="182635"/>
                  <a:pt x="8445790" y="221998"/>
                  <a:pt x="8460933" y="257801"/>
                </a:cubicBezTo>
                <a:lnTo>
                  <a:pt x="8474412" y="282633"/>
                </a:lnTo>
                <a:lnTo>
                  <a:pt x="6784981" y="282633"/>
                </a:lnTo>
                <a:lnTo>
                  <a:pt x="6798459" y="257801"/>
                </a:lnTo>
                <a:cubicBezTo>
                  <a:pt x="6813602" y="221998"/>
                  <a:pt x="6821976" y="182635"/>
                  <a:pt x="6821976" y="141316"/>
                </a:cubicBezTo>
                <a:cubicBezTo>
                  <a:pt x="6821976" y="99997"/>
                  <a:pt x="6813602" y="60634"/>
                  <a:pt x="6798459" y="24831"/>
                </a:cubicBezTo>
                <a:close/>
                <a:moveTo>
                  <a:pt x="6481542" y="0"/>
                </a:moveTo>
                <a:lnTo>
                  <a:pt x="6563894" y="0"/>
                </a:lnTo>
                <a:lnTo>
                  <a:pt x="6580961" y="3446"/>
                </a:lnTo>
                <a:cubicBezTo>
                  <a:pt x="6634665" y="26161"/>
                  <a:pt x="6672347" y="79338"/>
                  <a:pt x="6672347" y="141316"/>
                </a:cubicBezTo>
                <a:cubicBezTo>
                  <a:pt x="6672347" y="203295"/>
                  <a:pt x="6634665" y="256472"/>
                  <a:pt x="6580961" y="279187"/>
                </a:cubicBezTo>
                <a:lnTo>
                  <a:pt x="6563889" y="282633"/>
                </a:lnTo>
                <a:lnTo>
                  <a:pt x="6481547" y="282633"/>
                </a:lnTo>
                <a:lnTo>
                  <a:pt x="6464476" y="279187"/>
                </a:lnTo>
                <a:cubicBezTo>
                  <a:pt x="6410772" y="256472"/>
                  <a:pt x="6373089" y="203295"/>
                  <a:pt x="6373089" y="141316"/>
                </a:cubicBezTo>
                <a:cubicBezTo>
                  <a:pt x="6373089" y="79338"/>
                  <a:pt x="6410772" y="26161"/>
                  <a:pt x="6464476" y="3446"/>
                </a:cubicBezTo>
                <a:close/>
                <a:moveTo>
                  <a:pt x="4571025" y="0"/>
                </a:moveTo>
                <a:lnTo>
                  <a:pt x="6260455" y="0"/>
                </a:lnTo>
                <a:lnTo>
                  <a:pt x="6246977" y="24831"/>
                </a:lnTo>
                <a:cubicBezTo>
                  <a:pt x="6231834" y="60634"/>
                  <a:pt x="6223460" y="99997"/>
                  <a:pt x="6223460" y="141316"/>
                </a:cubicBezTo>
                <a:cubicBezTo>
                  <a:pt x="6223460" y="182635"/>
                  <a:pt x="6231834" y="221998"/>
                  <a:pt x="6246977" y="257801"/>
                </a:cubicBezTo>
                <a:lnTo>
                  <a:pt x="6260456" y="282633"/>
                </a:lnTo>
                <a:lnTo>
                  <a:pt x="4571025" y="282633"/>
                </a:lnTo>
                <a:lnTo>
                  <a:pt x="4584503" y="257801"/>
                </a:lnTo>
                <a:cubicBezTo>
                  <a:pt x="4599647" y="221998"/>
                  <a:pt x="4608020" y="182635"/>
                  <a:pt x="4608020" y="141316"/>
                </a:cubicBezTo>
                <a:cubicBezTo>
                  <a:pt x="4608020" y="99997"/>
                  <a:pt x="4599647" y="60634"/>
                  <a:pt x="4584503" y="24831"/>
                </a:cubicBezTo>
                <a:close/>
                <a:moveTo>
                  <a:pt x="4267587" y="0"/>
                </a:moveTo>
                <a:lnTo>
                  <a:pt x="4349938" y="0"/>
                </a:lnTo>
                <a:lnTo>
                  <a:pt x="4367005" y="3446"/>
                </a:lnTo>
                <a:cubicBezTo>
                  <a:pt x="4420709" y="26161"/>
                  <a:pt x="4458391" y="79338"/>
                  <a:pt x="4458391" y="141316"/>
                </a:cubicBezTo>
                <a:cubicBezTo>
                  <a:pt x="4458391" y="203295"/>
                  <a:pt x="4420709" y="256472"/>
                  <a:pt x="4367005" y="279187"/>
                </a:cubicBezTo>
                <a:lnTo>
                  <a:pt x="4349933" y="282633"/>
                </a:lnTo>
                <a:lnTo>
                  <a:pt x="4267591" y="282633"/>
                </a:lnTo>
                <a:lnTo>
                  <a:pt x="4250520" y="279187"/>
                </a:lnTo>
                <a:cubicBezTo>
                  <a:pt x="4196816" y="256472"/>
                  <a:pt x="4159133" y="203295"/>
                  <a:pt x="4159133" y="141316"/>
                </a:cubicBezTo>
                <a:cubicBezTo>
                  <a:pt x="4159133" y="79338"/>
                  <a:pt x="4196816" y="26161"/>
                  <a:pt x="4250520" y="3446"/>
                </a:cubicBezTo>
                <a:close/>
                <a:moveTo>
                  <a:pt x="2357070" y="0"/>
                </a:moveTo>
                <a:lnTo>
                  <a:pt x="4046499" y="0"/>
                </a:lnTo>
                <a:lnTo>
                  <a:pt x="4033022" y="24831"/>
                </a:lnTo>
                <a:cubicBezTo>
                  <a:pt x="4017878" y="60634"/>
                  <a:pt x="4009505" y="99997"/>
                  <a:pt x="4009505" y="141316"/>
                </a:cubicBezTo>
                <a:cubicBezTo>
                  <a:pt x="4009505" y="182635"/>
                  <a:pt x="4017878" y="221998"/>
                  <a:pt x="4033022" y="257801"/>
                </a:cubicBezTo>
                <a:lnTo>
                  <a:pt x="4046500" y="282633"/>
                </a:lnTo>
                <a:lnTo>
                  <a:pt x="2357069" y="282633"/>
                </a:lnTo>
                <a:lnTo>
                  <a:pt x="2370548" y="257801"/>
                </a:lnTo>
                <a:cubicBezTo>
                  <a:pt x="2385691" y="221998"/>
                  <a:pt x="2394065" y="182635"/>
                  <a:pt x="2394065" y="141316"/>
                </a:cubicBezTo>
                <a:cubicBezTo>
                  <a:pt x="2394065" y="99997"/>
                  <a:pt x="2385691" y="60634"/>
                  <a:pt x="2370548" y="24831"/>
                </a:cubicBezTo>
                <a:close/>
                <a:moveTo>
                  <a:pt x="2053631" y="0"/>
                </a:moveTo>
                <a:lnTo>
                  <a:pt x="2135983" y="0"/>
                </a:lnTo>
                <a:lnTo>
                  <a:pt x="2153049" y="3446"/>
                </a:lnTo>
                <a:cubicBezTo>
                  <a:pt x="2206753" y="26161"/>
                  <a:pt x="2244436" y="79338"/>
                  <a:pt x="2244436" y="141316"/>
                </a:cubicBezTo>
                <a:cubicBezTo>
                  <a:pt x="2244436" y="203295"/>
                  <a:pt x="2206753" y="256472"/>
                  <a:pt x="2153049" y="279187"/>
                </a:cubicBezTo>
                <a:lnTo>
                  <a:pt x="2135978" y="282633"/>
                </a:lnTo>
                <a:lnTo>
                  <a:pt x="2053636" y="282633"/>
                </a:lnTo>
                <a:lnTo>
                  <a:pt x="2036565" y="279187"/>
                </a:lnTo>
                <a:cubicBezTo>
                  <a:pt x="1982860" y="256472"/>
                  <a:pt x="1945178" y="203295"/>
                  <a:pt x="1945178" y="141316"/>
                </a:cubicBezTo>
                <a:cubicBezTo>
                  <a:pt x="1945178" y="79338"/>
                  <a:pt x="1982860" y="26161"/>
                  <a:pt x="2036565" y="3446"/>
                </a:cubicBezTo>
                <a:close/>
                <a:moveTo>
                  <a:pt x="0" y="0"/>
                </a:moveTo>
                <a:lnTo>
                  <a:pt x="1832544" y="0"/>
                </a:lnTo>
                <a:lnTo>
                  <a:pt x="1819066" y="24831"/>
                </a:lnTo>
                <a:cubicBezTo>
                  <a:pt x="1803923" y="60634"/>
                  <a:pt x="1795549" y="99997"/>
                  <a:pt x="1795549" y="141316"/>
                </a:cubicBezTo>
                <a:cubicBezTo>
                  <a:pt x="1795549" y="182635"/>
                  <a:pt x="1803923" y="221998"/>
                  <a:pt x="1819066" y="257801"/>
                </a:cubicBezTo>
                <a:lnTo>
                  <a:pt x="1832544" y="282633"/>
                </a:lnTo>
                <a:lnTo>
                  <a:pt x="0" y="282633"/>
                </a:lnTo>
                <a:close/>
              </a:path>
            </a:pathLst>
          </a:custGeom>
          <a:solidFill>
            <a:srgbClr val="0048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0" name="任意多边形 19"/>
          <p:cNvSpPr/>
          <p:nvPr/>
        </p:nvSpPr>
        <p:spPr>
          <a:xfrm rot="10800000">
            <a:off x="1123511" y="754139"/>
            <a:ext cx="1164124" cy="3017689"/>
          </a:xfrm>
          <a:custGeom>
            <a:avLst/>
            <a:gdLst>
              <a:gd name="connsiteX0" fmla="*/ 594761 w 973072"/>
              <a:gd name="connsiteY0" fmla="*/ 2871990 h 2871990"/>
              <a:gd name="connsiteX1" fmla="*/ 378311 w 973072"/>
              <a:gd name="connsiteY1" fmla="*/ 2871990 h 2871990"/>
              <a:gd name="connsiteX2" fmla="*/ 0 w 973072"/>
              <a:gd name="connsiteY2" fmla="*/ 2493679 h 2871990"/>
              <a:gd name="connsiteX3" fmla="*/ 0 w 973072"/>
              <a:gd name="connsiteY3" fmla="*/ 731034 h 2871990"/>
              <a:gd name="connsiteX4" fmla="*/ 231055 w 973072"/>
              <a:gd name="connsiteY4" fmla="*/ 382453 h 2871990"/>
              <a:gd name="connsiteX5" fmla="*/ 315228 w 973072"/>
              <a:gd name="connsiteY5" fmla="*/ 365459 h 2871990"/>
              <a:gd name="connsiteX6" fmla="*/ 486537 w 973072"/>
              <a:gd name="connsiteY6" fmla="*/ 0 h 2871990"/>
              <a:gd name="connsiteX7" fmla="*/ 657846 w 973072"/>
              <a:gd name="connsiteY7" fmla="*/ 365459 h 2871990"/>
              <a:gd name="connsiteX8" fmla="*/ 742017 w 973072"/>
              <a:gd name="connsiteY8" fmla="*/ 382453 h 2871990"/>
              <a:gd name="connsiteX9" fmla="*/ 973072 w 973072"/>
              <a:gd name="connsiteY9" fmla="*/ 731034 h 2871990"/>
              <a:gd name="connsiteX10" fmla="*/ 973072 w 973072"/>
              <a:gd name="connsiteY10" fmla="*/ 2493679 h 2871990"/>
              <a:gd name="connsiteX11" fmla="*/ 594761 w 973072"/>
              <a:gd name="connsiteY11" fmla="*/ 2871990 h 287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任意多边形 20"/>
          <p:cNvSpPr/>
          <p:nvPr/>
        </p:nvSpPr>
        <p:spPr>
          <a:xfrm rot="10800000">
            <a:off x="2926095" y="754139"/>
            <a:ext cx="1164124" cy="3017689"/>
          </a:xfrm>
          <a:custGeom>
            <a:avLst/>
            <a:gdLst>
              <a:gd name="connsiteX0" fmla="*/ 594761 w 973072"/>
              <a:gd name="connsiteY0" fmla="*/ 2871990 h 2871990"/>
              <a:gd name="connsiteX1" fmla="*/ 378311 w 973072"/>
              <a:gd name="connsiteY1" fmla="*/ 2871990 h 2871990"/>
              <a:gd name="connsiteX2" fmla="*/ 0 w 973072"/>
              <a:gd name="connsiteY2" fmla="*/ 2493679 h 2871990"/>
              <a:gd name="connsiteX3" fmla="*/ 0 w 973072"/>
              <a:gd name="connsiteY3" fmla="*/ 731034 h 2871990"/>
              <a:gd name="connsiteX4" fmla="*/ 231055 w 973072"/>
              <a:gd name="connsiteY4" fmla="*/ 382453 h 2871990"/>
              <a:gd name="connsiteX5" fmla="*/ 315228 w 973072"/>
              <a:gd name="connsiteY5" fmla="*/ 365459 h 2871990"/>
              <a:gd name="connsiteX6" fmla="*/ 486537 w 973072"/>
              <a:gd name="connsiteY6" fmla="*/ 0 h 2871990"/>
              <a:gd name="connsiteX7" fmla="*/ 657846 w 973072"/>
              <a:gd name="connsiteY7" fmla="*/ 365459 h 2871990"/>
              <a:gd name="connsiteX8" fmla="*/ 742017 w 973072"/>
              <a:gd name="connsiteY8" fmla="*/ 382453 h 2871990"/>
              <a:gd name="connsiteX9" fmla="*/ 973072 w 973072"/>
              <a:gd name="connsiteY9" fmla="*/ 731034 h 2871990"/>
              <a:gd name="connsiteX10" fmla="*/ 973072 w 973072"/>
              <a:gd name="connsiteY10" fmla="*/ 2493679 h 2871990"/>
              <a:gd name="connsiteX11" fmla="*/ 594761 w 973072"/>
              <a:gd name="connsiteY11" fmla="*/ 2871990 h 287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2" name="任意多边形 21"/>
          <p:cNvSpPr/>
          <p:nvPr/>
        </p:nvSpPr>
        <p:spPr>
          <a:xfrm rot="10800000">
            <a:off x="4728680" y="754139"/>
            <a:ext cx="1164124" cy="3017689"/>
          </a:xfrm>
          <a:custGeom>
            <a:avLst/>
            <a:gdLst>
              <a:gd name="connsiteX0" fmla="*/ 594761 w 973072"/>
              <a:gd name="connsiteY0" fmla="*/ 2871990 h 2871990"/>
              <a:gd name="connsiteX1" fmla="*/ 378311 w 973072"/>
              <a:gd name="connsiteY1" fmla="*/ 2871990 h 2871990"/>
              <a:gd name="connsiteX2" fmla="*/ 0 w 973072"/>
              <a:gd name="connsiteY2" fmla="*/ 2493679 h 2871990"/>
              <a:gd name="connsiteX3" fmla="*/ 0 w 973072"/>
              <a:gd name="connsiteY3" fmla="*/ 731034 h 2871990"/>
              <a:gd name="connsiteX4" fmla="*/ 231055 w 973072"/>
              <a:gd name="connsiteY4" fmla="*/ 382453 h 2871990"/>
              <a:gd name="connsiteX5" fmla="*/ 315228 w 973072"/>
              <a:gd name="connsiteY5" fmla="*/ 365459 h 2871990"/>
              <a:gd name="connsiteX6" fmla="*/ 486537 w 973072"/>
              <a:gd name="connsiteY6" fmla="*/ 0 h 2871990"/>
              <a:gd name="connsiteX7" fmla="*/ 657846 w 973072"/>
              <a:gd name="connsiteY7" fmla="*/ 365459 h 2871990"/>
              <a:gd name="connsiteX8" fmla="*/ 742017 w 973072"/>
              <a:gd name="connsiteY8" fmla="*/ 382453 h 2871990"/>
              <a:gd name="connsiteX9" fmla="*/ 973072 w 973072"/>
              <a:gd name="connsiteY9" fmla="*/ 731034 h 2871990"/>
              <a:gd name="connsiteX10" fmla="*/ 973072 w 973072"/>
              <a:gd name="connsiteY10" fmla="*/ 2493679 h 2871990"/>
              <a:gd name="connsiteX11" fmla="*/ 594761 w 973072"/>
              <a:gd name="connsiteY11" fmla="*/ 2871990 h 287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3" name="任意多边形 22"/>
          <p:cNvSpPr/>
          <p:nvPr/>
        </p:nvSpPr>
        <p:spPr>
          <a:xfrm rot="10800000">
            <a:off x="6531265" y="754139"/>
            <a:ext cx="1164124" cy="3017689"/>
          </a:xfrm>
          <a:custGeom>
            <a:avLst/>
            <a:gdLst>
              <a:gd name="connsiteX0" fmla="*/ 594761 w 973072"/>
              <a:gd name="connsiteY0" fmla="*/ 2871990 h 2871990"/>
              <a:gd name="connsiteX1" fmla="*/ 378311 w 973072"/>
              <a:gd name="connsiteY1" fmla="*/ 2871990 h 2871990"/>
              <a:gd name="connsiteX2" fmla="*/ 0 w 973072"/>
              <a:gd name="connsiteY2" fmla="*/ 2493679 h 2871990"/>
              <a:gd name="connsiteX3" fmla="*/ 0 w 973072"/>
              <a:gd name="connsiteY3" fmla="*/ 731034 h 2871990"/>
              <a:gd name="connsiteX4" fmla="*/ 231055 w 973072"/>
              <a:gd name="connsiteY4" fmla="*/ 382453 h 2871990"/>
              <a:gd name="connsiteX5" fmla="*/ 315228 w 973072"/>
              <a:gd name="connsiteY5" fmla="*/ 365459 h 2871990"/>
              <a:gd name="connsiteX6" fmla="*/ 486537 w 973072"/>
              <a:gd name="connsiteY6" fmla="*/ 0 h 2871990"/>
              <a:gd name="connsiteX7" fmla="*/ 657846 w 973072"/>
              <a:gd name="connsiteY7" fmla="*/ 365459 h 2871990"/>
              <a:gd name="connsiteX8" fmla="*/ 742017 w 973072"/>
              <a:gd name="connsiteY8" fmla="*/ 382453 h 2871990"/>
              <a:gd name="connsiteX9" fmla="*/ 973072 w 973072"/>
              <a:gd name="connsiteY9" fmla="*/ 731034 h 2871990"/>
              <a:gd name="connsiteX10" fmla="*/ 973072 w 973072"/>
              <a:gd name="connsiteY10" fmla="*/ 2493679 h 2871990"/>
              <a:gd name="connsiteX11" fmla="*/ 594761 w 973072"/>
              <a:gd name="connsiteY11" fmla="*/ 2871990 h 287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2" name="组合 1"/>
          <p:cNvGrpSpPr/>
          <p:nvPr/>
        </p:nvGrpSpPr>
        <p:grpSpPr>
          <a:xfrm>
            <a:off x="457309" y="4120250"/>
            <a:ext cx="2740299" cy="813638"/>
            <a:chOff x="457308" y="4406000"/>
            <a:chExt cx="2740299" cy="813638"/>
          </a:xfrm>
        </p:grpSpPr>
        <p:sp>
          <p:nvSpPr>
            <p:cNvPr id="24" name="矩形 23"/>
            <p:cNvSpPr/>
            <p:nvPr/>
          </p:nvSpPr>
          <p:spPr>
            <a:xfrm>
              <a:off x="700955" y="4786644"/>
              <a:ext cx="2496652" cy="432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文本框 61"/>
            <p:cNvSpPr txBox="1"/>
            <p:nvPr/>
          </p:nvSpPr>
          <p:spPr>
            <a:xfrm>
              <a:off x="457308" y="4406000"/>
              <a:ext cx="2192574" cy="402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0487E"/>
                  </a:solidFill>
                </a:rPr>
                <a:t>添加文字信息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1195510" y="1406822"/>
            <a:ext cx="11641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  <a:endParaRPr lang="en-US" altLang="zh-CN" sz="1100" dirty="0">
              <a:solidFill>
                <a:schemeClr val="bg1"/>
              </a:solidFill>
            </a:endParaRP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026886" y="1352582"/>
            <a:ext cx="11641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  <a:endParaRPr lang="en-US" altLang="zh-CN" sz="1100" dirty="0">
              <a:solidFill>
                <a:schemeClr val="bg1"/>
              </a:solidFill>
            </a:endParaRP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00594" y="1352582"/>
            <a:ext cx="11641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  <a:endParaRPr lang="en-US" altLang="zh-CN" sz="1100" dirty="0">
              <a:solidFill>
                <a:schemeClr val="bg1"/>
              </a:solidFill>
            </a:endParaRP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629346" y="1352582"/>
            <a:ext cx="11641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  <a:endParaRPr lang="en-US" altLang="zh-CN" sz="1100" dirty="0">
              <a:solidFill>
                <a:schemeClr val="bg1"/>
              </a:solidFill>
            </a:endParaRP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r>
              <a:rPr lang="zh-CN" altLang="en-US" sz="1100" dirty="0">
                <a:solidFill>
                  <a:schemeClr val="bg1"/>
                </a:solidFill>
              </a:rPr>
              <a:t>添加文字信息</a:t>
            </a:r>
          </a:p>
          <a:p>
            <a:endParaRPr lang="zh-CN" altLang="en-US" sz="1100" dirty="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87817" y="4095710"/>
            <a:ext cx="2740299" cy="813638"/>
            <a:chOff x="2387816" y="4381460"/>
            <a:chExt cx="2740299" cy="813638"/>
          </a:xfrm>
        </p:grpSpPr>
        <p:sp>
          <p:nvSpPr>
            <p:cNvPr id="39" name="矩形 38"/>
            <p:cNvSpPr/>
            <p:nvPr/>
          </p:nvSpPr>
          <p:spPr>
            <a:xfrm>
              <a:off x="2631463" y="4762104"/>
              <a:ext cx="2496652" cy="432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文本框 61"/>
            <p:cNvSpPr txBox="1"/>
            <p:nvPr/>
          </p:nvSpPr>
          <p:spPr>
            <a:xfrm>
              <a:off x="2387816" y="4381460"/>
              <a:ext cx="2192574" cy="402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0487E"/>
                  </a:solidFill>
                </a:rPr>
                <a:t>添加文字信息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26541" y="4095710"/>
            <a:ext cx="2740299" cy="813638"/>
            <a:chOff x="4426540" y="4381460"/>
            <a:chExt cx="2740299" cy="813638"/>
          </a:xfrm>
        </p:grpSpPr>
        <p:sp>
          <p:nvSpPr>
            <p:cNvPr id="41" name="矩形 40"/>
            <p:cNvSpPr/>
            <p:nvPr/>
          </p:nvSpPr>
          <p:spPr>
            <a:xfrm>
              <a:off x="4670187" y="4762104"/>
              <a:ext cx="2496652" cy="432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文本框 61"/>
            <p:cNvSpPr txBox="1"/>
            <p:nvPr/>
          </p:nvSpPr>
          <p:spPr>
            <a:xfrm>
              <a:off x="4426540" y="4381460"/>
              <a:ext cx="2192574" cy="402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0487E"/>
                  </a:solidFill>
                </a:rPr>
                <a:t>添加文字信息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07689" y="4095710"/>
            <a:ext cx="2740299" cy="813638"/>
            <a:chOff x="6407688" y="4381460"/>
            <a:chExt cx="2740299" cy="813638"/>
          </a:xfrm>
        </p:grpSpPr>
        <p:sp>
          <p:nvSpPr>
            <p:cNvPr id="43" name="矩形 42"/>
            <p:cNvSpPr/>
            <p:nvPr/>
          </p:nvSpPr>
          <p:spPr>
            <a:xfrm>
              <a:off x="6651335" y="4762104"/>
              <a:ext cx="2496652" cy="432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在这里添加文字内容信息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文本框 61"/>
            <p:cNvSpPr txBox="1"/>
            <p:nvPr/>
          </p:nvSpPr>
          <p:spPr>
            <a:xfrm>
              <a:off x="6407688" y="4381460"/>
              <a:ext cx="2192574" cy="402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0487E"/>
                  </a:solidFill>
                </a:rPr>
                <a:t>添加文字信息</a:t>
              </a:r>
            </a:p>
          </p:txBody>
        </p:sp>
      </p:grp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2960709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95486" y="1809770"/>
            <a:ext cx="5373687" cy="984567"/>
            <a:chOff x="2170112" y="1346201"/>
            <a:chExt cx="5373687" cy="393699"/>
          </a:xfrm>
        </p:grpSpPr>
        <p:sp>
          <p:nvSpPr>
            <p:cNvPr id="19" name="矩形 18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456298" y="1459882"/>
              <a:ext cx="4801314" cy="258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543678" y="1630407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35933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未知"/>
          <p:cNvSpPr>
            <a:spLocks/>
          </p:cNvSpPr>
          <p:nvPr/>
        </p:nvSpPr>
        <p:spPr bwMode="auto">
          <a:xfrm>
            <a:off x="4495981" y="590603"/>
            <a:ext cx="1942430" cy="2046979"/>
          </a:xfrm>
          <a:custGeom>
            <a:avLst/>
            <a:gdLst>
              <a:gd name="T0" fmla="*/ 165 w 165"/>
              <a:gd name="T1" fmla="*/ 119 h 174"/>
              <a:gd name="T2" fmla="*/ 0 w 165"/>
              <a:gd name="T3" fmla="*/ 0 h 174"/>
              <a:gd name="T4" fmla="*/ 0 w 165"/>
              <a:gd name="T5" fmla="*/ 174 h 174"/>
              <a:gd name="T6" fmla="*/ 165 w 165"/>
              <a:gd name="T7" fmla="*/ 11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74">
                <a:moveTo>
                  <a:pt x="165" y="119"/>
                </a:moveTo>
                <a:cubicBezTo>
                  <a:pt x="141" y="48"/>
                  <a:pt x="75" y="0"/>
                  <a:pt x="0" y="0"/>
                </a:cubicBezTo>
                <a:lnTo>
                  <a:pt x="0" y="174"/>
                </a:lnTo>
                <a:lnTo>
                  <a:pt x="165" y="119"/>
                </a:lnTo>
                <a:close/>
              </a:path>
            </a:pathLst>
          </a:custGeom>
          <a:solidFill>
            <a:srgbClr val="00487E"/>
          </a:solidFill>
          <a:ln w="76200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8" name="未知"/>
          <p:cNvSpPr>
            <a:spLocks/>
          </p:cNvSpPr>
          <p:nvPr/>
        </p:nvSpPr>
        <p:spPr bwMode="auto">
          <a:xfrm>
            <a:off x="4495981" y="1990104"/>
            <a:ext cx="2048814" cy="2294598"/>
          </a:xfrm>
          <a:custGeom>
            <a:avLst/>
            <a:gdLst>
              <a:gd name="T0" fmla="*/ 101 w 174"/>
              <a:gd name="T1" fmla="*/ 195 h 195"/>
              <a:gd name="T2" fmla="*/ 174 w 174"/>
              <a:gd name="T3" fmla="*/ 55 h 195"/>
              <a:gd name="T4" fmla="*/ 165 w 174"/>
              <a:gd name="T5" fmla="*/ 0 h 195"/>
              <a:gd name="T6" fmla="*/ 0 w 174"/>
              <a:gd name="T7" fmla="*/ 55 h 195"/>
              <a:gd name="T8" fmla="*/ 101 w 174"/>
              <a:gd name="T9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195">
                <a:moveTo>
                  <a:pt x="101" y="195"/>
                </a:moveTo>
                <a:cubicBezTo>
                  <a:pt x="147" y="163"/>
                  <a:pt x="174" y="110"/>
                  <a:pt x="174" y="55"/>
                </a:cubicBezTo>
                <a:cubicBezTo>
                  <a:pt x="174" y="36"/>
                  <a:pt x="171" y="18"/>
                  <a:pt x="165" y="0"/>
                </a:cubicBezTo>
                <a:lnTo>
                  <a:pt x="0" y="55"/>
                </a:lnTo>
                <a:lnTo>
                  <a:pt x="101" y="195"/>
                </a:lnTo>
                <a:close/>
              </a:path>
            </a:pathLst>
          </a:custGeom>
          <a:solidFill>
            <a:schemeClr val="accent2"/>
          </a:solidFill>
          <a:ln w="76200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9" name="未知"/>
          <p:cNvSpPr>
            <a:spLocks/>
          </p:cNvSpPr>
          <p:nvPr/>
        </p:nvSpPr>
        <p:spPr bwMode="auto">
          <a:xfrm>
            <a:off x="3292740" y="2637581"/>
            <a:ext cx="2391811" cy="2035974"/>
          </a:xfrm>
          <a:custGeom>
            <a:avLst/>
            <a:gdLst>
              <a:gd name="T0" fmla="*/ 0 w 203"/>
              <a:gd name="T1" fmla="*/ 140 h 173"/>
              <a:gd name="T2" fmla="*/ 102 w 203"/>
              <a:gd name="T3" fmla="*/ 173 h 173"/>
              <a:gd name="T4" fmla="*/ 203 w 203"/>
              <a:gd name="T5" fmla="*/ 140 h 173"/>
              <a:gd name="T6" fmla="*/ 102 w 203"/>
              <a:gd name="T7" fmla="*/ 0 h 173"/>
              <a:gd name="T8" fmla="*/ 0 w 203"/>
              <a:gd name="T9" fmla="*/ 14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173">
                <a:moveTo>
                  <a:pt x="0" y="140"/>
                </a:moveTo>
                <a:cubicBezTo>
                  <a:pt x="29" y="162"/>
                  <a:pt x="65" y="173"/>
                  <a:pt x="102" y="173"/>
                </a:cubicBezTo>
                <a:cubicBezTo>
                  <a:pt x="138" y="173"/>
                  <a:pt x="174" y="162"/>
                  <a:pt x="203" y="140"/>
                </a:cubicBezTo>
                <a:lnTo>
                  <a:pt x="102" y="0"/>
                </a:lnTo>
                <a:lnTo>
                  <a:pt x="0" y="140"/>
                </a:lnTo>
                <a:close/>
              </a:path>
            </a:pathLst>
          </a:custGeom>
          <a:solidFill>
            <a:schemeClr val="accent2"/>
          </a:solidFill>
          <a:ln w="76200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0" name="未知"/>
          <p:cNvSpPr>
            <a:spLocks/>
          </p:cNvSpPr>
          <p:nvPr/>
        </p:nvSpPr>
        <p:spPr bwMode="auto">
          <a:xfrm>
            <a:off x="2432496" y="1990104"/>
            <a:ext cx="2063487" cy="2294598"/>
          </a:xfrm>
          <a:custGeom>
            <a:avLst/>
            <a:gdLst>
              <a:gd name="T0" fmla="*/ 9 w 175"/>
              <a:gd name="T1" fmla="*/ 0 h 195"/>
              <a:gd name="T2" fmla="*/ 1 w 175"/>
              <a:gd name="T3" fmla="*/ 54 h 195"/>
              <a:gd name="T4" fmla="*/ 73 w 175"/>
              <a:gd name="T5" fmla="*/ 195 h 195"/>
              <a:gd name="T6" fmla="*/ 175 w 175"/>
              <a:gd name="T7" fmla="*/ 55 h 195"/>
              <a:gd name="T8" fmla="*/ 9 w 175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95">
                <a:moveTo>
                  <a:pt x="9" y="0"/>
                </a:moveTo>
                <a:cubicBezTo>
                  <a:pt x="3" y="18"/>
                  <a:pt x="1" y="36"/>
                  <a:pt x="1" y="54"/>
                </a:cubicBezTo>
                <a:cubicBezTo>
                  <a:pt x="0" y="110"/>
                  <a:pt x="27" y="163"/>
                  <a:pt x="73" y="195"/>
                </a:cubicBezTo>
                <a:lnTo>
                  <a:pt x="175" y="55"/>
                </a:lnTo>
                <a:lnTo>
                  <a:pt x="9" y="0"/>
                </a:lnTo>
                <a:close/>
              </a:path>
            </a:pathLst>
          </a:custGeom>
          <a:solidFill>
            <a:schemeClr val="accent2"/>
          </a:solidFill>
          <a:ln w="76200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1" name="未知"/>
          <p:cNvSpPr>
            <a:spLocks/>
          </p:cNvSpPr>
          <p:nvPr/>
        </p:nvSpPr>
        <p:spPr bwMode="auto">
          <a:xfrm>
            <a:off x="2538879" y="590603"/>
            <a:ext cx="1957102" cy="2046979"/>
          </a:xfrm>
          <a:custGeom>
            <a:avLst/>
            <a:gdLst>
              <a:gd name="T0" fmla="*/ 165 w 166"/>
              <a:gd name="T1" fmla="*/ 0 h 174"/>
              <a:gd name="T2" fmla="*/ 0 w 166"/>
              <a:gd name="T3" fmla="*/ 119 h 174"/>
              <a:gd name="T4" fmla="*/ 166 w 166"/>
              <a:gd name="T5" fmla="*/ 174 h 174"/>
              <a:gd name="T6" fmla="*/ 165 w 166"/>
              <a:gd name="T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74">
                <a:moveTo>
                  <a:pt x="165" y="0"/>
                </a:moveTo>
                <a:cubicBezTo>
                  <a:pt x="90" y="0"/>
                  <a:pt x="24" y="48"/>
                  <a:pt x="0" y="119"/>
                </a:cubicBezTo>
                <a:lnTo>
                  <a:pt x="166" y="174"/>
                </a:lnTo>
                <a:lnTo>
                  <a:pt x="165" y="0"/>
                </a:lnTo>
                <a:close/>
              </a:path>
            </a:pathLst>
          </a:custGeom>
          <a:solidFill>
            <a:schemeClr val="accent2"/>
          </a:solidFill>
          <a:ln w="76200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829208" y="993145"/>
            <a:ext cx="2564227" cy="984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rgbClr val="000000"/>
                </a:solidFill>
              </a:rPr>
              <a:t>单击添加段落文字</a:t>
            </a:r>
            <a:endParaRPr lang="en-US" altLang="zh-CN" sz="1600" b="1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6417658" y="958538"/>
            <a:ext cx="2564227" cy="984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rgbClr val="000000"/>
                </a:solidFill>
              </a:rPr>
              <a:t>单击添加段落文字</a:t>
            </a:r>
            <a:endParaRPr lang="en-US" altLang="zh-CN" sz="1600" b="1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6422820" y="3291814"/>
            <a:ext cx="2564227" cy="984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rgbClr val="000000"/>
                </a:solidFill>
              </a:rPr>
              <a:t>单击添加段落文字</a:t>
            </a:r>
            <a:endParaRPr lang="en-US" altLang="zh-CN" sz="1600" b="1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829208" y="3277140"/>
            <a:ext cx="2564227" cy="984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rgbClr val="000000"/>
                </a:solidFill>
              </a:rPr>
              <a:t>单击添加段落文字</a:t>
            </a:r>
            <a:endParaRPr lang="en-US" altLang="zh-CN" sz="1600" b="1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3569966" y="4673555"/>
            <a:ext cx="2530180" cy="6617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rgbClr val="000000"/>
                </a:solidFill>
              </a:rPr>
              <a:t>单击添加段落文字</a:t>
            </a:r>
            <a:endParaRPr lang="en-US" altLang="zh-CN" sz="1600" b="1" kern="0" dirty="0">
              <a:solidFill>
                <a:srgbClr val="00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  <a:r>
              <a:rPr lang="en-US" altLang="zh-CN" sz="1400" kern="0" dirty="0">
                <a:solidFill>
                  <a:srgbClr val="000000"/>
                </a:solidFill>
              </a:rPr>
              <a:t>   </a:t>
            </a:r>
            <a:r>
              <a:rPr lang="zh-CN" altLang="en-US" sz="1400" kern="0" dirty="0">
                <a:solidFill>
                  <a:srgbClr val="000000"/>
                </a:solidFill>
              </a:rPr>
              <a:t>文本信息内容</a:t>
            </a:r>
          </a:p>
        </p:txBody>
      </p:sp>
      <p:sp>
        <p:nvSpPr>
          <p:cNvPr id="39" name="WordArt 16"/>
          <p:cNvSpPr>
            <a:spLocks noChangeArrowheads="1" noChangeShapeType="1"/>
          </p:cNvSpPr>
          <p:nvPr/>
        </p:nvSpPr>
        <p:spPr bwMode="auto">
          <a:xfrm rot="19362777">
            <a:off x="3034116" y="1351799"/>
            <a:ext cx="1254600" cy="209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kern="10">
                <a:solidFill>
                  <a:srgbClr val="FFFFFF"/>
                </a:solidFill>
                <a:latin typeface="黑体"/>
                <a:ea typeface="黑体"/>
              </a:rPr>
              <a:t>此处添加内容</a:t>
            </a:r>
          </a:p>
        </p:txBody>
      </p:sp>
      <p:sp>
        <p:nvSpPr>
          <p:cNvPr id="40" name="WordArt 17"/>
          <p:cNvSpPr>
            <a:spLocks noChangeArrowheads="1" noChangeShapeType="1"/>
          </p:cNvSpPr>
          <p:nvPr/>
        </p:nvSpPr>
        <p:spPr bwMode="auto">
          <a:xfrm rot="2204878">
            <a:off x="4772948" y="1382981"/>
            <a:ext cx="1254600" cy="209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kern="10" dirty="0">
                <a:solidFill>
                  <a:srgbClr val="FFFFFF"/>
                </a:solidFill>
                <a:latin typeface="黑体"/>
                <a:ea typeface="黑体"/>
              </a:rPr>
              <a:t>此处添加内容</a:t>
            </a:r>
          </a:p>
        </p:txBody>
      </p:sp>
      <p:sp>
        <p:nvSpPr>
          <p:cNvPr id="41" name="WordArt 18"/>
          <p:cNvSpPr>
            <a:spLocks noChangeArrowheads="1" noChangeShapeType="1"/>
          </p:cNvSpPr>
          <p:nvPr/>
        </p:nvSpPr>
        <p:spPr bwMode="auto">
          <a:xfrm rot="6502875">
            <a:off x="5253511" y="2989749"/>
            <a:ext cx="1254600" cy="209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kern="10">
                <a:solidFill>
                  <a:srgbClr val="FFFFFF"/>
                </a:solidFill>
                <a:latin typeface="黑体"/>
                <a:ea typeface="黑体"/>
              </a:rPr>
              <a:t>此处添加内容</a:t>
            </a:r>
          </a:p>
        </p:txBody>
      </p:sp>
      <p:sp>
        <p:nvSpPr>
          <p:cNvPr id="42" name="WordArt 19"/>
          <p:cNvSpPr>
            <a:spLocks noChangeArrowheads="1" noChangeShapeType="1"/>
          </p:cNvSpPr>
          <p:nvPr/>
        </p:nvSpPr>
        <p:spPr bwMode="auto">
          <a:xfrm>
            <a:off x="3861344" y="3993062"/>
            <a:ext cx="1254600" cy="209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1400" kern="10">
                <a:solidFill>
                  <a:srgbClr val="FFFFFF"/>
                </a:solidFill>
                <a:latin typeface="黑体"/>
                <a:ea typeface="黑体"/>
              </a:rPr>
              <a:t>此处添加内容</a:t>
            </a:r>
          </a:p>
        </p:txBody>
      </p:sp>
      <p:sp>
        <p:nvSpPr>
          <p:cNvPr id="43" name="WordArt 20"/>
          <p:cNvSpPr>
            <a:spLocks noChangeArrowheads="1" noChangeShapeType="1"/>
          </p:cNvSpPr>
          <p:nvPr/>
        </p:nvSpPr>
        <p:spPr bwMode="auto">
          <a:xfrm rot="15001538">
            <a:off x="2469179" y="2964070"/>
            <a:ext cx="1254600" cy="209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kern="10">
                <a:solidFill>
                  <a:srgbClr val="FFFFFF"/>
                </a:solidFill>
                <a:latin typeface="黑体"/>
                <a:ea typeface="黑体"/>
              </a:rPr>
              <a:t>此处添加内容</a:t>
            </a:r>
          </a:p>
        </p:txBody>
      </p:sp>
      <p:sp>
        <p:nvSpPr>
          <p:cNvPr id="36" name="Oval 13"/>
          <p:cNvSpPr>
            <a:spLocks noChangeArrowheads="1"/>
          </p:cNvSpPr>
          <p:nvPr/>
        </p:nvSpPr>
        <p:spPr bwMode="auto">
          <a:xfrm rot="650306">
            <a:off x="3307413" y="1478361"/>
            <a:ext cx="2362464" cy="2358795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50000">
                <a:srgbClr val="FFFFFF">
                  <a:lumMod val="98000"/>
                  <a:lumOff val="2000"/>
                </a:srgbClr>
              </a:gs>
            </a:gsLst>
            <a:lin ang="2700000" scaled="1"/>
          </a:gradFill>
          <a:ln w="9525">
            <a:solidFill>
              <a:srgbClr val="80808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8" grpId="0"/>
      <p:bldP spid="39" grpId="0"/>
      <p:bldP spid="40" grpId="0"/>
      <p:bldP spid="41" grpId="0"/>
      <p:bldP spid="42" grpId="0"/>
      <p:bldP spid="43" grpId="0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3292892789"/>
              </p:ext>
            </p:extLst>
          </p:nvPr>
        </p:nvGraphicFramePr>
        <p:xfrm>
          <a:off x="1346651" y="870640"/>
          <a:ext cx="6158431" cy="4063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等腰三角形 23"/>
          <p:cNvSpPr/>
          <p:nvPr/>
        </p:nvSpPr>
        <p:spPr>
          <a:xfrm rot="18699971">
            <a:off x="2535338" y="1031781"/>
            <a:ext cx="636009" cy="76010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等腰三角形 24"/>
          <p:cNvSpPr/>
          <p:nvPr/>
        </p:nvSpPr>
        <p:spPr>
          <a:xfrm rot="13479342">
            <a:off x="2624631" y="4006733"/>
            <a:ext cx="636009" cy="760109"/>
          </a:xfrm>
          <a:prstGeom prst="triangle">
            <a:avLst/>
          </a:prstGeom>
          <a:solidFill>
            <a:srgbClr val="0048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6" name="等腰三角形 25"/>
          <p:cNvSpPr/>
          <p:nvPr/>
        </p:nvSpPr>
        <p:spPr>
          <a:xfrm rot="3026884">
            <a:off x="5584128" y="1028774"/>
            <a:ext cx="636009" cy="760109"/>
          </a:xfrm>
          <a:prstGeom prst="triangle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7" name="等腰三角形 26"/>
          <p:cNvSpPr/>
          <p:nvPr/>
        </p:nvSpPr>
        <p:spPr>
          <a:xfrm rot="7573868">
            <a:off x="5759373" y="3854150"/>
            <a:ext cx="636009" cy="760109"/>
          </a:xfrm>
          <a:prstGeom prst="triangl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6480" y="1056805"/>
            <a:ext cx="25490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9" name="文本框 57"/>
          <p:cNvSpPr txBox="1"/>
          <p:nvPr/>
        </p:nvSpPr>
        <p:spPr>
          <a:xfrm>
            <a:off x="856480" y="652982"/>
            <a:ext cx="223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487E"/>
                </a:solidFill>
                <a:latin typeface="Calibri"/>
                <a:ea typeface="宋体"/>
              </a:rPr>
              <a:t>添加文本</a:t>
            </a:r>
          </a:p>
        </p:txBody>
      </p:sp>
      <p:sp>
        <p:nvSpPr>
          <p:cNvPr id="34" name="文本框 64"/>
          <p:cNvSpPr txBox="1"/>
          <p:nvPr/>
        </p:nvSpPr>
        <p:spPr>
          <a:xfrm>
            <a:off x="3020197" y="2152590"/>
            <a:ext cx="27630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solidFill>
                  <a:srgbClr val="00487E"/>
                </a:solidFill>
                <a:latin typeface="Calibri"/>
                <a:ea typeface="宋体"/>
              </a:rPr>
              <a:t>添加</a:t>
            </a:r>
            <a:endParaRPr lang="en-US" altLang="zh-CN" sz="4800" b="1" dirty="0">
              <a:solidFill>
                <a:srgbClr val="00487E"/>
              </a:solidFill>
              <a:latin typeface="Calibri"/>
              <a:ea typeface="宋体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solidFill>
                  <a:srgbClr val="00487E"/>
                </a:solidFill>
                <a:latin typeface="Calibri"/>
                <a:ea typeface="宋体"/>
              </a:rPr>
              <a:t>文本</a:t>
            </a:r>
          </a:p>
        </p:txBody>
      </p:sp>
      <p:sp>
        <p:nvSpPr>
          <p:cNvPr id="36" name="矩形 35"/>
          <p:cNvSpPr/>
          <p:nvPr/>
        </p:nvSpPr>
        <p:spPr>
          <a:xfrm>
            <a:off x="838299" y="4378566"/>
            <a:ext cx="25490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7" name="文本框 57"/>
          <p:cNvSpPr txBox="1"/>
          <p:nvPr/>
        </p:nvSpPr>
        <p:spPr>
          <a:xfrm>
            <a:off x="838299" y="3974743"/>
            <a:ext cx="223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487E"/>
                </a:solidFill>
                <a:latin typeface="Calibri"/>
                <a:ea typeface="宋体"/>
              </a:rPr>
              <a:t>添加文本</a:t>
            </a:r>
          </a:p>
        </p:txBody>
      </p:sp>
      <p:sp>
        <p:nvSpPr>
          <p:cNvPr id="38" name="矩形 37"/>
          <p:cNvSpPr/>
          <p:nvPr/>
        </p:nvSpPr>
        <p:spPr>
          <a:xfrm>
            <a:off x="6290084" y="1056805"/>
            <a:ext cx="25490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48" name="文本框 57"/>
          <p:cNvSpPr txBox="1"/>
          <p:nvPr/>
        </p:nvSpPr>
        <p:spPr>
          <a:xfrm>
            <a:off x="6290084" y="652982"/>
            <a:ext cx="223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487E"/>
                </a:solidFill>
                <a:latin typeface="Calibri"/>
                <a:ea typeface="宋体"/>
              </a:rPr>
              <a:t>添加文本</a:t>
            </a:r>
          </a:p>
        </p:txBody>
      </p:sp>
      <p:sp>
        <p:nvSpPr>
          <p:cNvPr id="49" name="矩形 48"/>
          <p:cNvSpPr/>
          <p:nvPr/>
        </p:nvSpPr>
        <p:spPr>
          <a:xfrm>
            <a:off x="6442480" y="4378566"/>
            <a:ext cx="25490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宋体"/>
              </a:rPr>
              <a:t>在这里添加文本信息内容</a:t>
            </a:r>
            <a:endParaRPr lang="en-US" altLang="zh-CN" sz="11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0" name="文本框 57"/>
          <p:cNvSpPr txBox="1"/>
          <p:nvPr/>
        </p:nvSpPr>
        <p:spPr>
          <a:xfrm>
            <a:off x="6442480" y="3974743"/>
            <a:ext cx="223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487E"/>
                </a:solidFill>
                <a:latin typeface="Calibri"/>
                <a:ea typeface="宋体"/>
              </a:rPr>
              <a:t>添加文本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4" grpId="0"/>
      <p:bldP spid="36" grpId="0"/>
      <p:bldP spid="37" grpId="0"/>
      <p:bldP spid="38" grpId="0"/>
      <p:bldP spid="48" grpId="0"/>
      <p:bldP spid="49" grpId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3"/>
          <p:cNvGrpSpPr>
            <a:grpSpLocks/>
          </p:cNvGrpSpPr>
          <p:nvPr/>
        </p:nvGrpSpPr>
        <p:grpSpPr bwMode="auto">
          <a:xfrm>
            <a:off x="942825" y="3211559"/>
            <a:ext cx="3584243" cy="1761644"/>
            <a:chOff x="385" y="2731"/>
            <a:chExt cx="2352" cy="1156"/>
          </a:xfrm>
        </p:grpSpPr>
        <p:sp>
          <p:nvSpPr>
            <p:cNvPr id="116" name="Freeform 4"/>
            <p:cNvSpPr>
              <a:spLocks/>
            </p:cNvSpPr>
            <p:nvPr/>
          </p:nvSpPr>
          <p:spPr bwMode="auto">
            <a:xfrm>
              <a:off x="1406" y="3346"/>
              <a:ext cx="1330" cy="531"/>
            </a:xfrm>
            <a:custGeom>
              <a:avLst/>
              <a:gdLst>
                <a:gd name="T0" fmla="*/ 696 w 1119"/>
                <a:gd name="T1" fmla="*/ 0 h 447"/>
                <a:gd name="T2" fmla="*/ 1119 w 1119"/>
                <a:gd name="T3" fmla="*/ 70 h 447"/>
                <a:gd name="T4" fmla="*/ 344 w 1119"/>
                <a:gd name="T5" fmla="*/ 447 h 447"/>
                <a:gd name="T6" fmla="*/ 0 w 1119"/>
                <a:gd name="T7" fmla="*/ 309 h 447"/>
                <a:gd name="T8" fmla="*/ 696 w 1119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7">
                  <a:moveTo>
                    <a:pt x="696" y="0"/>
                  </a:moveTo>
                  <a:lnTo>
                    <a:pt x="1119" y="70"/>
                  </a:lnTo>
                  <a:lnTo>
                    <a:pt x="344" y="447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1760" y="3192"/>
              <a:ext cx="927" cy="685"/>
            </a:xfrm>
            <a:custGeom>
              <a:avLst/>
              <a:gdLst>
                <a:gd name="T0" fmla="*/ 737 w 739"/>
                <a:gd name="T1" fmla="*/ 0 h 546"/>
                <a:gd name="T2" fmla="*/ 739 w 739"/>
                <a:gd name="T3" fmla="*/ 198 h 546"/>
                <a:gd name="T4" fmla="*/ 27 w 739"/>
                <a:gd name="T5" fmla="*/ 546 h 546"/>
                <a:gd name="T6" fmla="*/ 0 w 739"/>
                <a:gd name="T7" fmla="*/ 338 h 546"/>
                <a:gd name="T8" fmla="*/ 737 w 739"/>
                <a:gd name="T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6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6"/>
                    <a:pt x="27" y="546"/>
                    <a:pt x="27" y="546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1775" y="3157"/>
              <a:ext cx="962" cy="730"/>
            </a:xfrm>
            <a:custGeom>
              <a:avLst/>
              <a:gdLst>
                <a:gd name="T0" fmla="*/ 21 w 766"/>
                <a:gd name="T1" fmla="*/ 347 h 581"/>
                <a:gd name="T2" fmla="*/ 765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7 h 581"/>
                <a:gd name="T12" fmla="*/ 765 w 766"/>
                <a:gd name="T13" fmla="*/ 236 h 581"/>
                <a:gd name="T14" fmla="*/ 33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5" y="0"/>
                    <a:pt x="765" y="0"/>
                    <a:pt x="765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7"/>
                    <a:pt x="765" y="217"/>
                    <a:pt x="765" y="217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3" y="581"/>
                    <a:pt x="33" y="581"/>
                    <a:pt x="33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0"/>
                    <a:pt x="21" y="347"/>
                    <a:pt x="21" y="347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442" y="2731"/>
              <a:ext cx="2294" cy="863"/>
            </a:xfrm>
            <a:custGeom>
              <a:avLst/>
              <a:gdLst>
                <a:gd name="T0" fmla="*/ 0 w 1930"/>
                <a:gd name="T1" fmla="*/ 259 h 726"/>
                <a:gd name="T2" fmla="*/ 798 w 1930"/>
                <a:gd name="T3" fmla="*/ 0 h 726"/>
                <a:gd name="T4" fmla="*/ 1930 w 1930"/>
                <a:gd name="T5" fmla="*/ 359 h 726"/>
                <a:gd name="T6" fmla="*/ 1145 w 1930"/>
                <a:gd name="T7" fmla="*/ 726 h 726"/>
                <a:gd name="T8" fmla="*/ 0 w 1930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726">
                  <a:moveTo>
                    <a:pt x="0" y="259"/>
                  </a:moveTo>
                  <a:lnTo>
                    <a:pt x="798" y="0"/>
                  </a:lnTo>
                  <a:lnTo>
                    <a:pt x="1930" y="359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 rotWithShape="1">
              <a:gsLst>
                <a:gs pos="0">
                  <a:srgbClr val="727172">
                    <a:gamma/>
                    <a:shade val="46275"/>
                    <a:invGamma/>
                  </a:srgbClr>
                </a:gs>
                <a:gs pos="100000">
                  <a:srgbClr val="72717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385" y="3039"/>
              <a:ext cx="1421" cy="848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8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5"/>
                    <a:pt x="1133" y="676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5" y="238"/>
                    <a:pt x="0" y="145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2" name="Group 9"/>
          <p:cNvGrpSpPr>
            <a:grpSpLocks/>
          </p:cNvGrpSpPr>
          <p:nvPr/>
        </p:nvGrpSpPr>
        <p:grpSpPr bwMode="auto">
          <a:xfrm>
            <a:off x="596896" y="2826011"/>
            <a:ext cx="3584243" cy="1763167"/>
            <a:chOff x="385" y="2409"/>
            <a:chExt cx="2352" cy="1157"/>
          </a:xfrm>
        </p:grpSpPr>
        <p:sp>
          <p:nvSpPr>
            <p:cNvPr id="111" name="Freeform 10"/>
            <p:cNvSpPr>
              <a:spLocks/>
            </p:cNvSpPr>
            <p:nvPr/>
          </p:nvSpPr>
          <p:spPr bwMode="auto">
            <a:xfrm>
              <a:off x="1406" y="3026"/>
              <a:ext cx="1330" cy="529"/>
            </a:xfrm>
            <a:custGeom>
              <a:avLst/>
              <a:gdLst>
                <a:gd name="T0" fmla="*/ 696 w 1119"/>
                <a:gd name="T1" fmla="*/ 0 h 446"/>
                <a:gd name="T2" fmla="*/ 1119 w 1119"/>
                <a:gd name="T3" fmla="*/ 71 h 446"/>
                <a:gd name="T4" fmla="*/ 344 w 1119"/>
                <a:gd name="T5" fmla="*/ 446 h 446"/>
                <a:gd name="T6" fmla="*/ 0 w 1119"/>
                <a:gd name="T7" fmla="*/ 309 h 446"/>
                <a:gd name="T8" fmla="*/ 696 w 1119"/>
                <a:gd name="T9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6">
                  <a:moveTo>
                    <a:pt x="696" y="0"/>
                  </a:moveTo>
                  <a:lnTo>
                    <a:pt x="1119" y="71"/>
                  </a:lnTo>
                  <a:lnTo>
                    <a:pt x="344" y="446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Freeform 11"/>
            <p:cNvSpPr>
              <a:spLocks/>
            </p:cNvSpPr>
            <p:nvPr/>
          </p:nvSpPr>
          <p:spPr bwMode="auto">
            <a:xfrm>
              <a:off x="1760" y="2871"/>
              <a:ext cx="927" cy="684"/>
            </a:xfrm>
            <a:custGeom>
              <a:avLst/>
              <a:gdLst>
                <a:gd name="T0" fmla="*/ 737 w 739"/>
                <a:gd name="T1" fmla="*/ 0 h 545"/>
                <a:gd name="T2" fmla="*/ 739 w 739"/>
                <a:gd name="T3" fmla="*/ 198 h 545"/>
                <a:gd name="T4" fmla="*/ 27 w 739"/>
                <a:gd name="T5" fmla="*/ 545 h 545"/>
                <a:gd name="T6" fmla="*/ 0 w 739"/>
                <a:gd name="T7" fmla="*/ 338 h 545"/>
                <a:gd name="T8" fmla="*/ 737 w 739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5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5"/>
                    <a:pt x="27" y="545"/>
                    <a:pt x="27" y="545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Freeform 12"/>
            <p:cNvSpPr>
              <a:spLocks/>
            </p:cNvSpPr>
            <p:nvPr/>
          </p:nvSpPr>
          <p:spPr bwMode="auto">
            <a:xfrm>
              <a:off x="1775" y="2837"/>
              <a:ext cx="962" cy="729"/>
            </a:xfrm>
            <a:custGeom>
              <a:avLst/>
              <a:gdLst>
                <a:gd name="T0" fmla="*/ 21 w 766"/>
                <a:gd name="T1" fmla="*/ 347 h 581"/>
                <a:gd name="T2" fmla="*/ 765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8 h 581"/>
                <a:gd name="T12" fmla="*/ 765 w 766"/>
                <a:gd name="T13" fmla="*/ 236 h 581"/>
                <a:gd name="T14" fmla="*/ 33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5" y="0"/>
                    <a:pt x="765" y="0"/>
                    <a:pt x="765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8"/>
                    <a:pt x="765" y="218"/>
                    <a:pt x="765" y="218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3" y="581"/>
                    <a:pt x="33" y="581"/>
                    <a:pt x="33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1"/>
                    <a:pt x="21" y="347"/>
                    <a:pt x="21" y="347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4" name="Freeform 13"/>
            <p:cNvSpPr>
              <a:spLocks/>
            </p:cNvSpPr>
            <p:nvPr/>
          </p:nvSpPr>
          <p:spPr bwMode="auto">
            <a:xfrm>
              <a:off x="442" y="2409"/>
              <a:ext cx="2294" cy="863"/>
            </a:xfrm>
            <a:custGeom>
              <a:avLst/>
              <a:gdLst>
                <a:gd name="T0" fmla="*/ 0 w 1930"/>
                <a:gd name="T1" fmla="*/ 259 h 726"/>
                <a:gd name="T2" fmla="*/ 798 w 1930"/>
                <a:gd name="T3" fmla="*/ 0 h 726"/>
                <a:gd name="T4" fmla="*/ 1930 w 1930"/>
                <a:gd name="T5" fmla="*/ 360 h 726"/>
                <a:gd name="T6" fmla="*/ 1145 w 1930"/>
                <a:gd name="T7" fmla="*/ 726 h 726"/>
                <a:gd name="T8" fmla="*/ 0 w 1930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726">
                  <a:moveTo>
                    <a:pt x="0" y="259"/>
                  </a:moveTo>
                  <a:lnTo>
                    <a:pt x="798" y="0"/>
                  </a:lnTo>
                  <a:lnTo>
                    <a:pt x="1930" y="360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 rotWithShape="1">
              <a:gsLst>
                <a:gs pos="0">
                  <a:srgbClr val="727172">
                    <a:gamma/>
                    <a:shade val="46275"/>
                    <a:invGamma/>
                  </a:srgbClr>
                </a:gs>
                <a:gs pos="100000">
                  <a:srgbClr val="72717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5" name="Freeform 14"/>
            <p:cNvSpPr>
              <a:spLocks/>
            </p:cNvSpPr>
            <p:nvPr/>
          </p:nvSpPr>
          <p:spPr bwMode="auto">
            <a:xfrm>
              <a:off x="385" y="2717"/>
              <a:ext cx="1421" cy="849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9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6"/>
                    <a:pt x="1133" y="67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35" y="239"/>
                    <a:pt x="0" y="146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8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3" name="Group 15"/>
          <p:cNvGrpSpPr>
            <a:grpSpLocks/>
          </p:cNvGrpSpPr>
          <p:nvPr/>
        </p:nvGrpSpPr>
        <p:grpSpPr bwMode="auto">
          <a:xfrm>
            <a:off x="804148" y="2374932"/>
            <a:ext cx="3584243" cy="1763167"/>
            <a:chOff x="392" y="2081"/>
            <a:chExt cx="2352" cy="1157"/>
          </a:xfrm>
        </p:grpSpPr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413" y="2696"/>
              <a:ext cx="1330" cy="530"/>
            </a:xfrm>
            <a:custGeom>
              <a:avLst/>
              <a:gdLst>
                <a:gd name="T0" fmla="*/ 696 w 1119"/>
                <a:gd name="T1" fmla="*/ 0 h 446"/>
                <a:gd name="T2" fmla="*/ 1119 w 1119"/>
                <a:gd name="T3" fmla="*/ 71 h 446"/>
                <a:gd name="T4" fmla="*/ 344 w 1119"/>
                <a:gd name="T5" fmla="*/ 446 h 446"/>
                <a:gd name="T6" fmla="*/ 0 w 1119"/>
                <a:gd name="T7" fmla="*/ 309 h 446"/>
                <a:gd name="T8" fmla="*/ 696 w 1119"/>
                <a:gd name="T9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6">
                  <a:moveTo>
                    <a:pt x="696" y="0"/>
                  </a:moveTo>
                  <a:lnTo>
                    <a:pt x="1119" y="71"/>
                  </a:lnTo>
                  <a:lnTo>
                    <a:pt x="344" y="446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767" y="2542"/>
              <a:ext cx="927" cy="684"/>
            </a:xfrm>
            <a:custGeom>
              <a:avLst/>
              <a:gdLst>
                <a:gd name="T0" fmla="*/ 737 w 739"/>
                <a:gd name="T1" fmla="*/ 0 h 545"/>
                <a:gd name="T2" fmla="*/ 739 w 739"/>
                <a:gd name="T3" fmla="*/ 198 h 545"/>
                <a:gd name="T4" fmla="*/ 27 w 739"/>
                <a:gd name="T5" fmla="*/ 545 h 545"/>
                <a:gd name="T6" fmla="*/ 0 w 739"/>
                <a:gd name="T7" fmla="*/ 338 h 545"/>
                <a:gd name="T8" fmla="*/ 737 w 739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5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5"/>
                    <a:pt x="27" y="545"/>
                    <a:pt x="27" y="545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784" y="2509"/>
              <a:ext cx="960" cy="729"/>
            </a:xfrm>
            <a:custGeom>
              <a:avLst/>
              <a:gdLst>
                <a:gd name="T0" fmla="*/ 21 w 766"/>
                <a:gd name="T1" fmla="*/ 346 h 581"/>
                <a:gd name="T2" fmla="*/ 766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0 h 581"/>
                <a:gd name="T10" fmla="*/ 765 w 766"/>
                <a:gd name="T11" fmla="*/ 217 h 581"/>
                <a:gd name="T12" fmla="*/ 765 w 766"/>
                <a:gd name="T13" fmla="*/ 236 h 581"/>
                <a:gd name="T14" fmla="*/ 34 w 766"/>
                <a:gd name="T15" fmla="*/ 581 h 581"/>
                <a:gd name="T16" fmla="*/ 24 w 766"/>
                <a:gd name="T17" fmla="*/ 581 h 581"/>
                <a:gd name="T18" fmla="*/ 21 w 766"/>
                <a:gd name="T19" fmla="*/ 346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6"/>
                  </a:moveTo>
                  <a:cubicBezTo>
                    <a:pt x="766" y="0"/>
                    <a:pt x="766" y="0"/>
                    <a:pt x="766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2"/>
                    <a:pt x="31" y="570"/>
                  </a:cubicBezTo>
                  <a:cubicBezTo>
                    <a:pt x="765" y="217"/>
                    <a:pt x="765" y="217"/>
                    <a:pt x="765" y="217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4" y="581"/>
                    <a:pt x="34" y="581"/>
                    <a:pt x="34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0"/>
                    <a:pt x="21" y="346"/>
                    <a:pt x="21" y="346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449" y="2081"/>
              <a:ext cx="2295" cy="861"/>
            </a:xfrm>
            <a:custGeom>
              <a:avLst/>
              <a:gdLst>
                <a:gd name="T0" fmla="*/ 0 w 1931"/>
                <a:gd name="T1" fmla="*/ 258 h 725"/>
                <a:gd name="T2" fmla="*/ 799 w 1931"/>
                <a:gd name="T3" fmla="*/ 0 h 725"/>
                <a:gd name="T4" fmla="*/ 1931 w 1931"/>
                <a:gd name="T5" fmla="*/ 360 h 725"/>
                <a:gd name="T6" fmla="*/ 1145 w 1931"/>
                <a:gd name="T7" fmla="*/ 725 h 725"/>
                <a:gd name="T8" fmla="*/ 0 w 1931"/>
                <a:gd name="T9" fmla="*/ 258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725">
                  <a:moveTo>
                    <a:pt x="0" y="258"/>
                  </a:moveTo>
                  <a:lnTo>
                    <a:pt x="799" y="0"/>
                  </a:lnTo>
                  <a:lnTo>
                    <a:pt x="1931" y="360"/>
                  </a:lnTo>
                  <a:lnTo>
                    <a:pt x="1145" y="725"/>
                  </a:lnTo>
                  <a:lnTo>
                    <a:pt x="0" y="258"/>
                  </a:lnTo>
                  <a:close/>
                </a:path>
              </a:pathLst>
            </a:custGeom>
            <a:gradFill rotWithShape="1">
              <a:gsLst>
                <a:gs pos="0">
                  <a:srgbClr val="727172">
                    <a:gamma/>
                    <a:shade val="46275"/>
                    <a:invGamma/>
                  </a:srgbClr>
                </a:gs>
                <a:gs pos="100000">
                  <a:srgbClr val="72717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392" y="2387"/>
              <a:ext cx="1421" cy="851"/>
            </a:xfrm>
            <a:custGeom>
              <a:avLst/>
              <a:gdLst>
                <a:gd name="T0" fmla="*/ 1130 w 1133"/>
                <a:gd name="T1" fmla="*/ 442 h 677"/>
                <a:gd name="T2" fmla="*/ 1133 w 1133"/>
                <a:gd name="T3" fmla="*/ 677 h 677"/>
                <a:gd name="T4" fmla="*/ 35 w 1133"/>
                <a:gd name="T5" fmla="*/ 239 h 677"/>
                <a:gd name="T6" fmla="*/ 45 w 1133"/>
                <a:gd name="T7" fmla="*/ 0 h 677"/>
                <a:gd name="T8" fmla="*/ 1130 w 1133"/>
                <a:gd name="T9" fmla="*/ 442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7">
                  <a:moveTo>
                    <a:pt x="1130" y="442"/>
                  </a:moveTo>
                  <a:cubicBezTo>
                    <a:pt x="1130" y="442"/>
                    <a:pt x="1115" y="566"/>
                    <a:pt x="1133" y="677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35" y="239"/>
                    <a:pt x="0" y="146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4" name="Group 21"/>
          <p:cNvGrpSpPr>
            <a:grpSpLocks/>
          </p:cNvGrpSpPr>
          <p:nvPr/>
        </p:nvGrpSpPr>
        <p:grpSpPr bwMode="auto">
          <a:xfrm>
            <a:off x="1092168" y="1961950"/>
            <a:ext cx="3584243" cy="1761644"/>
            <a:chOff x="237" y="1026"/>
            <a:chExt cx="2352" cy="1156"/>
          </a:xfrm>
        </p:grpSpPr>
        <p:sp>
          <p:nvSpPr>
            <p:cNvPr id="101" name="Freeform 22"/>
            <p:cNvSpPr>
              <a:spLocks/>
            </p:cNvSpPr>
            <p:nvPr/>
          </p:nvSpPr>
          <p:spPr bwMode="auto">
            <a:xfrm>
              <a:off x="1258" y="1642"/>
              <a:ext cx="1330" cy="531"/>
            </a:xfrm>
            <a:custGeom>
              <a:avLst/>
              <a:gdLst>
                <a:gd name="T0" fmla="*/ 696 w 1119"/>
                <a:gd name="T1" fmla="*/ 0 h 447"/>
                <a:gd name="T2" fmla="*/ 1119 w 1119"/>
                <a:gd name="T3" fmla="*/ 71 h 447"/>
                <a:gd name="T4" fmla="*/ 344 w 1119"/>
                <a:gd name="T5" fmla="*/ 447 h 447"/>
                <a:gd name="T6" fmla="*/ 0 w 1119"/>
                <a:gd name="T7" fmla="*/ 309 h 447"/>
                <a:gd name="T8" fmla="*/ 696 w 1119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7">
                  <a:moveTo>
                    <a:pt x="696" y="0"/>
                  </a:moveTo>
                  <a:lnTo>
                    <a:pt x="1119" y="71"/>
                  </a:lnTo>
                  <a:lnTo>
                    <a:pt x="344" y="447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Freeform 23"/>
            <p:cNvSpPr>
              <a:spLocks/>
            </p:cNvSpPr>
            <p:nvPr/>
          </p:nvSpPr>
          <p:spPr bwMode="auto">
            <a:xfrm>
              <a:off x="1612" y="1487"/>
              <a:ext cx="927" cy="686"/>
            </a:xfrm>
            <a:custGeom>
              <a:avLst/>
              <a:gdLst>
                <a:gd name="T0" fmla="*/ 737 w 739"/>
                <a:gd name="T1" fmla="*/ 0 h 546"/>
                <a:gd name="T2" fmla="*/ 739 w 739"/>
                <a:gd name="T3" fmla="*/ 198 h 546"/>
                <a:gd name="T4" fmla="*/ 27 w 739"/>
                <a:gd name="T5" fmla="*/ 546 h 546"/>
                <a:gd name="T6" fmla="*/ 0 w 739"/>
                <a:gd name="T7" fmla="*/ 339 h 546"/>
                <a:gd name="T8" fmla="*/ 737 w 739"/>
                <a:gd name="T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6">
                  <a:moveTo>
                    <a:pt x="737" y="0"/>
                  </a:moveTo>
                  <a:cubicBezTo>
                    <a:pt x="737" y="0"/>
                    <a:pt x="727" y="21"/>
                    <a:pt x="739" y="198"/>
                  </a:cubicBezTo>
                  <a:cubicBezTo>
                    <a:pt x="27" y="546"/>
                    <a:pt x="27" y="546"/>
                    <a:pt x="27" y="546"/>
                  </a:cubicBezTo>
                  <a:cubicBezTo>
                    <a:pt x="0" y="339"/>
                    <a:pt x="0" y="339"/>
                    <a:pt x="0" y="339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Freeform 24"/>
            <p:cNvSpPr>
              <a:spLocks/>
            </p:cNvSpPr>
            <p:nvPr/>
          </p:nvSpPr>
          <p:spPr bwMode="auto">
            <a:xfrm>
              <a:off x="1627" y="1453"/>
              <a:ext cx="962" cy="729"/>
            </a:xfrm>
            <a:custGeom>
              <a:avLst/>
              <a:gdLst>
                <a:gd name="T0" fmla="*/ 21 w 766"/>
                <a:gd name="T1" fmla="*/ 347 h 581"/>
                <a:gd name="T2" fmla="*/ 765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7 h 581"/>
                <a:gd name="T12" fmla="*/ 765 w 766"/>
                <a:gd name="T13" fmla="*/ 236 h 581"/>
                <a:gd name="T14" fmla="*/ 33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5" y="0"/>
                    <a:pt x="765" y="0"/>
                    <a:pt x="765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7"/>
                    <a:pt x="765" y="217"/>
                    <a:pt x="765" y="217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3" y="581"/>
                    <a:pt x="33" y="581"/>
                    <a:pt x="33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1"/>
                    <a:pt x="21" y="347"/>
                    <a:pt x="21" y="347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Freeform 25"/>
            <p:cNvSpPr>
              <a:spLocks/>
            </p:cNvSpPr>
            <p:nvPr/>
          </p:nvSpPr>
          <p:spPr bwMode="auto">
            <a:xfrm>
              <a:off x="294" y="1026"/>
              <a:ext cx="2294" cy="863"/>
            </a:xfrm>
            <a:custGeom>
              <a:avLst/>
              <a:gdLst>
                <a:gd name="T0" fmla="*/ 0 w 1930"/>
                <a:gd name="T1" fmla="*/ 259 h 726"/>
                <a:gd name="T2" fmla="*/ 798 w 1930"/>
                <a:gd name="T3" fmla="*/ 0 h 726"/>
                <a:gd name="T4" fmla="*/ 1930 w 1930"/>
                <a:gd name="T5" fmla="*/ 359 h 726"/>
                <a:gd name="T6" fmla="*/ 1145 w 1930"/>
                <a:gd name="T7" fmla="*/ 726 h 726"/>
                <a:gd name="T8" fmla="*/ 0 w 1930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726">
                  <a:moveTo>
                    <a:pt x="0" y="259"/>
                  </a:moveTo>
                  <a:lnTo>
                    <a:pt x="798" y="0"/>
                  </a:lnTo>
                  <a:lnTo>
                    <a:pt x="1930" y="359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Freeform 26"/>
            <p:cNvSpPr>
              <a:spLocks/>
            </p:cNvSpPr>
            <p:nvPr/>
          </p:nvSpPr>
          <p:spPr bwMode="auto">
            <a:xfrm>
              <a:off x="237" y="1334"/>
              <a:ext cx="1421" cy="848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8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5"/>
                    <a:pt x="1133" y="676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5" y="238"/>
                    <a:pt x="0" y="145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5" name="Group 27"/>
          <p:cNvGrpSpPr>
            <a:grpSpLocks/>
          </p:cNvGrpSpPr>
          <p:nvPr/>
        </p:nvGrpSpPr>
        <p:grpSpPr bwMode="auto">
          <a:xfrm>
            <a:off x="735573" y="1547446"/>
            <a:ext cx="3584243" cy="1761644"/>
            <a:chOff x="691" y="346"/>
            <a:chExt cx="2352" cy="1156"/>
          </a:xfrm>
        </p:grpSpPr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1712" y="963"/>
              <a:ext cx="1330" cy="530"/>
            </a:xfrm>
            <a:custGeom>
              <a:avLst/>
              <a:gdLst>
                <a:gd name="T0" fmla="*/ 696 w 1119"/>
                <a:gd name="T1" fmla="*/ 0 h 446"/>
                <a:gd name="T2" fmla="*/ 1119 w 1119"/>
                <a:gd name="T3" fmla="*/ 71 h 446"/>
                <a:gd name="T4" fmla="*/ 344 w 1119"/>
                <a:gd name="T5" fmla="*/ 446 h 446"/>
                <a:gd name="T6" fmla="*/ 0 w 1119"/>
                <a:gd name="T7" fmla="*/ 309 h 446"/>
                <a:gd name="T8" fmla="*/ 696 w 1119"/>
                <a:gd name="T9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6">
                  <a:moveTo>
                    <a:pt x="696" y="0"/>
                  </a:moveTo>
                  <a:lnTo>
                    <a:pt x="1119" y="71"/>
                  </a:lnTo>
                  <a:lnTo>
                    <a:pt x="344" y="446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7EEA"/>
                </a:gs>
                <a:gs pos="100000">
                  <a:srgbClr val="005EAC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2066" y="808"/>
              <a:ext cx="927" cy="685"/>
            </a:xfrm>
            <a:custGeom>
              <a:avLst/>
              <a:gdLst>
                <a:gd name="T0" fmla="*/ 737 w 739"/>
                <a:gd name="T1" fmla="*/ 0 h 545"/>
                <a:gd name="T2" fmla="*/ 739 w 739"/>
                <a:gd name="T3" fmla="*/ 198 h 545"/>
                <a:gd name="T4" fmla="*/ 27 w 739"/>
                <a:gd name="T5" fmla="*/ 545 h 545"/>
                <a:gd name="T6" fmla="*/ 0 w 739"/>
                <a:gd name="T7" fmla="*/ 338 h 545"/>
                <a:gd name="T8" fmla="*/ 737 w 739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5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5"/>
                    <a:pt x="27" y="545"/>
                    <a:pt x="27" y="545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2083" y="774"/>
              <a:ext cx="960" cy="728"/>
            </a:xfrm>
            <a:custGeom>
              <a:avLst/>
              <a:gdLst>
                <a:gd name="T0" fmla="*/ 21 w 766"/>
                <a:gd name="T1" fmla="*/ 347 h 581"/>
                <a:gd name="T2" fmla="*/ 766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8 h 581"/>
                <a:gd name="T12" fmla="*/ 765 w 766"/>
                <a:gd name="T13" fmla="*/ 236 h 581"/>
                <a:gd name="T14" fmla="*/ 34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6" y="0"/>
                    <a:pt x="766" y="0"/>
                    <a:pt x="766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8"/>
                    <a:pt x="765" y="218"/>
                    <a:pt x="765" y="218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4" y="581"/>
                    <a:pt x="34" y="581"/>
                    <a:pt x="34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1"/>
                    <a:pt x="21" y="347"/>
                    <a:pt x="21" y="34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748" y="346"/>
              <a:ext cx="2295" cy="863"/>
            </a:xfrm>
            <a:custGeom>
              <a:avLst/>
              <a:gdLst>
                <a:gd name="T0" fmla="*/ 0 w 1931"/>
                <a:gd name="T1" fmla="*/ 259 h 726"/>
                <a:gd name="T2" fmla="*/ 799 w 1931"/>
                <a:gd name="T3" fmla="*/ 0 h 726"/>
                <a:gd name="T4" fmla="*/ 1931 w 1931"/>
                <a:gd name="T5" fmla="*/ 360 h 726"/>
                <a:gd name="T6" fmla="*/ 1145 w 1931"/>
                <a:gd name="T7" fmla="*/ 726 h 726"/>
                <a:gd name="T8" fmla="*/ 0 w 1931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726">
                  <a:moveTo>
                    <a:pt x="0" y="259"/>
                  </a:moveTo>
                  <a:lnTo>
                    <a:pt x="799" y="0"/>
                  </a:lnTo>
                  <a:lnTo>
                    <a:pt x="1931" y="360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>
              <a:gsLst>
                <a:gs pos="0">
                  <a:srgbClr val="007EEA"/>
                </a:gs>
                <a:gs pos="100000">
                  <a:srgbClr val="005EAC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691" y="654"/>
              <a:ext cx="1421" cy="848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9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6"/>
                    <a:pt x="1133" y="67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35" y="239"/>
                    <a:pt x="0" y="145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>
              <a:gsLst>
                <a:gs pos="0">
                  <a:srgbClr val="005EAC"/>
                </a:gs>
                <a:gs pos="100000">
                  <a:srgbClr val="007EEA"/>
                </a:gs>
              </a:gsLst>
              <a:lin ang="135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1" name="Rectangle 34"/>
          <p:cNvSpPr>
            <a:spLocks noChangeArrowheads="1"/>
          </p:cNvSpPr>
          <p:nvPr/>
        </p:nvSpPr>
        <p:spPr bwMode="auto">
          <a:xfrm>
            <a:off x="5854275" y="3872201"/>
            <a:ext cx="2522490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4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400"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5867745" y="3499123"/>
            <a:ext cx="25090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单击此处添加标题文字</a:t>
            </a:r>
          </a:p>
        </p:txBody>
      </p:sp>
      <p:sp>
        <p:nvSpPr>
          <p:cNvPr id="123" name="Rectangle 36"/>
          <p:cNvSpPr>
            <a:spLocks noChangeArrowheads="1"/>
          </p:cNvSpPr>
          <p:nvPr/>
        </p:nvSpPr>
        <p:spPr bwMode="auto">
          <a:xfrm>
            <a:off x="5854275" y="2272361"/>
            <a:ext cx="2522490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124" name="Rectangle 37"/>
          <p:cNvSpPr>
            <a:spLocks noChangeArrowheads="1"/>
          </p:cNvSpPr>
          <p:nvPr/>
        </p:nvSpPr>
        <p:spPr bwMode="auto">
          <a:xfrm>
            <a:off x="5883775" y="1901537"/>
            <a:ext cx="249299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0067B4"/>
                </a:solidFill>
                <a:latin typeface="微软雅黑"/>
                <a:ea typeface="微软雅黑"/>
              </a:rPr>
              <a:t>单击此处添加标题文字</a:t>
            </a:r>
          </a:p>
        </p:txBody>
      </p:sp>
      <p:cxnSp>
        <p:nvCxnSpPr>
          <p:cNvPr id="125" name="直接连接符 124"/>
          <p:cNvCxnSpPr/>
          <p:nvPr/>
        </p:nvCxnSpPr>
        <p:spPr>
          <a:xfrm>
            <a:off x="3501792" y="2251494"/>
            <a:ext cx="4857219" cy="0"/>
          </a:xfrm>
          <a:prstGeom prst="line">
            <a:avLst/>
          </a:prstGeom>
          <a:noFill/>
          <a:ln w="9525" cap="flat" cmpd="sng" algn="ctr">
            <a:solidFill>
              <a:srgbClr val="0067B4"/>
            </a:solidFill>
            <a:prstDash val="solid"/>
            <a:headEnd type="oval" w="med" len="med"/>
            <a:tailEnd type="none" w="med" len="med"/>
          </a:ln>
          <a:effectLst/>
        </p:spPr>
      </p:cxnSp>
      <p:cxnSp>
        <p:nvCxnSpPr>
          <p:cNvPr id="126" name="直接连接符 125"/>
          <p:cNvCxnSpPr/>
          <p:nvPr/>
        </p:nvCxnSpPr>
        <p:spPr>
          <a:xfrm>
            <a:off x="3938914" y="3872201"/>
            <a:ext cx="4420097" cy="0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oval" w="med" len="med"/>
            <a:tailEnd type="none" w="med" len="med"/>
          </a:ln>
          <a:effectLst/>
        </p:spPr>
      </p:cxnSp>
      <p:sp>
        <p:nvSpPr>
          <p:cNvPr id="127" name="矩形 126"/>
          <p:cNvSpPr/>
          <p:nvPr/>
        </p:nvSpPr>
        <p:spPr>
          <a:xfrm>
            <a:off x="3883227" y="987302"/>
            <a:ext cx="449353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10" dirty="0">
                <a:solidFill>
                  <a:srgbClr val="0067B4"/>
                </a:solidFill>
                <a:latin typeface="微软雅黑" pitchFamily="34" charset="-122"/>
                <a:ea typeface="微软雅黑" pitchFamily="34" charset="-122"/>
              </a:rPr>
              <a:t>此处添加标题文字内容信息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  <p:bldP spid="123" grpId="0"/>
      <p:bldP spid="124" grpId="0"/>
      <p:bldP spid="1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AutoShap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704" y="1023796"/>
            <a:ext cx="7833360" cy="420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矩形 3"/>
          <p:cNvSpPr>
            <a:spLocks noChangeArrowheads="1"/>
          </p:cNvSpPr>
          <p:nvPr/>
        </p:nvSpPr>
        <p:spPr bwMode="auto">
          <a:xfrm>
            <a:off x="1136946" y="733474"/>
            <a:ext cx="2173287" cy="3683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86" name="AutoShape 3"/>
          <p:cNvSpPr>
            <a:spLocks noChangeArrowheads="1"/>
          </p:cNvSpPr>
          <p:nvPr/>
        </p:nvSpPr>
        <p:spPr bwMode="auto">
          <a:xfrm>
            <a:off x="1673521" y="1776463"/>
            <a:ext cx="3571875" cy="287337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7EEA"/>
              </a:gs>
              <a:gs pos="100000">
                <a:srgbClr val="005EAC"/>
              </a:gs>
            </a:gsLst>
            <a:lin ang="10800000" scaled="1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kern="0">
              <a:solidFill>
                <a:srgbClr val="FFFFFF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87" name="矩形 19"/>
          <p:cNvSpPr>
            <a:spLocks noChangeArrowheads="1"/>
          </p:cNvSpPr>
          <p:nvPr/>
        </p:nvSpPr>
        <p:spPr bwMode="auto">
          <a:xfrm>
            <a:off x="932157" y="1755824"/>
            <a:ext cx="6350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rPr>
              <a:t>北京</a:t>
            </a:r>
            <a:endParaRPr lang="zh-CN" altLang="en-US" kern="0" dirty="0">
              <a:solidFill>
                <a:srgbClr val="0070C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88" name="AutoShape 3"/>
          <p:cNvSpPr>
            <a:spLocks noChangeArrowheads="1"/>
          </p:cNvSpPr>
          <p:nvPr/>
        </p:nvSpPr>
        <p:spPr bwMode="auto">
          <a:xfrm>
            <a:off x="1673521" y="2367013"/>
            <a:ext cx="2987675" cy="287337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FBFBF"/>
              </a:gs>
              <a:gs pos="75000">
                <a:srgbClr val="595959"/>
              </a:gs>
              <a:gs pos="100000">
                <a:srgbClr val="595959"/>
              </a:gs>
            </a:gsLst>
            <a:lin ang="300000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kern="0">
              <a:solidFill>
                <a:srgbClr val="FFFFFF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89" name="AutoShape 3"/>
          <p:cNvSpPr>
            <a:spLocks noChangeArrowheads="1"/>
          </p:cNvSpPr>
          <p:nvPr/>
        </p:nvSpPr>
        <p:spPr bwMode="auto">
          <a:xfrm>
            <a:off x="1673521" y="2957563"/>
            <a:ext cx="1908175" cy="288925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7EEA"/>
              </a:gs>
              <a:gs pos="100000">
                <a:srgbClr val="005EAC"/>
              </a:gs>
            </a:gsLst>
            <a:lin ang="10800000" scaled="1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kern="0">
              <a:solidFill>
                <a:srgbClr val="FFFFFF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49" name="AutoShape 3"/>
          <p:cNvSpPr>
            <a:spLocks noChangeArrowheads="1"/>
          </p:cNvSpPr>
          <p:nvPr/>
        </p:nvSpPr>
        <p:spPr bwMode="auto">
          <a:xfrm>
            <a:off x="1673521" y="3549699"/>
            <a:ext cx="2339975" cy="287338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FBFBF"/>
              </a:gs>
              <a:gs pos="75000">
                <a:srgbClr val="595959"/>
              </a:gs>
              <a:gs pos="100000">
                <a:srgbClr val="595959"/>
              </a:gs>
            </a:gsLst>
            <a:lin ang="300000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kern="0">
              <a:solidFill>
                <a:srgbClr val="FFFFFF"/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150" name="直接连接符 10"/>
          <p:cNvCxnSpPr>
            <a:cxnSpLocks noChangeShapeType="1"/>
          </p:cNvCxnSpPr>
          <p:nvPr/>
        </p:nvCxnSpPr>
        <p:spPr bwMode="auto">
          <a:xfrm rot="5400000">
            <a:off x="3999206" y="3087735"/>
            <a:ext cx="352742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</p:spPr>
      </p:cxnSp>
      <p:sp>
        <p:nvSpPr>
          <p:cNvPr id="151" name="矩形 10"/>
          <p:cNvSpPr>
            <a:spLocks noChangeArrowheads="1"/>
          </p:cNvSpPr>
          <p:nvPr/>
        </p:nvSpPr>
        <p:spPr bwMode="auto">
          <a:xfrm>
            <a:off x="5778796" y="700138"/>
            <a:ext cx="2174875" cy="369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52" name="AutoShape 3"/>
          <p:cNvSpPr>
            <a:spLocks noChangeArrowheads="1"/>
          </p:cNvSpPr>
          <p:nvPr/>
        </p:nvSpPr>
        <p:spPr bwMode="auto">
          <a:xfrm>
            <a:off x="1673521" y="4140250"/>
            <a:ext cx="828675" cy="288925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7EEA"/>
              </a:gs>
              <a:gs pos="100000">
                <a:srgbClr val="005EAC"/>
              </a:gs>
            </a:gsLst>
            <a:lin ang="10800000" scaled="1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kern="0">
              <a:solidFill>
                <a:srgbClr val="FFFFFF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53" name="矩形 19"/>
          <p:cNvSpPr>
            <a:spLocks noChangeArrowheads="1"/>
          </p:cNvSpPr>
          <p:nvPr/>
        </p:nvSpPr>
        <p:spPr bwMode="auto">
          <a:xfrm>
            <a:off x="932157" y="2346374"/>
            <a:ext cx="6350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rPr>
              <a:t>上海</a:t>
            </a:r>
            <a:endParaRPr lang="zh-CN" altLang="en-US" kern="0">
              <a:solidFill>
                <a:srgbClr val="0070C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54" name="矩形 19"/>
          <p:cNvSpPr>
            <a:spLocks noChangeArrowheads="1"/>
          </p:cNvSpPr>
          <p:nvPr/>
        </p:nvSpPr>
        <p:spPr bwMode="auto">
          <a:xfrm>
            <a:off x="932157" y="2935338"/>
            <a:ext cx="635000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rPr>
              <a:t>广州</a:t>
            </a:r>
            <a:endParaRPr lang="zh-CN" altLang="en-US" kern="0">
              <a:solidFill>
                <a:srgbClr val="0070C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55" name="矩形 19"/>
          <p:cNvSpPr>
            <a:spLocks noChangeArrowheads="1"/>
          </p:cNvSpPr>
          <p:nvPr/>
        </p:nvSpPr>
        <p:spPr bwMode="auto">
          <a:xfrm>
            <a:off x="932157" y="3524299"/>
            <a:ext cx="635000" cy="33855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rPr>
              <a:t>长沙</a:t>
            </a:r>
            <a:endParaRPr lang="zh-CN" altLang="en-US" kern="0" dirty="0">
              <a:solidFill>
                <a:srgbClr val="0070C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56" name="矩形 155"/>
          <p:cNvSpPr>
            <a:spLocks noChangeArrowheads="1"/>
          </p:cNvSpPr>
          <p:nvPr/>
        </p:nvSpPr>
        <p:spPr bwMode="auto">
          <a:xfrm>
            <a:off x="932157" y="4113263"/>
            <a:ext cx="635000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rPr>
              <a:t>重庆</a:t>
            </a:r>
            <a:endParaRPr lang="zh-CN" altLang="en-US" kern="0" dirty="0">
              <a:solidFill>
                <a:srgbClr val="0070C0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57" name="矩形 19"/>
          <p:cNvSpPr>
            <a:spLocks noChangeArrowheads="1"/>
          </p:cNvSpPr>
          <p:nvPr/>
        </p:nvSpPr>
        <p:spPr bwMode="auto">
          <a:xfrm>
            <a:off x="6258220" y="1781224"/>
            <a:ext cx="1516062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kern="0" dirty="0">
              <a:latin typeface="Calibri" pitchFamily="34" charset="0"/>
              <a:ea typeface="+mn-ea"/>
            </a:endParaRPr>
          </a:p>
        </p:txBody>
      </p:sp>
      <p:sp>
        <p:nvSpPr>
          <p:cNvPr id="158" name="矩形 19"/>
          <p:cNvSpPr>
            <a:spLocks noChangeArrowheads="1"/>
          </p:cNvSpPr>
          <p:nvPr/>
        </p:nvSpPr>
        <p:spPr bwMode="auto">
          <a:xfrm>
            <a:off x="6258220" y="2381299"/>
            <a:ext cx="1516062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kern="0" dirty="0">
              <a:latin typeface="Calibri" pitchFamily="34" charset="0"/>
              <a:ea typeface="+mn-ea"/>
            </a:endParaRPr>
          </a:p>
        </p:txBody>
      </p:sp>
      <p:sp>
        <p:nvSpPr>
          <p:cNvPr id="159" name="矩形 19"/>
          <p:cNvSpPr>
            <a:spLocks noChangeArrowheads="1"/>
          </p:cNvSpPr>
          <p:nvPr/>
        </p:nvSpPr>
        <p:spPr bwMode="auto">
          <a:xfrm>
            <a:off x="6258220" y="2982963"/>
            <a:ext cx="1516062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kern="0">
              <a:latin typeface="Calibri" pitchFamily="34" charset="0"/>
              <a:ea typeface="+mn-ea"/>
            </a:endParaRPr>
          </a:p>
        </p:txBody>
      </p:sp>
      <p:sp>
        <p:nvSpPr>
          <p:cNvPr id="160" name="矩形 20"/>
          <p:cNvSpPr>
            <a:spLocks noChangeArrowheads="1"/>
          </p:cNvSpPr>
          <p:nvPr/>
        </p:nvSpPr>
        <p:spPr bwMode="auto">
          <a:xfrm>
            <a:off x="6258220" y="3584624"/>
            <a:ext cx="1516062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kern="0">
              <a:latin typeface="Calibri" pitchFamily="34" charset="0"/>
              <a:ea typeface="+mn-ea"/>
            </a:endParaRPr>
          </a:p>
        </p:txBody>
      </p:sp>
      <p:sp>
        <p:nvSpPr>
          <p:cNvPr id="161" name="矩形 19"/>
          <p:cNvSpPr>
            <a:spLocks noChangeArrowheads="1"/>
          </p:cNvSpPr>
          <p:nvPr/>
        </p:nvSpPr>
        <p:spPr bwMode="auto">
          <a:xfrm>
            <a:off x="6258220" y="4184699"/>
            <a:ext cx="1516062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kern="0">
              <a:latin typeface="Calibri" pitchFamily="34" charset="0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5272293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6" grpId="0" animBg="1"/>
      <p:bldP spid="87" grpId="0"/>
      <p:bldP spid="88" grpId="0" animBg="1"/>
      <p:bldP spid="89" grpId="0" animBg="1"/>
      <p:bldP spid="149" grpId="0" animBg="1"/>
      <p:bldP spid="151" grpId="0"/>
      <p:bldP spid="152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066892" y="971592"/>
            <a:ext cx="5373687" cy="400110"/>
            <a:chOff x="2170112" y="1339790"/>
            <a:chExt cx="5373687" cy="400110"/>
          </a:xfrm>
        </p:grpSpPr>
        <p:sp>
          <p:nvSpPr>
            <p:cNvPr id="19" name="矩形 18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570645" y="1339790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315084" y="808264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66892" y="1824812"/>
            <a:ext cx="5373687" cy="400110"/>
            <a:chOff x="2170112" y="1339790"/>
            <a:chExt cx="5373687" cy="400110"/>
          </a:xfrm>
        </p:grpSpPr>
        <p:sp>
          <p:nvSpPr>
            <p:cNvPr id="29" name="矩形 28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70645" y="1339790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315084" y="1661484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66892" y="2639210"/>
            <a:ext cx="5373687" cy="400110"/>
            <a:chOff x="2170112" y="1339790"/>
            <a:chExt cx="5373687" cy="400110"/>
          </a:xfrm>
        </p:grpSpPr>
        <p:sp>
          <p:nvSpPr>
            <p:cNvPr id="33" name="矩形 32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570645" y="1339790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315084" y="2475882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66892" y="3468628"/>
            <a:ext cx="5373687" cy="400110"/>
            <a:chOff x="2170112" y="1339790"/>
            <a:chExt cx="5373687" cy="400110"/>
          </a:xfrm>
        </p:grpSpPr>
        <p:sp>
          <p:nvSpPr>
            <p:cNvPr id="37" name="矩形 36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570645" y="1339790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315084" y="3305300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第四部分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008510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1" grpId="0" animBg="1"/>
      <p:bldP spid="35" grpId="0" animBg="1"/>
      <p:bldP spid="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llipse 11"/>
          <p:cNvSpPr/>
          <p:nvPr/>
        </p:nvSpPr>
        <p:spPr>
          <a:xfrm>
            <a:off x="1887870" y="2038364"/>
            <a:ext cx="1803600" cy="1804126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决定组织结构的因素</a:t>
            </a:r>
          </a:p>
        </p:txBody>
      </p:sp>
      <p:grpSp>
        <p:nvGrpSpPr>
          <p:cNvPr id="25" name="Groupe 6"/>
          <p:cNvGrpSpPr/>
          <p:nvPr/>
        </p:nvGrpSpPr>
        <p:grpSpPr>
          <a:xfrm>
            <a:off x="732270" y="742998"/>
            <a:ext cx="4114800" cy="4114692"/>
            <a:chOff x="1891684" y="1021838"/>
            <a:chExt cx="5346684" cy="5256000"/>
          </a:xfrm>
        </p:grpSpPr>
        <p:sp>
          <p:nvSpPr>
            <p:cNvPr id="26" name="Ellipse 1"/>
            <p:cNvSpPr/>
            <p:nvPr/>
          </p:nvSpPr>
          <p:spPr bwMode="auto">
            <a:xfrm>
              <a:off x="3449603" y="1021838"/>
              <a:ext cx="2203944" cy="1810269"/>
            </a:xfrm>
            <a:custGeom>
              <a:avLst/>
              <a:gdLst/>
              <a:ahLst/>
              <a:cxnLst/>
              <a:rect l="l" t="t" r="r" b="b"/>
              <a:pathLst>
                <a:path w="2709038" h="2225141">
                  <a:moveTo>
                    <a:pt x="1354519" y="0"/>
                  </a:moveTo>
                  <a:cubicBezTo>
                    <a:pt x="2102599" y="0"/>
                    <a:pt x="2709038" y="606439"/>
                    <a:pt x="2709038" y="1354519"/>
                  </a:cubicBezTo>
                  <a:cubicBezTo>
                    <a:pt x="2709038" y="1686182"/>
                    <a:pt x="2589836" y="1990004"/>
                    <a:pt x="2391532" y="2225141"/>
                  </a:cubicBezTo>
                  <a:cubicBezTo>
                    <a:pt x="2118271" y="1987777"/>
                    <a:pt x="1761303" y="1844825"/>
                    <a:pt x="1370947" y="1844825"/>
                  </a:cubicBezTo>
                  <a:cubicBezTo>
                    <a:pt x="1080693" y="1844825"/>
                    <a:pt x="808899" y="1923861"/>
                    <a:pt x="576781" y="2063055"/>
                  </a:cubicBezTo>
                  <a:cubicBezTo>
                    <a:pt x="446805" y="1848102"/>
                    <a:pt x="254756" y="1670088"/>
                    <a:pt x="16605" y="1555988"/>
                  </a:cubicBezTo>
                  <a:cubicBezTo>
                    <a:pt x="5092" y="1490427"/>
                    <a:pt x="0" y="1423068"/>
                    <a:pt x="0" y="1354519"/>
                  </a:cubicBezTo>
                  <a:cubicBezTo>
                    <a:pt x="0" y="606439"/>
                    <a:pt x="606439" y="0"/>
                    <a:pt x="1354519" y="0"/>
                  </a:cubicBezTo>
                  <a:close/>
                </a:path>
              </a:pathLst>
            </a:custGeom>
            <a:solidFill>
              <a:srgbClr val="0070C0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100" b="1">
                <a:latin typeface="Lucida Sans Unicode" pitchFamily="34" charset="0"/>
              </a:endParaRPr>
            </a:p>
          </p:txBody>
        </p:sp>
        <p:sp>
          <p:nvSpPr>
            <p:cNvPr id="27" name="Ellipse 2"/>
            <p:cNvSpPr/>
            <p:nvPr/>
          </p:nvSpPr>
          <p:spPr bwMode="auto">
            <a:xfrm rot="1602816">
              <a:off x="5245384" y="2203403"/>
              <a:ext cx="1992984" cy="2198981"/>
            </a:xfrm>
            <a:custGeom>
              <a:avLst/>
              <a:gdLst/>
              <a:ahLst/>
              <a:cxnLst/>
              <a:rect l="l" t="t" r="r" b="b"/>
              <a:pathLst>
                <a:path w="2449731" h="2702937">
                  <a:moveTo>
                    <a:pt x="449568" y="163483"/>
                  </a:moveTo>
                  <a:cubicBezTo>
                    <a:pt x="641494" y="59222"/>
                    <a:pt x="861437" y="0"/>
                    <a:pt x="1095212" y="0"/>
                  </a:cubicBezTo>
                  <a:cubicBezTo>
                    <a:pt x="1843292" y="0"/>
                    <a:pt x="2449731" y="606439"/>
                    <a:pt x="2449731" y="1354519"/>
                  </a:cubicBezTo>
                  <a:cubicBezTo>
                    <a:pt x="2449731" y="2061857"/>
                    <a:pt x="1907549" y="2642562"/>
                    <a:pt x="1216034" y="2702937"/>
                  </a:cubicBezTo>
                  <a:cubicBezTo>
                    <a:pt x="1201866" y="2504104"/>
                    <a:pt x="1148670" y="2304837"/>
                    <a:pt x="1053489" y="2115701"/>
                  </a:cubicBezTo>
                  <a:cubicBezTo>
                    <a:pt x="840207" y="1691888"/>
                    <a:pt x="460456" y="1407066"/>
                    <a:pt x="33278" y="1301846"/>
                  </a:cubicBezTo>
                  <a:cubicBezTo>
                    <a:pt x="92387" y="1061969"/>
                    <a:pt x="83747" y="804960"/>
                    <a:pt x="0" y="559782"/>
                  </a:cubicBezTo>
                  <a:cubicBezTo>
                    <a:pt x="117373" y="395872"/>
                    <a:pt x="271398" y="260271"/>
                    <a:pt x="449568" y="163483"/>
                  </a:cubicBezTo>
                  <a:close/>
                </a:path>
              </a:pathLst>
            </a:custGeom>
            <a:solidFill>
              <a:srgbClr val="00487E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100" b="1">
                <a:latin typeface="Lucida Sans Unicode" pitchFamily="34" charset="0"/>
              </a:endParaRPr>
            </a:p>
          </p:txBody>
        </p:sp>
        <p:sp>
          <p:nvSpPr>
            <p:cNvPr id="29" name="Ellipse 4"/>
            <p:cNvSpPr/>
            <p:nvPr/>
          </p:nvSpPr>
          <p:spPr bwMode="auto">
            <a:xfrm rot="558114">
              <a:off x="4468344" y="4240599"/>
              <a:ext cx="2200599" cy="2037239"/>
            </a:xfrm>
            <a:custGeom>
              <a:avLst/>
              <a:gdLst/>
              <a:ahLst/>
              <a:cxnLst/>
              <a:rect l="l" t="t" r="r" b="b"/>
              <a:pathLst>
                <a:path w="2704926" h="2504127">
                  <a:moveTo>
                    <a:pt x="1367525" y="32468"/>
                  </a:moveTo>
                  <a:cubicBezTo>
                    <a:pt x="1605267" y="85012"/>
                    <a:pt x="1844683" y="70520"/>
                    <a:pt x="2064244" y="0"/>
                  </a:cubicBezTo>
                  <a:cubicBezTo>
                    <a:pt x="2449205" y="237779"/>
                    <a:pt x="2704927" y="663830"/>
                    <a:pt x="2704926" y="1149607"/>
                  </a:cubicBezTo>
                  <a:cubicBezTo>
                    <a:pt x="2704926" y="1897687"/>
                    <a:pt x="2098487" y="2504128"/>
                    <a:pt x="1350407" y="2504127"/>
                  </a:cubicBezTo>
                  <a:cubicBezTo>
                    <a:pt x="629702" y="2504126"/>
                    <a:pt x="40461" y="1941260"/>
                    <a:pt x="0" y="1231039"/>
                  </a:cubicBezTo>
                  <a:lnTo>
                    <a:pt x="97064" y="1220133"/>
                  </a:lnTo>
                  <a:cubicBezTo>
                    <a:pt x="740755" y="1114702"/>
                    <a:pt x="1227934" y="630455"/>
                    <a:pt x="1367525" y="32468"/>
                  </a:cubicBezTo>
                  <a:close/>
                </a:path>
              </a:pathLst>
            </a:custGeom>
            <a:solidFill>
              <a:srgbClr val="00487E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100" b="1">
                <a:latin typeface="Lucida Sans Unicode" pitchFamily="34" charset="0"/>
              </a:endParaRPr>
            </a:p>
          </p:txBody>
        </p:sp>
        <p:sp>
          <p:nvSpPr>
            <p:cNvPr id="30" name="Ellipse 3"/>
            <p:cNvSpPr/>
            <p:nvPr/>
          </p:nvSpPr>
          <p:spPr bwMode="auto">
            <a:xfrm rot="2184403">
              <a:off x="2349043" y="4411197"/>
              <a:ext cx="2203944" cy="1831079"/>
            </a:xfrm>
            <a:custGeom>
              <a:avLst/>
              <a:gdLst/>
              <a:ahLst/>
              <a:cxnLst/>
              <a:rect l="l" t="t" r="r" b="b"/>
              <a:pathLst>
                <a:path w="2709038" h="2250721">
                  <a:moveTo>
                    <a:pt x="340166" y="0"/>
                  </a:moveTo>
                  <a:cubicBezTo>
                    <a:pt x="855174" y="431249"/>
                    <a:pt x="1605143" y="488839"/>
                    <a:pt x="2185723" y="111806"/>
                  </a:cubicBezTo>
                  <a:cubicBezTo>
                    <a:pt x="2307324" y="319312"/>
                    <a:pt x="2477458" y="482976"/>
                    <a:pt x="2674383" y="595470"/>
                  </a:cubicBezTo>
                  <a:cubicBezTo>
                    <a:pt x="2697442" y="692020"/>
                    <a:pt x="2709038" y="792757"/>
                    <a:pt x="2709038" y="896202"/>
                  </a:cubicBezTo>
                  <a:cubicBezTo>
                    <a:pt x="2709038" y="1644282"/>
                    <a:pt x="2102599" y="2250721"/>
                    <a:pt x="1354519" y="2250721"/>
                  </a:cubicBezTo>
                  <a:cubicBezTo>
                    <a:pt x="606439" y="2250721"/>
                    <a:pt x="0" y="1644282"/>
                    <a:pt x="0" y="896202"/>
                  </a:cubicBezTo>
                  <a:cubicBezTo>
                    <a:pt x="0" y="552248"/>
                    <a:pt x="128201" y="238237"/>
                    <a:pt x="340166" y="0"/>
                  </a:cubicBezTo>
                  <a:close/>
                </a:path>
              </a:pathLst>
            </a:custGeom>
            <a:solidFill>
              <a:srgbClr val="34A3FF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100" b="1">
                <a:latin typeface="Lucida Sans Unicode" pitchFamily="34" charset="0"/>
              </a:endParaRPr>
            </a:p>
          </p:txBody>
        </p:sp>
        <p:sp>
          <p:nvSpPr>
            <p:cNvPr id="31" name="Ellipse 5"/>
            <p:cNvSpPr/>
            <p:nvPr/>
          </p:nvSpPr>
          <p:spPr bwMode="auto">
            <a:xfrm rot="1112104">
              <a:off x="1891684" y="2113562"/>
              <a:ext cx="1806260" cy="2203944"/>
            </a:xfrm>
            <a:custGeom>
              <a:avLst/>
              <a:gdLst/>
              <a:ahLst/>
              <a:cxnLst/>
              <a:rect l="l" t="t" r="r" b="b"/>
              <a:pathLst>
                <a:path w="2220214" h="2709038">
                  <a:moveTo>
                    <a:pt x="951727" y="60896"/>
                  </a:moveTo>
                  <a:cubicBezTo>
                    <a:pt x="1078969" y="21320"/>
                    <a:pt x="1214254" y="0"/>
                    <a:pt x="1354519" y="0"/>
                  </a:cubicBezTo>
                  <a:cubicBezTo>
                    <a:pt x="1683791" y="0"/>
                    <a:pt x="1985621" y="117490"/>
                    <a:pt x="2220214" y="313028"/>
                  </a:cubicBezTo>
                  <a:cubicBezTo>
                    <a:pt x="1867634" y="716622"/>
                    <a:pt x="1733553" y="1291377"/>
                    <a:pt x="1916237" y="1836252"/>
                  </a:cubicBezTo>
                  <a:cubicBezTo>
                    <a:pt x="1957396" y="1959016"/>
                    <a:pt x="2012300" y="2073297"/>
                    <a:pt x="2080225" y="2176965"/>
                  </a:cubicBezTo>
                  <a:cubicBezTo>
                    <a:pt x="1875040" y="2296436"/>
                    <a:pt x="1701884" y="2471390"/>
                    <a:pt x="1583502" y="2688234"/>
                  </a:cubicBezTo>
                  <a:cubicBezTo>
                    <a:pt x="1509242" y="2702423"/>
                    <a:pt x="1432653" y="2709038"/>
                    <a:pt x="1354519" y="2709038"/>
                  </a:cubicBezTo>
                  <a:cubicBezTo>
                    <a:pt x="606439" y="2709038"/>
                    <a:pt x="0" y="2102599"/>
                    <a:pt x="0" y="1354519"/>
                  </a:cubicBezTo>
                  <a:cubicBezTo>
                    <a:pt x="0" y="746704"/>
                    <a:pt x="400344" y="232394"/>
                    <a:pt x="951727" y="60896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100" b="1">
                <a:latin typeface="Lucida Sans Unicode" pitchFamily="34" charset="0"/>
              </a:endParaRPr>
            </a:p>
          </p:txBody>
        </p:sp>
      </p:grpSp>
      <p:sp>
        <p:nvSpPr>
          <p:cNvPr id="32" name="Rectangle 8"/>
          <p:cNvSpPr/>
          <p:nvPr/>
        </p:nvSpPr>
        <p:spPr>
          <a:xfrm>
            <a:off x="2184073" y="1205916"/>
            <a:ext cx="1064038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cap="small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战略因素</a:t>
            </a:r>
            <a:endParaRPr lang="en-US" sz="1600" cap="sm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3644415" y="2236198"/>
            <a:ext cx="1064038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cap="small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环境因素</a:t>
            </a:r>
            <a:endParaRPr lang="en-US" sz="1600" cap="sm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4" name="Rectangle 13"/>
          <p:cNvSpPr/>
          <p:nvPr/>
        </p:nvSpPr>
        <p:spPr>
          <a:xfrm>
            <a:off x="694575" y="2236198"/>
            <a:ext cx="1298323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cap="small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权利因素</a:t>
            </a:r>
            <a:endParaRPr lang="en-US" sz="1600" cap="sm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5" name="Rectangle 14"/>
          <p:cNvSpPr/>
          <p:nvPr/>
        </p:nvSpPr>
        <p:spPr>
          <a:xfrm>
            <a:off x="1378862" y="3953659"/>
            <a:ext cx="1064038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cap="small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规模因素</a:t>
            </a:r>
            <a:endParaRPr lang="en-US" sz="1600" cap="sm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6" name="Rectangle 15"/>
          <p:cNvSpPr/>
          <p:nvPr/>
        </p:nvSpPr>
        <p:spPr>
          <a:xfrm>
            <a:off x="3119070" y="3887445"/>
            <a:ext cx="1064038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cap="small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技术因素</a:t>
            </a:r>
            <a:endParaRPr lang="en-US" sz="1600" cap="sm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105386" y="943582"/>
            <a:ext cx="0" cy="399030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5315830" y="895395"/>
            <a:ext cx="2895596" cy="953305"/>
            <a:chOff x="5638772" y="1267050"/>
            <a:chExt cx="2895596" cy="953305"/>
          </a:xfrm>
        </p:grpSpPr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5638772" y="1267050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zh-CN" altLang="en-US" sz="18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JM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 Placeholder 4"/>
            <p:cNvSpPr txBox="1">
              <a:spLocks/>
            </p:cNvSpPr>
            <p:nvPr/>
          </p:nvSpPr>
          <p:spPr>
            <a:xfrm>
              <a:off x="5638772" y="1571849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315830" y="1913530"/>
            <a:ext cx="2895596" cy="953305"/>
            <a:chOff x="5638772" y="2285185"/>
            <a:chExt cx="2895596" cy="953305"/>
          </a:xfrm>
        </p:grpSpPr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5638772" y="2285185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zh-CN" altLang="en-US" sz="18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JM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 Placeholder 4"/>
            <p:cNvSpPr txBox="1">
              <a:spLocks/>
            </p:cNvSpPr>
            <p:nvPr/>
          </p:nvSpPr>
          <p:spPr>
            <a:xfrm>
              <a:off x="5638772" y="2589984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15830" y="2980302"/>
            <a:ext cx="2895596" cy="953305"/>
            <a:chOff x="5638772" y="3351957"/>
            <a:chExt cx="2895596" cy="953305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5638772" y="3351957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zh-CN" altLang="en-US" sz="18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JM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 Placeholder 4"/>
            <p:cNvSpPr txBox="1">
              <a:spLocks/>
            </p:cNvSpPr>
            <p:nvPr/>
          </p:nvSpPr>
          <p:spPr>
            <a:xfrm>
              <a:off x="5638772" y="3656756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315830" y="4086003"/>
            <a:ext cx="2895596" cy="953305"/>
            <a:chOff x="5638772" y="4457658"/>
            <a:chExt cx="2895596" cy="953305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5638772" y="4457658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zh-CN" altLang="en-US" sz="18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JM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 Placeholder 4"/>
            <p:cNvSpPr txBox="1">
              <a:spLocks/>
            </p:cNvSpPr>
            <p:nvPr/>
          </p:nvSpPr>
          <p:spPr>
            <a:xfrm>
              <a:off x="5638772" y="4762457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添加文字内容，添加文字内容，</a:t>
              </a: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endParaRPr lang="en-JM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1621099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4" grpId="3" animBg="1"/>
      <p:bldP spid="24" grpId="4" animBg="1"/>
      <p:bldP spid="32" grpId="0"/>
      <p:bldP spid="33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95486" y="1809770"/>
            <a:ext cx="5373687" cy="984567"/>
            <a:chOff x="2170112" y="1346201"/>
            <a:chExt cx="5373687" cy="393699"/>
          </a:xfrm>
        </p:grpSpPr>
        <p:sp>
          <p:nvSpPr>
            <p:cNvPr id="19" name="矩形 18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456298" y="1459882"/>
              <a:ext cx="4801314" cy="258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543678" y="1630407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第四部分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2360438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611188" y="1200187"/>
            <a:ext cx="3600451" cy="1800225"/>
            <a:chOff x="611187" y="1485936"/>
            <a:chExt cx="3600451" cy="1800225"/>
          </a:xfrm>
        </p:grpSpPr>
        <p:sp>
          <p:nvSpPr>
            <p:cNvPr id="45" name="圆角矩形​​ 6"/>
            <p:cNvSpPr/>
            <p:nvPr/>
          </p:nvSpPr>
          <p:spPr>
            <a:xfrm>
              <a:off x="611188" y="1485936"/>
              <a:ext cx="3600450" cy="1800225"/>
            </a:xfrm>
            <a:prstGeom prst="roundRect">
              <a:avLst>
                <a:gd name="adj" fmla="val 9948"/>
              </a:avLst>
            </a:prstGeom>
            <a:gradFill>
              <a:gsLst>
                <a:gs pos="51000">
                  <a:srgbClr val="00589A"/>
                </a:gs>
                <a:gs pos="100000">
                  <a:srgbClr val="047BCC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同侧圆角矩形 45"/>
            <p:cNvSpPr/>
            <p:nvPr/>
          </p:nvSpPr>
          <p:spPr>
            <a:xfrm>
              <a:off x="611187" y="1485936"/>
              <a:ext cx="3600450" cy="792162"/>
            </a:xfrm>
            <a:prstGeom prst="round2SameRect">
              <a:avLst/>
            </a:prstGeom>
            <a:gradFill flip="none" rotWithShape="1">
              <a:gsLst>
                <a:gs pos="52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6000"/>
                    <a:alpha val="14000"/>
                  </a:schemeClr>
                </a:gs>
              </a:gsLst>
              <a:lin ang="468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7" name="圆角矩形​​ 8"/>
          <p:cNvSpPr/>
          <p:nvPr/>
        </p:nvSpPr>
        <p:spPr>
          <a:xfrm>
            <a:off x="611188" y="3073436"/>
            <a:ext cx="3600450" cy="4191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48" name="圆角矩形​​ 10"/>
          <p:cNvSpPr/>
          <p:nvPr/>
        </p:nvSpPr>
        <p:spPr>
          <a:xfrm>
            <a:off x="611188" y="3583023"/>
            <a:ext cx="3600450" cy="4206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49" name="圆角矩形​​ 12"/>
          <p:cNvSpPr/>
          <p:nvPr/>
        </p:nvSpPr>
        <p:spPr>
          <a:xfrm>
            <a:off x="611188" y="4092612"/>
            <a:ext cx="3600450" cy="4206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50" name="圆角矩形​​ 17"/>
          <p:cNvSpPr/>
          <p:nvPr/>
        </p:nvSpPr>
        <p:spPr>
          <a:xfrm>
            <a:off x="4927600" y="3073436"/>
            <a:ext cx="3600450" cy="4191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51" name="圆角矩形​​ 18"/>
          <p:cNvSpPr/>
          <p:nvPr/>
        </p:nvSpPr>
        <p:spPr>
          <a:xfrm>
            <a:off x="4927600" y="3583023"/>
            <a:ext cx="3600450" cy="4206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52" name="圆角矩形​​ 19"/>
          <p:cNvSpPr/>
          <p:nvPr/>
        </p:nvSpPr>
        <p:spPr>
          <a:xfrm>
            <a:off x="4927600" y="4092612"/>
            <a:ext cx="3600450" cy="4206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53" name="矩形​​ 21"/>
          <p:cNvSpPr>
            <a:spLocks noChangeArrowheads="1"/>
          </p:cNvSpPr>
          <p:nvPr/>
        </p:nvSpPr>
        <p:spPr bwMode="auto">
          <a:xfrm>
            <a:off x="5942014" y="2543212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54" name="矩形​​ 22"/>
          <p:cNvSpPr>
            <a:spLocks noChangeArrowheads="1"/>
          </p:cNvSpPr>
          <p:nvPr/>
        </p:nvSpPr>
        <p:spPr bwMode="auto">
          <a:xfrm>
            <a:off x="1241426" y="1839948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4927600" y="1200187"/>
            <a:ext cx="3600450" cy="1800225"/>
            <a:chOff x="4927600" y="1485936"/>
            <a:chExt cx="3600450" cy="1800225"/>
          </a:xfrm>
        </p:grpSpPr>
        <p:sp>
          <p:nvSpPr>
            <p:cNvPr id="56" name="圆角矩形​​ 14"/>
            <p:cNvSpPr/>
            <p:nvPr/>
          </p:nvSpPr>
          <p:spPr>
            <a:xfrm>
              <a:off x="4927600" y="1485936"/>
              <a:ext cx="3600450" cy="1800225"/>
            </a:xfrm>
            <a:prstGeom prst="roundRect">
              <a:avLst>
                <a:gd name="adj" fmla="val 9948"/>
              </a:avLst>
            </a:prstGeom>
            <a:gradFill>
              <a:gsLst>
                <a:gs pos="51000">
                  <a:srgbClr val="00589A"/>
                </a:gs>
                <a:gs pos="100000">
                  <a:srgbClr val="047BCC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同侧圆角矩形 56"/>
            <p:cNvSpPr/>
            <p:nvPr/>
          </p:nvSpPr>
          <p:spPr>
            <a:xfrm>
              <a:off x="4927600" y="1485936"/>
              <a:ext cx="3600450" cy="792162"/>
            </a:xfrm>
            <a:prstGeom prst="round2SameRect">
              <a:avLst/>
            </a:prstGeom>
            <a:gradFill flip="none" rotWithShape="1">
              <a:gsLst>
                <a:gs pos="52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6000"/>
                    <a:alpha val="14000"/>
                  </a:schemeClr>
                </a:gs>
              </a:gsLst>
              <a:lin ang="468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" name="矩形​​ 23"/>
          <p:cNvSpPr>
            <a:spLocks noChangeArrowheads="1"/>
          </p:cNvSpPr>
          <p:nvPr/>
        </p:nvSpPr>
        <p:spPr bwMode="auto">
          <a:xfrm>
            <a:off x="5557839" y="1839948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pic>
        <p:nvPicPr>
          <p:cNvPr id="59" name="图片 2" descr="http://www.iconpng.com/png/vistasoftware/plus__orange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633573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8647316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/>
      <p:bldP spid="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饼形 4"/>
          <p:cNvSpPr>
            <a:spLocks noChangeArrowheads="1"/>
          </p:cNvSpPr>
          <p:nvPr/>
        </p:nvSpPr>
        <p:spPr bwMode="auto">
          <a:xfrm rot="5400000">
            <a:off x="1166098" y="1434957"/>
            <a:ext cx="6779225" cy="6780648"/>
          </a:xfrm>
          <a:custGeom>
            <a:avLst/>
            <a:gdLst>
              <a:gd name="T0" fmla="*/ 3792159 w 7568417"/>
              <a:gd name="T1" fmla="*/ 7568409 h 7568417"/>
              <a:gd name="T2" fmla="*/ 509640 w 7568417"/>
              <a:gd name="T3" fmla="*/ 5680901 h 7568417"/>
              <a:gd name="T4" fmla="*/ 505663 w 7568417"/>
              <a:gd name="T5" fmla="*/ 1894399 h 7568417"/>
              <a:gd name="T6" fmla="*/ 3784209 w 7568417"/>
              <a:gd name="T7" fmla="*/ -2 h 7568417"/>
              <a:gd name="T8" fmla="*/ 3784209 w 7568417"/>
              <a:gd name="T9" fmla="*/ 3784209 h 7568417"/>
              <a:gd name="T10" fmla="*/ 3792159 w 7568417"/>
              <a:gd name="T11" fmla="*/ 7568409 h 75684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568417"/>
              <a:gd name="T19" fmla="*/ 0 h 7568417"/>
              <a:gd name="T20" fmla="*/ 7568417 w 7568417"/>
              <a:gd name="T21" fmla="*/ 7568417 h 75684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568417" h="7568417">
                <a:moveTo>
                  <a:pt x="3792159" y="7568409"/>
                </a:moveTo>
                <a:cubicBezTo>
                  <a:pt x="2439247" y="7571252"/>
                  <a:pt x="1187738" y="6851611"/>
                  <a:pt x="509640" y="5680901"/>
                </a:cubicBezTo>
                <a:cubicBezTo>
                  <a:pt x="-168458" y="4510191"/>
                  <a:pt x="-169974" y="3066531"/>
                  <a:pt x="505663" y="1894399"/>
                </a:cubicBezTo>
                <a:cubicBezTo>
                  <a:pt x="1181299" y="722267"/>
                  <a:pt x="2431294" y="-2"/>
                  <a:pt x="3784209" y="-2"/>
                </a:cubicBezTo>
                <a:lnTo>
                  <a:pt x="3784209" y="3784209"/>
                </a:lnTo>
                <a:lnTo>
                  <a:pt x="3792159" y="75684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defRPr/>
            </a:pPr>
            <a:endParaRPr lang="zh-CN" altLang="en-US" sz="1400" kern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28" name="饼形 5"/>
          <p:cNvSpPr>
            <a:spLocks/>
          </p:cNvSpPr>
          <p:nvPr/>
        </p:nvSpPr>
        <p:spPr bwMode="auto">
          <a:xfrm rot="5400000">
            <a:off x="1462606" y="1693070"/>
            <a:ext cx="6221756" cy="6287174"/>
          </a:xfrm>
          <a:custGeom>
            <a:avLst/>
            <a:gdLst>
              <a:gd name="T0" fmla="*/ 3480920 w 6947096"/>
              <a:gd name="T1" fmla="*/ 7017421 h 7017429"/>
              <a:gd name="T2" fmla="*/ 460244 w 6947096"/>
              <a:gd name="T3" fmla="*/ 5254078 h 7017429"/>
              <a:gd name="T4" fmla="*/ 456639 w 6947096"/>
              <a:gd name="T5" fmla="*/ 1769717 h 7017429"/>
              <a:gd name="T6" fmla="*/ 3473548 w 6947096"/>
              <a:gd name="T7" fmla="*/ -1 h 7017429"/>
              <a:gd name="T8" fmla="*/ 3473548 w 6947096"/>
              <a:gd name="T9" fmla="*/ 3508715 h 7017429"/>
              <a:gd name="T10" fmla="*/ 3480920 w 6947096"/>
              <a:gd name="T11" fmla="*/ 7017421 h 70174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47096"/>
              <a:gd name="T19" fmla="*/ 0 h 7017429"/>
              <a:gd name="T20" fmla="*/ 6947096 w 6947096"/>
              <a:gd name="T21" fmla="*/ 7017429 h 70174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47096" h="7017429">
                <a:moveTo>
                  <a:pt x="3480920" y="7017421"/>
                </a:moveTo>
                <a:cubicBezTo>
                  <a:pt x="2233638" y="7020095"/>
                  <a:pt x="1080689" y="6347052"/>
                  <a:pt x="460244" y="5254078"/>
                </a:cubicBezTo>
                <a:cubicBezTo>
                  <a:pt x="-152126" y="4175329"/>
                  <a:pt x="-153497" y="2849756"/>
                  <a:pt x="456639" y="1769717"/>
                </a:cubicBezTo>
                <a:cubicBezTo>
                  <a:pt x="1074801" y="675469"/>
                  <a:pt x="2226303" y="-1"/>
                  <a:pt x="3473548" y="-1"/>
                </a:cubicBezTo>
                <a:lnTo>
                  <a:pt x="3473548" y="3508715"/>
                </a:lnTo>
                <a:cubicBezTo>
                  <a:pt x="3476005" y="4678284"/>
                  <a:pt x="3478463" y="5847852"/>
                  <a:pt x="3480920" y="7017421"/>
                </a:cubicBezTo>
                <a:close/>
              </a:path>
            </a:pathLst>
          </a:custGeom>
          <a:solidFill>
            <a:schemeClr val="accent2"/>
          </a:solidFill>
          <a:ln w="76200" cmpd="sng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zh-CN" altLang="en-US" sz="1400" kern="0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28224" y="2721261"/>
            <a:ext cx="4257815" cy="4256392"/>
            <a:chOff x="2428223" y="3007011"/>
            <a:chExt cx="4257815" cy="4256392"/>
          </a:xfrm>
        </p:grpSpPr>
        <p:sp>
          <p:nvSpPr>
            <p:cNvPr id="29" name="饼形 6"/>
            <p:cNvSpPr>
              <a:spLocks/>
            </p:cNvSpPr>
            <p:nvPr/>
          </p:nvSpPr>
          <p:spPr bwMode="auto">
            <a:xfrm rot="5400000">
              <a:off x="2428935" y="3006299"/>
              <a:ext cx="4256392" cy="4257815"/>
            </a:xfrm>
            <a:custGeom>
              <a:avLst/>
              <a:gdLst>
                <a:gd name="T0" fmla="*/ 2381260 w 4752535"/>
                <a:gd name="T1" fmla="*/ 4752530 h 4752535"/>
                <a:gd name="T2" fmla="*/ 320025 w 4752535"/>
                <a:gd name="T3" fmla="*/ 3567282 h 4752535"/>
                <a:gd name="T4" fmla="*/ 317527 w 4752535"/>
                <a:gd name="T5" fmla="*/ 1189574 h 4752535"/>
                <a:gd name="T6" fmla="*/ 2376267 w 4752535"/>
                <a:gd name="T7" fmla="*/ -2 h 4752535"/>
                <a:gd name="T8" fmla="*/ 2376268 w 4752535"/>
                <a:gd name="T9" fmla="*/ 2376268 h 4752535"/>
                <a:gd name="T10" fmla="*/ 2381260 w 4752535"/>
                <a:gd name="T11" fmla="*/ 4752530 h 47525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52535"/>
                <a:gd name="T19" fmla="*/ 0 h 4752535"/>
                <a:gd name="T20" fmla="*/ 4752535 w 4752535"/>
                <a:gd name="T21" fmla="*/ 4752535 h 47525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52535" h="4752535">
                  <a:moveTo>
                    <a:pt x="2381260" y="4752530"/>
                  </a:moveTo>
                  <a:cubicBezTo>
                    <a:pt x="1531708" y="4754315"/>
                    <a:pt x="745832" y="4302422"/>
                    <a:pt x="320025" y="3567282"/>
                  </a:cubicBezTo>
                  <a:cubicBezTo>
                    <a:pt x="-105782" y="2832143"/>
                    <a:pt x="-106734" y="1925606"/>
                    <a:pt x="317527" y="1189574"/>
                  </a:cubicBezTo>
                  <a:cubicBezTo>
                    <a:pt x="741788" y="453542"/>
                    <a:pt x="1526714" y="-2"/>
                    <a:pt x="2376267" y="-2"/>
                  </a:cubicBezTo>
                  <a:cubicBezTo>
                    <a:pt x="2376267" y="792088"/>
                    <a:pt x="2376268" y="1584178"/>
                    <a:pt x="2376268" y="2376268"/>
                  </a:cubicBezTo>
                  <a:lnTo>
                    <a:pt x="2381260" y="4752530"/>
                  </a:lnTo>
                  <a:close/>
                </a:path>
              </a:pathLst>
            </a:custGeom>
            <a:solidFill>
              <a:srgbClr val="AEE3F0"/>
            </a:solidFill>
            <a:ln w="76200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 sz="1400" kern="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饼形 7"/>
            <p:cNvSpPr>
              <a:spLocks/>
            </p:cNvSpPr>
            <p:nvPr/>
          </p:nvSpPr>
          <p:spPr bwMode="auto">
            <a:xfrm rot="5400000">
              <a:off x="2578256" y="3142823"/>
              <a:ext cx="3979079" cy="3980501"/>
            </a:xfrm>
            <a:custGeom>
              <a:avLst/>
              <a:gdLst>
                <a:gd name="T0" fmla="*/ 2226190 w 4443044"/>
                <a:gd name="T1" fmla="*/ 4443039 h 4443044"/>
                <a:gd name="T2" fmla="*/ 299186 w 4443044"/>
                <a:gd name="T3" fmla="*/ 3334976 h 4443044"/>
                <a:gd name="T4" fmla="*/ 296851 w 4443044"/>
                <a:gd name="T5" fmla="*/ 1112108 h 4443044"/>
                <a:gd name="T6" fmla="*/ 2221523 w 4443044"/>
                <a:gd name="T7" fmla="*/ -1 h 4443044"/>
                <a:gd name="T8" fmla="*/ 2221522 w 4443044"/>
                <a:gd name="T9" fmla="*/ 2221522 h 4443044"/>
                <a:gd name="T10" fmla="*/ 2226190 w 4443044"/>
                <a:gd name="T11" fmla="*/ 4443039 h 44430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43044"/>
                <a:gd name="T19" fmla="*/ 0 h 4443044"/>
                <a:gd name="T20" fmla="*/ 4443044 w 4443044"/>
                <a:gd name="T21" fmla="*/ 4443044 h 44430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43044" h="4443044">
                  <a:moveTo>
                    <a:pt x="2226190" y="4443039"/>
                  </a:moveTo>
                  <a:cubicBezTo>
                    <a:pt x="1431962" y="4444708"/>
                    <a:pt x="697263" y="4022242"/>
                    <a:pt x="299186" y="3334976"/>
                  </a:cubicBezTo>
                  <a:cubicBezTo>
                    <a:pt x="-98892" y="2647710"/>
                    <a:pt x="-99782" y="1800208"/>
                    <a:pt x="296851" y="1112108"/>
                  </a:cubicBezTo>
                  <a:cubicBezTo>
                    <a:pt x="693484" y="424007"/>
                    <a:pt x="1427294" y="-1"/>
                    <a:pt x="2221523" y="-1"/>
                  </a:cubicBezTo>
                  <a:cubicBezTo>
                    <a:pt x="2221523" y="740507"/>
                    <a:pt x="2221522" y="1481014"/>
                    <a:pt x="2221522" y="2221522"/>
                  </a:cubicBezTo>
                  <a:lnTo>
                    <a:pt x="2226190" y="4443039"/>
                  </a:lnTo>
                  <a:close/>
                </a:path>
              </a:pathLst>
            </a:custGeom>
            <a:solidFill>
              <a:srgbClr val="FFFFFF"/>
            </a:solidFill>
            <a:ln w="76200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 sz="1400" kern="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1" name="上箭头 8"/>
          <p:cNvSpPr>
            <a:spLocks noChangeArrowheads="1"/>
          </p:cNvSpPr>
          <p:nvPr/>
        </p:nvSpPr>
        <p:spPr bwMode="auto">
          <a:xfrm rot="17587734">
            <a:off x="2098294" y="3689721"/>
            <a:ext cx="335619" cy="978416"/>
          </a:xfrm>
          <a:prstGeom prst="upArrow">
            <a:avLst>
              <a:gd name="adj1" fmla="val 25259"/>
              <a:gd name="adj2" fmla="val 99345"/>
            </a:avLst>
          </a:pr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400" kern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2" name="上箭头 9"/>
          <p:cNvSpPr>
            <a:spLocks noChangeArrowheads="1"/>
          </p:cNvSpPr>
          <p:nvPr/>
        </p:nvSpPr>
        <p:spPr bwMode="auto">
          <a:xfrm rot="19067148">
            <a:off x="2839216" y="2604647"/>
            <a:ext cx="335620" cy="978416"/>
          </a:xfrm>
          <a:prstGeom prst="upArrow">
            <a:avLst>
              <a:gd name="adj1" fmla="val 25259"/>
              <a:gd name="adj2" fmla="val 99345"/>
            </a:avLst>
          </a:pr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400" kern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3" name="上箭头 10"/>
          <p:cNvSpPr>
            <a:spLocks noChangeArrowheads="1"/>
          </p:cNvSpPr>
          <p:nvPr/>
        </p:nvSpPr>
        <p:spPr bwMode="auto">
          <a:xfrm>
            <a:off x="4412077" y="2186545"/>
            <a:ext cx="337041" cy="978416"/>
          </a:xfrm>
          <a:prstGeom prst="upArrow">
            <a:avLst>
              <a:gd name="adj1" fmla="val 25259"/>
              <a:gd name="adj2" fmla="val 99345"/>
            </a:avLst>
          </a:pr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400" kern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4" name="上箭头 11"/>
          <p:cNvSpPr>
            <a:spLocks noChangeArrowheads="1"/>
          </p:cNvSpPr>
          <p:nvPr/>
        </p:nvSpPr>
        <p:spPr bwMode="auto">
          <a:xfrm rot="2426442">
            <a:off x="5885387" y="2537807"/>
            <a:ext cx="335620" cy="978416"/>
          </a:xfrm>
          <a:prstGeom prst="upArrow">
            <a:avLst>
              <a:gd name="adj1" fmla="val 25259"/>
              <a:gd name="adj2" fmla="val 99345"/>
            </a:avLst>
          </a:pr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400" kern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上箭头 12"/>
          <p:cNvSpPr>
            <a:spLocks noChangeArrowheads="1"/>
          </p:cNvSpPr>
          <p:nvPr/>
        </p:nvSpPr>
        <p:spPr bwMode="auto">
          <a:xfrm rot="4413403">
            <a:off x="6576537" y="3657013"/>
            <a:ext cx="335619" cy="978416"/>
          </a:xfrm>
          <a:prstGeom prst="upArrow">
            <a:avLst>
              <a:gd name="adj1" fmla="val 25259"/>
              <a:gd name="adj2" fmla="val 99345"/>
            </a:avLst>
          </a:pr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400" kern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6" name="椭圆 13"/>
          <p:cNvSpPr>
            <a:spLocks noChangeArrowheads="1"/>
          </p:cNvSpPr>
          <p:nvPr/>
        </p:nvSpPr>
        <p:spPr bwMode="auto">
          <a:xfrm>
            <a:off x="838298" y="3287263"/>
            <a:ext cx="920110" cy="920108"/>
          </a:xfrm>
          <a:prstGeom prst="ellipse">
            <a:avLst/>
          </a:prstGeom>
          <a:solidFill>
            <a:schemeClr val="accent2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添加</a:t>
            </a:r>
            <a:endParaRPr lang="en-US" altLang="zh-CN" sz="1600" kern="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文字</a:t>
            </a:r>
          </a:p>
        </p:txBody>
      </p:sp>
      <p:sp>
        <p:nvSpPr>
          <p:cNvPr id="37" name="椭圆 14"/>
          <p:cNvSpPr>
            <a:spLocks noChangeArrowheads="1"/>
          </p:cNvSpPr>
          <p:nvPr/>
        </p:nvSpPr>
        <p:spPr bwMode="auto">
          <a:xfrm>
            <a:off x="1957504" y="1774132"/>
            <a:ext cx="920109" cy="918687"/>
          </a:xfrm>
          <a:prstGeom prst="ellipse">
            <a:avLst/>
          </a:prstGeom>
          <a:solidFill>
            <a:schemeClr val="accent2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添加</a:t>
            </a:r>
            <a:endParaRPr lang="en-US" altLang="zh-CN" sz="1600" kern="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文字</a:t>
            </a:r>
          </a:p>
        </p:txBody>
      </p:sp>
      <p:sp>
        <p:nvSpPr>
          <p:cNvPr id="38" name="椭圆 15"/>
          <p:cNvSpPr>
            <a:spLocks noChangeArrowheads="1"/>
          </p:cNvSpPr>
          <p:nvPr/>
        </p:nvSpPr>
        <p:spPr bwMode="auto">
          <a:xfrm>
            <a:off x="6282157" y="1798308"/>
            <a:ext cx="920110" cy="920109"/>
          </a:xfrm>
          <a:prstGeom prst="ellipse">
            <a:avLst/>
          </a:prstGeom>
          <a:solidFill>
            <a:schemeClr val="accent2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添加</a:t>
            </a:r>
            <a:endParaRPr lang="en-US" altLang="zh-CN" sz="1600" kern="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文字</a:t>
            </a:r>
          </a:p>
        </p:txBody>
      </p:sp>
      <p:sp>
        <p:nvSpPr>
          <p:cNvPr id="39" name="椭圆 16"/>
          <p:cNvSpPr>
            <a:spLocks noChangeArrowheads="1"/>
          </p:cNvSpPr>
          <p:nvPr/>
        </p:nvSpPr>
        <p:spPr bwMode="auto">
          <a:xfrm>
            <a:off x="7250619" y="3321394"/>
            <a:ext cx="920109" cy="920108"/>
          </a:xfrm>
          <a:prstGeom prst="ellipse">
            <a:avLst/>
          </a:prstGeom>
          <a:solidFill>
            <a:schemeClr val="accent2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添加</a:t>
            </a:r>
            <a:endParaRPr lang="en-US" altLang="zh-CN" sz="1600" kern="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</a:rPr>
              <a:t>文字</a:t>
            </a:r>
          </a:p>
        </p:txBody>
      </p:sp>
      <p:grpSp>
        <p:nvGrpSpPr>
          <p:cNvPr id="40" name="Group 18"/>
          <p:cNvGrpSpPr>
            <a:grpSpLocks/>
          </p:cNvGrpSpPr>
          <p:nvPr/>
        </p:nvGrpSpPr>
        <p:grpSpPr bwMode="auto">
          <a:xfrm>
            <a:off x="3863139" y="740253"/>
            <a:ext cx="1396518" cy="1396518"/>
            <a:chOff x="326" y="0"/>
            <a:chExt cx="1558907" cy="1559035"/>
          </a:xfrm>
        </p:grpSpPr>
        <p:sp>
          <p:nvSpPr>
            <p:cNvPr id="41" name="椭圆 18"/>
            <p:cNvSpPr>
              <a:spLocks noChangeArrowheads="1"/>
            </p:cNvSpPr>
            <p:nvPr/>
          </p:nvSpPr>
          <p:spPr bwMode="auto">
            <a:xfrm>
              <a:off x="326" y="0"/>
              <a:ext cx="1558907" cy="1559035"/>
            </a:xfrm>
            <a:prstGeom prst="ellipse">
              <a:avLst/>
            </a:prstGeom>
            <a:solidFill>
              <a:srgbClr val="00487E"/>
            </a:solidFill>
            <a:ln>
              <a:noFill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椭圆 17"/>
            <p:cNvSpPr>
              <a:spLocks noChangeArrowheads="1"/>
            </p:cNvSpPr>
            <p:nvPr/>
          </p:nvSpPr>
          <p:spPr bwMode="auto">
            <a:xfrm>
              <a:off x="138436" y="109546"/>
              <a:ext cx="1311260" cy="1311368"/>
            </a:xfrm>
            <a:prstGeom prst="ellipse">
              <a:avLst/>
            </a:prstGeom>
            <a:solidFill>
              <a:srgbClr val="00487E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kern="0" dirty="0" smtClean="0">
                  <a:solidFill>
                    <a:srgbClr val="FFFFFF"/>
                  </a:solidFill>
                  <a:latin typeface="+mn-lt"/>
                  <a:ea typeface="+mn-ea"/>
                </a:rPr>
                <a:t>添加</a:t>
              </a:r>
              <a:endParaRPr lang="en-US" altLang="zh-CN" kern="0" dirty="0" smtClean="0">
                <a:solidFill>
                  <a:srgbClr val="FFFFFF"/>
                </a:solidFill>
                <a:latin typeface="+mn-lt"/>
                <a:ea typeface="+mn-ea"/>
              </a:endParaRPr>
            </a:p>
            <a:p>
              <a:pPr algn="ctr">
                <a:defRPr/>
              </a:pPr>
              <a:r>
                <a:rPr lang="zh-CN" altLang="en-US" kern="0" dirty="0">
                  <a:solidFill>
                    <a:srgbClr val="FFFFFF"/>
                  </a:solidFill>
                  <a:latin typeface="+mn-lt"/>
                  <a:ea typeface="+mn-ea"/>
                </a:rPr>
                <a:t>文字</a:t>
              </a:r>
            </a:p>
          </p:txBody>
        </p: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08519" y="3946167"/>
            <a:ext cx="2894005" cy="6463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添加文字内容说明</a:t>
            </a:r>
            <a:endParaRPr lang="en-US" altLang="zh-CN" sz="2000" b="1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rgbClr val="000000"/>
                </a:solidFill>
              </a:rPr>
              <a:t>添加文字</a:t>
            </a:r>
            <a:r>
              <a:rPr lang="en-US" altLang="zh-CN" sz="1600" kern="0" dirty="0">
                <a:solidFill>
                  <a:srgbClr val="000000"/>
                </a:solidFill>
              </a:rPr>
              <a:t> </a:t>
            </a:r>
            <a:r>
              <a:rPr lang="zh-CN" altLang="en-US" sz="1600" kern="0" dirty="0">
                <a:solidFill>
                  <a:srgbClr val="000000"/>
                </a:solidFill>
              </a:rPr>
              <a:t>添加文字</a:t>
            </a:r>
            <a:endParaRPr lang="en-US" altLang="zh-CN" sz="1600" kern="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71658" y="3153584"/>
            <a:ext cx="1343900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989961" y="2122550"/>
            <a:ext cx="1345321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756228" y="2133927"/>
            <a:ext cx="1345321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091595" y="3150740"/>
            <a:ext cx="1345321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  <a:p>
            <a:pPr algn="ctr" eaLnBrk="1" hangingPunct="1">
              <a:defRPr/>
            </a:pPr>
            <a:r>
              <a:rPr lang="zh-CN" altLang="en-US" sz="1400" kern="0" dirty="0">
                <a:solidFill>
                  <a:srgbClr val="000000"/>
                </a:solidFill>
              </a:rPr>
              <a:t>添加文字</a:t>
            </a:r>
            <a:endParaRPr lang="en-US" altLang="zh-CN" sz="1400" kern="0" dirty="0">
              <a:solidFill>
                <a:srgbClr val="00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22" grpId="0"/>
      <p:bldP spid="23" grpId="0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6"/>
          <p:cNvSpPr>
            <a:spLocks/>
          </p:cNvSpPr>
          <p:nvPr/>
        </p:nvSpPr>
        <p:spPr bwMode="auto">
          <a:xfrm>
            <a:off x="2778451" y="1524025"/>
            <a:ext cx="1359315" cy="1272975"/>
          </a:xfrm>
          <a:custGeom>
            <a:avLst/>
            <a:gdLst>
              <a:gd name="T0" fmla="*/ 0 w 440"/>
              <a:gd name="T1" fmla="*/ 327 h 327"/>
              <a:gd name="T2" fmla="*/ 1 w 440"/>
              <a:gd name="T3" fmla="*/ 327 h 327"/>
              <a:gd name="T4" fmla="*/ 440 w 440"/>
              <a:gd name="T5" fmla="*/ 91 h 327"/>
              <a:gd name="T6" fmla="*/ 0 w 440"/>
              <a:gd name="T7" fmla="*/ 0 h 327"/>
              <a:gd name="T8" fmla="*/ 0 w 440"/>
              <a:gd name="T9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327">
                <a:moveTo>
                  <a:pt x="0" y="327"/>
                </a:moveTo>
                <a:cubicBezTo>
                  <a:pt x="1" y="327"/>
                  <a:pt x="1" y="327"/>
                  <a:pt x="1" y="327"/>
                </a:cubicBezTo>
                <a:cubicBezTo>
                  <a:pt x="440" y="91"/>
                  <a:pt x="440" y="91"/>
                  <a:pt x="440" y="91"/>
                </a:cubicBezTo>
                <a:cubicBezTo>
                  <a:pt x="326" y="36"/>
                  <a:pt x="171" y="1"/>
                  <a:pt x="0" y="0"/>
                </a:cubicBezTo>
                <a:cubicBezTo>
                  <a:pt x="0" y="327"/>
                  <a:pt x="0" y="327"/>
                  <a:pt x="0" y="327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400535" y="1524025"/>
            <a:ext cx="1377915" cy="1272975"/>
          </a:xfrm>
          <a:custGeom>
            <a:avLst/>
            <a:gdLst>
              <a:gd name="T0" fmla="*/ 446 w 446"/>
              <a:gd name="T1" fmla="*/ 0 h 327"/>
              <a:gd name="T2" fmla="*/ 437 w 446"/>
              <a:gd name="T3" fmla="*/ 0 h 327"/>
              <a:gd name="T4" fmla="*/ 0 w 446"/>
              <a:gd name="T5" fmla="*/ 85 h 327"/>
              <a:gd name="T6" fmla="*/ 446 w 446"/>
              <a:gd name="T7" fmla="*/ 327 h 327"/>
              <a:gd name="T8" fmla="*/ 446 w 446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327">
                <a:moveTo>
                  <a:pt x="446" y="0"/>
                </a:moveTo>
                <a:cubicBezTo>
                  <a:pt x="443" y="0"/>
                  <a:pt x="440" y="0"/>
                  <a:pt x="437" y="0"/>
                </a:cubicBezTo>
                <a:cubicBezTo>
                  <a:pt x="269" y="0"/>
                  <a:pt x="116" y="32"/>
                  <a:pt x="0" y="85"/>
                </a:cubicBezTo>
                <a:cubicBezTo>
                  <a:pt x="446" y="327"/>
                  <a:pt x="446" y="327"/>
                  <a:pt x="446" y="327"/>
                </a:cubicBezTo>
                <a:lnTo>
                  <a:pt x="446" y="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741802" y="1854489"/>
            <a:ext cx="2036649" cy="942510"/>
          </a:xfrm>
          <a:custGeom>
            <a:avLst/>
            <a:gdLst>
              <a:gd name="T0" fmla="*/ 659 w 659"/>
              <a:gd name="T1" fmla="*/ 242 h 242"/>
              <a:gd name="T2" fmla="*/ 213 w 659"/>
              <a:gd name="T3" fmla="*/ 0 h 242"/>
              <a:gd name="T4" fmla="*/ 0 w 659"/>
              <a:gd name="T5" fmla="*/ 242 h 242"/>
              <a:gd name="T6" fmla="*/ 659 w 659"/>
              <a:gd name="T7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9" h="242">
                <a:moveTo>
                  <a:pt x="659" y="242"/>
                </a:moveTo>
                <a:cubicBezTo>
                  <a:pt x="213" y="0"/>
                  <a:pt x="213" y="0"/>
                  <a:pt x="213" y="0"/>
                </a:cubicBezTo>
                <a:cubicBezTo>
                  <a:pt x="82" y="59"/>
                  <a:pt x="0" y="146"/>
                  <a:pt x="0" y="242"/>
                </a:cubicBezTo>
                <a:cubicBezTo>
                  <a:pt x="659" y="242"/>
                  <a:pt x="659" y="242"/>
                  <a:pt x="659" y="242"/>
                </a:cubicBezTo>
                <a:close/>
              </a:path>
            </a:pathLst>
          </a:custGeom>
          <a:solidFill>
            <a:srgbClr val="FFFFFF">
              <a:lumMod val="7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1" name="Freeform 9"/>
          <p:cNvSpPr>
            <a:spLocks/>
          </p:cNvSpPr>
          <p:nvPr/>
        </p:nvSpPr>
        <p:spPr bwMode="auto">
          <a:xfrm>
            <a:off x="2781550" y="1879910"/>
            <a:ext cx="1976200" cy="917090"/>
          </a:xfrm>
          <a:custGeom>
            <a:avLst/>
            <a:gdLst>
              <a:gd name="T0" fmla="*/ 639 w 639"/>
              <a:gd name="T1" fmla="*/ 236 h 236"/>
              <a:gd name="T2" fmla="*/ 439 w 639"/>
              <a:gd name="T3" fmla="*/ 0 h 236"/>
              <a:gd name="T4" fmla="*/ 0 w 639"/>
              <a:gd name="T5" fmla="*/ 236 h 236"/>
              <a:gd name="T6" fmla="*/ 639 w 639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6">
                <a:moveTo>
                  <a:pt x="639" y="236"/>
                </a:moveTo>
                <a:cubicBezTo>
                  <a:pt x="639" y="143"/>
                  <a:pt x="563" y="60"/>
                  <a:pt x="439" y="0"/>
                </a:cubicBezTo>
                <a:cubicBezTo>
                  <a:pt x="0" y="236"/>
                  <a:pt x="0" y="236"/>
                  <a:pt x="0" y="236"/>
                </a:cubicBezTo>
                <a:lnTo>
                  <a:pt x="639" y="236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741802" y="2797000"/>
            <a:ext cx="2036649" cy="938599"/>
          </a:xfrm>
          <a:custGeom>
            <a:avLst/>
            <a:gdLst>
              <a:gd name="T0" fmla="*/ 659 w 659"/>
              <a:gd name="T1" fmla="*/ 0 h 241"/>
              <a:gd name="T2" fmla="*/ 0 w 659"/>
              <a:gd name="T3" fmla="*/ 0 h 241"/>
              <a:gd name="T4" fmla="*/ 211 w 659"/>
              <a:gd name="T5" fmla="*/ 241 h 241"/>
              <a:gd name="T6" fmla="*/ 659 w 659"/>
              <a:gd name="T7" fmla="*/ 1 h 241"/>
              <a:gd name="T8" fmla="*/ 659 w 659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241">
                <a:moveTo>
                  <a:pt x="6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81" y="182"/>
                  <a:pt x="211" y="241"/>
                </a:cubicBezTo>
                <a:cubicBezTo>
                  <a:pt x="659" y="1"/>
                  <a:pt x="659" y="1"/>
                  <a:pt x="659" y="1"/>
                </a:cubicBezTo>
                <a:lnTo>
                  <a:pt x="659" y="0"/>
                </a:lnTo>
                <a:close/>
              </a:path>
            </a:pathLst>
          </a:custGeom>
          <a:solidFill>
            <a:srgbClr val="FFFFFF">
              <a:lumMod val="6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1394335" y="2800910"/>
            <a:ext cx="1384115" cy="1269064"/>
          </a:xfrm>
          <a:custGeom>
            <a:avLst/>
            <a:gdLst>
              <a:gd name="T0" fmla="*/ 0 w 448"/>
              <a:gd name="T1" fmla="*/ 240 h 326"/>
              <a:gd name="T2" fmla="*/ 439 w 448"/>
              <a:gd name="T3" fmla="*/ 326 h 326"/>
              <a:gd name="T4" fmla="*/ 448 w 448"/>
              <a:gd name="T5" fmla="*/ 326 h 326"/>
              <a:gd name="T6" fmla="*/ 448 w 448"/>
              <a:gd name="T7" fmla="*/ 0 h 326"/>
              <a:gd name="T8" fmla="*/ 0 w 448"/>
              <a:gd name="T9" fmla="*/ 2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326">
                <a:moveTo>
                  <a:pt x="0" y="240"/>
                </a:moveTo>
                <a:cubicBezTo>
                  <a:pt x="115" y="294"/>
                  <a:pt x="269" y="326"/>
                  <a:pt x="439" y="326"/>
                </a:cubicBezTo>
                <a:cubicBezTo>
                  <a:pt x="442" y="326"/>
                  <a:pt x="445" y="326"/>
                  <a:pt x="448" y="326"/>
                </a:cubicBezTo>
                <a:cubicBezTo>
                  <a:pt x="448" y="0"/>
                  <a:pt x="448" y="0"/>
                  <a:pt x="448" y="0"/>
                </a:cubicBezTo>
                <a:lnTo>
                  <a:pt x="0" y="24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256228" y="3320066"/>
            <a:ext cx="3125673" cy="476763"/>
            <a:chOff x="1979614" y="1335723"/>
            <a:chExt cx="1786068" cy="935037"/>
          </a:xfrm>
        </p:grpSpPr>
        <p:sp>
          <p:nvSpPr>
            <p:cNvPr id="67" name="Line 13"/>
            <p:cNvSpPr>
              <a:spLocks noChangeShapeType="1"/>
            </p:cNvSpPr>
            <p:nvPr/>
          </p:nvSpPr>
          <p:spPr bwMode="auto">
            <a:xfrm flipV="1">
              <a:off x="19796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Line 16"/>
            <p:cNvSpPr>
              <a:spLocks noChangeShapeType="1"/>
            </p:cNvSpPr>
            <p:nvPr/>
          </p:nvSpPr>
          <p:spPr bwMode="auto">
            <a:xfrm>
              <a:off x="2349936" y="1335723"/>
              <a:ext cx="14157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9" name="Rectangle 27"/>
          <p:cNvSpPr>
            <a:spLocks noChangeArrowheads="1"/>
          </p:cNvSpPr>
          <p:nvPr/>
        </p:nvSpPr>
        <p:spPr bwMode="auto">
          <a:xfrm>
            <a:off x="4343406" y="3409258"/>
            <a:ext cx="387310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70" name="Rectangle 28"/>
          <p:cNvSpPr>
            <a:spLocks noChangeArrowheads="1"/>
          </p:cNvSpPr>
          <p:nvPr/>
        </p:nvSpPr>
        <p:spPr bwMode="auto">
          <a:xfrm>
            <a:off x="4343406" y="2885130"/>
            <a:ext cx="3873101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fontAlgn="auto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b="1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4422864" y="1759125"/>
            <a:ext cx="3959037" cy="476763"/>
            <a:chOff x="1503414" y="1335723"/>
            <a:chExt cx="2262268" cy="935037"/>
          </a:xfrm>
        </p:grpSpPr>
        <p:sp>
          <p:nvSpPr>
            <p:cNvPr id="72" name="Line 13"/>
            <p:cNvSpPr>
              <a:spLocks noChangeShapeType="1"/>
            </p:cNvSpPr>
            <p:nvPr/>
          </p:nvSpPr>
          <p:spPr bwMode="auto">
            <a:xfrm flipV="1">
              <a:off x="15034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Line 16"/>
            <p:cNvSpPr>
              <a:spLocks noChangeShapeType="1"/>
            </p:cNvSpPr>
            <p:nvPr/>
          </p:nvSpPr>
          <p:spPr bwMode="auto">
            <a:xfrm>
              <a:off x="1873735" y="1335723"/>
              <a:ext cx="1891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4" name="Rectangle 27"/>
          <p:cNvSpPr>
            <a:spLocks noChangeArrowheads="1"/>
          </p:cNvSpPr>
          <p:nvPr/>
        </p:nvSpPr>
        <p:spPr bwMode="auto">
          <a:xfrm>
            <a:off x="4343406" y="1848317"/>
            <a:ext cx="387310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75" name="Rectangle 28"/>
          <p:cNvSpPr>
            <a:spLocks noChangeArrowheads="1"/>
          </p:cNvSpPr>
          <p:nvPr/>
        </p:nvSpPr>
        <p:spPr bwMode="auto">
          <a:xfrm>
            <a:off x="4343406" y="1324189"/>
            <a:ext cx="3873101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latinLnBrk="1">
              <a:lnSpc>
                <a:spcPct val="120000"/>
              </a:lnSpc>
            </a:pPr>
            <a:r>
              <a:rPr kumimoji="1" lang="zh-CN" altLang="en-US" b="1" dirty="0"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3759575" y="3321240"/>
            <a:ext cx="1974650" cy="926867"/>
          </a:xfrm>
          <a:custGeom>
            <a:avLst/>
            <a:gdLst>
              <a:gd name="T0" fmla="*/ 0 w 639"/>
              <a:gd name="T1" fmla="*/ 0 h 238"/>
              <a:gd name="T2" fmla="*/ 436 w 639"/>
              <a:gd name="T3" fmla="*/ 238 h 238"/>
              <a:gd name="T4" fmla="*/ 639 w 639"/>
              <a:gd name="T5" fmla="*/ 0 h 238"/>
              <a:gd name="T6" fmla="*/ 0 w 639"/>
              <a:gd name="T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8">
                <a:moveTo>
                  <a:pt x="0" y="0"/>
                </a:moveTo>
                <a:cubicBezTo>
                  <a:pt x="436" y="238"/>
                  <a:pt x="436" y="238"/>
                  <a:pt x="436" y="238"/>
                </a:cubicBezTo>
                <a:cubicBezTo>
                  <a:pt x="561" y="178"/>
                  <a:pt x="639" y="94"/>
                  <a:pt x="639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7EEA"/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005EAC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2839444" y="3257533"/>
            <a:ext cx="1351566" cy="1272975"/>
          </a:xfrm>
          <a:custGeom>
            <a:avLst/>
            <a:gdLst>
              <a:gd name="T0" fmla="*/ 1 w 437"/>
              <a:gd name="T1" fmla="*/ 0 h 327"/>
              <a:gd name="T2" fmla="*/ 0 w 437"/>
              <a:gd name="T3" fmla="*/ 1 h 327"/>
              <a:gd name="T4" fmla="*/ 0 w 437"/>
              <a:gd name="T5" fmla="*/ 327 h 327"/>
              <a:gd name="T6" fmla="*/ 437 w 437"/>
              <a:gd name="T7" fmla="*/ 238 h 327"/>
              <a:gd name="T8" fmla="*/ 1 w 437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327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327"/>
                  <a:pt x="0" y="327"/>
                  <a:pt x="0" y="327"/>
                </a:cubicBezTo>
                <a:cubicBezTo>
                  <a:pt x="169" y="326"/>
                  <a:pt x="323" y="292"/>
                  <a:pt x="437" y="238"/>
                </a:cubicBezTo>
                <a:lnTo>
                  <a:pt x="1" y="0"/>
                </a:lnTo>
                <a:close/>
              </a:path>
            </a:pathLst>
          </a:custGeom>
          <a:solidFill>
            <a:srgbClr val="007EEA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007EEA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350"/>
                            </p:stCondLst>
                            <p:childTnLst>
                              <p:par>
                                <p:cTn id="48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3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4" grpId="0" animBg="1"/>
      <p:bldP spid="65" grpId="0" animBg="1"/>
      <p:bldP spid="69" grpId="0"/>
      <p:bldP spid="70" grpId="0"/>
      <p:bldP spid="74" grpId="0"/>
      <p:bldP spid="75" grpId="0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Box 257"/>
          <p:cNvSpPr txBox="1"/>
          <p:nvPr/>
        </p:nvSpPr>
        <p:spPr bwMode="auto">
          <a:xfrm>
            <a:off x="3835688" y="946104"/>
            <a:ext cx="10567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rgbClr val="28484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95350" y="1460502"/>
            <a:ext cx="2185988" cy="1481667"/>
            <a:chOff x="895350" y="1746251"/>
            <a:chExt cx="2185988" cy="1481667"/>
          </a:xfrm>
        </p:grpSpPr>
        <p:sp>
          <p:nvSpPr>
            <p:cNvPr id="20524" name="Freeform 6"/>
            <p:cNvSpPr>
              <a:spLocks/>
            </p:cNvSpPr>
            <p:nvPr/>
          </p:nvSpPr>
          <p:spPr bwMode="auto">
            <a:xfrm>
              <a:off x="895350" y="1746251"/>
              <a:ext cx="2185988" cy="1481667"/>
            </a:xfrm>
            <a:custGeom>
              <a:avLst/>
              <a:gdLst>
                <a:gd name="T0" fmla="*/ 1377 w 1377"/>
                <a:gd name="T1" fmla="*/ 181 h 840"/>
                <a:gd name="T2" fmla="*/ 1034 w 1377"/>
                <a:gd name="T3" fmla="*/ 90 h 840"/>
                <a:gd name="T4" fmla="*/ 691 w 1377"/>
                <a:gd name="T5" fmla="*/ 0 h 840"/>
                <a:gd name="T6" fmla="*/ 343 w 1377"/>
                <a:gd name="T7" fmla="*/ 90 h 840"/>
                <a:gd name="T8" fmla="*/ 0 w 1377"/>
                <a:gd name="T9" fmla="*/ 181 h 840"/>
                <a:gd name="T10" fmla="*/ 0 w 1377"/>
                <a:gd name="T11" fmla="*/ 181 h 840"/>
                <a:gd name="T12" fmla="*/ 0 w 1377"/>
                <a:gd name="T13" fmla="*/ 840 h 840"/>
                <a:gd name="T14" fmla="*/ 1377 w 1377"/>
                <a:gd name="T15" fmla="*/ 840 h 840"/>
                <a:gd name="T16" fmla="*/ 1377 w 1377"/>
                <a:gd name="T17" fmla="*/ 181 h 840"/>
                <a:gd name="T18" fmla="*/ 1377 w 1377"/>
                <a:gd name="T19" fmla="*/ 181 h 8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77" h="840">
                  <a:moveTo>
                    <a:pt x="1377" y="181"/>
                  </a:moveTo>
                  <a:lnTo>
                    <a:pt x="1034" y="90"/>
                  </a:lnTo>
                  <a:lnTo>
                    <a:pt x="691" y="0"/>
                  </a:lnTo>
                  <a:lnTo>
                    <a:pt x="343" y="90"/>
                  </a:lnTo>
                  <a:lnTo>
                    <a:pt x="0" y="181"/>
                  </a:lnTo>
                  <a:lnTo>
                    <a:pt x="0" y="840"/>
                  </a:lnTo>
                  <a:lnTo>
                    <a:pt x="1377" y="840"/>
                  </a:lnTo>
                  <a:lnTo>
                    <a:pt x="1377" y="181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1460797" y="2231541"/>
              <a:ext cx="1055096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3200" dirty="0">
                  <a:solidFill>
                    <a:schemeClr val="bg1"/>
                  </a:solidFill>
                </a:rPr>
                <a:t>75</a:t>
              </a:r>
              <a:r>
                <a:rPr lang="en-US" altLang="zh-CN" sz="2400" dirty="0">
                  <a:solidFill>
                    <a:schemeClr val="bg1"/>
                  </a:solidFill>
                </a:rPr>
                <a:t>%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5350" y="3132669"/>
            <a:ext cx="2185988" cy="915459"/>
            <a:chOff x="895350" y="3418418"/>
            <a:chExt cx="2185988" cy="915459"/>
          </a:xfrm>
        </p:grpSpPr>
        <p:sp>
          <p:nvSpPr>
            <p:cNvPr id="20525" name="Freeform 7"/>
            <p:cNvSpPr>
              <a:spLocks/>
            </p:cNvSpPr>
            <p:nvPr/>
          </p:nvSpPr>
          <p:spPr bwMode="auto">
            <a:xfrm>
              <a:off x="895350" y="3418418"/>
              <a:ext cx="2185988" cy="915459"/>
            </a:xfrm>
            <a:custGeom>
              <a:avLst/>
              <a:gdLst>
                <a:gd name="T0" fmla="*/ 0 w 1377"/>
                <a:gd name="T1" fmla="*/ 0 h 519"/>
                <a:gd name="T2" fmla="*/ 0 w 1377"/>
                <a:gd name="T3" fmla="*/ 334 h 519"/>
                <a:gd name="T4" fmla="*/ 0 w 1377"/>
                <a:gd name="T5" fmla="*/ 334 h 519"/>
                <a:gd name="T6" fmla="*/ 343 w 1377"/>
                <a:gd name="T7" fmla="*/ 424 h 519"/>
                <a:gd name="T8" fmla="*/ 691 w 1377"/>
                <a:gd name="T9" fmla="*/ 519 h 519"/>
                <a:gd name="T10" fmla="*/ 1034 w 1377"/>
                <a:gd name="T11" fmla="*/ 424 h 519"/>
                <a:gd name="T12" fmla="*/ 1377 w 1377"/>
                <a:gd name="T13" fmla="*/ 334 h 519"/>
                <a:gd name="T14" fmla="*/ 1377 w 1377"/>
                <a:gd name="T15" fmla="*/ 334 h 519"/>
                <a:gd name="T16" fmla="*/ 1377 w 1377"/>
                <a:gd name="T17" fmla="*/ 0 h 519"/>
                <a:gd name="T18" fmla="*/ 0 w 1377"/>
                <a:gd name="T19" fmla="*/ 0 h 5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77" h="519">
                  <a:moveTo>
                    <a:pt x="0" y="0"/>
                  </a:moveTo>
                  <a:lnTo>
                    <a:pt x="0" y="334"/>
                  </a:lnTo>
                  <a:lnTo>
                    <a:pt x="343" y="424"/>
                  </a:lnTo>
                  <a:lnTo>
                    <a:pt x="691" y="519"/>
                  </a:lnTo>
                  <a:lnTo>
                    <a:pt x="1034" y="424"/>
                  </a:lnTo>
                  <a:lnTo>
                    <a:pt x="1377" y="334"/>
                  </a:lnTo>
                  <a:lnTo>
                    <a:pt x="137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1460797" y="3459207"/>
              <a:ext cx="1055096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3200" dirty="0">
                  <a:solidFill>
                    <a:schemeClr val="bg1"/>
                  </a:solidFill>
                </a:rPr>
                <a:t>25</a:t>
              </a:r>
              <a:r>
                <a:rPr lang="en-US" altLang="zh-CN" sz="2400" dirty="0">
                  <a:solidFill>
                    <a:schemeClr val="bg1"/>
                  </a:solidFill>
                </a:rPr>
                <a:t>%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65220" y="1004301"/>
            <a:ext cx="840306" cy="253916"/>
            <a:chOff x="5265220" y="1290051"/>
            <a:chExt cx="840306" cy="253916"/>
          </a:xfrm>
        </p:grpSpPr>
        <p:sp>
          <p:nvSpPr>
            <p:cNvPr id="20662" name="Rectangle 144"/>
            <p:cNvSpPr>
              <a:spLocks noChangeArrowheads="1"/>
            </p:cNvSpPr>
            <p:nvPr/>
          </p:nvSpPr>
          <p:spPr bwMode="auto">
            <a:xfrm>
              <a:off x="5803901" y="1363487"/>
              <a:ext cx="301625" cy="144639"/>
            </a:xfrm>
            <a:prstGeom prst="rect">
              <a:avLst/>
            </a:pr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TextBox 272"/>
            <p:cNvSpPr txBox="1"/>
            <p:nvPr/>
          </p:nvSpPr>
          <p:spPr bwMode="auto">
            <a:xfrm>
              <a:off x="5265220" y="1290051"/>
              <a:ext cx="530915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图例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79145" y="1004301"/>
            <a:ext cx="831295" cy="253916"/>
            <a:chOff x="6479144" y="1290051"/>
            <a:chExt cx="831295" cy="253916"/>
          </a:xfrm>
        </p:grpSpPr>
        <p:sp>
          <p:nvSpPr>
            <p:cNvPr id="20663" name="Rectangle 145"/>
            <p:cNvSpPr>
              <a:spLocks noChangeArrowheads="1"/>
            </p:cNvSpPr>
            <p:nvPr/>
          </p:nvSpPr>
          <p:spPr bwMode="auto">
            <a:xfrm>
              <a:off x="7015164" y="1363487"/>
              <a:ext cx="295275" cy="144639"/>
            </a:xfrm>
            <a:prstGeom prst="rect">
              <a:avLst/>
            </a:pr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4" name="TextBox 273"/>
            <p:cNvSpPr txBox="1"/>
            <p:nvPr/>
          </p:nvSpPr>
          <p:spPr bwMode="auto">
            <a:xfrm>
              <a:off x="6479144" y="1290051"/>
              <a:ext cx="530915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图例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86876" y="1485196"/>
            <a:ext cx="4769713" cy="2777812"/>
            <a:chOff x="3486875" y="1770946"/>
            <a:chExt cx="4769713" cy="2777812"/>
          </a:xfrm>
        </p:grpSpPr>
        <p:cxnSp>
          <p:nvCxnSpPr>
            <p:cNvPr id="277" name="直接连接符 276"/>
            <p:cNvCxnSpPr/>
            <p:nvPr/>
          </p:nvCxnSpPr>
          <p:spPr>
            <a:xfrm>
              <a:off x="4490764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78" name="直接连接符 277"/>
            <p:cNvCxnSpPr/>
            <p:nvPr/>
          </p:nvCxnSpPr>
          <p:spPr>
            <a:xfrm>
              <a:off x="4736206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0" name="直接连接符 279"/>
            <p:cNvCxnSpPr/>
            <p:nvPr/>
          </p:nvCxnSpPr>
          <p:spPr>
            <a:xfrm>
              <a:off x="522709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1" name="直接连接符 280"/>
            <p:cNvCxnSpPr/>
            <p:nvPr/>
          </p:nvCxnSpPr>
          <p:spPr>
            <a:xfrm>
              <a:off x="547253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2" name="直接连接符 281"/>
            <p:cNvCxnSpPr/>
            <p:nvPr/>
          </p:nvCxnSpPr>
          <p:spPr>
            <a:xfrm>
              <a:off x="5717974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3" name="直接连接符 282"/>
            <p:cNvCxnSpPr/>
            <p:nvPr/>
          </p:nvCxnSpPr>
          <p:spPr>
            <a:xfrm>
              <a:off x="4981648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4" name="直接连接符 283"/>
            <p:cNvCxnSpPr/>
            <p:nvPr/>
          </p:nvCxnSpPr>
          <p:spPr>
            <a:xfrm>
              <a:off x="5963416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5" name="直接连接符 284"/>
            <p:cNvCxnSpPr/>
            <p:nvPr/>
          </p:nvCxnSpPr>
          <p:spPr>
            <a:xfrm>
              <a:off x="6208858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6" name="直接连接符 285"/>
            <p:cNvCxnSpPr/>
            <p:nvPr/>
          </p:nvCxnSpPr>
          <p:spPr>
            <a:xfrm>
              <a:off x="669974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7" name="直接连接符 286"/>
            <p:cNvCxnSpPr/>
            <p:nvPr/>
          </p:nvCxnSpPr>
          <p:spPr>
            <a:xfrm>
              <a:off x="6945184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8" name="直接连接符 287"/>
            <p:cNvCxnSpPr/>
            <p:nvPr/>
          </p:nvCxnSpPr>
          <p:spPr>
            <a:xfrm>
              <a:off x="7190626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9" name="直接连接符 288"/>
            <p:cNvCxnSpPr/>
            <p:nvPr/>
          </p:nvCxnSpPr>
          <p:spPr>
            <a:xfrm>
              <a:off x="645430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0" name="直接连接符 289"/>
            <p:cNvCxnSpPr/>
            <p:nvPr/>
          </p:nvCxnSpPr>
          <p:spPr>
            <a:xfrm>
              <a:off x="768151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1" name="直接连接符 290"/>
            <p:cNvCxnSpPr/>
            <p:nvPr/>
          </p:nvCxnSpPr>
          <p:spPr>
            <a:xfrm>
              <a:off x="792695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2" name="直接连接符 291"/>
            <p:cNvCxnSpPr/>
            <p:nvPr/>
          </p:nvCxnSpPr>
          <p:spPr>
            <a:xfrm>
              <a:off x="817240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3" name="直接连接符 292"/>
            <p:cNvCxnSpPr/>
            <p:nvPr/>
          </p:nvCxnSpPr>
          <p:spPr>
            <a:xfrm>
              <a:off x="7436068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sp>
          <p:nvSpPr>
            <p:cNvPr id="20695" name="Rectangle 177"/>
            <p:cNvSpPr>
              <a:spLocks noChangeArrowheads="1"/>
            </p:cNvSpPr>
            <p:nvPr/>
          </p:nvSpPr>
          <p:spPr bwMode="auto">
            <a:xfrm>
              <a:off x="4241800" y="3291418"/>
              <a:ext cx="4014788" cy="5468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9" name="Freeform 191"/>
            <p:cNvSpPr>
              <a:spLocks/>
            </p:cNvSpPr>
            <p:nvPr/>
          </p:nvSpPr>
          <p:spPr bwMode="auto">
            <a:xfrm>
              <a:off x="4808538" y="1889126"/>
              <a:ext cx="3354388" cy="1425222"/>
            </a:xfrm>
            <a:custGeom>
              <a:avLst/>
              <a:gdLst>
                <a:gd name="T0" fmla="*/ 2032 w 2113"/>
                <a:gd name="T1" fmla="*/ 736 h 808"/>
                <a:gd name="T2" fmla="*/ 1982 w 2113"/>
                <a:gd name="T3" fmla="*/ 736 h 808"/>
                <a:gd name="T4" fmla="*/ 1923 w 2113"/>
                <a:gd name="T5" fmla="*/ 587 h 808"/>
                <a:gd name="T6" fmla="*/ 1878 w 2113"/>
                <a:gd name="T7" fmla="*/ 601 h 808"/>
                <a:gd name="T8" fmla="*/ 1819 w 2113"/>
                <a:gd name="T9" fmla="*/ 556 h 808"/>
                <a:gd name="T10" fmla="*/ 1774 w 2113"/>
                <a:gd name="T11" fmla="*/ 447 h 808"/>
                <a:gd name="T12" fmla="*/ 1720 w 2113"/>
                <a:gd name="T13" fmla="*/ 357 h 808"/>
                <a:gd name="T14" fmla="*/ 1679 w 2113"/>
                <a:gd name="T15" fmla="*/ 217 h 808"/>
                <a:gd name="T16" fmla="*/ 1652 w 2113"/>
                <a:gd name="T17" fmla="*/ 217 h 808"/>
                <a:gd name="T18" fmla="*/ 1625 w 2113"/>
                <a:gd name="T19" fmla="*/ 199 h 808"/>
                <a:gd name="T20" fmla="*/ 1517 w 2113"/>
                <a:gd name="T21" fmla="*/ 0 h 808"/>
                <a:gd name="T22" fmla="*/ 1449 w 2113"/>
                <a:gd name="T23" fmla="*/ 82 h 808"/>
                <a:gd name="T24" fmla="*/ 1363 w 2113"/>
                <a:gd name="T25" fmla="*/ 158 h 808"/>
                <a:gd name="T26" fmla="*/ 1278 w 2113"/>
                <a:gd name="T27" fmla="*/ 181 h 808"/>
                <a:gd name="T28" fmla="*/ 1219 w 2113"/>
                <a:gd name="T29" fmla="*/ 194 h 808"/>
                <a:gd name="T30" fmla="*/ 1147 w 2113"/>
                <a:gd name="T31" fmla="*/ 208 h 808"/>
                <a:gd name="T32" fmla="*/ 1101 w 2113"/>
                <a:gd name="T33" fmla="*/ 398 h 808"/>
                <a:gd name="T34" fmla="*/ 1043 w 2113"/>
                <a:gd name="T35" fmla="*/ 398 h 808"/>
                <a:gd name="T36" fmla="*/ 1002 w 2113"/>
                <a:gd name="T37" fmla="*/ 389 h 808"/>
                <a:gd name="T38" fmla="*/ 966 w 2113"/>
                <a:gd name="T39" fmla="*/ 416 h 808"/>
                <a:gd name="T40" fmla="*/ 907 w 2113"/>
                <a:gd name="T41" fmla="*/ 407 h 808"/>
                <a:gd name="T42" fmla="*/ 862 w 2113"/>
                <a:gd name="T43" fmla="*/ 411 h 808"/>
                <a:gd name="T44" fmla="*/ 808 w 2113"/>
                <a:gd name="T45" fmla="*/ 506 h 808"/>
                <a:gd name="T46" fmla="*/ 722 w 2113"/>
                <a:gd name="T47" fmla="*/ 655 h 808"/>
                <a:gd name="T48" fmla="*/ 645 w 2113"/>
                <a:gd name="T49" fmla="*/ 547 h 808"/>
                <a:gd name="T50" fmla="*/ 555 w 2113"/>
                <a:gd name="T51" fmla="*/ 370 h 808"/>
                <a:gd name="T52" fmla="*/ 487 w 2113"/>
                <a:gd name="T53" fmla="*/ 393 h 808"/>
                <a:gd name="T54" fmla="*/ 424 w 2113"/>
                <a:gd name="T55" fmla="*/ 438 h 808"/>
                <a:gd name="T56" fmla="*/ 357 w 2113"/>
                <a:gd name="T57" fmla="*/ 601 h 808"/>
                <a:gd name="T58" fmla="*/ 320 w 2113"/>
                <a:gd name="T59" fmla="*/ 687 h 808"/>
                <a:gd name="T60" fmla="*/ 275 w 2113"/>
                <a:gd name="T61" fmla="*/ 709 h 808"/>
                <a:gd name="T62" fmla="*/ 226 w 2113"/>
                <a:gd name="T63" fmla="*/ 714 h 808"/>
                <a:gd name="T64" fmla="*/ 167 w 2113"/>
                <a:gd name="T65" fmla="*/ 736 h 808"/>
                <a:gd name="T66" fmla="*/ 126 w 2113"/>
                <a:gd name="T67" fmla="*/ 736 h 808"/>
                <a:gd name="T68" fmla="*/ 77 w 2113"/>
                <a:gd name="T69" fmla="*/ 736 h 808"/>
                <a:gd name="T70" fmla="*/ 0 w 2113"/>
                <a:gd name="T71" fmla="*/ 808 h 808"/>
                <a:gd name="T72" fmla="*/ 149 w 2113"/>
                <a:gd name="T73" fmla="*/ 808 h 808"/>
                <a:gd name="T74" fmla="*/ 758 w 2113"/>
                <a:gd name="T75" fmla="*/ 808 h 808"/>
                <a:gd name="T76" fmla="*/ 1973 w 2113"/>
                <a:gd name="T77" fmla="*/ 808 h 808"/>
                <a:gd name="T78" fmla="*/ 2059 w 2113"/>
                <a:gd name="T79" fmla="*/ 736 h 80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13" h="808">
                  <a:moveTo>
                    <a:pt x="2059" y="736"/>
                  </a:moveTo>
                  <a:lnTo>
                    <a:pt x="2032" y="736"/>
                  </a:lnTo>
                  <a:lnTo>
                    <a:pt x="2000" y="714"/>
                  </a:lnTo>
                  <a:lnTo>
                    <a:pt x="1982" y="736"/>
                  </a:lnTo>
                  <a:lnTo>
                    <a:pt x="1968" y="781"/>
                  </a:lnTo>
                  <a:lnTo>
                    <a:pt x="1923" y="587"/>
                  </a:lnTo>
                  <a:lnTo>
                    <a:pt x="1887" y="641"/>
                  </a:lnTo>
                  <a:lnTo>
                    <a:pt x="1878" y="601"/>
                  </a:lnTo>
                  <a:lnTo>
                    <a:pt x="1860" y="650"/>
                  </a:lnTo>
                  <a:lnTo>
                    <a:pt x="1819" y="556"/>
                  </a:lnTo>
                  <a:lnTo>
                    <a:pt x="1783" y="578"/>
                  </a:lnTo>
                  <a:lnTo>
                    <a:pt x="1774" y="447"/>
                  </a:lnTo>
                  <a:lnTo>
                    <a:pt x="1752" y="470"/>
                  </a:lnTo>
                  <a:lnTo>
                    <a:pt x="1720" y="357"/>
                  </a:lnTo>
                  <a:lnTo>
                    <a:pt x="1697" y="393"/>
                  </a:lnTo>
                  <a:lnTo>
                    <a:pt x="1679" y="217"/>
                  </a:lnTo>
                  <a:lnTo>
                    <a:pt x="1661" y="267"/>
                  </a:lnTo>
                  <a:lnTo>
                    <a:pt x="1652" y="217"/>
                  </a:lnTo>
                  <a:lnTo>
                    <a:pt x="1634" y="249"/>
                  </a:lnTo>
                  <a:lnTo>
                    <a:pt x="1625" y="199"/>
                  </a:lnTo>
                  <a:lnTo>
                    <a:pt x="1571" y="194"/>
                  </a:lnTo>
                  <a:lnTo>
                    <a:pt x="1517" y="0"/>
                  </a:lnTo>
                  <a:lnTo>
                    <a:pt x="1472" y="149"/>
                  </a:lnTo>
                  <a:lnTo>
                    <a:pt x="1449" y="82"/>
                  </a:lnTo>
                  <a:lnTo>
                    <a:pt x="1413" y="131"/>
                  </a:lnTo>
                  <a:lnTo>
                    <a:pt x="1363" y="158"/>
                  </a:lnTo>
                  <a:lnTo>
                    <a:pt x="1323" y="14"/>
                  </a:lnTo>
                  <a:lnTo>
                    <a:pt x="1278" y="181"/>
                  </a:lnTo>
                  <a:lnTo>
                    <a:pt x="1260" y="100"/>
                  </a:lnTo>
                  <a:lnTo>
                    <a:pt x="1219" y="194"/>
                  </a:lnTo>
                  <a:lnTo>
                    <a:pt x="1196" y="167"/>
                  </a:lnTo>
                  <a:lnTo>
                    <a:pt x="1147" y="208"/>
                  </a:lnTo>
                  <a:lnTo>
                    <a:pt x="1124" y="289"/>
                  </a:lnTo>
                  <a:lnTo>
                    <a:pt x="1101" y="398"/>
                  </a:lnTo>
                  <a:lnTo>
                    <a:pt x="1065" y="262"/>
                  </a:lnTo>
                  <a:lnTo>
                    <a:pt x="1043" y="398"/>
                  </a:lnTo>
                  <a:lnTo>
                    <a:pt x="1020" y="330"/>
                  </a:lnTo>
                  <a:lnTo>
                    <a:pt x="1002" y="389"/>
                  </a:lnTo>
                  <a:lnTo>
                    <a:pt x="984" y="370"/>
                  </a:lnTo>
                  <a:lnTo>
                    <a:pt x="966" y="416"/>
                  </a:lnTo>
                  <a:lnTo>
                    <a:pt x="948" y="370"/>
                  </a:lnTo>
                  <a:lnTo>
                    <a:pt x="907" y="407"/>
                  </a:lnTo>
                  <a:lnTo>
                    <a:pt x="880" y="393"/>
                  </a:lnTo>
                  <a:lnTo>
                    <a:pt x="862" y="411"/>
                  </a:lnTo>
                  <a:lnTo>
                    <a:pt x="817" y="438"/>
                  </a:lnTo>
                  <a:lnTo>
                    <a:pt x="808" y="506"/>
                  </a:lnTo>
                  <a:lnTo>
                    <a:pt x="754" y="601"/>
                  </a:lnTo>
                  <a:lnTo>
                    <a:pt x="722" y="655"/>
                  </a:lnTo>
                  <a:lnTo>
                    <a:pt x="704" y="587"/>
                  </a:lnTo>
                  <a:lnTo>
                    <a:pt x="645" y="547"/>
                  </a:lnTo>
                  <a:lnTo>
                    <a:pt x="573" y="416"/>
                  </a:lnTo>
                  <a:lnTo>
                    <a:pt x="555" y="370"/>
                  </a:lnTo>
                  <a:lnTo>
                    <a:pt x="515" y="407"/>
                  </a:lnTo>
                  <a:lnTo>
                    <a:pt x="487" y="393"/>
                  </a:lnTo>
                  <a:lnTo>
                    <a:pt x="465" y="411"/>
                  </a:lnTo>
                  <a:lnTo>
                    <a:pt x="424" y="438"/>
                  </a:lnTo>
                  <a:lnTo>
                    <a:pt x="411" y="506"/>
                  </a:lnTo>
                  <a:lnTo>
                    <a:pt x="357" y="601"/>
                  </a:lnTo>
                  <a:lnTo>
                    <a:pt x="325" y="655"/>
                  </a:lnTo>
                  <a:lnTo>
                    <a:pt x="320" y="687"/>
                  </a:lnTo>
                  <a:lnTo>
                    <a:pt x="298" y="709"/>
                  </a:lnTo>
                  <a:lnTo>
                    <a:pt x="275" y="709"/>
                  </a:lnTo>
                  <a:lnTo>
                    <a:pt x="244" y="736"/>
                  </a:lnTo>
                  <a:lnTo>
                    <a:pt x="226" y="714"/>
                  </a:lnTo>
                  <a:lnTo>
                    <a:pt x="194" y="736"/>
                  </a:lnTo>
                  <a:lnTo>
                    <a:pt x="167" y="736"/>
                  </a:lnTo>
                  <a:lnTo>
                    <a:pt x="140" y="777"/>
                  </a:lnTo>
                  <a:lnTo>
                    <a:pt x="126" y="736"/>
                  </a:lnTo>
                  <a:lnTo>
                    <a:pt x="108" y="714"/>
                  </a:lnTo>
                  <a:lnTo>
                    <a:pt x="77" y="736"/>
                  </a:lnTo>
                  <a:lnTo>
                    <a:pt x="50" y="736"/>
                  </a:lnTo>
                  <a:lnTo>
                    <a:pt x="0" y="808"/>
                  </a:lnTo>
                  <a:lnTo>
                    <a:pt x="117" y="808"/>
                  </a:lnTo>
                  <a:lnTo>
                    <a:pt x="149" y="808"/>
                  </a:lnTo>
                  <a:lnTo>
                    <a:pt x="510" y="808"/>
                  </a:lnTo>
                  <a:lnTo>
                    <a:pt x="758" y="808"/>
                  </a:lnTo>
                  <a:lnTo>
                    <a:pt x="1959" y="808"/>
                  </a:lnTo>
                  <a:lnTo>
                    <a:pt x="1973" y="808"/>
                  </a:lnTo>
                  <a:lnTo>
                    <a:pt x="2113" y="808"/>
                  </a:lnTo>
                  <a:lnTo>
                    <a:pt x="2059" y="736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0" name="Freeform 192"/>
            <p:cNvSpPr>
              <a:spLocks/>
            </p:cNvSpPr>
            <p:nvPr/>
          </p:nvSpPr>
          <p:spPr bwMode="auto">
            <a:xfrm>
              <a:off x="4241800" y="3314348"/>
              <a:ext cx="2020888" cy="756709"/>
            </a:xfrm>
            <a:custGeom>
              <a:avLst/>
              <a:gdLst>
                <a:gd name="T0" fmla="*/ 668 w 1273"/>
                <a:gd name="T1" fmla="*/ 0 h 429"/>
                <a:gd name="T2" fmla="*/ 574 w 1273"/>
                <a:gd name="T3" fmla="*/ 0 h 429"/>
                <a:gd name="T4" fmla="*/ 0 w 1273"/>
                <a:gd name="T5" fmla="*/ 0 h 429"/>
                <a:gd name="T6" fmla="*/ 36 w 1273"/>
                <a:gd name="T7" fmla="*/ 27 h 429"/>
                <a:gd name="T8" fmla="*/ 86 w 1273"/>
                <a:gd name="T9" fmla="*/ 95 h 429"/>
                <a:gd name="T10" fmla="*/ 131 w 1273"/>
                <a:gd name="T11" fmla="*/ 59 h 429"/>
                <a:gd name="T12" fmla="*/ 140 w 1273"/>
                <a:gd name="T13" fmla="*/ 95 h 429"/>
                <a:gd name="T14" fmla="*/ 194 w 1273"/>
                <a:gd name="T15" fmla="*/ 118 h 429"/>
                <a:gd name="T16" fmla="*/ 217 w 1273"/>
                <a:gd name="T17" fmla="*/ 163 h 429"/>
                <a:gd name="T18" fmla="*/ 276 w 1273"/>
                <a:gd name="T19" fmla="*/ 176 h 429"/>
                <a:gd name="T20" fmla="*/ 321 w 1273"/>
                <a:gd name="T21" fmla="*/ 127 h 429"/>
                <a:gd name="T22" fmla="*/ 379 w 1273"/>
                <a:gd name="T23" fmla="*/ 186 h 429"/>
                <a:gd name="T24" fmla="*/ 438 w 1273"/>
                <a:gd name="T25" fmla="*/ 149 h 429"/>
                <a:gd name="T26" fmla="*/ 497 w 1273"/>
                <a:gd name="T27" fmla="*/ 131 h 429"/>
                <a:gd name="T28" fmla="*/ 542 w 1273"/>
                <a:gd name="T29" fmla="*/ 154 h 429"/>
                <a:gd name="T30" fmla="*/ 587 w 1273"/>
                <a:gd name="T31" fmla="*/ 95 h 429"/>
                <a:gd name="T32" fmla="*/ 614 w 1273"/>
                <a:gd name="T33" fmla="*/ 64 h 429"/>
                <a:gd name="T34" fmla="*/ 632 w 1273"/>
                <a:gd name="T35" fmla="*/ 109 h 429"/>
                <a:gd name="T36" fmla="*/ 650 w 1273"/>
                <a:gd name="T37" fmla="*/ 100 h 429"/>
                <a:gd name="T38" fmla="*/ 659 w 1273"/>
                <a:gd name="T39" fmla="*/ 163 h 429"/>
                <a:gd name="T40" fmla="*/ 673 w 1273"/>
                <a:gd name="T41" fmla="*/ 204 h 429"/>
                <a:gd name="T42" fmla="*/ 695 w 1273"/>
                <a:gd name="T43" fmla="*/ 195 h 429"/>
                <a:gd name="T44" fmla="*/ 705 w 1273"/>
                <a:gd name="T45" fmla="*/ 244 h 429"/>
                <a:gd name="T46" fmla="*/ 718 w 1273"/>
                <a:gd name="T47" fmla="*/ 267 h 429"/>
                <a:gd name="T48" fmla="*/ 732 w 1273"/>
                <a:gd name="T49" fmla="*/ 307 h 429"/>
                <a:gd name="T50" fmla="*/ 745 w 1273"/>
                <a:gd name="T51" fmla="*/ 271 h 429"/>
                <a:gd name="T52" fmla="*/ 750 w 1273"/>
                <a:gd name="T53" fmla="*/ 316 h 429"/>
                <a:gd name="T54" fmla="*/ 772 w 1273"/>
                <a:gd name="T55" fmla="*/ 380 h 429"/>
                <a:gd name="T56" fmla="*/ 786 w 1273"/>
                <a:gd name="T57" fmla="*/ 348 h 429"/>
                <a:gd name="T58" fmla="*/ 822 w 1273"/>
                <a:gd name="T59" fmla="*/ 398 h 429"/>
                <a:gd name="T60" fmla="*/ 844 w 1273"/>
                <a:gd name="T61" fmla="*/ 429 h 429"/>
                <a:gd name="T62" fmla="*/ 858 w 1273"/>
                <a:gd name="T63" fmla="*/ 402 h 429"/>
                <a:gd name="T64" fmla="*/ 881 w 1273"/>
                <a:gd name="T65" fmla="*/ 384 h 429"/>
                <a:gd name="T66" fmla="*/ 903 w 1273"/>
                <a:gd name="T67" fmla="*/ 375 h 429"/>
                <a:gd name="T68" fmla="*/ 912 w 1273"/>
                <a:gd name="T69" fmla="*/ 357 h 429"/>
                <a:gd name="T70" fmla="*/ 948 w 1273"/>
                <a:gd name="T71" fmla="*/ 393 h 429"/>
                <a:gd name="T72" fmla="*/ 962 w 1273"/>
                <a:gd name="T73" fmla="*/ 335 h 429"/>
                <a:gd name="T74" fmla="*/ 980 w 1273"/>
                <a:gd name="T75" fmla="*/ 362 h 429"/>
                <a:gd name="T76" fmla="*/ 998 w 1273"/>
                <a:gd name="T77" fmla="*/ 339 h 429"/>
                <a:gd name="T78" fmla="*/ 1012 w 1273"/>
                <a:gd name="T79" fmla="*/ 312 h 429"/>
                <a:gd name="T80" fmla="*/ 1030 w 1273"/>
                <a:gd name="T81" fmla="*/ 312 h 429"/>
                <a:gd name="T82" fmla="*/ 1048 w 1273"/>
                <a:gd name="T83" fmla="*/ 244 h 429"/>
                <a:gd name="T84" fmla="*/ 1102 w 1273"/>
                <a:gd name="T85" fmla="*/ 208 h 429"/>
                <a:gd name="T86" fmla="*/ 1147 w 1273"/>
                <a:gd name="T87" fmla="*/ 244 h 429"/>
                <a:gd name="T88" fmla="*/ 1192 w 1273"/>
                <a:gd name="T89" fmla="*/ 154 h 429"/>
                <a:gd name="T90" fmla="*/ 1273 w 1273"/>
                <a:gd name="T91" fmla="*/ 0 h 429"/>
                <a:gd name="T92" fmla="*/ 668 w 1273"/>
                <a:gd name="T93" fmla="*/ 0 h 42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73" h="429">
                  <a:moveTo>
                    <a:pt x="668" y="0"/>
                  </a:moveTo>
                  <a:lnTo>
                    <a:pt x="574" y="0"/>
                  </a:lnTo>
                  <a:lnTo>
                    <a:pt x="0" y="0"/>
                  </a:lnTo>
                  <a:lnTo>
                    <a:pt x="36" y="27"/>
                  </a:lnTo>
                  <a:lnTo>
                    <a:pt x="86" y="95"/>
                  </a:lnTo>
                  <a:lnTo>
                    <a:pt x="131" y="59"/>
                  </a:lnTo>
                  <a:lnTo>
                    <a:pt x="140" y="95"/>
                  </a:lnTo>
                  <a:lnTo>
                    <a:pt x="194" y="118"/>
                  </a:lnTo>
                  <a:lnTo>
                    <a:pt x="217" y="163"/>
                  </a:lnTo>
                  <a:lnTo>
                    <a:pt x="276" y="176"/>
                  </a:lnTo>
                  <a:lnTo>
                    <a:pt x="321" y="127"/>
                  </a:lnTo>
                  <a:lnTo>
                    <a:pt x="379" y="186"/>
                  </a:lnTo>
                  <a:lnTo>
                    <a:pt x="438" y="149"/>
                  </a:lnTo>
                  <a:lnTo>
                    <a:pt x="497" y="131"/>
                  </a:lnTo>
                  <a:lnTo>
                    <a:pt x="542" y="154"/>
                  </a:lnTo>
                  <a:lnTo>
                    <a:pt x="587" y="95"/>
                  </a:lnTo>
                  <a:lnTo>
                    <a:pt x="614" y="64"/>
                  </a:lnTo>
                  <a:lnTo>
                    <a:pt x="632" y="109"/>
                  </a:lnTo>
                  <a:lnTo>
                    <a:pt x="650" y="100"/>
                  </a:lnTo>
                  <a:lnTo>
                    <a:pt x="659" y="163"/>
                  </a:lnTo>
                  <a:lnTo>
                    <a:pt x="673" y="204"/>
                  </a:lnTo>
                  <a:lnTo>
                    <a:pt x="695" y="195"/>
                  </a:lnTo>
                  <a:lnTo>
                    <a:pt x="705" y="244"/>
                  </a:lnTo>
                  <a:lnTo>
                    <a:pt x="718" y="267"/>
                  </a:lnTo>
                  <a:lnTo>
                    <a:pt x="732" y="307"/>
                  </a:lnTo>
                  <a:lnTo>
                    <a:pt x="745" y="271"/>
                  </a:lnTo>
                  <a:lnTo>
                    <a:pt x="750" y="316"/>
                  </a:lnTo>
                  <a:lnTo>
                    <a:pt x="772" y="380"/>
                  </a:lnTo>
                  <a:lnTo>
                    <a:pt x="786" y="348"/>
                  </a:lnTo>
                  <a:lnTo>
                    <a:pt x="822" y="398"/>
                  </a:lnTo>
                  <a:lnTo>
                    <a:pt x="844" y="429"/>
                  </a:lnTo>
                  <a:lnTo>
                    <a:pt x="858" y="402"/>
                  </a:lnTo>
                  <a:lnTo>
                    <a:pt x="881" y="384"/>
                  </a:lnTo>
                  <a:lnTo>
                    <a:pt x="903" y="375"/>
                  </a:lnTo>
                  <a:lnTo>
                    <a:pt x="912" y="357"/>
                  </a:lnTo>
                  <a:lnTo>
                    <a:pt x="948" y="393"/>
                  </a:lnTo>
                  <a:lnTo>
                    <a:pt x="962" y="335"/>
                  </a:lnTo>
                  <a:lnTo>
                    <a:pt x="980" y="362"/>
                  </a:lnTo>
                  <a:lnTo>
                    <a:pt x="998" y="339"/>
                  </a:lnTo>
                  <a:lnTo>
                    <a:pt x="1012" y="312"/>
                  </a:lnTo>
                  <a:lnTo>
                    <a:pt x="1030" y="312"/>
                  </a:lnTo>
                  <a:lnTo>
                    <a:pt x="1048" y="244"/>
                  </a:lnTo>
                  <a:lnTo>
                    <a:pt x="1102" y="208"/>
                  </a:lnTo>
                  <a:lnTo>
                    <a:pt x="1147" y="244"/>
                  </a:lnTo>
                  <a:lnTo>
                    <a:pt x="1192" y="154"/>
                  </a:lnTo>
                  <a:lnTo>
                    <a:pt x="1273" y="0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425294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1905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sp>
          <p:nvSpPr>
            <p:cNvPr id="294" name="TextBox 293"/>
            <p:cNvSpPr txBox="1"/>
            <p:nvPr/>
          </p:nvSpPr>
          <p:spPr bwMode="auto">
            <a:xfrm>
              <a:off x="3486875" y="3032217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295" name="TextBox 294"/>
            <p:cNvSpPr txBox="1"/>
            <p:nvPr/>
          </p:nvSpPr>
          <p:spPr bwMode="auto">
            <a:xfrm>
              <a:off x="3486875" y="2793740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296" name="TextBox 295"/>
            <p:cNvSpPr txBox="1"/>
            <p:nvPr/>
          </p:nvSpPr>
          <p:spPr bwMode="auto">
            <a:xfrm>
              <a:off x="3486875" y="2555262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297" name="TextBox 296"/>
            <p:cNvSpPr txBox="1"/>
            <p:nvPr/>
          </p:nvSpPr>
          <p:spPr bwMode="auto">
            <a:xfrm>
              <a:off x="3486875" y="2316784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298" name="TextBox 297"/>
            <p:cNvSpPr txBox="1"/>
            <p:nvPr/>
          </p:nvSpPr>
          <p:spPr bwMode="auto">
            <a:xfrm>
              <a:off x="3486875" y="2078306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299" name="TextBox 298"/>
            <p:cNvSpPr txBox="1"/>
            <p:nvPr/>
          </p:nvSpPr>
          <p:spPr bwMode="auto">
            <a:xfrm>
              <a:off x="3486875" y="1839829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cxnSp>
          <p:nvCxnSpPr>
            <p:cNvPr id="304" name="直接连接符 303"/>
            <p:cNvCxnSpPr/>
            <p:nvPr/>
          </p:nvCxnSpPr>
          <p:spPr>
            <a:xfrm flipH="1">
              <a:off x="4126856" y="3143358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5" name="直接连接符 304"/>
            <p:cNvCxnSpPr/>
            <p:nvPr/>
          </p:nvCxnSpPr>
          <p:spPr>
            <a:xfrm flipH="1">
              <a:off x="4126856" y="2903988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6" name="直接连接符 305"/>
            <p:cNvCxnSpPr/>
            <p:nvPr/>
          </p:nvCxnSpPr>
          <p:spPr>
            <a:xfrm flipH="1">
              <a:off x="4126856" y="2664619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7" name="直接连接符 306"/>
            <p:cNvCxnSpPr/>
            <p:nvPr/>
          </p:nvCxnSpPr>
          <p:spPr>
            <a:xfrm flipH="1">
              <a:off x="4126856" y="2425250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8" name="直接连接符 307"/>
            <p:cNvCxnSpPr/>
            <p:nvPr/>
          </p:nvCxnSpPr>
          <p:spPr>
            <a:xfrm flipH="1">
              <a:off x="4126856" y="2185881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9" name="直接连接符 308"/>
            <p:cNvCxnSpPr/>
            <p:nvPr/>
          </p:nvCxnSpPr>
          <p:spPr>
            <a:xfrm flipH="1">
              <a:off x="4126856" y="1946512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1" name="直接连接符 310"/>
            <p:cNvCxnSpPr/>
            <p:nvPr/>
          </p:nvCxnSpPr>
          <p:spPr>
            <a:xfrm flipH="1">
              <a:off x="4126856" y="4462992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2" name="直接连接符 311"/>
            <p:cNvCxnSpPr/>
            <p:nvPr/>
          </p:nvCxnSpPr>
          <p:spPr>
            <a:xfrm flipH="1">
              <a:off x="4126856" y="4223623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3" name="直接连接符 312"/>
            <p:cNvCxnSpPr/>
            <p:nvPr/>
          </p:nvCxnSpPr>
          <p:spPr>
            <a:xfrm flipH="1">
              <a:off x="4126856" y="3984254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4" name="直接连接符 313"/>
            <p:cNvCxnSpPr/>
            <p:nvPr/>
          </p:nvCxnSpPr>
          <p:spPr>
            <a:xfrm flipH="1">
              <a:off x="4126856" y="3744886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5" name="直接连接符 314"/>
            <p:cNvCxnSpPr/>
            <p:nvPr/>
          </p:nvCxnSpPr>
          <p:spPr>
            <a:xfrm flipH="1">
              <a:off x="4126856" y="3505517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sp>
          <p:nvSpPr>
            <p:cNvPr id="317" name="TextBox 316"/>
            <p:cNvSpPr txBox="1"/>
            <p:nvPr/>
          </p:nvSpPr>
          <p:spPr bwMode="auto">
            <a:xfrm>
              <a:off x="3486875" y="4348703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318" name="TextBox 317"/>
            <p:cNvSpPr txBox="1"/>
            <p:nvPr/>
          </p:nvSpPr>
          <p:spPr bwMode="auto">
            <a:xfrm>
              <a:off x="3486875" y="4110225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319" name="TextBox 318"/>
            <p:cNvSpPr txBox="1"/>
            <p:nvPr/>
          </p:nvSpPr>
          <p:spPr bwMode="auto">
            <a:xfrm>
              <a:off x="3486875" y="3871747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320" name="TextBox 319"/>
            <p:cNvSpPr txBox="1"/>
            <p:nvPr/>
          </p:nvSpPr>
          <p:spPr bwMode="auto">
            <a:xfrm>
              <a:off x="3486875" y="3633270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321" name="TextBox 320"/>
            <p:cNvSpPr txBox="1"/>
            <p:nvPr/>
          </p:nvSpPr>
          <p:spPr bwMode="auto">
            <a:xfrm>
              <a:off x="3486875" y="3394792"/>
              <a:ext cx="697627" cy="2000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7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1"/>
          <p:cNvSpPr>
            <a:spLocks noChangeArrowheads="1"/>
          </p:cNvSpPr>
          <p:nvPr/>
        </p:nvSpPr>
        <p:spPr bwMode="auto">
          <a:xfrm>
            <a:off x="4959852" y="1526770"/>
            <a:ext cx="367845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，添加文字内容添加文字内容，添加文字内容，添加文字内容，添加文字内容添加文字内容，添加文字内容，添加文字内容，添加文字内容添加文字内容，添加文字内容，添加文字内容，添加文字内容添加文字内容，添加文字内容，添加文字内容，添加文字内容添加文字内容，添加文字内容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1066892" y="1086637"/>
            <a:ext cx="3722596" cy="349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3956237" y="3120570"/>
            <a:ext cx="822066" cy="1458136"/>
          </a:xfrm>
          <a:custGeom>
            <a:avLst/>
            <a:gdLst>
              <a:gd name="T0" fmla="*/ 28 w 81"/>
              <a:gd name="T1" fmla="*/ 129 h 129"/>
              <a:gd name="T2" fmla="*/ 0 w 81"/>
              <a:gd name="T3" fmla="*/ 102 h 129"/>
              <a:gd name="T4" fmla="*/ 1 w 81"/>
              <a:gd name="T5" fmla="*/ 101 h 129"/>
              <a:gd name="T6" fmla="*/ 42 w 81"/>
              <a:gd name="T7" fmla="*/ 1 h 129"/>
              <a:gd name="T8" fmla="*/ 42 w 81"/>
              <a:gd name="T9" fmla="*/ 0 h 129"/>
              <a:gd name="T10" fmla="*/ 81 w 81"/>
              <a:gd name="T11" fmla="*/ 0 h 129"/>
              <a:gd name="T12" fmla="*/ 81 w 81"/>
              <a:gd name="T13" fmla="*/ 1 h 129"/>
              <a:gd name="T14" fmla="*/ 29 w 81"/>
              <a:gd name="T15" fmla="*/ 128 h 129"/>
              <a:gd name="T16" fmla="*/ 28 w 81"/>
              <a:gd name="T17" fmla="*/ 129 h 129"/>
              <a:gd name="T18" fmla="*/ 4 w 81"/>
              <a:gd name="T19" fmla="*/ 102 h 129"/>
              <a:gd name="T20" fmla="*/ 28 w 81"/>
              <a:gd name="T21" fmla="*/ 125 h 129"/>
              <a:gd name="T22" fmla="*/ 78 w 81"/>
              <a:gd name="T23" fmla="*/ 2 h 129"/>
              <a:gd name="T24" fmla="*/ 44 w 81"/>
              <a:gd name="T25" fmla="*/ 2 h 129"/>
              <a:gd name="T26" fmla="*/ 4 w 81"/>
              <a:gd name="T27" fmla="*/ 10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29">
                <a:moveTo>
                  <a:pt x="28" y="129"/>
                </a:moveTo>
                <a:cubicBezTo>
                  <a:pt x="0" y="102"/>
                  <a:pt x="0" y="102"/>
                  <a:pt x="0" y="102"/>
                </a:cubicBezTo>
                <a:cubicBezTo>
                  <a:pt x="1" y="101"/>
                  <a:pt x="1" y="101"/>
                  <a:pt x="1" y="101"/>
                </a:cubicBezTo>
                <a:cubicBezTo>
                  <a:pt x="27" y="74"/>
                  <a:pt x="42" y="39"/>
                  <a:pt x="42" y="1"/>
                </a:cubicBezTo>
                <a:cubicBezTo>
                  <a:pt x="42" y="0"/>
                  <a:pt x="42" y="0"/>
                  <a:pt x="4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1"/>
                  <a:pt x="81" y="1"/>
                  <a:pt x="81" y="1"/>
                </a:cubicBezTo>
                <a:cubicBezTo>
                  <a:pt x="81" y="49"/>
                  <a:pt x="62" y="94"/>
                  <a:pt x="29" y="128"/>
                </a:cubicBezTo>
                <a:lnTo>
                  <a:pt x="28" y="129"/>
                </a:lnTo>
                <a:close/>
                <a:moveTo>
                  <a:pt x="4" y="102"/>
                </a:moveTo>
                <a:cubicBezTo>
                  <a:pt x="28" y="125"/>
                  <a:pt x="28" y="125"/>
                  <a:pt x="28" y="125"/>
                </a:cubicBezTo>
                <a:cubicBezTo>
                  <a:pt x="60" y="92"/>
                  <a:pt x="78" y="48"/>
                  <a:pt x="78" y="2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40"/>
                  <a:pt x="30" y="75"/>
                  <a:pt x="4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2908619" y="1074209"/>
            <a:ext cx="1330963" cy="927904"/>
          </a:xfrm>
          <a:custGeom>
            <a:avLst/>
            <a:gdLst>
              <a:gd name="T0" fmla="*/ 104 w 131"/>
              <a:gd name="T1" fmla="*/ 82 h 82"/>
              <a:gd name="T2" fmla="*/ 103 w 131"/>
              <a:gd name="T3" fmla="*/ 81 h 82"/>
              <a:gd name="T4" fmla="*/ 2 w 131"/>
              <a:gd name="T5" fmla="*/ 39 h 82"/>
              <a:gd name="T6" fmla="*/ 0 w 131"/>
              <a:gd name="T7" fmla="*/ 39 h 82"/>
              <a:gd name="T8" fmla="*/ 0 w 131"/>
              <a:gd name="T9" fmla="*/ 0 h 82"/>
              <a:gd name="T10" fmla="*/ 2 w 131"/>
              <a:gd name="T11" fmla="*/ 0 h 82"/>
              <a:gd name="T12" fmla="*/ 130 w 131"/>
              <a:gd name="T13" fmla="*/ 53 h 82"/>
              <a:gd name="T14" fmla="*/ 131 w 131"/>
              <a:gd name="T15" fmla="*/ 54 h 82"/>
              <a:gd name="T16" fmla="*/ 104 w 131"/>
              <a:gd name="T17" fmla="*/ 82 h 82"/>
              <a:gd name="T18" fmla="*/ 3 w 131"/>
              <a:gd name="T19" fmla="*/ 36 h 82"/>
              <a:gd name="T20" fmla="*/ 104 w 131"/>
              <a:gd name="T21" fmla="*/ 78 h 82"/>
              <a:gd name="T22" fmla="*/ 128 w 131"/>
              <a:gd name="T23" fmla="*/ 54 h 82"/>
              <a:gd name="T24" fmla="*/ 3 w 131"/>
              <a:gd name="T25" fmla="*/ 3 h 82"/>
              <a:gd name="T26" fmla="*/ 3 w 131"/>
              <a:gd name="T2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1" h="82">
                <a:moveTo>
                  <a:pt x="104" y="82"/>
                </a:moveTo>
                <a:cubicBezTo>
                  <a:pt x="103" y="81"/>
                  <a:pt x="103" y="81"/>
                  <a:pt x="103" y="81"/>
                </a:cubicBezTo>
                <a:cubicBezTo>
                  <a:pt x="76" y="54"/>
                  <a:pt x="40" y="39"/>
                  <a:pt x="2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50" y="0"/>
                  <a:pt x="96" y="19"/>
                  <a:pt x="130" y="53"/>
                </a:cubicBezTo>
                <a:cubicBezTo>
                  <a:pt x="131" y="54"/>
                  <a:pt x="131" y="54"/>
                  <a:pt x="131" y="54"/>
                </a:cubicBezTo>
                <a:lnTo>
                  <a:pt x="104" y="82"/>
                </a:lnTo>
                <a:close/>
                <a:moveTo>
                  <a:pt x="3" y="36"/>
                </a:moveTo>
                <a:cubicBezTo>
                  <a:pt x="41" y="37"/>
                  <a:pt x="77" y="51"/>
                  <a:pt x="104" y="78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94" y="21"/>
                  <a:pt x="50" y="3"/>
                  <a:pt x="3" y="3"/>
                </a:cubicBezTo>
                <a:lnTo>
                  <a:pt x="3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4"/>
          <p:cNvSpPr>
            <a:spLocks noEditPoints="1"/>
          </p:cNvSpPr>
          <p:nvPr/>
        </p:nvSpPr>
        <p:spPr bwMode="auto">
          <a:xfrm>
            <a:off x="1078079" y="3097789"/>
            <a:ext cx="803425" cy="1470563"/>
          </a:xfrm>
          <a:custGeom>
            <a:avLst/>
            <a:gdLst>
              <a:gd name="T0" fmla="*/ 51 w 79"/>
              <a:gd name="T1" fmla="*/ 130 h 130"/>
              <a:gd name="T2" fmla="*/ 50 w 79"/>
              <a:gd name="T3" fmla="*/ 129 h 130"/>
              <a:gd name="T4" fmla="*/ 0 w 79"/>
              <a:gd name="T5" fmla="*/ 3 h 130"/>
              <a:gd name="T6" fmla="*/ 0 w 79"/>
              <a:gd name="T7" fmla="*/ 2 h 130"/>
              <a:gd name="T8" fmla="*/ 0 w 79"/>
              <a:gd name="T9" fmla="*/ 0 h 130"/>
              <a:gd name="T10" fmla="*/ 39 w 79"/>
              <a:gd name="T11" fmla="*/ 0 h 130"/>
              <a:gd name="T12" fmla="*/ 39 w 79"/>
              <a:gd name="T13" fmla="*/ 3 h 130"/>
              <a:gd name="T14" fmla="*/ 78 w 79"/>
              <a:gd name="T15" fmla="*/ 102 h 130"/>
              <a:gd name="T16" fmla="*/ 79 w 79"/>
              <a:gd name="T17" fmla="*/ 103 h 130"/>
              <a:gd name="T18" fmla="*/ 51 w 79"/>
              <a:gd name="T19" fmla="*/ 130 h 130"/>
              <a:gd name="T20" fmla="*/ 2 w 79"/>
              <a:gd name="T21" fmla="*/ 3 h 130"/>
              <a:gd name="T22" fmla="*/ 2 w 79"/>
              <a:gd name="T23" fmla="*/ 3 h 130"/>
              <a:gd name="T24" fmla="*/ 51 w 79"/>
              <a:gd name="T25" fmla="*/ 126 h 130"/>
              <a:gd name="T26" fmla="*/ 75 w 79"/>
              <a:gd name="T27" fmla="*/ 103 h 130"/>
              <a:gd name="T28" fmla="*/ 36 w 79"/>
              <a:gd name="T29" fmla="*/ 3 h 130"/>
              <a:gd name="T30" fmla="*/ 2 w 79"/>
              <a:gd name="T31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9" h="130">
                <a:moveTo>
                  <a:pt x="51" y="130"/>
                </a:moveTo>
                <a:cubicBezTo>
                  <a:pt x="50" y="129"/>
                  <a:pt x="50" y="129"/>
                  <a:pt x="50" y="129"/>
                </a:cubicBezTo>
                <a:cubicBezTo>
                  <a:pt x="17" y="95"/>
                  <a:pt x="0" y="50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0"/>
                  <a:pt x="0" y="0"/>
                  <a:pt x="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40"/>
                  <a:pt x="53" y="75"/>
                  <a:pt x="78" y="102"/>
                </a:cubicBezTo>
                <a:cubicBezTo>
                  <a:pt x="79" y="103"/>
                  <a:pt x="79" y="103"/>
                  <a:pt x="79" y="103"/>
                </a:cubicBezTo>
                <a:lnTo>
                  <a:pt x="51" y="130"/>
                </a:lnTo>
                <a:close/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  <a:cubicBezTo>
                  <a:pt x="2" y="49"/>
                  <a:pt x="20" y="92"/>
                  <a:pt x="51" y="126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50" y="76"/>
                  <a:pt x="36" y="40"/>
                  <a:pt x="36" y="3"/>
                </a:cubicBezTo>
                <a:lnTo>
                  <a:pt x="2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8"/>
          <p:cNvSpPr>
            <a:spLocks noEditPoints="1"/>
          </p:cNvSpPr>
          <p:nvPr/>
        </p:nvSpPr>
        <p:spPr bwMode="auto">
          <a:xfrm>
            <a:off x="1637306" y="1583727"/>
            <a:ext cx="1321643" cy="1153668"/>
          </a:xfrm>
          <a:custGeom>
            <a:avLst/>
            <a:gdLst>
              <a:gd name="T0" fmla="*/ 41 w 130"/>
              <a:gd name="T1" fmla="*/ 102 h 102"/>
              <a:gd name="T2" fmla="*/ 0 w 130"/>
              <a:gd name="T3" fmla="*/ 85 h 102"/>
              <a:gd name="T4" fmla="*/ 0 w 130"/>
              <a:gd name="T5" fmla="*/ 84 h 102"/>
              <a:gd name="T6" fmla="*/ 127 w 130"/>
              <a:gd name="T7" fmla="*/ 0 h 102"/>
              <a:gd name="T8" fmla="*/ 130 w 130"/>
              <a:gd name="T9" fmla="*/ 0 h 102"/>
              <a:gd name="T10" fmla="*/ 130 w 130"/>
              <a:gd name="T11" fmla="*/ 44 h 102"/>
              <a:gd name="T12" fmla="*/ 127 w 130"/>
              <a:gd name="T13" fmla="*/ 44 h 102"/>
              <a:gd name="T14" fmla="*/ 41 w 130"/>
              <a:gd name="T15" fmla="*/ 101 h 102"/>
              <a:gd name="T16" fmla="*/ 41 w 130"/>
              <a:gd name="T17" fmla="*/ 102 h 102"/>
              <a:gd name="T18" fmla="*/ 3 w 130"/>
              <a:gd name="T19" fmla="*/ 84 h 102"/>
              <a:gd name="T20" fmla="*/ 39 w 130"/>
              <a:gd name="T21" fmla="*/ 98 h 102"/>
              <a:gd name="T22" fmla="*/ 127 w 130"/>
              <a:gd name="T23" fmla="*/ 41 h 102"/>
              <a:gd name="T24" fmla="*/ 127 w 130"/>
              <a:gd name="T25" fmla="*/ 2 h 102"/>
              <a:gd name="T26" fmla="*/ 3 w 130"/>
              <a:gd name="T27" fmla="*/ 8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" h="102">
                <a:moveTo>
                  <a:pt x="41" y="102"/>
                </a:moveTo>
                <a:cubicBezTo>
                  <a:pt x="0" y="85"/>
                  <a:pt x="0" y="85"/>
                  <a:pt x="0" y="85"/>
                </a:cubicBezTo>
                <a:cubicBezTo>
                  <a:pt x="0" y="84"/>
                  <a:pt x="0" y="84"/>
                  <a:pt x="0" y="84"/>
                </a:cubicBezTo>
                <a:cubicBezTo>
                  <a:pt x="22" y="33"/>
                  <a:pt x="71" y="0"/>
                  <a:pt x="127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27" y="44"/>
                  <a:pt x="127" y="44"/>
                  <a:pt x="127" y="44"/>
                </a:cubicBezTo>
                <a:cubicBezTo>
                  <a:pt x="90" y="44"/>
                  <a:pt x="56" y="66"/>
                  <a:pt x="41" y="101"/>
                </a:cubicBezTo>
                <a:lnTo>
                  <a:pt x="41" y="102"/>
                </a:lnTo>
                <a:close/>
                <a:moveTo>
                  <a:pt x="3" y="84"/>
                </a:moveTo>
                <a:cubicBezTo>
                  <a:pt x="39" y="98"/>
                  <a:pt x="39" y="98"/>
                  <a:pt x="39" y="98"/>
                </a:cubicBezTo>
                <a:cubicBezTo>
                  <a:pt x="55" y="64"/>
                  <a:pt x="89" y="41"/>
                  <a:pt x="127" y="41"/>
                </a:cubicBezTo>
                <a:cubicBezTo>
                  <a:pt x="127" y="2"/>
                  <a:pt x="127" y="2"/>
                  <a:pt x="127" y="2"/>
                </a:cubicBezTo>
                <a:cubicBezTo>
                  <a:pt x="73" y="2"/>
                  <a:pt x="25" y="34"/>
                  <a:pt x="3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77" name="Freeform 24"/>
          <p:cNvSpPr>
            <a:spLocks noEditPoints="1"/>
          </p:cNvSpPr>
          <p:nvPr/>
        </p:nvSpPr>
        <p:spPr bwMode="auto">
          <a:xfrm>
            <a:off x="3600197" y="2476424"/>
            <a:ext cx="730725" cy="1762605"/>
          </a:xfrm>
          <a:custGeom>
            <a:avLst/>
            <a:gdLst>
              <a:gd name="T0" fmla="*/ 31 w 72"/>
              <a:gd name="T1" fmla="*/ 156 h 156"/>
              <a:gd name="T2" fmla="*/ 0 w 72"/>
              <a:gd name="T3" fmla="*/ 124 h 156"/>
              <a:gd name="T4" fmla="*/ 1 w 72"/>
              <a:gd name="T5" fmla="*/ 123 h 156"/>
              <a:gd name="T6" fmla="*/ 27 w 72"/>
              <a:gd name="T7" fmla="*/ 58 h 156"/>
              <a:gd name="T8" fmla="*/ 19 w 72"/>
              <a:gd name="T9" fmla="*/ 20 h 156"/>
              <a:gd name="T10" fmla="*/ 18 w 72"/>
              <a:gd name="T11" fmla="*/ 18 h 156"/>
              <a:gd name="T12" fmla="*/ 59 w 72"/>
              <a:gd name="T13" fmla="*/ 0 h 156"/>
              <a:gd name="T14" fmla="*/ 59 w 72"/>
              <a:gd name="T15" fmla="*/ 2 h 156"/>
              <a:gd name="T16" fmla="*/ 72 w 72"/>
              <a:gd name="T17" fmla="*/ 58 h 156"/>
              <a:gd name="T18" fmla="*/ 32 w 72"/>
              <a:gd name="T19" fmla="*/ 155 h 156"/>
              <a:gd name="T20" fmla="*/ 31 w 72"/>
              <a:gd name="T21" fmla="*/ 156 h 156"/>
              <a:gd name="T22" fmla="*/ 4 w 72"/>
              <a:gd name="T23" fmla="*/ 124 h 156"/>
              <a:gd name="T24" fmla="*/ 31 w 72"/>
              <a:gd name="T25" fmla="*/ 152 h 156"/>
              <a:gd name="T26" fmla="*/ 69 w 72"/>
              <a:gd name="T27" fmla="*/ 58 h 156"/>
              <a:gd name="T28" fmla="*/ 57 w 72"/>
              <a:gd name="T29" fmla="*/ 4 h 156"/>
              <a:gd name="T30" fmla="*/ 22 w 72"/>
              <a:gd name="T31" fmla="*/ 20 h 156"/>
              <a:gd name="T32" fmla="*/ 30 w 72"/>
              <a:gd name="T33" fmla="*/ 58 h 156"/>
              <a:gd name="T34" fmla="*/ 4 w 72"/>
              <a:gd name="T35" fmla="*/ 1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2" h="156">
                <a:moveTo>
                  <a:pt x="31" y="156"/>
                </a:moveTo>
                <a:cubicBezTo>
                  <a:pt x="0" y="124"/>
                  <a:pt x="0" y="124"/>
                  <a:pt x="0" y="124"/>
                </a:cubicBezTo>
                <a:cubicBezTo>
                  <a:pt x="1" y="123"/>
                  <a:pt x="1" y="123"/>
                  <a:pt x="1" y="123"/>
                </a:cubicBezTo>
                <a:cubicBezTo>
                  <a:pt x="18" y="106"/>
                  <a:pt x="27" y="83"/>
                  <a:pt x="27" y="58"/>
                </a:cubicBezTo>
                <a:cubicBezTo>
                  <a:pt x="27" y="45"/>
                  <a:pt x="25" y="32"/>
                  <a:pt x="19" y="20"/>
                </a:cubicBezTo>
                <a:cubicBezTo>
                  <a:pt x="18" y="18"/>
                  <a:pt x="18" y="18"/>
                  <a:pt x="18" y="18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2"/>
                  <a:pt x="59" y="2"/>
                  <a:pt x="59" y="2"/>
                </a:cubicBezTo>
                <a:cubicBezTo>
                  <a:pt x="67" y="19"/>
                  <a:pt x="72" y="38"/>
                  <a:pt x="72" y="58"/>
                </a:cubicBezTo>
                <a:cubicBezTo>
                  <a:pt x="72" y="94"/>
                  <a:pt x="57" y="129"/>
                  <a:pt x="32" y="155"/>
                </a:cubicBezTo>
                <a:lnTo>
                  <a:pt x="31" y="156"/>
                </a:lnTo>
                <a:close/>
                <a:moveTo>
                  <a:pt x="4" y="124"/>
                </a:moveTo>
                <a:cubicBezTo>
                  <a:pt x="31" y="152"/>
                  <a:pt x="31" y="152"/>
                  <a:pt x="31" y="152"/>
                </a:cubicBezTo>
                <a:cubicBezTo>
                  <a:pt x="55" y="127"/>
                  <a:pt x="69" y="93"/>
                  <a:pt x="69" y="58"/>
                </a:cubicBezTo>
                <a:cubicBezTo>
                  <a:pt x="69" y="39"/>
                  <a:pt x="65" y="21"/>
                  <a:pt x="57" y="4"/>
                </a:cubicBezTo>
                <a:cubicBezTo>
                  <a:pt x="22" y="20"/>
                  <a:pt x="22" y="20"/>
                  <a:pt x="22" y="20"/>
                </a:cubicBezTo>
                <a:cubicBezTo>
                  <a:pt x="27" y="32"/>
                  <a:pt x="30" y="45"/>
                  <a:pt x="30" y="58"/>
                </a:cubicBezTo>
                <a:cubicBezTo>
                  <a:pt x="30" y="83"/>
                  <a:pt x="21" y="106"/>
                  <a:pt x="4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TextBox 682"/>
          <p:cNvSpPr txBox="1"/>
          <p:nvPr/>
        </p:nvSpPr>
        <p:spPr>
          <a:xfrm>
            <a:off x="2358552" y="2595065"/>
            <a:ext cx="115929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4400" dirty="0">
                <a:solidFill>
                  <a:srgbClr val="004274"/>
                </a:solidFill>
              </a:rPr>
              <a:t>35%</a:t>
            </a:r>
            <a:endParaRPr lang="zh-CN" altLang="en-US" sz="4400" dirty="0">
              <a:solidFill>
                <a:srgbClr val="004274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5965" y="1594086"/>
            <a:ext cx="2764452" cy="2622159"/>
            <a:chOff x="1545965" y="1879835"/>
            <a:chExt cx="2764452" cy="2622159"/>
          </a:xfrm>
        </p:grpSpPr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646626" y="1879835"/>
              <a:ext cx="1291818" cy="1120528"/>
            </a:xfrm>
            <a:custGeom>
              <a:avLst/>
              <a:gdLst>
                <a:gd name="T0" fmla="*/ 126 w 127"/>
                <a:gd name="T1" fmla="*/ 41 h 99"/>
                <a:gd name="T2" fmla="*/ 127 w 127"/>
                <a:gd name="T3" fmla="*/ 41 h 99"/>
                <a:gd name="T4" fmla="*/ 127 w 127"/>
                <a:gd name="T5" fmla="*/ 0 h 99"/>
                <a:gd name="T6" fmla="*/ 126 w 127"/>
                <a:gd name="T7" fmla="*/ 0 h 99"/>
                <a:gd name="T8" fmla="*/ 0 w 127"/>
                <a:gd name="T9" fmla="*/ 84 h 99"/>
                <a:gd name="T10" fmla="*/ 39 w 127"/>
                <a:gd name="T11" fmla="*/ 99 h 99"/>
                <a:gd name="T12" fmla="*/ 126 w 127"/>
                <a:gd name="T13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99">
                  <a:moveTo>
                    <a:pt x="126" y="41"/>
                  </a:moveTo>
                  <a:cubicBezTo>
                    <a:pt x="126" y="41"/>
                    <a:pt x="127" y="41"/>
                    <a:pt x="127" y="4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6" y="0"/>
                    <a:pt x="126" y="0"/>
                  </a:cubicBezTo>
                  <a:cubicBezTo>
                    <a:pt x="70" y="0"/>
                    <a:pt x="21" y="34"/>
                    <a:pt x="0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53" y="65"/>
                    <a:pt x="87" y="41"/>
                    <a:pt x="126" y="41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2938443" y="1879835"/>
              <a:ext cx="1250808" cy="1097744"/>
            </a:xfrm>
            <a:custGeom>
              <a:avLst/>
              <a:gdLst>
                <a:gd name="T0" fmla="*/ 85 w 123"/>
                <a:gd name="T1" fmla="*/ 97 h 97"/>
                <a:gd name="T2" fmla="*/ 123 w 123"/>
                <a:gd name="T3" fmla="*/ 80 h 97"/>
                <a:gd name="T4" fmla="*/ 0 w 123"/>
                <a:gd name="T5" fmla="*/ 0 h 97"/>
                <a:gd name="T6" fmla="*/ 0 w 123"/>
                <a:gd name="T7" fmla="*/ 41 h 97"/>
                <a:gd name="T8" fmla="*/ 85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85" y="97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02" y="33"/>
                    <a:pt x="55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8" y="42"/>
                    <a:pt x="71" y="65"/>
                    <a:pt x="85" y="97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545965" y="2830523"/>
              <a:ext cx="700899" cy="1661115"/>
            </a:xfrm>
            <a:custGeom>
              <a:avLst/>
              <a:gdLst>
                <a:gd name="T0" fmla="*/ 41 w 69"/>
                <a:gd name="T1" fmla="*/ 52 h 147"/>
                <a:gd name="T2" fmla="*/ 49 w 69"/>
                <a:gd name="T3" fmla="*/ 15 h 147"/>
                <a:gd name="T4" fmla="*/ 10 w 69"/>
                <a:gd name="T5" fmla="*/ 0 h 147"/>
                <a:gd name="T6" fmla="*/ 0 w 69"/>
                <a:gd name="T7" fmla="*/ 52 h 147"/>
                <a:gd name="T8" fmla="*/ 39 w 69"/>
                <a:gd name="T9" fmla="*/ 147 h 147"/>
                <a:gd name="T10" fmla="*/ 69 w 69"/>
                <a:gd name="T11" fmla="*/ 118 h 147"/>
                <a:gd name="T12" fmla="*/ 41 w 69"/>
                <a:gd name="T13" fmla="*/ 5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7">
                  <a:moveTo>
                    <a:pt x="41" y="52"/>
                  </a:moveTo>
                  <a:cubicBezTo>
                    <a:pt x="41" y="39"/>
                    <a:pt x="44" y="26"/>
                    <a:pt x="49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6"/>
                    <a:pt x="0" y="33"/>
                    <a:pt x="0" y="52"/>
                  </a:cubicBezTo>
                  <a:cubicBezTo>
                    <a:pt x="0" y="89"/>
                    <a:pt x="15" y="123"/>
                    <a:pt x="39" y="147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52" y="101"/>
                    <a:pt x="41" y="78"/>
                    <a:pt x="41" y="52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0176" name="Freeform 23"/>
            <p:cNvSpPr>
              <a:spLocks/>
            </p:cNvSpPr>
            <p:nvPr/>
          </p:nvSpPr>
          <p:spPr bwMode="auto">
            <a:xfrm>
              <a:off x="3618838" y="2784956"/>
              <a:ext cx="691579" cy="1717038"/>
            </a:xfrm>
            <a:custGeom>
              <a:avLst/>
              <a:gdLst>
                <a:gd name="T0" fmla="*/ 56 w 68"/>
                <a:gd name="T1" fmla="*/ 0 h 152"/>
                <a:gd name="T2" fmla="*/ 18 w 68"/>
                <a:gd name="T3" fmla="*/ 17 h 152"/>
                <a:gd name="T4" fmla="*/ 27 w 68"/>
                <a:gd name="T5" fmla="*/ 56 h 152"/>
                <a:gd name="T6" fmla="*/ 0 w 68"/>
                <a:gd name="T7" fmla="*/ 122 h 152"/>
                <a:gd name="T8" fmla="*/ 29 w 68"/>
                <a:gd name="T9" fmla="*/ 152 h 152"/>
                <a:gd name="T10" fmla="*/ 68 w 68"/>
                <a:gd name="T11" fmla="*/ 56 h 152"/>
                <a:gd name="T12" fmla="*/ 56 w 68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2">
                  <a:moveTo>
                    <a:pt x="56" y="0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24" y="29"/>
                    <a:pt x="27" y="42"/>
                    <a:pt x="27" y="56"/>
                  </a:cubicBezTo>
                  <a:cubicBezTo>
                    <a:pt x="27" y="82"/>
                    <a:pt x="16" y="105"/>
                    <a:pt x="0" y="12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53" y="127"/>
                    <a:pt x="68" y="93"/>
                    <a:pt x="68" y="56"/>
                  </a:cubicBezTo>
                  <a:cubicBezTo>
                    <a:pt x="68" y="36"/>
                    <a:pt x="64" y="17"/>
                    <a:pt x="56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8" name="TextBox 692"/>
            <p:cNvSpPr txBox="1"/>
            <p:nvPr/>
          </p:nvSpPr>
          <p:spPr bwMode="auto">
            <a:xfrm rot="2186682">
              <a:off x="2947990" y="2369294"/>
              <a:ext cx="1120343" cy="361402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02" name="TextBox 692"/>
            <p:cNvSpPr txBox="1"/>
            <p:nvPr/>
          </p:nvSpPr>
          <p:spPr bwMode="auto">
            <a:xfrm rot="15522238">
              <a:off x="1347816" y="3431154"/>
              <a:ext cx="1244826" cy="325261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87399" y="1074210"/>
            <a:ext cx="3670400" cy="3481715"/>
            <a:chOff x="1087399" y="1359959"/>
            <a:chExt cx="3670400" cy="3481715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1637305" y="1372386"/>
              <a:ext cx="1289953" cy="880267"/>
            </a:xfrm>
            <a:custGeom>
              <a:avLst/>
              <a:gdLst>
                <a:gd name="T0" fmla="*/ 127 w 127"/>
                <a:gd name="T1" fmla="*/ 37 h 78"/>
                <a:gd name="T2" fmla="*/ 127 w 127"/>
                <a:gd name="T3" fmla="*/ 0 h 78"/>
                <a:gd name="T4" fmla="*/ 0 w 127"/>
                <a:gd name="T5" fmla="*/ 52 h 78"/>
                <a:gd name="T6" fmla="*/ 25 w 127"/>
                <a:gd name="T7" fmla="*/ 78 h 78"/>
                <a:gd name="T8" fmla="*/ 127 w 127"/>
                <a:gd name="T9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8">
                  <a:moveTo>
                    <a:pt x="127" y="37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77" y="0"/>
                    <a:pt x="33" y="20"/>
                    <a:pt x="0" y="52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51" y="52"/>
                    <a:pt x="87" y="37"/>
                    <a:pt x="127" y="37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087399" y="1359959"/>
              <a:ext cx="3670400" cy="3481715"/>
              <a:chOff x="1087399" y="1359959"/>
              <a:chExt cx="3670400" cy="3481715"/>
            </a:xfrm>
          </p:grpSpPr>
          <p:sp>
            <p:nvSpPr>
              <p:cNvPr id="6" name="Freeform 6"/>
              <p:cNvSpPr>
                <a:spLocks noEditPoints="1"/>
              </p:cNvSpPr>
              <p:nvPr/>
            </p:nvSpPr>
            <p:spPr bwMode="auto">
              <a:xfrm>
                <a:off x="1616800" y="1359959"/>
                <a:ext cx="1321643" cy="915477"/>
              </a:xfrm>
              <a:custGeom>
                <a:avLst/>
                <a:gdLst>
                  <a:gd name="T0" fmla="*/ 27 w 130"/>
                  <a:gd name="T1" fmla="*/ 81 h 81"/>
                  <a:gd name="T2" fmla="*/ 0 w 130"/>
                  <a:gd name="T3" fmla="*/ 53 h 81"/>
                  <a:gd name="T4" fmla="*/ 1 w 130"/>
                  <a:gd name="T5" fmla="*/ 52 h 81"/>
                  <a:gd name="T6" fmla="*/ 129 w 130"/>
                  <a:gd name="T7" fmla="*/ 0 h 81"/>
                  <a:gd name="T8" fmla="*/ 130 w 130"/>
                  <a:gd name="T9" fmla="*/ 0 h 81"/>
                  <a:gd name="T10" fmla="*/ 130 w 130"/>
                  <a:gd name="T11" fmla="*/ 39 h 81"/>
                  <a:gd name="T12" fmla="*/ 129 w 130"/>
                  <a:gd name="T13" fmla="*/ 39 h 81"/>
                  <a:gd name="T14" fmla="*/ 28 w 130"/>
                  <a:gd name="T15" fmla="*/ 80 h 81"/>
                  <a:gd name="T16" fmla="*/ 27 w 130"/>
                  <a:gd name="T17" fmla="*/ 81 h 81"/>
                  <a:gd name="T18" fmla="*/ 4 w 130"/>
                  <a:gd name="T19" fmla="*/ 53 h 81"/>
                  <a:gd name="T20" fmla="*/ 27 w 130"/>
                  <a:gd name="T21" fmla="*/ 77 h 81"/>
                  <a:gd name="T22" fmla="*/ 127 w 130"/>
                  <a:gd name="T23" fmla="*/ 36 h 81"/>
                  <a:gd name="T24" fmla="*/ 127 w 130"/>
                  <a:gd name="T25" fmla="*/ 3 h 81"/>
                  <a:gd name="T26" fmla="*/ 4 w 130"/>
                  <a:gd name="T27" fmla="*/ 5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0" h="81">
                    <a:moveTo>
                      <a:pt x="27" y="81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35" y="18"/>
                      <a:pt x="81" y="0"/>
                      <a:pt x="12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91" y="39"/>
                      <a:pt x="55" y="54"/>
                      <a:pt x="28" y="80"/>
                    </a:cubicBezTo>
                    <a:lnTo>
                      <a:pt x="27" y="81"/>
                    </a:lnTo>
                    <a:close/>
                    <a:moveTo>
                      <a:pt x="4" y="53"/>
                    </a:moveTo>
                    <a:cubicBezTo>
                      <a:pt x="27" y="77"/>
                      <a:pt x="27" y="77"/>
                      <a:pt x="27" y="77"/>
                    </a:cubicBezTo>
                    <a:cubicBezTo>
                      <a:pt x="54" y="51"/>
                      <a:pt x="90" y="37"/>
                      <a:pt x="127" y="36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81" y="3"/>
                      <a:pt x="37" y="21"/>
                      <a:pt x="4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3965559" y="1970969"/>
                <a:ext cx="792240" cy="1447780"/>
              </a:xfrm>
              <a:custGeom>
                <a:avLst/>
                <a:gdLst>
                  <a:gd name="T0" fmla="*/ 42 w 78"/>
                  <a:gd name="T1" fmla="*/ 128 h 128"/>
                  <a:gd name="T2" fmla="*/ 78 w 78"/>
                  <a:gd name="T3" fmla="*/ 128 h 128"/>
                  <a:gd name="T4" fmla="*/ 25 w 78"/>
                  <a:gd name="T5" fmla="*/ 0 h 128"/>
                  <a:gd name="T6" fmla="*/ 0 w 78"/>
                  <a:gd name="T7" fmla="*/ 26 h 128"/>
                  <a:gd name="T8" fmla="*/ 42 w 78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28">
                    <a:moveTo>
                      <a:pt x="42" y="128"/>
                    </a:moveTo>
                    <a:cubicBezTo>
                      <a:pt x="78" y="128"/>
                      <a:pt x="78" y="128"/>
                      <a:pt x="78" y="128"/>
                    </a:cubicBezTo>
                    <a:cubicBezTo>
                      <a:pt x="78" y="78"/>
                      <a:pt x="58" y="33"/>
                      <a:pt x="25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6" y="52"/>
                      <a:pt x="42" y="88"/>
                      <a:pt x="42" y="128"/>
                    </a:cubicBezTo>
                    <a:close/>
                  </a:path>
                </a:pathLst>
              </a:custGeom>
              <a:solidFill>
                <a:srgbClr val="0067B4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3974878" y="3418748"/>
                <a:ext cx="782919" cy="1422926"/>
              </a:xfrm>
              <a:custGeom>
                <a:avLst/>
                <a:gdLst>
                  <a:gd name="T0" fmla="*/ 41 w 77"/>
                  <a:gd name="T1" fmla="*/ 0 h 126"/>
                  <a:gd name="T2" fmla="*/ 0 w 77"/>
                  <a:gd name="T3" fmla="*/ 101 h 126"/>
                  <a:gd name="T4" fmla="*/ 26 w 77"/>
                  <a:gd name="T5" fmla="*/ 126 h 126"/>
                  <a:gd name="T6" fmla="*/ 77 w 77"/>
                  <a:gd name="T7" fmla="*/ 0 h 126"/>
                  <a:gd name="T8" fmla="*/ 41 w 77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26">
                    <a:moveTo>
                      <a:pt x="41" y="0"/>
                    </a:moveTo>
                    <a:cubicBezTo>
                      <a:pt x="41" y="39"/>
                      <a:pt x="25" y="75"/>
                      <a:pt x="0" y="101"/>
                    </a:cubicBezTo>
                    <a:cubicBezTo>
                      <a:pt x="26" y="126"/>
                      <a:pt x="26" y="126"/>
                      <a:pt x="26" y="126"/>
                    </a:cubicBezTo>
                    <a:cubicBezTo>
                      <a:pt x="58" y="94"/>
                      <a:pt x="77" y="49"/>
                      <a:pt x="77" y="0"/>
                    </a:cubicBez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4274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9" name="Freeform 11"/>
              <p:cNvSpPr>
                <a:spLocks/>
              </p:cNvSpPr>
              <p:nvPr/>
            </p:nvSpPr>
            <p:spPr bwMode="auto">
              <a:xfrm>
                <a:off x="2927258" y="1372387"/>
                <a:ext cx="1291818" cy="892695"/>
              </a:xfrm>
              <a:custGeom>
                <a:avLst/>
                <a:gdLst>
                  <a:gd name="T0" fmla="*/ 102 w 127"/>
                  <a:gd name="T1" fmla="*/ 79 h 79"/>
                  <a:gd name="T2" fmla="*/ 127 w 127"/>
                  <a:gd name="T3" fmla="*/ 53 h 79"/>
                  <a:gd name="T4" fmla="*/ 0 w 127"/>
                  <a:gd name="T5" fmla="*/ 0 h 79"/>
                  <a:gd name="T6" fmla="*/ 0 w 127"/>
                  <a:gd name="T7" fmla="*/ 37 h 79"/>
                  <a:gd name="T8" fmla="*/ 102 w 127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79">
                    <a:moveTo>
                      <a:pt x="102" y="79"/>
                    </a:moveTo>
                    <a:cubicBezTo>
                      <a:pt x="127" y="53"/>
                      <a:pt x="127" y="53"/>
                      <a:pt x="127" y="53"/>
                    </a:cubicBezTo>
                    <a:cubicBezTo>
                      <a:pt x="95" y="20"/>
                      <a:pt x="50" y="0"/>
                      <a:pt x="0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0" y="37"/>
                      <a:pt x="76" y="53"/>
                      <a:pt x="102" y="79"/>
                    </a:cubicBezTo>
                    <a:close/>
                  </a:path>
                </a:pathLst>
              </a:custGeom>
              <a:solidFill>
                <a:srgbClr val="00427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1087399" y="3406320"/>
                <a:ext cx="773600" cy="1424997"/>
              </a:xfrm>
              <a:custGeom>
                <a:avLst/>
                <a:gdLst>
                  <a:gd name="T0" fmla="*/ 36 w 76"/>
                  <a:gd name="T1" fmla="*/ 1 h 126"/>
                  <a:gd name="T2" fmla="*/ 36 w 76"/>
                  <a:gd name="T3" fmla="*/ 0 h 126"/>
                  <a:gd name="T4" fmla="*/ 0 w 76"/>
                  <a:gd name="T5" fmla="*/ 0 h 126"/>
                  <a:gd name="T6" fmla="*/ 0 w 76"/>
                  <a:gd name="T7" fmla="*/ 1 h 126"/>
                  <a:gd name="T8" fmla="*/ 50 w 76"/>
                  <a:gd name="T9" fmla="*/ 126 h 126"/>
                  <a:gd name="T10" fmla="*/ 76 w 76"/>
                  <a:gd name="T11" fmla="*/ 101 h 126"/>
                  <a:gd name="T12" fmla="*/ 36 w 76"/>
                  <a:gd name="T13" fmla="*/ 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26">
                    <a:moveTo>
                      <a:pt x="36" y="1"/>
                    </a:moveTo>
                    <a:cubicBezTo>
                      <a:pt x="36" y="1"/>
                      <a:pt x="36" y="0"/>
                      <a:pt x="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9"/>
                      <a:pt x="19" y="93"/>
                      <a:pt x="50" y="126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51" y="75"/>
                      <a:pt x="36" y="40"/>
                      <a:pt x="36" y="1"/>
                    </a:cubicBezTo>
                    <a:close/>
                  </a:path>
                </a:pathLst>
              </a:custGeom>
              <a:solidFill>
                <a:srgbClr val="004274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087399" y="1960612"/>
                <a:ext cx="803425" cy="1445708"/>
              </a:xfrm>
              <a:custGeom>
                <a:avLst/>
                <a:gdLst>
                  <a:gd name="T0" fmla="*/ 79 w 79"/>
                  <a:gd name="T1" fmla="*/ 26 h 128"/>
                  <a:gd name="T2" fmla="*/ 54 w 79"/>
                  <a:gd name="T3" fmla="*/ 0 h 128"/>
                  <a:gd name="T4" fmla="*/ 0 w 79"/>
                  <a:gd name="T5" fmla="*/ 128 h 128"/>
                  <a:gd name="T6" fmla="*/ 36 w 79"/>
                  <a:gd name="T7" fmla="*/ 128 h 128"/>
                  <a:gd name="T8" fmla="*/ 79 w 79"/>
                  <a:gd name="T9" fmla="*/ 2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28">
                    <a:moveTo>
                      <a:pt x="79" y="26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21" y="33"/>
                      <a:pt x="0" y="78"/>
                      <a:pt x="0" y="128"/>
                    </a:cubicBezTo>
                    <a:cubicBezTo>
                      <a:pt x="36" y="128"/>
                      <a:pt x="36" y="128"/>
                      <a:pt x="36" y="128"/>
                    </a:cubicBezTo>
                    <a:cubicBezTo>
                      <a:pt x="37" y="88"/>
                      <a:pt x="53" y="52"/>
                      <a:pt x="79" y="26"/>
                    </a:cubicBezTo>
                    <a:close/>
                  </a:path>
                </a:pathLst>
              </a:custGeom>
              <a:solidFill>
                <a:srgbClr val="00427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TextBox 692"/>
              <p:cNvSpPr txBox="1"/>
              <p:nvPr/>
            </p:nvSpPr>
            <p:spPr bwMode="auto">
              <a:xfrm rot="17560154">
                <a:off x="948491" y="2608106"/>
                <a:ext cx="1244826" cy="325261"/>
              </a:xfrm>
              <a:prstGeom prst="rect">
                <a:avLst/>
              </a:prstGeom>
              <a:noFill/>
            </p:spPr>
            <p:txBody>
              <a:bodyPr wrap="none">
                <a:prstTxWarp prst="textArchUp">
                  <a:avLst/>
                </a:prstTxWarp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b="1" spc="3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添加标题</a:t>
                </a:r>
              </a:p>
            </p:txBody>
          </p:sp>
          <p:sp>
            <p:nvSpPr>
              <p:cNvPr id="101" name="TextBox 692"/>
              <p:cNvSpPr txBox="1"/>
              <p:nvPr/>
            </p:nvSpPr>
            <p:spPr bwMode="auto">
              <a:xfrm rot="4070599">
                <a:off x="3656562" y="2617732"/>
                <a:ext cx="1244826" cy="325261"/>
              </a:xfrm>
              <a:prstGeom prst="rect">
                <a:avLst/>
              </a:prstGeom>
              <a:noFill/>
            </p:spPr>
            <p:txBody>
              <a:bodyPr wrap="none">
                <a:prstTxWarp prst="textArchUp">
                  <a:avLst/>
                </a:prstTxWarp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b="1" spc="3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添加标题</a:t>
                </a:r>
              </a:p>
            </p:txBody>
          </p:sp>
          <p:sp>
            <p:nvSpPr>
              <p:cNvPr id="103" name="TextBox 692"/>
              <p:cNvSpPr txBox="1"/>
              <p:nvPr/>
            </p:nvSpPr>
            <p:spPr bwMode="auto">
              <a:xfrm rot="20199188">
                <a:off x="1842935" y="1719380"/>
                <a:ext cx="1120343" cy="361402"/>
              </a:xfrm>
              <a:prstGeom prst="rect">
                <a:avLst/>
              </a:prstGeom>
              <a:noFill/>
            </p:spPr>
            <p:txBody>
              <a:bodyPr wrap="none">
                <a:prstTxWarp prst="textArchUp">
                  <a:avLst/>
                </a:prstTxWarp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b="1" spc="3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添加标题</a:t>
                </a:r>
              </a:p>
            </p:txBody>
          </p:sp>
        </p:grpSp>
      </p:grp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66801"/>
            <a:ext cx="8868947" cy="9813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574" y="3790919"/>
            <a:ext cx="1816458" cy="117643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818" y="3797013"/>
            <a:ext cx="1785980" cy="11642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73" y="3797013"/>
            <a:ext cx="1798171" cy="1164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5505" y="231461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谢谢观</a:t>
            </a:r>
            <a:r>
              <a:rPr lang="zh-CN" altLang="en-US" sz="3600" b="1" dirty="0" smtClean="0">
                <a:solidFill>
                  <a:srgbClr val="00487E"/>
                </a:solidFill>
                <a:latin typeface="微软雅黑" pitchFamily="34" charset="-122"/>
                <a:ea typeface="微软雅黑" pitchFamily="34" charset="-122"/>
              </a:rPr>
              <a:t>看！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487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对角圆角矩形 1"/>
          <p:cNvSpPr/>
          <p:nvPr/>
        </p:nvSpPr>
        <p:spPr bwMode="auto">
          <a:xfrm>
            <a:off x="2850191" y="3117682"/>
            <a:ext cx="3195964" cy="344243"/>
          </a:xfrm>
          <a:prstGeom prst="round2DiagRect">
            <a:avLst>
              <a:gd name="adj1" fmla="val 44627"/>
              <a:gd name="adj2" fmla="val 0"/>
            </a:avLst>
          </a:prstGeom>
          <a:solidFill>
            <a:srgbClr val="014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8292" y="3105136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汇报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：第一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PPT 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导师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1PPT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17286" y="2114562"/>
            <a:ext cx="861774" cy="92398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rgbClr val="FFFF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379029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4" grpId="0"/>
    </p:bld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20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95486" y="1809770"/>
            <a:ext cx="5373687" cy="984567"/>
            <a:chOff x="2170112" y="1346201"/>
            <a:chExt cx="5373687" cy="393699"/>
          </a:xfrm>
        </p:grpSpPr>
        <p:sp>
          <p:nvSpPr>
            <p:cNvPr id="19" name="矩形 18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456298" y="1459882"/>
              <a:ext cx="4801314" cy="258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543678" y="1630407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578707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533180" y="863544"/>
            <a:ext cx="3921125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662141" y="4109100"/>
            <a:ext cx="566738" cy="592667"/>
          </a:xfrm>
          <a:custGeom>
            <a:avLst/>
            <a:gdLst>
              <a:gd name="T0" fmla="*/ 142 w 173"/>
              <a:gd name="T1" fmla="*/ 136 h 163"/>
              <a:gd name="T2" fmla="*/ 134 w 173"/>
              <a:gd name="T3" fmla="*/ 64 h 163"/>
              <a:gd name="T4" fmla="*/ 149 w 173"/>
              <a:gd name="T5" fmla="*/ 31 h 163"/>
              <a:gd name="T6" fmla="*/ 156 w 173"/>
              <a:gd name="T7" fmla="*/ 56 h 163"/>
              <a:gd name="T8" fmla="*/ 161 w 173"/>
              <a:gd name="T9" fmla="*/ 91 h 163"/>
              <a:gd name="T10" fmla="*/ 144 w 173"/>
              <a:gd name="T11" fmla="*/ 150 h 163"/>
              <a:gd name="T12" fmla="*/ 125 w 173"/>
              <a:gd name="T13" fmla="*/ 125 h 163"/>
              <a:gd name="T14" fmla="*/ 131 w 173"/>
              <a:gd name="T15" fmla="*/ 138 h 163"/>
              <a:gd name="T16" fmla="*/ 127 w 173"/>
              <a:gd name="T17" fmla="*/ 144 h 163"/>
              <a:gd name="T18" fmla="*/ 131 w 173"/>
              <a:gd name="T19" fmla="*/ 134 h 163"/>
              <a:gd name="T20" fmla="*/ 125 w 173"/>
              <a:gd name="T21" fmla="*/ 122 h 163"/>
              <a:gd name="T22" fmla="*/ 125 w 173"/>
              <a:gd name="T23" fmla="*/ 137 h 163"/>
              <a:gd name="T24" fmla="*/ 121 w 173"/>
              <a:gd name="T25" fmla="*/ 145 h 163"/>
              <a:gd name="T26" fmla="*/ 125 w 173"/>
              <a:gd name="T27" fmla="*/ 160 h 163"/>
              <a:gd name="T28" fmla="*/ 111 w 173"/>
              <a:gd name="T29" fmla="*/ 126 h 163"/>
              <a:gd name="T30" fmla="*/ 110 w 173"/>
              <a:gd name="T31" fmla="*/ 131 h 163"/>
              <a:gd name="T32" fmla="*/ 121 w 173"/>
              <a:gd name="T33" fmla="*/ 156 h 163"/>
              <a:gd name="T34" fmla="*/ 112 w 173"/>
              <a:gd name="T35" fmla="*/ 155 h 163"/>
              <a:gd name="T36" fmla="*/ 104 w 173"/>
              <a:gd name="T37" fmla="*/ 113 h 163"/>
              <a:gd name="T38" fmla="*/ 110 w 173"/>
              <a:gd name="T39" fmla="*/ 142 h 163"/>
              <a:gd name="T40" fmla="*/ 104 w 173"/>
              <a:gd name="T41" fmla="*/ 151 h 163"/>
              <a:gd name="T42" fmla="*/ 104 w 173"/>
              <a:gd name="T43" fmla="*/ 113 h 163"/>
              <a:gd name="T44" fmla="*/ 102 w 173"/>
              <a:gd name="T45" fmla="*/ 134 h 163"/>
              <a:gd name="T46" fmla="*/ 104 w 173"/>
              <a:gd name="T47" fmla="*/ 126 h 163"/>
              <a:gd name="T48" fmla="*/ 97 w 173"/>
              <a:gd name="T49" fmla="*/ 26 h 163"/>
              <a:gd name="T50" fmla="*/ 94 w 173"/>
              <a:gd name="T51" fmla="*/ 109 h 163"/>
              <a:gd name="T52" fmla="*/ 78 w 173"/>
              <a:gd name="T53" fmla="*/ 133 h 163"/>
              <a:gd name="T54" fmla="*/ 78 w 173"/>
              <a:gd name="T55" fmla="*/ 116 h 163"/>
              <a:gd name="T56" fmla="*/ 78 w 173"/>
              <a:gd name="T57" fmla="*/ 52 h 163"/>
              <a:gd name="T58" fmla="*/ 78 w 173"/>
              <a:gd name="T59" fmla="*/ 18 h 163"/>
              <a:gd name="T60" fmla="*/ 74 w 173"/>
              <a:gd name="T61" fmla="*/ 50 h 163"/>
              <a:gd name="T62" fmla="*/ 77 w 173"/>
              <a:gd name="T63" fmla="*/ 122 h 163"/>
              <a:gd name="T64" fmla="*/ 78 w 173"/>
              <a:gd name="T65" fmla="*/ 114 h 163"/>
              <a:gd name="T66" fmla="*/ 74 w 173"/>
              <a:gd name="T67" fmla="*/ 140 h 163"/>
              <a:gd name="T68" fmla="*/ 63 w 173"/>
              <a:gd name="T69" fmla="*/ 11 h 163"/>
              <a:gd name="T70" fmla="*/ 74 w 173"/>
              <a:gd name="T71" fmla="*/ 114 h 163"/>
              <a:gd name="T72" fmla="*/ 74 w 173"/>
              <a:gd name="T73" fmla="*/ 131 h 163"/>
              <a:gd name="T74" fmla="*/ 62 w 173"/>
              <a:gd name="T75" fmla="*/ 131 h 163"/>
              <a:gd name="T76" fmla="*/ 68 w 173"/>
              <a:gd name="T77" fmla="*/ 118 h 163"/>
              <a:gd name="T78" fmla="*/ 62 w 173"/>
              <a:gd name="T79" fmla="*/ 94 h 163"/>
              <a:gd name="T80" fmla="*/ 62 w 173"/>
              <a:gd name="T81" fmla="*/ 45 h 163"/>
              <a:gd name="T82" fmla="*/ 57 w 173"/>
              <a:gd name="T83" fmla="*/ 107 h 163"/>
              <a:gd name="T84" fmla="*/ 62 w 173"/>
              <a:gd name="T85" fmla="*/ 130 h 163"/>
              <a:gd name="T86" fmla="*/ 51 w 173"/>
              <a:gd name="T87" fmla="*/ 121 h 163"/>
              <a:gd name="T88" fmla="*/ 58 w 173"/>
              <a:gd name="T89" fmla="*/ 0 h 163"/>
              <a:gd name="T90" fmla="*/ 34 w 173"/>
              <a:gd name="T91" fmla="*/ 117 h 163"/>
              <a:gd name="T92" fmla="*/ 34 w 173"/>
              <a:gd name="T93" fmla="*/ 93 h 163"/>
              <a:gd name="T94" fmla="*/ 44 w 173"/>
              <a:gd name="T95" fmla="*/ 31 h 163"/>
              <a:gd name="T96" fmla="*/ 24 w 173"/>
              <a:gd name="T97" fmla="*/ 43 h 163"/>
              <a:gd name="T98" fmla="*/ 25 w 173"/>
              <a:gd name="T99" fmla="*/ 92 h 163"/>
              <a:gd name="T100" fmla="*/ 34 w 173"/>
              <a:gd name="T101" fmla="*/ 110 h 163"/>
              <a:gd name="T102" fmla="*/ 23 w 173"/>
              <a:gd name="T103" fmla="*/ 99 h 163"/>
              <a:gd name="T104" fmla="*/ 23 w 173"/>
              <a:gd name="T105" fmla="*/ 118 h 163"/>
              <a:gd name="T106" fmla="*/ 15 w 173"/>
              <a:gd name="T107" fmla="*/ 90 h 163"/>
              <a:gd name="T108" fmla="*/ 8 w 173"/>
              <a:gd name="T109" fmla="*/ 105 h 163"/>
              <a:gd name="T110" fmla="*/ 23 w 173"/>
              <a:gd name="T111" fmla="*/ 107 h 163"/>
              <a:gd name="T112" fmla="*/ 16 w 173"/>
              <a:gd name="T113" fmla="*/ 116 h 163"/>
              <a:gd name="T114" fmla="*/ 23 w 173"/>
              <a:gd name="T115" fmla="*/ 42 h 163"/>
              <a:gd name="T116" fmla="*/ 20 w 173"/>
              <a:gd name="T117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63">
                <a:moveTo>
                  <a:pt x="131" y="162"/>
                </a:moveTo>
                <a:cubicBezTo>
                  <a:pt x="131" y="158"/>
                  <a:pt x="131" y="158"/>
                  <a:pt x="131" y="158"/>
                </a:cubicBezTo>
                <a:cubicBezTo>
                  <a:pt x="132" y="158"/>
                  <a:pt x="133" y="157"/>
                  <a:pt x="134" y="157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42" y="148"/>
                  <a:pt x="142" y="145"/>
                  <a:pt x="143" y="143"/>
                </a:cubicBezTo>
                <a:cubicBezTo>
                  <a:pt x="143" y="140"/>
                  <a:pt x="143" y="138"/>
                  <a:pt x="142" y="136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31" y="134"/>
                  <a:pt x="131" y="134"/>
                  <a:pt x="131" y="134"/>
                </a:cubicBezTo>
                <a:cubicBezTo>
                  <a:pt x="137" y="128"/>
                  <a:pt x="137" y="128"/>
                  <a:pt x="137" y="128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4" y="46"/>
                  <a:pt x="134" y="45"/>
                  <a:pt x="134" y="45"/>
                </a:cubicBezTo>
                <a:cubicBezTo>
                  <a:pt x="135" y="44"/>
                  <a:pt x="135" y="43"/>
                  <a:pt x="136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48" y="33"/>
                  <a:pt x="148" y="33"/>
                  <a:pt x="148" y="33"/>
                </a:cubicBezTo>
                <a:cubicBezTo>
                  <a:pt x="148" y="33"/>
                  <a:pt x="148" y="32"/>
                  <a:pt x="148" y="32"/>
                </a:cubicBezTo>
                <a:cubicBezTo>
                  <a:pt x="148" y="31"/>
                  <a:pt x="148" y="31"/>
                  <a:pt x="149" y="31"/>
                </a:cubicBezTo>
                <a:cubicBezTo>
                  <a:pt x="159" y="35"/>
                  <a:pt x="159" y="35"/>
                  <a:pt x="159" y="35"/>
                </a:cubicBezTo>
                <a:cubicBezTo>
                  <a:pt x="159" y="35"/>
                  <a:pt x="159" y="36"/>
                  <a:pt x="159" y="37"/>
                </a:cubicBezTo>
                <a:cubicBezTo>
                  <a:pt x="159" y="37"/>
                  <a:pt x="158" y="37"/>
                  <a:pt x="158" y="37"/>
                </a:cubicBezTo>
                <a:cubicBezTo>
                  <a:pt x="157" y="53"/>
                  <a:pt x="157" y="53"/>
                  <a:pt x="157" y="5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58" y="54"/>
                  <a:pt x="158" y="55"/>
                  <a:pt x="158" y="55"/>
                </a:cubicBezTo>
                <a:cubicBezTo>
                  <a:pt x="158" y="56"/>
                  <a:pt x="157" y="57"/>
                  <a:pt x="156" y="56"/>
                </a:cubicBezTo>
                <a:cubicBezTo>
                  <a:pt x="156" y="56"/>
                  <a:pt x="156" y="56"/>
                  <a:pt x="156" y="56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4" y="74"/>
                  <a:pt x="158" y="73"/>
                  <a:pt x="162" y="74"/>
                </a:cubicBezTo>
                <a:cubicBezTo>
                  <a:pt x="165" y="76"/>
                  <a:pt x="167" y="80"/>
                  <a:pt x="165" y="83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7" y="96"/>
                  <a:pt x="170" y="103"/>
                  <a:pt x="169" y="111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3" y="112"/>
                  <a:pt x="173" y="114"/>
                  <a:pt x="173" y="115"/>
                </a:cubicBezTo>
                <a:cubicBezTo>
                  <a:pt x="169" y="123"/>
                  <a:pt x="169" y="123"/>
                  <a:pt x="169" y="123"/>
                </a:cubicBezTo>
                <a:cubicBezTo>
                  <a:pt x="169" y="124"/>
                  <a:pt x="167" y="125"/>
                  <a:pt x="166" y="124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58" y="128"/>
                  <a:pt x="151" y="131"/>
                  <a:pt x="143" y="130"/>
                </a:cubicBezTo>
                <a:cubicBezTo>
                  <a:pt x="147" y="136"/>
                  <a:pt x="147" y="143"/>
                  <a:pt x="144" y="150"/>
                </a:cubicBezTo>
                <a:cubicBezTo>
                  <a:pt x="141" y="156"/>
                  <a:pt x="137" y="160"/>
                  <a:pt x="131" y="162"/>
                </a:cubicBezTo>
                <a:close/>
                <a:moveTo>
                  <a:pt x="131" y="143"/>
                </a:moveTo>
                <a:cubicBezTo>
                  <a:pt x="131" y="143"/>
                  <a:pt x="131" y="143"/>
                  <a:pt x="131" y="143"/>
                </a:cubicBezTo>
                <a:cubicBezTo>
                  <a:pt x="131" y="142"/>
                  <a:pt x="131" y="142"/>
                  <a:pt x="131" y="141"/>
                </a:cubicBezTo>
                <a:lnTo>
                  <a:pt x="131" y="143"/>
                </a:lnTo>
                <a:close/>
                <a:moveTo>
                  <a:pt x="131" y="71"/>
                </a:moveTo>
                <a:cubicBezTo>
                  <a:pt x="131" y="125"/>
                  <a:pt x="131" y="125"/>
                  <a:pt x="131" y="125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9" y="76"/>
                  <a:pt x="129" y="76"/>
                  <a:pt x="129" y="76"/>
                </a:cubicBezTo>
                <a:lnTo>
                  <a:pt x="131" y="71"/>
                </a:lnTo>
                <a:close/>
                <a:moveTo>
                  <a:pt x="131" y="134"/>
                </a:moveTo>
                <a:cubicBezTo>
                  <a:pt x="131" y="138"/>
                  <a:pt x="131" y="138"/>
                  <a:pt x="131" y="138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29" y="140"/>
                  <a:pt x="130" y="141"/>
                  <a:pt x="131" y="141"/>
                </a:cubicBezTo>
                <a:cubicBezTo>
                  <a:pt x="131" y="143"/>
                  <a:pt x="131" y="143"/>
                  <a:pt x="131" y="143"/>
                </a:cubicBezTo>
                <a:cubicBezTo>
                  <a:pt x="130" y="144"/>
                  <a:pt x="130" y="144"/>
                  <a:pt x="130" y="144"/>
                </a:cubicBezTo>
                <a:cubicBezTo>
                  <a:pt x="130" y="144"/>
                  <a:pt x="130" y="144"/>
                  <a:pt x="130" y="144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6" y="144"/>
                  <a:pt x="126" y="144"/>
                  <a:pt x="125" y="144"/>
                </a:cubicBezTo>
                <a:cubicBezTo>
                  <a:pt x="125" y="144"/>
                  <a:pt x="125" y="144"/>
                  <a:pt x="125" y="144"/>
                </a:cubicBezTo>
                <a:cubicBezTo>
                  <a:pt x="125" y="137"/>
                  <a:pt x="125" y="137"/>
                  <a:pt x="125" y="137"/>
                </a:cubicBezTo>
                <a:cubicBezTo>
                  <a:pt x="125" y="137"/>
                  <a:pt x="125" y="137"/>
                  <a:pt x="125" y="137"/>
                </a:cubicBezTo>
                <a:cubicBezTo>
                  <a:pt x="125" y="137"/>
                  <a:pt x="126" y="138"/>
                  <a:pt x="126" y="138"/>
                </a:cubicBezTo>
                <a:cubicBezTo>
                  <a:pt x="127" y="138"/>
                  <a:pt x="127" y="138"/>
                  <a:pt x="127" y="138"/>
                </a:cubicBezTo>
                <a:cubicBezTo>
                  <a:pt x="127" y="138"/>
                  <a:pt x="127" y="138"/>
                  <a:pt x="127" y="138"/>
                </a:cubicBezTo>
                <a:lnTo>
                  <a:pt x="131" y="134"/>
                </a:lnTo>
                <a:close/>
                <a:moveTo>
                  <a:pt x="131" y="158"/>
                </a:moveTo>
                <a:cubicBezTo>
                  <a:pt x="131" y="162"/>
                  <a:pt x="131" y="162"/>
                  <a:pt x="131" y="162"/>
                </a:cubicBezTo>
                <a:cubicBezTo>
                  <a:pt x="129" y="162"/>
                  <a:pt x="127" y="163"/>
                  <a:pt x="125" y="163"/>
                </a:cubicBezTo>
                <a:cubicBezTo>
                  <a:pt x="125" y="160"/>
                  <a:pt x="125" y="160"/>
                  <a:pt x="125" y="160"/>
                </a:cubicBezTo>
                <a:cubicBezTo>
                  <a:pt x="126" y="160"/>
                  <a:pt x="126" y="159"/>
                  <a:pt x="127" y="159"/>
                </a:cubicBezTo>
                <a:cubicBezTo>
                  <a:pt x="129" y="159"/>
                  <a:pt x="130" y="159"/>
                  <a:pt x="131" y="158"/>
                </a:cubicBezTo>
                <a:close/>
                <a:moveTo>
                  <a:pt x="125" y="74"/>
                </a:move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124" y="125"/>
                  <a:pt x="124" y="125"/>
                  <a:pt x="124" y="125"/>
                </a:cubicBezTo>
                <a:cubicBezTo>
                  <a:pt x="123" y="137"/>
                  <a:pt x="123" y="137"/>
                  <a:pt x="123" y="137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137"/>
                  <a:pt x="124" y="137"/>
                  <a:pt x="125" y="137"/>
                </a:cubicBezTo>
                <a:cubicBezTo>
                  <a:pt x="125" y="144"/>
                  <a:pt x="125" y="144"/>
                  <a:pt x="125" y="144"/>
                </a:cubicBezTo>
                <a:cubicBezTo>
                  <a:pt x="125" y="144"/>
                  <a:pt x="125" y="144"/>
                  <a:pt x="125" y="144"/>
                </a:cubicBezTo>
                <a:cubicBezTo>
                  <a:pt x="124" y="144"/>
                  <a:pt x="123" y="144"/>
                  <a:pt x="122" y="144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22" y="153"/>
                  <a:pt x="123" y="154"/>
                  <a:pt x="123" y="154"/>
                </a:cubicBezTo>
                <a:cubicBezTo>
                  <a:pt x="122" y="156"/>
                  <a:pt x="122" y="156"/>
                  <a:pt x="122" y="156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21" y="145"/>
                  <a:pt x="121" y="145"/>
                  <a:pt x="121" y="145"/>
                </a:cubicBezTo>
                <a:cubicBezTo>
                  <a:pt x="122" y="144"/>
                  <a:pt x="122" y="144"/>
                  <a:pt x="122" y="144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121" y="72"/>
                  <a:pt x="121" y="72"/>
                  <a:pt x="121" y="72"/>
                </a:cubicBezTo>
                <a:lnTo>
                  <a:pt x="125" y="74"/>
                </a:lnTo>
                <a:close/>
                <a:moveTo>
                  <a:pt x="125" y="160"/>
                </a:moveTo>
                <a:cubicBezTo>
                  <a:pt x="125" y="163"/>
                  <a:pt x="125" y="163"/>
                  <a:pt x="125" y="163"/>
                </a:cubicBezTo>
                <a:cubicBezTo>
                  <a:pt x="123" y="163"/>
                  <a:pt x="122" y="163"/>
                  <a:pt x="121" y="163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2" y="160"/>
                  <a:pt x="123" y="160"/>
                  <a:pt x="125" y="160"/>
                </a:cubicBezTo>
                <a:close/>
                <a:moveTo>
                  <a:pt x="121" y="72"/>
                </a:moveTo>
                <a:cubicBezTo>
                  <a:pt x="121" y="134"/>
                  <a:pt x="121" y="134"/>
                  <a:pt x="121" y="134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111" y="126"/>
                  <a:pt x="111" y="127"/>
                  <a:pt x="110" y="127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13" y="121"/>
                  <a:pt x="115" y="120"/>
                  <a:pt x="118" y="119"/>
                </a:cubicBezTo>
                <a:cubicBezTo>
                  <a:pt x="110" y="116"/>
                  <a:pt x="110" y="116"/>
                  <a:pt x="110" y="116"/>
                </a:cubicBezTo>
                <a:cubicBezTo>
                  <a:pt x="110" y="67"/>
                  <a:pt x="110" y="67"/>
                  <a:pt x="110" y="67"/>
                </a:cubicBezTo>
                <a:lnTo>
                  <a:pt x="121" y="72"/>
                </a:lnTo>
                <a:close/>
                <a:moveTo>
                  <a:pt x="121" y="136"/>
                </a:moveTo>
                <a:cubicBezTo>
                  <a:pt x="110" y="131"/>
                  <a:pt x="110" y="131"/>
                  <a:pt x="110" y="131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18" y="141"/>
                  <a:pt x="118" y="141"/>
                  <a:pt x="118" y="141"/>
                </a:cubicBezTo>
                <a:cubicBezTo>
                  <a:pt x="120" y="142"/>
                  <a:pt x="120" y="142"/>
                  <a:pt x="120" y="142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1" y="143"/>
                  <a:pt x="121" y="143"/>
                  <a:pt x="121" y="143"/>
                </a:cubicBezTo>
                <a:lnTo>
                  <a:pt x="121" y="136"/>
                </a:lnTo>
                <a:close/>
                <a:moveTo>
                  <a:pt x="121" y="145"/>
                </a:moveTo>
                <a:cubicBezTo>
                  <a:pt x="121" y="156"/>
                  <a:pt x="121" y="156"/>
                  <a:pt x="121" y="156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20" y="159"/>
                  <a:pt x="120" y="159"/>
                  <a:pt x="120" y="159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19" y="163"/>
                  <a:pt x="117" y="162"/>
                  <a:pt x="114" y="161"/>
                </a:cubicBezTo>
                <a:cubicBezTo>
                  <a:pt x="113" y="160"/>
                  <a:pt x="112" y="159"/>
                  <a:pt x="110" y="159"/>
                </a:cubicBezTo>
                <a:cubicBezTo>
                  <a:pt x="110" y="154"/>
                  <a:pt x="110" y="154"/>
                  <a:pt x="110" y="154"/>
                </a:cubicBezTo>
                <a:cubicBezTo>
                  <a:pt x="111" y="155"/>
                  <a:pt x="111" y="155"/>
                  <a:pt x="112" y="155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6" y="151"/>
                  <a:pt x="116" y="151"/>
                  <a:pt x="116" y="151"/>
                </a:cubicBezTo>
                <a:lnTo>
                  <a:pt x="121" y="145"/>
                </a:lnTo>
                <a:close/>
                <a:moveTo>
                  <a:pt x="110" y="67"/>
                </a:moveTo>
                <a:cubicBezTo>
                  <a:pt x="110" y="116"/>
                  <a:pt x="110" y="116"/>
                  <a:pt x="110" y="116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64"/>
                  <a:pt x="104" y="64"/>
                  <a:pt x="104" y="64"/>
                </a:cubicBezTo>
                <a:lnTo>
                  <a:pt x="110" y="67"/>
                </a:lnTo>
                <a:close/>
                <a:moveTo>
                  <a:pt x="110" y="123"/>
                </a:moveTo>
                <a:cubicBezTo>
                  <a:pt x="110" y="127"/>
                  <a:pt x="110" y="127"/>
                  <a:pt x="110" y="127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09" y="128"/>
                  <a:pt x="109" y="129"/>
                  <a:pt x="108" y="130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05" y="143"/>
                  <a:pt x="105" y="143"/>
                  <a:pt x="105" y="143"/>
                </a:cubicBezTo>
                <a:cubicBezTo>
                  <a:pt x="105" y="144"/>
                  <a:pt x="105" y="145"/>
                  <a:pt x="105" y="146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8" y="152"/>
                  <a:pt x="109" y="153"/>
                  <a:pt x="110" y="154"/>
                </a:cubicBezTo>
                <a:cubicBezTo>
                  <a:pt x="110" y="159"/>
                  <a:pt x="110" y="159"/>
                  <a:pt x="110" y="159"/>
                </a:cubicBezTo>
                <a:cubicBezTo>
                  <a:pt x="107" y="156"/>
                  <a:pt x="105" y="154"/>
                  <a:pt x="104" y="151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5" y="128"/>
                  <a:pt x="105" y="128"/>
                  <a:pt x="105" y="128"/>
                </a:cubicBezTo>
                <a:cubicBezTo>
                  <a:pt x="106" y="128"/>
                  <a:pt x="106" y="127"/>
                  <a:pt x="107" y="126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4" y="123"/>
                  <a:pt x="104" y="123"/>
                  <a:pt x="104" y="123"/>
                </a:cubicBezTo>
                <a:cubicBezTo>
                  <a:pt x="110" y="123"/>
                  <a:pt x="110" y="123"/>
                  <a:pt x="110" y="123"/>
                </a:cubicBezTo>
                <a:close/>
                <a:moveTo>
                  <a:pt x="104" y="64"/>
                </a:moveTo>
                <a:cubicBezTo>
                  <a:pt x="104" y="113"/>
                  <a:pt x="104" y="113"/>
                  <a:pt x="104" y="113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4" y="60"/>
                  <a:pt x="94" y="60"/>
                  <a:pt x="94" y="60"/>
                </a:cubicBezTo>
                <a:lnTo>
                  <a:pt x="104" y="64"/>
                </a:lnTo>
                <a:close/>
                <a:moveTo>
                  <a:pt x="104" y="123"/>
                </a:moveTo>
                <a:cubicBezTo>
                  <a:pt x="95" y="124"/>
                  <a:pt x="95" y="124"/>
                  <a:pt x="95" y="124"/>
                </a:cubicBezTo>
                <a:cubicBezTo>
                  <a:pt x="96" y="119"/>
                  <a:pt x="96" y="114"/>
                  <a:pt x="94" y="109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1" y="137"/>
                  <a:pt x="101" y="141"/>
                  <a:pt x="102" y="144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3" y="148"/>
                  <a:pt x="103" y="148"/>
                  <a:pt x="103" y="148"/>
                </a:cubicBezTo>
                <a:cubicBezTo>
                  <a:pt x="103" y="149"/>
                  <a:pt x="103" y="150"/>
                  <a:pt x="104" y="151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4" y="126"/>
                  <a:pt x="104" y="126"/>
                  <a:pt x="104" y="126"/>
                </a:cubicBezTo>
                <a:lnTo>
                  <a:pt x="104" y="123"/>
                </a:lnTo>
                <a:close/>
                <a:moveTo>
                  <a:pt x="94" y="34"/>
                </a:moveTo>
                <a:cubicBezTo>
                  <a:pt x="94" y="17"/>
                  <a:pt x="94" y="17"/>
                  <a:pt x="94" y="17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2" y="20"/>
                  <a:pt x="102" y="21"/>
                  <a:pt x="102" y="23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0" y="26"/>
                  <a:pt x="99" y="27"/>
                  <a:pt x="98" y="26"/>
                </a:cubicBezTo>
                <a:cubicBezTo>
                  <a:pt x="97" y="26"/>
                  <a:pt x="97" y="26"/>
                  <a:pt x="97" y="26"/>
                </a:cubicBezTo>
                <a:lnTo>
                  <a:pt x="94" y="34"/>
                </a:lnTo>
                <a:close/>
                <a:moveTo>
                  <a:pt x="94" y="17"/>
                </a:moveTo>
                <a:cubicBezTo>
                  <a:pt x="94" y="34"/>
                  <a:pt x="94" y="34"/>
                  <a:pt x="94" y="34"/>
                </a:cubicBezTo>
                <a:cubicBezTo>
                  <a:pt x="84" y="55"/>
                  <a:pt x="84" y="55"/>
                  <a:pt x="84" y="55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2"/>
                  <a:pt x="88" y="135"/>
                  <a:pt x="85" y="137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0" y="139"/>
                  <a:pt x="79" y="139"/>
                  <a:pt x="78" y="140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2" y="135"/>
                  <a:pt x="83" y="134"/>
                  <a:pt x="83" y="134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92" y="122"/>
                  <a:pt x="92" y="122"/>
                  <a:pt x="92" y="122"/>
                </a:cubicBezTo>
                <a:cubicBezTo>
                  <a:pt x="92" y="122"/>
                  <a:pt x="92" y="121"/>
                  <a:pt x="92" y="120"/>
                </a:cubicBezTo>
                <a:cubicBezTo>
                  <a:pt x="92" y="118"/>
                  <a:pt x="92" y="115"/>
                  <a:pt x="91" y="113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8" y="52"/>
                  <a:pt x="78" y="52"/>
                  <a:pt x="78" y="52"/>
                </a:cubicBezTo>
                <a:cubicBezTo>
                  <a:pt x="79" y="52"/>
                  <a:pt x="80" y="52"/>
                  <a:pt x="80" y="51"/>
                </a:cubicBezTo>
                <a:cubicBezTo>
                  <a:pt x="91" y="27"/>
                  <a:pt x="91" y="27"/>
                  <a:pt x="91" y="27"/>
                </a:cubicBezTo>
                <a:cubicBezTo>
                  <a:pt x="92" y="26"/>
                  <a:pt x="91" y="24"/>
                  <a:pt x="90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9"/>
                  <a:pt x="78" y="9"/>
                  <a:pt x="78" y="9"/>
                </a:cubicBezTo>
                <a:lnTo>
                  <a:pt x="94" y="17"/>
                </a:lnTo>
                <a:close/>
                <a:moveTo>
                  <a:pt x="78" y="9"/>
                </a:moveTo>
                <a:cubicBezTo>
                  <a:pt x="78" y="18"/>
                  <a:pt x="78" y="18"/>
                  <a:pt x="78" y="18"/>
                </a:cubicBezTo>
                <a:cubicBezTo>
                  <a:pt x="74" y="16"/>
                  <a:pt x="74" y="16"/>
                  <a:pt x="74" y="16"/>
                </a:cubicBezTo>
                <a:cubicBezTo>
                  <a:pt x="74" y="7"/>
                  <a:pt x="74" y="7"/>
                  <a:pt x="74" y="7"/>
                </a:cubicBezTo>
                <a:lnTo>
                  <a:pt x="78" y="9"/>
                </a:lnTo>
                <a:close/>
                <a:moveTo>
                  <a:pt x="78" y="52"/>
                </a:moveTo>
                <a:cubicBezTo>
                  <a:pt x="78" y="101"/>
                  <a:pt x="78" y="101"/>
                  <a:pt x="78" y="101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4" y="50"/>
                  <a:pt x="74" y="50"/>
                  <a:pt x="74" y="50"/>
                </a:cubicBezTo>
                <a:cubicBezTo>
                  <a:pt x="77" y="52"/>
                  <a:pt x="77" y="52"/>
                  <a:pt x="77" y="52"/>
                </a:cubicBezTo>
                <a:lnTo>
                  <a:pt x="78" y="52"/>
                </a:lnTo>
                <a:close/>
                <a:moveTo>
                  <a:pt x="78" y="114"/>
                </a:moveTo>
                <a:cubicBezTo>
                  <a:pt x="78" y="116"/>
                  <a:pt x="78" y="116"/>
                  <a:pt x="78" y="116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5" y="114"/>
                  <a:pt x="75" y="115"/>
                  <a:pt x="76" y="115"/>
                </a:cubicBezTo>
                <a:cubicBezTo>
                  <a:pt x="76" y="115"/>
                  <a:pt x="76" y="115"/>
                  <a:pt x="76" y="115"/>
                </a:cubicBezTo>
                <a:lnTo>
                  <a:pt x="78" y="114"/>
                </a:lnTo>
                <a:close/>
                <a:moveTo>
                  <a:pt x="78" y="124"/>
                </a:moveTo>
                <a:cubicBezTo>
                  <a:pt x="78" y="127"/>
                  <a:pt x="78" y="127"/>
                  <a:pt x="78" y="127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4"/>
                  <a:pt x="74" y="124"/>
                  <a:pt x="74" y="124"/>
                </a:cubicBezTo>
                <a:lnTo>
                  <a:pt x="78" y="124"/>
                </a:lnTo>
                <a:close/>
                <a:moveTo>
                  <a:pt x="78" y="133"/>
                </a:moveTo>
                <a:cubicBezTo>
                  <a:pt x="78" y="140"/>
                  <a:pt x="78" y="140"/>
                  <a:pt x="78" y="140"/>
                </a:cubicBezTo>
                <a:cubicBezTo>
                  <a:pt x="76" y="140"/>
                  <a:pt x="75" y="140"/>
                  <a:pt x="74" y="140"/>
                </a:cubicBezTo>
                <a:cubicBezTo>
                  <a:pt x="74" y="137"/>
                  <a:pt x="74" y="137"/>
                  <a:pt x="74" y="137"/>
                </a:cubicBezTo>
                <a:cubicBezTo>
                  <a:pt x="74" y="137"/>
                  <a:pt x="75" y="137"/>
                  <a:pt x="76" y="136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1"/>
                  <a:pt x="74" y="131"/>
                  <a:pt x="74" y="131"/>
                </a:cubicBezTo>
                <a:lnTo>
                  <a:pt x="78" y="133"/>
                </a:lnTo>
                <a:close/>
                <a:moveTo>
                  <a:pt x="74" y="7"/>
                </a:moveTo>
                <a:cubicBezTo>
                  <a:pt x="74" y="16"/>
                  <a:pt x="74" y="16"/>
                  <a:pt x="74" y="16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2"/>
                  <a:pt x="62" y="2"/>
                  <a:pt x="62" y="2"/>
                </a:cubicBezTo>
                <a:lnTo>
                  <a:pt x="74" y="7"/>
                </a:lnTo>
                <a:close/>
                <a:moveTo>
                  <a:pt x="74" y="50"/>
                </a:moveTo>
                <a:cubicBezTo>
                  <a:pt x="74" y="105"/>
                  <a:pt x="74" y="105"/>
                  <a:pt x="74" y="105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3" y="121"/>
                  <a:pt x="72" y="121"/>
                  <a:pt x="72" y="1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1" y="127"/>
                  <a:pt x="71" y="127"/>
                  <a:pt x="71" y="127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4" y="131"/>
                  <a:pt x="74" y="131"/>
                  <a:pt x="74" y="131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7"/>
                  <a:pt x="70" y="137"/>
                  <a:pt x="70" y="137"/>
                </a:cubicBezTo>
                <a:cubicBezTo>
                  <a:pt x="71" y="137"/>
                  <a:pt x="72" y="137"/>
                  <a:pt x="74" y="137"/>
                </a:cubicBezTo>
                <a:cubicBezTo>
                  <a:pt x="74" y="140"/>
                  <a:pt x="74" y="140"/>
                  <a:pt x="74" y="140"/>
                </a:cubicBezTo>
                <a:cubicBezTo>
                  <a:pt x="70" y="140"/>
                  <a:pt x="67" y="139"/>
                  <a:pt x="64" y="138"/>
                </a:cubicBezTo>
                <a:cubicBezTo>
                  <a:pt x="63" y="138"/>
                  <a:pt x="63" y="138"/>
                  <a:pt x="62" y="137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0" y="120"/>
                  <a:pt x="70" y="120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65" y="101"/>
                  <a:pt x="65" y="101"/>
                  <a:pt x="65" y="101"/>
                </a:cubicBezTo>
                <a:cubicBezTo>
                  <a:pt x="64" y="101"/>
                  <a:pt x="63" y="101"/>
                  <a:pt x="62" y="102"/>
                </a:cubicBezTo>
                <a:cubicBezTo>
                  <a:pt x="62" y="98"/>
                  <a:pt x="62" y="98"/>
                  <a:pt x="62" y="98"/>
                </a:cubicBezTo>
                <a:cubicBezTo>
                  <a:pt x="64" y="97"/>
                  <a:pt x="65" y="97"/>
                  <a:pt x="67" y="96"/>
                </a:cubicBezTo>
                <a:cubicBezTo>
                  <a:pt x="62" y="94"/>
                  <a:pt x="62" y="94"/>
                  <a:pt x="62" y="94"/>
                </a:cubicBezTo>
                <a:cubicBezTo>
                  <a:pt x="62" y="45"/>
                  <a:pt x="62" y="45"/>
                  <a:pt x="62" y="45"/>
                </a:cubicBezTo>
                <a:lnTo>
                  <a:pt x="74" y="50"/>
                </a:lnTo>
                <a:close/>
                <a:moveTo>
                  <a:pt x="62" y="2"/>
                </a:moveTo>
                <a:cubicBezTo>
                  <a:pt x="62" y="11"/>
                  <a:pt x="62" y="11"/>
                  <a:pt x="62" y="11"/>
                </a:cubicBezTo>
                <a:cubicBezTo>
                  <a:pt x="61" y="11"/>
                  <a:pt x="60" y="12"/>
                  <a:pt x="60" y="13"/>
                </a:cubicBezTo>
                <a:cubicBezTo>
                  <a:pt x="49" y="37"/>
                  <a:pt x="49" y="37"/>
                  <a:pt x="49" y="37"/>
                </a:cubicBezTo>
                <a:cubicBezTo>
                  <a:pt x="48" y="38"/>
                  <a:pt x="49" y="39"/>
                  <a:pt x="50" y="40"/>
                </a:cubicBezTo>
                <a:cubicBezTo>
                  <a:pt x="62" y="45"/>
                  <a:pt x="62" y="45"/>
                  <a:pt x="62" y="45"/>
                </a:cubicBezTo>
                <a:cubicBezTo>
                  <a:pt x="62" y="94"/>
                  <a:pt x="62" y="94"/>
                  <a:pt x="62" y="94"/>
                </a:cubicBezTo>
                <a:cubicBezTo>
                  <a:pt x="45" y="86"/>
                  <a:pt x="45" y="86"/>
                  <a:pt x="45" y="86"/>
                </a:cubicBezTo>
                <a:cubicBezTo>
                  <a:pt x="47" y="91"/>
                  <a:pt x="48" y="97"/>
                  <a:pt x="47" y="102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6" y="102"/>
                  <a:pt x="59" y="100"/>
                  <a:pt x="62" y="98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1" y="103"/>
                  <a:pt x="60" y="104"/>
                  <a:pt x="59" y="105"/>
                </a:cubicBezTo>
                <a:cubicBezTo>
                  <a:pt x="59" y="105"/>
                  <a:pt x="58" y="106"/>
                  <a:pt x="57" y="107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21"/>
                  <a:pt x="54" y="122"/>
                  <a:pt x="55" y="123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8" y="129"/>
                  <a:pt x="59" y="131"/>
                  <a:pt x="61" y="132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57" y="135"/>
                  <a:pt x="54" y="130"/>
                  <a:pt x="52" y="126"/>
                </a:cubicBezTo>
                <a:cubicBezTo>
                  <a:pt x="44" y="122"/>
                  <a:pt x="44" y="122"/>
                  <a:pt x="44" y="122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1" y="118"/>
                  <a:pt x="51" y="114"/>
                  <a:pt x="52" y="111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31"/>
                  <a:pt x="44" y="31"/>
                  <a:pt x="44" y="31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3" y="6"/>
                  <a:pt x="53" y="5"/>
                  <a:pt x="54" y="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6" y="0"/>
                  <a:pt x="58" y="0"/>
                </a:cubicBezTo>
                <a:lnTo>
                  <a:pt x="62" y="2"/>
                </a:lnTo>
                <a:close/>
                <a:moveTo>
                  <a:pt x="44" y="31"/>
                </a:move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2" y="110"/>
                  <a:pt x="40" y="113"/>
                  <a:pt x="37" y="115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122"/>
                  <a:pt x="44" y="122"/>
                  <a:pt x="44" y="122"/>
                </a:cubicBezTo>
                <a:cubicBezTo>
                  <a:pt x="34" y="117"/>
                  <a:pt x="34" y="117"/>
                  <a:pt x="34" y="117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2"/>
                  <a:pt x="35" y="112"/>
                  <a:pt x="35" y="112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96"/>
                  <a:pt x="34" y="96"/>
                  <a:pt x="34" y="96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4" y="100"/>
                  <a:pt x="44" y="99"/>
                  <a:pt x="44" y="98"/>
                </a:cubicBezTo>
                <a:cubicBezTo>
                  <a:pt x="44" y="96"/>
                  <a:pt x="44" y="93"/>
                  <a:pt x="43" y="91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88"/>
                  <a:pt x="34" y="88"/>
                  <a:pt x="34" y="88"/>
                </a:cubicBezTo>
                <a:cubicBezTo>
                  <a:pt x="38" y="83"/>
                  <a:pt x="38" y="83"/>
                  <a:pt x="38" y="83"/>
                </a:cubicBezTo>
                <a:cubicBezTo>
                  <a:pt x="34" y="81"/>
                  <a:pt x="34" y="81"/>
                  <a:pt x="34" y="81"/>
                </a:cubicBezTo>
                <a:cubicBezTo>
                  <a:pt x="34" y="48"/>
                  <a:pt x="34" y="48"/>
                  <a:pt x="34" y="48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6"/>
                  <a:pt x="41" y="36"/>
                  <a:pt x="42" y="36"/>
                </a:cubicBezTo>
                <a:cubicBezTo>
                  <a:pt x="42" y="36"/>
                  <a:pt x="42" y="36"/>
                  <a:pt x="42" y="36"/>
                </a:cubicBezTo>
                <a:lnTo>
                  <a:pt x="44" y="31"/>
                </a:lnTo>
                <a:close/>
                <a:moveTo>
                  <a:pt x="23" y="91"/>
                </a:moveTo>
                <a:cubicBezTo>
                  <a:pt x="23" y="91"/>
                  <a:pt x="23" y="91"/>
                  <a:pt x="23" y="91"/>
                </a:cubicBezTo>
                <a:cubicBezTo>
                  <a:pt x="23" y="90"/>
                  <a:pt x="23" y="90"/>
                  <a:pt x="23" y="90"/>
                </a:cubicBezTo>
                <a:cubicBezTo>
                  <a:pt x="23" y="73"/>
                  <a:pt x="23" y="73"/>
                  <a:pt x="23" y="73"/>
                </a:cubicBezTo>
                <a:cubicBezTo>
                  <a:pt x="27" y="63"/>
                  <a:pt x="27" y="63"/>
                  <a:pt x="27" y="63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42"/>
                  <a:pt x="23" y="42"/>
                  <a:pt x="23" y="42"/>
                </a:cubicBezTo>
                <a:cubicBezTo>
                  <a:pt x="24" y="43"/>
                  <a:pt x="24" y="43"/>
                  <a:pt x="24" y="43"/>
                </a:cubicBezTo>
                <a:cubicBezTo>
                  <a:pt x="25" y="43"/>
                  <a:pt x="25" y="44"/>
                  <a:pt x="24" y="45"/>
                </a:cubicBezTo>
                <a:cubicBezTo>
                  <a:pt x="23" y="49"/>
                  <a:pt x="23" y="49"/>
                  <a:pt x="23" y="49"/>
                </a:cubicBezTo>
                <a:cubicBezTo>
                  <a:pt x="32" y="53"/>
                  <a:pt x="32" y="53"/>
                  <a:pt x="32" y="53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81"/>
                  <a:pt x="34" y="81"/>
                  <a:pt x="34" y="81"/>
                </a:cubicBezTo>
                <a:cubicBezTo>
                  <a:pt x="26" y="78"/>
                  <a:pt x="26" y="78"/>
                  <a:pt x="26" y="78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2"/>
                  <a:pt x="26" y="92"/>
                  <a:pt x="26" y="92"/>
                </a:cubicBezTo>
                <a:cubicBezTo>
                  <a:pt x="27" y="93"/>
                  <a:pt x="27" y="93"/>
                  <a:pt x="28" y="93"/>
                </a:cubicBezTo>
                <a:cubicBezTo>
                  <a:pt x="28" y="94"/>
                  <a:pt x="28" y="94"/>
                  <a:pt x="28" y="94"/>
                </a:cubicBezTo>
                <a:cubicBezTo>
                  <a:pt x="34" y="88"/>
                  <a:pt x="34" y="88"/>
                  <a:pt x="34" y="88"/>
                </a:cubicBezTo>
                <a:cubicBezTo>
                  <a:pt x="34" y="93"/>
                  <a:pt x="34" y="93"/>
                  <a:pt x="34" y="93"/>
                </a:cubicBezTo>
                <a:cubicBezTo>
                  <a:pt x="29" y="94"/>
                  <a:pt x="29" y="94"/>
                  <a:pt x="29" y="94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5" y="100"/>
                  <a:pt x="24" y="100"/>
                  <a:pt x="24" y="100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3" y="99"/>
                  <a:pt x="23" y="99"/>
                </a:cubicBezTo>
                <a:lnTo>
                  <a:pt x="23" y="91"/>
                </a:lnTo>
                <a:close/>
                <a:moveTo>
                  <a:pt x="34" y="113"/>
                </a:moveTo>
                <a:cubicBezTo>
                  <a:pt x="33" y="113"/>
                  <a:pt x="33" y="113"/>
                  <a:pt x="33" y="113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8" y="115"/>
                  <a:pt x="28" y="115"/>
                  <a:pt x="28" y="115"/>
                </a:cubicBezTo>
                <a:cubicBezTo>
                  <a:pt x="26" y="115"/>
                  <a:pt x="25" y="115"/>
                  <a:pt x="23" y="115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6" y="119"/>
                  <a:pt x="30" y="118"/>
                  <a:pt x="33" y="117"/>
                </a:cubicBezTo>
                <a:cubicBezTo>
                  <a:pt x="34" y="117"/>
                  <a:pt x="34" y="117"/>
                  <a:pt x="34" y="117"/>
                </a:cubicBezTo>
                <a:lnTo>
                  <a:pt x="34" y="113"/>
                </a:lnTo>
                <a:close/>
                <a:moveTo>
                  <a:pt x="11" y="83"/>
                </a:moveTo>
                <a:cubicBezTo>
                  <a:pt x="9" y="85"/>
                  <a:pt x="8" y="87"/>
                  <a:pt x="7" y="89"/>
                </a:cubicBezTo>
                <a:cubicBezTo>
                  <a:pt x="14" y="92"/>
                  <a:pt x="14" y="92"/>
                  <a:pt x="14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0"/>
                  <a:pt x="15" y="90"/>
                  <a:pt x="15" y="90"/>
                </a:cubicBezTo>
                <a:cubicBezTo>
                  <a:pt x="15" y="89"/>
                  <a:pt x="18" y="89"/>
                  <a:pt x="21" y="90"/>
                </a:cubicBezTo>
                <a:cubicBezTo>
                  <a:pt x="23" y="91"/>
                  <a:pt x="23" y="91"/>
                  <a:pt x="23" y="91"/>
                </a:cubicBezTo>
                <a:cubicBezTo>
                  <a:pt x="23" y="99"/>
                  <a:pt x="23" y="99"/>
                  <a:pt x="23" y="99"/>
                </a:cubicBezTo>
                <a:cubicBezTo>
                  <a:pt x="22" y="99"/>
                  <a:pt x="22" y="98"/>
                  <a:pt x="22" y="98"/>
                </a:cubicBezTo>
                <a:cubicBezTo>
                  <a:pt x="21" y="97"/>
                  <a:pt x="21" y="97"/>
                  <a:pt x="21" y="97"/>
                </a:cubicBezTo>
                <a:cubicBezTo>
                  <a:pt x="20" y="96"/>
                  <a:pt x="20" y="96"/>
                  <a:pt x="20" y="96"/>
                </a:cubicBezTo>
                <a:cubicBezTo>
                  <a:pt x="6" y="99"/>
                  <a:pt x="6" y="99"/>
                  <a:pt x="6" y="99"/>
                </a:cubicBezTo>
                <a:cubicBezTo>
                  <a:pt x="6" y="101"/>
                  <a:pt x="7" y="103"/>
                  <a:pt x="8" y="105"/>
                </a:cubicBezTo>
                <a:cubicBezTo>
                  <a:pt x="10" y="107"/>
                  <a:pt x="11" y="109"/>
                  <a:pt x="13" y="111"/>
                </a:cubicBezTo>
                <a:cubicBezTo>
                  <a:pt x="15" y="109"/>
                  <a:pt x="15" y="109"/>
                  <a:pt x="15" y="109"/>
                </a:cubicBezTo>
                <a:cubicBezTo>
                  <a:pt x="14" y="108"/>
                  <a:pt x="14" y="108"/>
                  <a:pt x="14" y="107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5" y="105"/>
                  <a:pt x="16" y="105"/>
                  <a:pt x="17" y="106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2" y="112"/>
                  <a:pt x="22" y="112"/>
                  <a:pt x="22" y="112"/>
                </a:cubicBezTo>
                <a:cubicBezTo>
                  <a:pt x="22" y="115"/>
                  <a:pt x="22" y="115"/>
                  <a:pt x="22" y="115"/>
                </a:cubicBezTo>
                <a:cubicBezTo>
                  <a:pt x="22" y="115"/>
                  <a:pt x="22" y="115"/>
                  <a:pt x="23" y="115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0" y="118"/>
                  <a:pt x="18" y="117"/>
                  <a:pt x="16" y="116"/>
                </a:cubicBezTo>
                <a:cubicBezTo>
                  <a:pt x="5" y="111"/>
                  <a:pt x="0" y="98"/>
                  <a:pt x="5" y="87"/>
                </a:cubicBezTo>
                <a:cubicBezTo>
                  <a:pt x="8" y="79"/>
                  <a:pt x="15" y="75"/>
                  <a:pt x="22" y="74"/>
                </a:cubicBezTo>
                <a:cubicBezTo>
                  <a:pt x="22" y="73"/>
                  <a:pt x="22" y="73"/>
                  <a:pt x="22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90"/>
                  <a:pt x="23" y="90"/>
                  <a:pt x="23" y="90"/>
                </a:cubicBezTo>
                <a:cubicBezTo>
                  <a:pt x="17" y="79"/>
                  <a:pt x="17" y="79"/>
                  <a:pt x="17" y="79"/>
                </a:cubicBezTo>
                <a:cubicBezTo>
                  <a:pt x="15" y="80"/>
                  <a:pt x="13" y="81"/>
                  <a:pt x="11" y="83"/>
                </a:cubicBezTo>
                <a:close/>
                <a:moveTo>
                  <a:pt x="23" y="42"/>
                </a:moveTo>
                <a:cubicBezTo>
                  <a:pt x="23" y="61"/>
                  <a:pt x="23" y="61"/>
                  <a:pt x="23" y="61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63"/>
                  <a:pt x="17" y="63"/>
                  <a:pt x="17" y="63"/>
                </a:cubicBezTo>
                <a:cubicBezTo>
                  <a:pt x="16" y="63"/>
                  <a:pt x="15" y="64"/>
                  <a:pt x="14" y="63"/>
                </a:cubicBezTo>
                <a:cubicBezTo>
                  <a:pt x="10" y="62"/>
                  <a:pt x="10" y="62"/>
                  <a:pt x="10" y="62"/>
                </a:cubicBezTo>
                <a:cubicBezTo>
                  <a:pt x="9" y="61"/>
                  <a:pt x="9" y="60"/>
                  <a:pt x="10" y="59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1"/>
                  <a:pt x="19" y="41"/>
                  <a:pt x="20" y="41"/>
                </a:cubicBezTo>
                <a:lnTo>
                  <a:pt x="23" y="42"/>
                </a:lnTo>
                <a:close/>
              </a:path>
            </a:pathLst>
          </a:custGeom>
          <a:solidFill>
            <a:srgbClr val="00427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835178" y="3318878"/>
            <a:ext cx="609600" cy="656167"/>
          </a:xfrm>
          <a:custGeom>
            <a:avLst/>
            <a:gdLst>
              <a:gd name="T0" fmla="*/ 139 w 186"/>
              <a:gd name="T1" fmla="*/ 158 h 180"/>
              <a:gd name="T2" fmla="*/ 130 w 186"/>
              <a:gd name="T3" fmla="*/ 69 h 180"/>
              <a:gd name="T4" fmla="*/ 125 w 186"/>
              <a:gd name="T5" fmla="*/ 39 h 180"/>
              <a:gd name="T6" fmla="*/ 121 w 186"/>
              <a:gd name="T7" fmla="*/ 37 h 180"/>
              <a:gd name="T8" fmla="*/ 119 w 186"/>
              <a:gd name="T9" fmla="*/ 63 h 180"/>
              <a:gd name="T10" fmla="*/ 118 w 186"/>
              <a:gd name="T11" fmla="*/ 101 h 180"/>
              <a:gd name="T12" fmla="*/ 110 w 186"/>
              <a:gd name="T13" fmla="*/ 155 h 180"/>
              <a:gd name="T14" fmla="*/ 109 w 186"/>
              <a:gd name="T15" fmla="*/ 58 h 180"/>
              <a:gd name="T16" fmla="*/ 108 w 186"/>
              <a:gd name="T17" fmla="*/ 155 h 180"/>
              <a:gd name="T18" fmla="*/ 106 w 186"/>
              <a:gd name="T19" fmla="*/ 179 h 180"/>
              <a:gd name="T20" fmla="*/ 103 w 186"/>
              <a:gd name="T21" fmla="*/ 88 h 180"/>
              <a:gd name="T22" fmla="*/ 102 w 186"/>
              <a:gd name="T23" fmla="*/ 6 h 180"/>
              <a:gd name="T24" fmla="*/ 101 w 186"/>
              <a:gd name="T25" fmla="*/ 180 h 180"/>
              <a:gd name="T26" fmla="*/ 101 w 186"/>
              <a:gd name="T27" fmla="*/ 55 h 180"/>
              <a:gd name="T28" fmla="*/ 94 w 186"/>
              <a:gd name="T29" fmla="*/ 46 h 180"/>
              <a:gd name="T30" fmla="*/ 92 w 186"/>
              <a:gd name="T31" fmla="*/ 88 h 180"/>
              <a:gd name="T32" fmla="*/ 92 w 186"/>
              <a:gd name="T33" fmla="*/ 91 h 180"/>
              <a:gd name="T34" fmla="*/ 88 w 186"/>
              <a:gd name="T35" fmla="*/ 142 h 180"/>
              <a:gd name="T36" fmla="*/ 86 w 186"/>
              <a:gd name="T37" fmla="*/ 142 h 180"/>
              <a:gd name="T38" fmla="*/ 85 w 186"/>
              <a:gd name="T39" fmla="*/ 150 h 180"/>
              <a:gd name="T40" fmla="*/ 85 w 186"/>
              <a:gd name="T41" fmla="*/ 178 h 180"/>
              <a:gd name="T42" fmla="*/ 84 w 186"/>
              <a:gd name="T43" fmla="*/ 146 h 180"/>
              <a:gd name="T44" fmla="*/ 84 w 186"/>
              <a:gd name="T45" fmla="*/ 143 h 180"/>
              <a:gd name="T46" fmla="*/ 82 w 186"/>
              <a:gd name="T47" fmla="*/ 177 h 180"/>
              <a:gd name="T48" fmla="*/ 82 w 186"/>
              <a:gd name="T49" fmla="*/ 149 h 180"/>
              <a:gd name="T50" fmla="*/ 81 w 186"/>
              <a:gd name="T51" fmla="*/ 149 h 180"/>
              <a:gd name="T52" fmla="*/ 76 w 186"/>
              <a:gd name="T53" fmla="*/ 10 h 180"/>
              <a:gd name="T54" fmla="*/ 74 w 186"/>
              <a:gd name="T55" fmla="*/ 79 h 180"/>
              <a:gd name="T56" fmla="*/ 73 w 186"/>
              <a:gd name="T57" fmla="*/ 78 h 180"/>
              <a:gd name="T58" fmla="*/ 72 w 186"/>
              <a:gd name="T59" fmla="*/ 102 h 180"/>
              <a:gd name="T60" fmla="*/ 72 w 186"/>
              <a:gd name="T61" fmla="*/ 109 h 180"/>
              <a:gd name="T62" fmla="*/ 72 w 186"/>
              <a:gd name="T63" fmla="*/ 146 h 180"/>
              <a:gd name="T64" fmla="*/ 72 w 186"/>
              <a:gd name="T65" fmla="*/ 102 h 180"/>
              <a:gd name="T66" fmla="*/ 71 w 186"/>
              <a:gd name="T67" fmla="*/ 90 h 180"/>
              <a:gd name="T68" fmla="*/ 71 w 186"/>
              <a:gd name="T69" fmla="*/ 114 h 180"/>
              <a:gd name="T70" fmla="*/ 72 w 186"/>
              <a:gd name="T71" fmla="*/ 146 h 180"/>
              <a:gd name="T72" fmla="*/ 71 w 186"/>
              <a:gd name="T73" fmla="*/ 111 h 180"/>
              <a:gd name="T74" fmla="*/ 71 w 186"/>
              <a:gd name="T75" fmla="*/ 143 h 180"/>
              <a:gd name="T76" fmla="*/ 71 w 186"/>
              <a:gd name="T77" fmla="*/ 113 h 180"/>
              <a:gd name="T78" fmla="*/ 71 w 186"/>
              <a:gd name="T79" fmla="*/ 144 h 180"/>
              <a:gd name="T80" fmla="*/ 71 w 186"/>
              <a:gd name="T81" fmla="*/ 107 h 180"/>
              <a:gd name="T82" fmla="*/ 71 w 186"/>
              <a:gd name="T83" fmla="*/ 126 h 180"/>
              <a:gd name="T84" fmla="*/ 70 w 186"/>
              <a:gd name="T85" fmla="*/ 82 h 180"/>
              <a:gd name="T86" fmla="*/ 70 w 186"/>
              <a:gd name="T87" fmla="*/ 111 h 180"/>
              <a:gd name="T88" fmla="*/ 70 w 186"/>
              <a:gd name="T89" fmla="*/ 74 h 180"/>
              <a:gd name="T90" fmla="*/ 70 w 186"/>
              <a:gd name="T91" fmla="*/ 128 h 180"/>
              <a:gd name="T92" fmla="*/ 70 w 186"/>
              <a:gd name="T93" fmla="*/ 76 h 180"/>
              <a:gd name="T94" fmla="*/ 70 w 186"/>
              <a:gd name="T95" fmla="*/ 126 h 180"/>
              <a:gd name="T96" fmla="*/ 69 w 186"/>
              <a:gd name="T97" fmla="*/ 145 h 180"/>
              <a:gd name="T98" fmla="*/ 70 w 186"/>
              <a:gd name="T99" fmla="*/ 121 h 180"/>
              <a:gd name="T100" fmla="*/ 69 w 186"/>
              <a:gd name="T101" fmla="*/ 146 h 180"/>
              <a:gd name="T102" fmla="*/ 68 w 186"/>
              <a:gd name="T103" fmla="*/ 31 h 180"/>
              <a:gd name="T104" fmla="*/ 68 w 186"/>
              <a:gd name="T105" fmla="*/ 114 h 180"/>
              <a:gd name="T106" fmla="*/ 66 w 186"/>
              <a:gd name="T107" fmla="*/ 102 h 180"/>
              <a:gd name="T108" fmla="*/ 62 w 186"/>
              <a:gd name="T109" fmla="*/ 77 h 180"/>
              <a:gd name="T110" fmla="*/ 59 w 186"/>
              <a:gd name="T111" fmla="*/ 143 h 180"/>
              <a:gd name="T112" fmla="*/ 46 w 186"/>
              <a:gd name="T113" fmla="*/ 136 h 180"/>
              <a:gd name="T114" fmla="*/ 42 w 186"/>
              <a:gd name="T115" fmla="*/ 162 h 180"/>
              <a:gd name="T116" fmla="*/ 41 w 186"/>
              <a:gd name="T117" fmla="*/ 161 h 180"/>
              <a:gd name="T118" fmla="*/ 40 w 186"/>
              <a:gd name="T119" fmla="*/ 134 h 180"/>
              <a:gd name="T120" fmla="*/ 38 w 186"/>
              <a:gd name="T121" fmla="*/ 133 h 180"/>
              <a:gd name="T122" fmla="*/ 36 w 186"/>
              <a:gd name="T123" fmla="*/ 130 h 180"/>
              <a:gd name="T124" fmla="*/ 36 w 186"/>
              <a:gd name="T125" fmla="*/ 13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0">
                <a:moveTo>
                  <a:pt x="165" y="164"/>
                </a:moveTo>
                <a:cubicBezTo>
                  <a:pt x="175" y="162"/>
                  <a:pt x="184" y="159"/>
                  <a:pt x="184" y="159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86" y="159"/>
                  <a:pt x="186" y="159"/>
                  <a:pt x="186" y="159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83" y="159"/>
                  <a:pt x="183" y="159"/>
                  <a:pt x="183" y="159"/>
                </a:cubicBezTo>
                <a:cubicBezTo>
                  <a:pt x="165" y="158"/>
                  <a:pt x="165" y="158"/>
                  <a:pt x="165" y="158"/>
                </a:cubicBezTo>
                <a:cubicBezTo>
                  <a:pt x="165" y="159"/>
                  <a:pt x="165" y="159"/>
                  <a:pt x="165" y="159"/>
                </a:cubicBezTo>
                <a:cubicBezTo>
                  <a:pt x="183" y="159"/>
                  <a:pt x="183" y="159"/>
                  <a:pt x="183" y="159"/>
                </a:cubicBezTo>
                <a:cubicBezTo>
                  <a:pt x="180" y="160"/>
                  <a:pt x="173" y="162"/>
                  <a:pt x="165" y="164"/>
                </a:cubicBezTo>
                <a:close/>
                <a:moveTo>
                  <a:pt x="165" y="151"/>
                </a:moveTo>
                <a:cubicBezTo>
                  <a:pt x="165" y="130"/>
                  <a:pt x="165" y="130"/>
                  <a:pt x="165" y="130"/>
                </a:cubicBezTo>
                <a:cubicBezTo>
                  <a:pt x="183" y="158"/>
                  <a:pt x="183" y="158"/>
                  <a:pt x="183" y="158"/>
                </a:cubicBezTo>
                <a:cubicBezTo>
                  <a:pt x="183" y="158"/>
                  <a:pt x="176" y="154"/>
                  <a:pt x="165" y="151"/>
                </a:cubicBezTo>
                <a:close/>
                <a:moveTo>
                  <a:pt x="139" y="168"/>
                </a:moveTo>
                <a:cubicBezTo>
                  <a:pt x="147" y="170"/>
                  <a:pt x="147" y="170"/>
                  <a:pt x="147" y="170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47" y="171"/>
                  <a:pt x="147" y="171"/>
                  <a:pt x="147" y="171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52" y="168"/>
                  <a:pt x="159" y="166"/>
                  <a:pt x="165" y="164"/>
                </a:cubicBezTo>
                <a:cubicBezTo>
                  <a:pt x="165" y="164"/>
                  <a:pt x="165" y="164"/>
                  <a:pt x="165" y="164"/>
                </a:cubicBezTo>
                <a:cubicBezTo>
                  <a:pt x="159" y="166"/>
                  <a:pt x="152" y="168"/>
                  <a:pt x="147" y="170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65" y="159"/>
                  <a:pt x="165" y="159"/>
                  <a:pt x="165" y="159"/>
                </a:cubicBezTo>
                <a:cubicBezTo>
                  <a:pt x="165" y="158"/>
                  <a:pt x="165" y="158"/>
                  <a:pt x="165" y="158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51" y="147"/>
                  <a:pt x="159" y="149"/>
                  <a:pt x="165" y="151"/>
                </a:cubicBezTo>
                <a:cubicBezTo>
                  <a:pt x="165" y="130"/>
                  <a:pt x="165" y="130"/>
                  <a:pt x="165" y="130"/>
                </a:cubicBezTo>
                <a:cubicBezTo>
                  <a:pt x="139" y="91"/>
                  <a:pt x="139" y="91"/>
                  <a:pt x="139" y="91"/>
                </a:cubicBezTo>
                <a:cubicBezTo>
                  <a:pt x="139" y="154"/>
                  <a:pt x="139" y="154"/>
                  <a:pt x="139" y="154"/>
                </a:cubicBezTo>
                <a:cubicBezTo>
                  <a:pt x="141" y="155"/>
                  <a:pt x="144" y="156"/>
                  <a:pt x="146" y="15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47" y="161"/>
                  <a:pt x="147" y="161"/>
                  <a:pt x="147" y="161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39" y="168"/>
                  <a:pt x="139" y="168"/>
                  <a:pt x="139" y="168"/>
                </a:cubicBezTo>
                <a:close/>
                <a:moveTo>
                  <a:pt x="165" y="120"/>
                </a:moveTo>
                <a:cubicBezTo>
                  <a:pt x="165" y="122"/>
                  <a:pt x="165" y="122"/>
                  <a:pt x="165" y="122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139" y="68"/>
                  <a:pt x="139" y="68"/>
                  <a:pt x="139" y="68"/>
                </a:cubicBezTo>
                <a:lnTo>
                  <a:pt x="165" y="120"/>
                </a:lnTo>
                <a:close/>
                <a:moveTo>
                  <a:pt x="130" y="166"/>
                </a:moveTo>
                <a:cubicBezTo>
                  <a:pt x="139" y="168"/>
                  <a:pt x="139" y="168"/>
                  <a:pt x="139" y="168"/>
                </a:cubicBezTo>
                <a:cubicBezTo>
                  <a:pt x="139" y="168"/>
                  <a:pt x="139" y="168"/>
                  <a:pt x="139" y="168"/>
                </a:cubicBezTo>
                <a:cubicBezTo>
                  <a:pt x="131" y="165"/>
                  <a:pt x="131" y="165"/>
                  <a:pt x="131" y="165"/>
                </a:cubicBezTo>
                <a:cubicBezTo>
                  <a:pt x="132" y="164"/>
                  <a:pt x="133" y="162"/>
                  <a:pt x="133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0" y="157"/>
                  <a:pt x="130" y="157"/>
                  <a:pt x="130" y="157"/>
                </a:cubicBezTo>
                <a:lnTo>
                  <a:pt x="130" y="166"/>
                </a:lnTo>
                <a:close/>
                <a:moveTo>
                  <a:pt x="139" y="68"/>
                </a:moveTo>
                <a:cubicBezTo>
                  <a:pt x="131" y="52"/>
                  <a:pt x="131" y="52"/>
                  <a:pt x="131" y="52"/>
                </a:cubicBezTo>
                <a:cubicBezTo>
                  <a:pt x="131" y="47"/>
                  <a:pt x="131" y="44"/>
                  <a:pt x="131" y="43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1" y="55"/>
                  <a:pt x="131" y="54"/>
                  <a:pt x="131" y="53"/>
                </a:cubicBezTo>
                <a:cubicBezTo>
                  <a:pt x="139" y="69"/>
                  <a:pt x="139" y="69"/>
                  <a:pt x="139" y="69"/>
                </a:cubicBezTo>
                <a:lnTo>
                  <a:pt x="139" y="68"/>
                </a:lnTo>
                <a:close/>
                <a:moveTo>
                  <a:pt x="139" y="91"/>
                </a:moveTo>
                <a:cubicBezTo>
                  <a:pt x="139" y="154"/>
                  <a:pt x="139" y="154"/>
                  <a:pt x="139" y="154"/>
                </a:cubicBezTo>
                <a:cubicBezTo>
                  <a:pt x="136" y="152"/>
                  <a:pt x="133" y="151"/>
                  <a:pt x="130" y="151"/>
                </a:cubicBezTo>
                <a:cubicBezTo>
                  <a:pt x="130" y="103"/>
                  <a:pt x="130" y="103"/>
                  <a:pt x="130" y="103"/>
                </a:cubicBezTo>
                <a:cubicBezTo>
                  <a:pt x="133" y="112"/>
                  <a:pt x="133" y="112"/>
                  <a:pt x="133" y="112"/>
                </a:cubicBezTo>
                <a:cubicBezTo>
                  <a:pt x="133" y="106"/>
                  <a:pt x="132" y="99"/>
                  <a:pt x="130" y="92"/>
                </a:cubicBezTo>
                <a:cubicBezTo>
                  <a:pt x="130" y="78"/>
                  <a:pt x="130" y="78"/>
                  <a:pt x="130" y="78"/>
                </a:cubicBezTo>
                <a:lnTo>
                  <a:pt x="139" y="91"/>
                </a:lnTo>
                <a:close/>
                <a:moveTo>
                  <a:pt x="130" y="70"/>
                </a:moveTo>
                <a:cubicBezTo>
                  <a:pt x="130" y="69"/>
                  <a:pt x="130" y="69"/>
                  <a:pt x="130" y="69"/>
                </a:cubicBezTo>
                <a:cubicBezTo>
                  <a:pt x="132" y="70"/>
                  <a:pt x="132" y="70"/>
                  <a:pt x="132" y="70"/>
                </a:cubicBezTo>
                <a:cubicBezTo>
                  <a:pt x="132" y="71"/>
                  <a:pt x="132" y="71"/>
                  <a:pt x="132" y="71"/>
                </a:cubicBezTo>
                <a:lnTo>
                  <a:pt x="130" y="70"/>
                </a:lnTo>
                <a:close/>
                <a:moveTo>
                  <a:pt x="126" y="167"/>
                </a:moveTo>
                <a:cubicBezTo>
                  <a:pt x="128" y="167"/>
                  <a:pt x="129" y="166"/>
                  <a:pt x="130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30" y="157"/>
                  <a:pt x="130" y="157"/>
                  <a:pt x="130" y="157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30" y="161"/>
                  <a:pt x="130" y="161"/>
                  <a:pt x="130" y="161"/>
                </a:cubicBezTo>
                <a:cubicBezTo>
                  <a:pt x="129" y="163"/>
                  <a:pt x="128" y="163"/>
                  <a:pt x="126" y="163"/>
                </a:cubicBezTo>
                <a:lnTo>
                  <a:pt x="126" y="167"/>
                </a:lnTo>
                <a:close/>
                <a:moveTo>
                  <a:pt x="130" y="42"/>
                </a:moveTo>
                <a:cubicBezTo>
                  <a:pt x="126" y="40"/>
                  <a:pt x="126" y="40"/>
                  <a:pt x="126" y="40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7" y="66"/>
                  <a:pt x="127" y="67"/>
                  <a:pt x="127" y="67"/>
                </a:cubicBezTo>
                <a:cubicBezTo>
                  <a:pt x="129" y="63"/>
                  <a:pt x="130" y="59"/>
                  <a:pt x="130" y="56"/>
                </a:cubicBezTo>
                <a:lnTo>
                  <a:pt x="130" y="42"/>
                </a:lnTo>
                <a:close/>
                <a:moveTo>
                  <a:pt x="130" y="69"/>
                </a:moveTo>
                <a:cubicBezTo>
                  <a:pt x="130" y="70"/>
                  <a:pt x="130" y="70"/>
                  <a:pt x="130" y="70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29" y="70"/>
                  <a:pt x="130" y="73"/>
                  <a:pt x="130" y="77"/>
                </a:cubicBezTo>
                <a:cubicBezTo>
                  <a:pt x="130" y="78"/>
                  <a:pt x="130" y="78"/>
                  <a:pt x="130" y="78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30" y="90"/>
                  <a:pt x="130" y="88"/>
                  <a:pt x="129" y="86"/>
                </a:cubicBezTo>
                <a:cubicBezTo>
                  <a:pt x="129" y="89"/>
                  <a:pt x="128" y="91"/>
                  <a:pt x="128" y="94"/>
                </a:cubicBezTo>
                <a:cubicBezTo>
                  <a:pt x="130" y="103"/>
                  <a:pt x="130" y="103"/>
                  <a:pt x="130" y="103"/>
                </a:cubicBezTo>
                <a:cubicBezTo>
                  <a:pt x="130" y="151"/>
                  <a:pt x="130" y="151"/>
                  <a:pt x="130" y="151"/>
                </a:cubicBezTo>
                <a:cubicBezTo>
                  <a:pt x="129" y="150"/>
                  <a:pt x="128" y="150"/>
                  <a:pt x="126" y="150"/>
                </a:cubicBezTo>
                <a:cubicBezTo>
                  <a:pt x="126" y="67"/>
                  <a:pt x="126" y="67"/>
                  <a:pt x="126" y="67"/>
                </a:cubicBezTo>
                <a:lnTo>
                  <a:pt x="130" y="69"/>
                </a:lnTo>
                <a:close/>
                <a:moveTo>
                  <a:pt x="123" y="167"/>
                </a:moveTo>
                <a:cubicBezTo>
                  <a:pt x="123" y="167"/>
                  <a:pt x="123" y="167"/>
                  <a:pt x="123" y="167"/>
                </a:cubicBezTo>
                <a:cubicBezTo>
                  <a:pt x="124" y="167"/>
                  <a:pt x="126" y="167"/>
                  <a:pt x="126" y="167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125" y="163"/>
                  <a:pt x="124" y="162"/>
                  <a:pt x="123" y="161"/>
                </a:cubicBezTo>
                <a:lnTo>
                  <a:pt x="123" y="167"/>
                </a:lnTo>
                <a:close/>
                <a:moveTo>
                  <a:pt x="126" y="40"/>
                </a:moveTo>
                <a:cubicBezTo>
                  <a:pt x="125" y="39"/>
                  <a:pt x="125" y="39"/>
                  <a:pt x="125" y="39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7"/>
                  <a:pt x="123" y="37"/>
                  <a:pt x="123" y="37"/>
                </a:cubicBezTo>
                <a:cubicBezTo>
                  <a:pt x="124" y="39"/>
                  <a:pt x="124" y="39"/>
                  <a:pt x="124" y="39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3" y="63"/>
                  <a:pt x="123" y="63"/>
                  <a:pt x="123" y="63"/>
                </a:cubicBezTo>
                <a:cubicBezTo>
                  <a:pt x="124" y="64"/>
                  <a:pt x="126" y="65"/>
                  <a:pt x="126" y="66"/>
                </a:cubicBezTo>
                <a:lnTo>
                  <a:pt x="126" y="40"/>
                </a:lnTo>
                <a:close/>
                <a:moveTo>
                  <a:pt x="123" y="33"/>
                </a:move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3" y="29"/>
                  <a:pt x="123" y="31"/>
                </a:cubicBezTo>
                <a:lnTo>
                  <a:pt x="123" y="33"/>
                </a:lnTo>
                <a:close/>
                <a:moveTo>
                  <a:pt x="126" y="67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6" y="150"/>
                  <a:pt x="125" y="150"/>
                  <a:pt x="124" y="150"/>
                </a:cubicBezTo>
                <a:cubicBezTo>
                  <a:pt x="124" y="153"/>
                  <a:pt x="123" y="155"/>
                  <a:pt x="123" y="156"/>
                </a:cubicBezTo>
                <a:cubicBezTo>
                  <a:pt x="123" y="65"/>
                  <a:pt x="123" y="65"/>
                  <a:pt x="123" y="65"/>
                </a:cubicBezTo>
                <a:lnTo>
                  <a:pt x="126" y="67"/>
                </a:lnTo>
                <a:close/>
                <a:moveTo>
                  <a:pt x="126" y="157"/>
                </a:moveTo>
                <a:cubicBezTo>
                  <a:pt x="126" y="161"/>
                  <a:pt x="126" y="161"/>
                  <a:pt x="126" y="161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57"/>
                  <a:pt x="123" y="157"/>
                  <a:pt x="123" y="157"/>
                </a:cubicBezTo>
                <a:lnTo>
                  <a:pt x="126" y="157"/>
                </a:lnTo>
                <a:close/>
                <a:moveTo>
                  <a:pt x="119" y="167"/>
                </a:moveTo>
                <a:cubicBezTo>
                  <a:pt x="120" y="167"/>
                  <a:pt x="121" y="167"/>
                  <a:pt x="123" y="167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19" y="157"/>
                  <a:pt x="119" y="157"/>
                  <a:pt x="119" y="157"/>
                </a:cubicBezTo>
                <a:lnTo>
                  <a:pt x="119" y="167"/>
                </a:lnTo>
                <a:close/>
                <a:moveTo>
                  <a:pt x="123" y="36"/>
                </a:moveTo>
                <a:cubicBezTo>
                  <a:pt x="122" y="35"/>
                  <a:pt x="122" y="35"/>
                  <a:pt x="122" y="35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23" y="32"/>
                  <a:pt x="122" y="33"/>
                  <a:pt x="122" y="34"/>
                </a:cubicBezTo>
                <a:cubicBezTo>
                  <a:pt x="122" y="34"/>
                  <a:pt x="122" y="34"/>
                  <a:pt x="122" y="34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22" y="36"/>
                  <a:pt x="121" y="36"/>
                  <a:pt x="121" y="37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19" y="60"/>
                  <a:pt x="119" y="60"/>
                  <a:pt x="119" y="60"/>
                </a:cubicBezTo>
                <a:cubicBezTo>
                  <a:pt x="121" y="61"/>
                  <a:pt x="122" y="62"/>
                  <a:pt x="123" y="63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2" y="36"/>
                  <a:pt x="122" y="36"/>
                  <a:pt x="122" y="36"/>
                </a:cubicBezTo>
                <a:cubicBezTo>
                  <a:pt x="123" y="37"/>
                  <a:pt x="123" y="37"/>
                  <a:pt x="123" y="37"/>
                </a:cubicBezTo>
                <a:lnTo>
                  <a:pt x="123" y="36"/>
                </a:lnTo>
                <a:close/>
                <a:moveTo>
                  <a:pt x="123" y="65"/>
                </a:moveTo>
                <a:cubicBezTo>
                  <a:pt x="123" y="156"/>
                  <a:pt x="123" y="156"/>
                  <a:pt x="123" y="156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2" y="156"/>
                  <a:pt x="121" y="155"/>
                  <a:pt x="119" y="15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99"/>
                  <a:pt x="120" y="97"/>
                  <a:pt x="120" y="95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19" y="63"/>
                  <a:pt x="119" y="63"/>
                  <a:pt x="119" y="63"/>
                </a:cubicBezTo>
                <a:cubicBezTo>
                  <a:pt x="121" y="64"/>
                  <a:pt x="121" y="64"/>
                  <a:pt x="121" y="64"/>
                </a:cubicBezTo>
                <a:cubicBezTo>
                  <a:pt x="120" y="63"/>
                  <a:pt x="120" y="62"/>
                  <a:pt x="119" y="61"/>
                </a:cubicBezTo>
                <a:cubicBezTo>
                  <a:pt x="119" y="61"/>
                  <a:pt x="119" y="61"/>
                  <a:pt x="119" y="61"/>
                </a:cubicBezTo>
                <a:cubicBezTo>
                  <a:pt x="122" y="64"/>
                  <a:pt x="122" y="64"/>
                  <a:pt x="122" y="64"/>
                </a:cubicBezTo>
                <a:lnTo>
                  <a:pt x="123" y="65"/>
                </a:lnTo>
                <a:close/>
                <a:moveTo>
                  <a:pt x="118" y="167"/>
                </a:moveTo>
                <a:cubicBezTo>
                  <a:pt x="119" y="167"/>
                  <a:pt x="119" y="167"/>
                  <a:pt x="119" y="16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8" y="157"/>
                  <a:pt x="118" y="157"/>
                  <a:pt x="118" y="157"/>
                </a:cubicBezTo>
                <a:lnTo>
                  <a:pt x="118" y="167"/>
                </a:lnTo>
                <a:close/>
                <a:moveTo>
                  <a:pt x="119" y="36"/>
                </a:moveTo>
                <a:cubicBezTo>
                  <a:pt x="118" y="36"/>
                  <a:pt x="118" y="36"/>
                  <a:pt x="118" y="36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9" y="60"/>
                  <a:pt x="119" y="60"/>
                  <a:pt x="119" y="60"/>
                </a:cubicBezTo>
                <a:lnTo>
                  <a:pt x="119" y="36"/>
                </a:lnTo>
                <a:close/>
                <a:moveTo>
                  <a:pt x="119" y="61"/>
                </a:moveTo>
                <a:cubicBezTo>
                  <a:pt x="119" y="61"/>
                  <a:pt x="119" y="61"/>
                  <a:pt x="119" y="61"/>
                </a:cubicBezTo>
                <a:cubicBezTo>
                  <a:pt x="119" y="61"/>
                  <a:pt x="119" y="60"/>
                  <a:pt x="118" y="60"/>
                </a:cubicBezTo>
                <a:cubicBezTo>
                  <a:pt x="118" y="60"/>
                  <a:pt x="118" y="60"/>
                  <a:pt x="118" y="60"/>
                </a:cubicBezTo>
                <a:lnTo>
                  <a:pt x="119" y="61"/>
                </a:lnTo>
                <a:close/>
                <a:moveTo>
                  <a:pt x="119" y="63"/>
                </a:moveTo>
                <a:cubicBezTo>
                  <a:pt x="119" y="63"/>
                  <a:pt x="119" y="63"/>
                  <a:pt x="119" y="6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2"/>
                  <a:pt x="118" y="62"/>
                  <a:pt x="118" y="62"/>
                </a:cubicBezTo>
                <a:cubicBezTo>
                  <a:pt x="119" y="63"/>
                  <a:pt x="119" y="63"/>
                  <a:pt x="119" y="63"/>
                </a:cubicBezTo>
                <a:cubicBezTo>
                  <a:pt x="118" y="63"/>
                  <a:pt x="118" y="63"/>
                  <a:pt x="118" y="6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9" y="94"/>
                  <a:pt x="119" y="94"/>
                  <a:pt x="119" y="94"/>
                </a:cubicBezTo>
                <a:lnTo>
                  <a:pt x="119" y="63"/>
                </a:lnTo>
                <a:close/>
                <a:moveTo>
                  <a:pt x="119" y="101"/>
                </a:moveTo>
                <a:cubicBezTo>
                  <a:pt x="119" y="155"/>
                  <a:pt x="119" y="155"/>
                  <a:pt x="119" y="155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118" y="101"/>
                  <a:pt x="118" y="101"/>
                  <a:pt x="118" y="101"/>
                </a:cubicBezTo>
                <a:lnTo>
                  <a:pt x="119" y="101"/>
                </a:lnTo>
                <a:close/>
                <a:moveTo>
                  <a:pt x="118" y="168"/>
                </a:moveTo>
                <a:cubicBezTo>
                  <a:pt x="118" y="167"/>
                  <a:pt x="118" y="167"/>
                  <a:pt x="118" y="167"/>
                </a:cubicBezTo>
                <a:cubicBezTo>
                  <a:pt x="118" y="157"/>
                  <a:pt x="118" y="157"/>
                  <a:pt x="118" y="157"/>
                </a:cubicBezTo>
                <a:cubicBezTo>
                  <a:pt x="118" y="157"/>
                  <a:pt x="118" y="157"/>
                  <a:pt x="118" y="157"/>
                </a:cubicBezTo>
                <a:lnTo>
                  <a:pt x="118" y="168"/>
                </a:lnTo>
                <a:close/>
                <a:moveTo>
                  <a:pt x="118" y="36"/>
                </a:moveTo>
                <a:cubicBezTo>
                  <a:pt x="118" y="36"/>
                  <a:pt x="118" y="36"/>
                  <a:pt x="118" y="36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60"/>
                  <a:pt x="118" y="61"/>
                  <a:pt x="118" y="62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60"/>
                  <a:pt x="118" y="60"/>
                  <a:pt x="118" y="60"/>
                </a:cubicBezTo>
                <a:lnTo>
                  <a:pt x="118" y="36"/>
                </a:lnTo>
                <a:close/>
                <a:moveTo>
                  <a:pt x="118" y="63"/>
                </a:moveTo>
                <a:cubicBezTo>
                  <a:pt x="118" y="93"/>
                  <a:pt x="118" y="93"/>
                  <a:pt x="118" y="9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8" y="62"/>
                  <a:pt x="118" y="62"/>
                  <a:pt x="118" y="62"/>
                </a:cubicBezTo>
                <a:lnTo>
                  <a:pt x="118" y="63"/>
                </a:lnTo>
                <a:close/>
                <a:moveTo>
                  <a:pt x="118" y="101"/>
                </a:moveTo>
                <a:cubicBezTo>
                  <a:pt x="118" y="154"/>
                  <a:pt x="118" y="154"/>
                  <a:pt x="118" y="154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118" y="101"/>
                  <a:pt x="118" y="101"/>
                  <a:pt x="118" y="101"/>
                </a:cubicBezTo>
                <a:close/>
                <a:moveTo>
                  <a:pt x="111" y="178"/>
                </a:moveTo>
                <a:cubicBezTo>
                  <a:pt x="112" y="177"/>
                  <a:pt x="112" y="177"/>
                  <a:pt x="113" y="176"/>
                </a:cubicBezTo>
                <a:cubicBezTo>
                  <a:pt x="115" y="175"/>
                  <a:pt x="115" y="170"/>
                  <a:pt x="118" y="168"/>
                </a:cubicBezTo>
                <a:cubicBezTo>
                  <a:pt x="118" y="157"/>
                  <a:pt x="118" y="157"/>
                  <a:pt x="118" y="157"/>
                </a:cubicBezTo>
                <a:cubicBezTo>
                  <a:pt x="115" y="156"/>
                  <a:pt x="113" y="156"/>
                  <a:pt x="111" y="155"/>
                </a:cubicBezTo>
                <a:lnTo>
                  <a:pt x="111" y="178"/>
                </a:lnTo>
                <a:close/>
                <a:moveTo>
                  <a:pt x="118" y="36"/>
                </a:moveTo>
                <a:cubicBezTo>
                  <a:pt x="111" y="32"/>
                  <a:pt x="111" y="32"/>
                  <a:pt x="111" y="32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3" y="38"/>
                  <a:pt x="112" y="42"/>
                  <a:pt x="111" y="44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13" y="57"/>
                  <a:pt x="114" y="57"/>
                  <a:pt x="116" y="58"/>
                </a:cubicBezTo>
                <a:cubicBezTo>
                  <a:pt x="116" y="59"/>
                  <a:pt x="116" y="60"/>
                  <a:pt x="115" y="61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91"/>
                  <a:pt x="116" y="92"/>
                  <a:pt x="118" y="93"/>
                </a:cubicBezTo>
                <a:cubicBezTo>
                  <a:pt x="118" y="62"/>
                  <a:pt x="118" y="62"/>
                  <a:pt x="118" y="62"/>
                </a:cubicBezTo>
                <a:cubicBezTo>
                  <a:pt x="117" y="62"/>
                  <a:pt x="117" y="62"/>
                  <a:pt x="117" y="6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59"/>
                  <a:pt x="118" y="59"/>
                  <a:pt x="118" y="59"/>
                </a:cubicBezTo>
                <a:lnTo>
                  <a:pt x="118" y="36"/>
                </a:lnTo>
                <a:close/>
                <a:moveTo>
                  <a:pt x="118" y="101"/>
                </a:moveTo>
                <a:cubicBezTo>
                  <a:pt x="118" y="154"/>
                  <a:pt x="118" y="154"/>
                  <a:pt x="118" y="154"/>
                </a:cubicBezTo>
                <a:cubicBezTo>
                  <a:pt x="117" y="153"/>
                  <a:pt x="115" y="152"/>
                  <a:pt x="114" y="152"/>
                </a:cubicBezTo>
                <a:cubicBezTo>
                  <a:pt x="113" y="153"/>
                  <a:pt x="111" y="154"/>
                  <a:pt x="111" y="154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98"/>
                  <a:pt x="111" y="98"/>
                  <a:pt x="111" y="98"/>
                </a:cubicBezTo>
                <a:lnTo>
                  <a:pt x="118" y="101"/>
                </a:lnTo>
                <a:close/>
                <a:moveTo>
                  <a:pt x="109" y="178"/>
                </a:moveTo>
                <a:cubicBezTo>
                  <a:pt x="110" y="178"/>
                  <a:pt x="110" y="178"/>
                  <a:pt x="111" y="178"/>
                </a:cubicBezTo>
                <a:cubicBezTo>
                  <a:pt x="111" y="155"/>
                  <a:pt x="111" y="155"/>
                  <a:pt x="111" y="155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1" y="154"/>
                  <a:pt x="111" y="154"/>
                  <a:pt x="111" y="154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09" y="155"/>
                  <a:pt x="109" y="155"/>
                  <a:pt x="109" y="155"/>
                </a:cubicBezTo>
                <a:lnTo>
                  <a:pt x="109" y="178"/>
                </a:lnTo>
                <a:close/>
                <a:moveTo>
                  <a:pt x="111" y="33"/>
                </a:move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lose/>
                <a:moveTo>
                  <a:pt x="111" y="44"/>
                </a:moveTo>
                <a:cubicBezTo>
                  <a:pt x="110" y="45"/>
                  <a:pt x="110" y="46"/>
                  <a:pt x="109" y="47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10" y="56"/>
                  <a:pt x="110" y="56"/>
                  <a:pt x="111" y="56"/>
                </a:cubicBezTo>
                <a:lnTo>
                  <a:pt x="111" y="44"/>
                </a:lnTo>
                <a:close/>
                <a:moveTo>
                  <a:pt x="109" y="178"/>
                </a:moveTo>
                <a:cubicBezTo>
                  <a:pt x="109" y="178"/>
                  <a:pt x="109" y="178"/>
                  <a:pt x="109" y="178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09" y="155"/>
                  <a:pt x="109" y="155"/>
                  <a:pt x="109" y="155"/>
                </a:cubicBezTo>
                <a:lnTo>
                  <a:pt x="109" y="178"/>
                </a:lnTo>
                <a:close/>
                <a:moveTo>
                  <a:pt x="109" y="47"/>
                </a:moveTo>
                <a:cubicBezTo>
                  <a:pt x="109" y="48"/>
                  <a:pt x="109" y="48"/>
                  <a:pt x="109" y="48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09" y="56"/>
                  <a:pt x="109" y="56"/>
                  <a:pt x="109" y="56"/>
                </a:cubicBezTo>
                <a:lnTo>
                  <a:pt x="109" y="47"/>
                </a:lnTo>
                <a:close/>
                <a:moveTo>
                  <a:pt x="109" y="58"/>
                </a:moveTo>
                <a:cubicBezTo>
                  <a:pt x="109" y="58"/>
                  <a:pt x="109" y="58"/>
                  <a:pt x="109" y="58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7"/>
                  <a:pt x="109" y="97"/>
                  <a:pt x="109" y="97"/>
                </a:cubicBezTo>
                <a:lnTo>
                  <a:pt x="109" y="58"/>
                </a:lnTo>
                <a:close/>
                <a:moveTo>
                  <a:pt x="108" y="178"/>
                </a:moveTo>
                <a:cubicBezTo>
                  <a:pt x="109" y="178"/>
                  <a:pt x="109" y="178"/>
                  <a:pt x="109" y="178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08" y="155"/>
                  <a:pt x="108" y="155"/>
                  <a:pt x="108" y="155"/>
                </a:cubicBezTo>
                <a:lnTo>
                  <a:pt x="108" y="178"/>
                </a:lnTo>
                <a:close/>
                <a:moveTo>
                  <a:pt x="109" y="48"/>
                </a:moveTo>
                <a:cubicBezTo>
                  <a:pt x="108" y="49"/>
                  <a:pt x="108" y="49"/>
                  <a:pt x="108" y="49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6"/>
                  <a:pt x="109" y="56"/>
                  <a:pt x="109" y="56"/>
                </a:cubicBezTo>
                <a:lnTo>
                  <a:pt x="109" y="48"/>
                </a:lnTo>
                <a:close/>
                <a:moveTo>
                  <a:pt x="109" y="58"/>
                </a:moveTo>
                <a:cubicBezTo>
                  <a:pt x="108" y="58"/>
                  <a:pt x="108" y="58"/>
                  <a:pt x="108" y="58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9" y="89"/>
                  <a:pt x="109" y="89"/>
                  <a:pt x="109" y="89"/>
                </a:cubicBezTo>
                <a:lnTo>
                  <a:pt x="109" y="58"/>
                </a:lnTo>
                <a:close/>
                <a:moveTo>
                  <a:pt x="109" y="89"/>
                </a:moveTo>
                <a:cubicBezTo>
                  <a:pt x="109" y="90"/>
                  <a:pt x="109" y="90"/>
                  <a:pt x="109" y="90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9"/>
                  <a:pt x="109" y="149"/>
                  <a:pt x="109" y="149"/>
                </a:cubicBezTo>
                <a:lnTo>
                  <a:pt x="109" y="89"/>
                </a:lnTo>
                <a:close/>
                <a:moveTo>
                  <a:pt x="106" y="179"/>
                </a:moveTo>
                <a:cubicBezTo>
                  <a:pt x="107" y="179"/>
                  <a:pt x="107" y="179"/>
                  <a:pt x="108" y="178"/>
                </a:cubicBezTo>
                <a:cubicBezTo>
                  <a:pt x="108" y="155"/>
                  <a:pt x="108" y="155"/>
                  <a:pt x="108" y="155"/>
                </a:cubicBezTo>
                <a:cubicBezTo>
                  <a:pt x="108" y="155"/>
                  <a:pt x="108" y="155"/>
                  <a:pt x="108" y="155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148"/>
                  <a:pt x="106" y="148"/>
                  <a:pt x="106" y="148"/>
                </a:cubicBezTo>
                <a:cubicBezTo>
                  <a:pt x="107" y="148"/>
                  <a:pt x="107" y="148"/>
                  <a:pt x="108" y="148"/>
                </a:cubicBezTo>
                <a:cubicBezTo>
                  <a:pt x="108" y="150"/>
                  <a:pt x="108" y="150"/>
                  <a:pt x="108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7" y="152"/>
                  <a:pt x="107" y="152"/>
                  <a:pt x="107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7" y="153"/>
                  <a:pt x="107" y="153"/>
                  <a:pt x="107" y="153"/>
                </a:cubicBezTo>
                <a:cubicBezTo>
                  <a:pt x="107" y="155"/>
                  <a:pt x="107" y="155"/>
                  <a:pt x="107" y="155"/>
                </a:cubicBezTo>
                <a:cubicBezTo>
                  <a:pt x="106" y="155"/>
                  <a:pt x="106" y="155"/>
                  <a:pt x="106" y="155"/>
                </a:cubicBezTo>
                <a:lnTo>
                  <a:pt x="106" y="179"/>
                </a:lnTo>
                <a:close/>
                <a:moveTo>
                  <a:pt x="108" y="49"/>
                </a:moveTo>
                <a:cubicBezTo>
                  <a:pt x="107" y="50"/>
                  <a:pt x="107" y="51"/>
                  <a:pt x="106" y="52"/>
                </a:cubicBezTo>
                <a:cubicBezTo>
                  <a:pt x="106" y="55"/>
                  <a:pt x="106" y="55"/>
                  <a:pt x="106" y="55"/>
                </a:cubicBezTo>
                <a:cubicBezTo>
                  <a:pt x="107" y="55"/>
                  <a:pt x="107" y="55"/>
                  <a:pt x="108" y="55"/>
                </a:cubicBezTo>
                <a:lnTo>
                  <a:pt x="108" y="49"/>
                </a:lnTo>
                <a:close/>
                <a:moveTo>
                  <a:pt x="108" y="58"/>
                </a:moveTo>
                <a:cubicBezTo>
                  <a:pt x="106" y="57"/>
                  <a:pt x="106" y="57"/>
                  <a:pt x="106" y="57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7" y="89"/>
                  <a:pt x="107" y="89"/>
                  <a:pt x="108" y="89"/>
                </a:cubicBezTo>
                <a:lnTo>
                  <a:pt x="108" y="58"/>
                </a:lnTo>
                <a:close/>
                <a:moveTo>
                  <a:pt x="103" y="7"/>
                </a:moveTo>
                <a:cubicBezTo>
                  <a:pt x="103" y="7"/>
                  <a:pt x="104" y="7"/>
                  <a:pt x="104" y="7"/>
                </a:cubicBezTo>
                <a:cubicBezTo>
                  <a:pt x="104" y="7"/>
                  <a:pt x="104" y="7"/>
                  <a:pt x="103" y="6"/>
                </a:cubicBezTo>
                <a:lnTo>
                  <a:pt x="103" y="7"/>
                </a:lnTo>
                <a:close/>
                <a:moveTo>
                  <a:pt x="103" y="179"/>
                </a:moveTo>
                <a:cubicBezTo>
                  <a:pt x="104" y="179"/>
                  <a:pt x="105" y="179"/>
                  <a:pt x="106" y="179"/>
                </a:cubicBezTo>
                <a:cubicBezTo>
                  <a:pt x="106" y="155"/>
                  <a:pt x="106" y="155"/>
                  <a:pt x="106" y="155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105" y="152"/>
                  <a:pt x="105" y="152"/>
                  <a:pt x="105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5" y="152"/>
                  <a:pt x="105" y="152"/>
                  <a:pt x="105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06" y="148"/>
                  <a:pt x="106" y="148"/>
                  <a:pt x="106" y="148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5" y="96"/>
                  <a:pt x="105" y="96"/>
                  <a:pt x="105" y="96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03" y="146"/>
                  <a:pt x="104" y="147"/>
                  <a:pt x="105" y="147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3" y="151"/>
                  <a:pt x="103" y="151"/>
                  <a:pt x="103" y="151"/>
                </a:cubicBezTo>
                <a:cubicBezTo>
                  <a:pt x="103" y="152"/>
                  <a:pt x="103" y="152"/>
                  <a:pt x="103" y="152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103" y="154"/>
                  <a:pt x="103" y="154"/>
                  <a:pt x="103" y="154"/>
                </a:cubicBezTo>
                <a:lnTo>
                  <a:pt x="103" y="179"/>
                </a:lnTo>
                <a:close/>
                <a:moveTo>
                  <a:pt x="106" y="52"/>
                </a:moveTo>
                <a:cubicBezTo>
                  <a:pt x="104" y="54"/>
                  <a:pt x="103" y="55"/>
                  <a:pt x="103" y="55"/>
                </a:cubicBezTo>
                <a:cubicBezTo>
                  <a:pt x="104" y="55"/>
                  <a:pt x="105" y="55"/>
                  <a:pt x="106" y="55"/>
                </a:cubicBezTo>
                <a:lnTo>
                  <a:pt x="106" y="52"/>
                </a:lnTo>
                <a:close/>
                <a:moveTo>
                  <a:pt x="106" y="57"/>
                </a:moveTo>
                <a:cubicBezTo>
                  <a:pt x="106" y="89"/>
                  <a:pt x="106" y="89"/>
                  <a:pt x="106" y="89"/>
                </a:cubicBezTo>
                <a:cubicBezTo>
                  <a:pt x="105" y="88"/>
                  <a:pt x="104" y="88"/>
                  <a:pt x="103" y="88"/>
                </a:cubicBezTo>
                <a:cubicBezTo>
                  <a:pt x="103" y="55"/>
                  <a:pt x="103" y="55"/>
                  <a:pt x="103" y="55"/>
                </a:cubicBezTo>
                <a:lnTo>
                  <a:pt x="106" y="57"/>
                </a:lnTo>
                <a:close/>
                <a:moveTo>
                  <a:pt x="102" y="6"/>
                </a:moveTo>
                <a:cubicBezTo>
                  <a:pt x="103" y="7"/>
                  <a:pt x="103" y="7"/>
                  <a:pt x="103" y="7"/>
                </a:cubicBezTo>
                <a:cubicBezTo>
                  <a:pt x="103" y="6"/>
                  <a:pt x="103" y="6"/>
                  <a:pt x="103" y="6"/>
                </a:cubicBezTo>
                <a:cubicBezTo>
                  <a:pt x="102" y="5"/>
                  <a:pt x="102" y="5"/>
                  <a:pt x="102" y="5"/>
                </a:cubicBezTo>
                <a:lnTo>
                  <a:pt x="102" y="6"/>
                </a:lnTo>
                <a:close/>
                <a:moveTo>
                  <a:pt x="102" y="179"/>
                </a:moveTo>
                <a:cubicBezTo>
                  <a:pt x="103" y="179"/>
                  <a:pt x="103" y="179"/>
                  <a:pt x="103" y="179"/>
                </a:cubicBezTo>
                <a:cubicBezTo>
                  <a:pt x="103" y="154"/>
                  <a:pt x="103" y="154"/>
                  <a:pt x="103" y="154"/>
                </a:cubicBezTo>
                <a:cubicBezTo>
                  <a:pt x="102" y="154"/>
                  <a:pt x="102" y="154"/>
                  <a:pt x="102" y="154"/>
                </a:cubicBezTo>
                <a:lnTo>
                  <a:pt x="102" y="179"/>
                </a:lnTo>
                <a:close/>
                <a:moveTo>
                  <a:pt x="103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7"/>
                  <a:pt x="102" y="57"/>
                  <a:pt x="102" y="5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3" y="88"/>
                  <a:pt x="103" y="88"/>
                  <a:pt x="103" y="88"/>
                </a:cubicBezTo>
                <a:lnTo>
                  <a:pt x="103" y="55"/>
                </a:lnTo>
                <a:close/>
                <a:moveTo>
                  <a:pt x="103" y="95"/>
                </a:moveTo>
                <a:cubicBezTo>
                  <a:pt x="102" y="95"/>
                  <a:pt x="102" y="95"/>
                  <a:pt x="102" y="95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7"/>
                  <a:pt x="102" y="147"/>
                  <a:pt x="102" y="147"/>
                </a:cubicBezTo>
                <a:cubicBezTo>
                  <a:pt x="102" y="150"/>
                  <a:pt x="102" y="150"/>
                  <a:pt x="102" y="150"/>
                </a:cubicBezTo>
                <a:cubicBezTo>
                  <a:pt x="102" y="149"/>
                  <a:pt x="102" y="149"/>
                  <a:pt x="102" y="149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2" y="149"/>
                  <a:pt x="102" y="149"/>
                  <a:pt x="102" y="149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03" y="146"/>
                  <a:pt x="103" y="146"/>
                  <a:pt x="103" y="146"/>
                </a:cubicBezTo>
                <a:lnTo>
                  <a:pt x="103" y="95"/>
                </a:lnTo>
                <a:close/>
                <a:moveTo>
                  <a:pt x="103" y="151"/>
                </a:moveTo>
                <a:cubicBezTo>
                  <a:pt x="103" y="152"/>
                  <a:pt x="103" y="152"/>
                  <a:pt x="103" y="152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lnTo>
                  <a:pt x="103" y="151"/>
                </a:lnTo>
                <a:close/>
                <a:moveTo>
                  <a:pt x="102" y="6"/>
                </a:moveTo>
                <a:cubicBezTo>
                  <a:pt x="102" y="6"/>
                  <a:pt x="102" y="6"/>
                  <a:pt x="102" y="6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lnTo>
                  <a:pt x="102" y="6"/>
                </a:lnTo>
                <a:close/>
                <a:moveTo>
                  <a:pt x="102" y="179"/>
                </a:moveTo>
                <a:cubicBezTo>
                  <a:pt x="102" y="179"/>
                  <a:pt x="102" y="179"/>
                  <a:pt x="102" y="179"/>
                </a:cubicBezTo>
                <a:cubicBezTo>
                  <a:pt x="102" y="154"/>
                  <a:pt x="102" y="154"/>
                  <a:pt x="102" y="154"/>
                </a:cubicBezTo>
                <a:cubicBezTo>
                  <a:pt x="102" y="154"/>
                  <a:pt x="102" y="154"/>
                  <a:pt x="102" y="154"/>
                </a:cubicBezTo>
                <a:lnTo>
                  <a:pt x="102" y="179"/>
                </a:lnTo>
                <a:close/>
                <a:moveTo>
                  <a:pt x="102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2" y="56"/>
                  <a:pt x="102" y="56"/>
                </a:cubicBezTo>
                <a:lnTo>
                  <a:pt x="102" y="55"/>
                </a:lnTo>
                <a:close/>
                <a:moveTo>
                  <a:pt x="102" y="58"/>
                </a:moveTo>
                <a:cubicBezTo>
                  <a:pt x="102" y="58"/>
                  <a:pt x="102" y="58"/>
                  <a:pt x="102" y="59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2" y="88"/>
                  <a:pt x="102" y="88"/>
                </a:cubicBezTo>
                <a:lnTo>
                  <a:pt x="102" y="58"/>
                </a:lnTo>
                <a:close/>
                <a:moveTo>
                  <a:pt x="102" y="95"/>
                </a:moveTo>
                <a:cubicBezTo>
                  <a:pt x="102" y="95"/>
                  <a:pt x="102" y="95"/>
                  <a:pt x="102" y="95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6"/>
                  <a:pt x="102" y="146"/>
                  <a:pt x="102" y="146"/>
                </a:cubicBezTo>
                <a:lnTo>
                  <a:pt x="102" y="95"/>
                </a:lnTo>
                <a:close/>
                <a:moveTo>
                  <a:pt x="102" y="147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2"/>
                  <a:pt x="102" y="152"/>
                  <a:pt x="102" y="152"/>
                </a:cubicBezTo>
                <a:cubicBezTo>
                  <a:pt x="102" y="148"/>
                  <a:pt x="102" y="148"/>
                  <a:pt x="102" y="148"/>
                </a:cubicBezTo>
                <a:lnTo>
                  <a:pt x="102" y="147"/>
                </a:lnTo>
                <a:close/>
                <a:moveTo>
                  <a:pt x="101" y="6"/>
                </a:moveTo>
                <a:cubicBezTo>
                  <a:pt x="102" y="6"/>
                  <a:pt x="102" y="6"/>
                  <a:pt x="102" y="6"/>
                </a:cubicBezTo>
                <a:cubicBezTo>
                  <a:pt x="102" y="5"/>
                  <a:pt x="102" y="5"/>
                  <a:pt x="102" y="5"/>
                </a:cubicBezTo>
                <a:cubicBezTo>
                  <a:pt x="101" y="5"/>
                  <a:pt x="101" y="5"/>
                  <a:pt x="101" y="5"/>
                </a:cubicBezTo>
                <a:lnTo>
                  <a:pt x="101" y="6"/>
                </a:lnTo>
                <a:close/>
                <a:moveTo>
                  <a:pt x="101" y="180"/>
                </a:moveTo>
                <a:cubicBezTo>
                  <a:pt x="102" y="179"/>
                  <a:pt x="102" y="179"/>
                  <a:pt x="102" y="179"/>
                </a:cubicBezTo>
                <a:cubicBezTo>
                  <a:pt x="102" y="154"/>
                  <a:pt x="102" y="154"/>
                  <a:pt x="102" y="154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2" y="152"/>
                  <a:pt x="102" y="152"/>
                  <a:pt x="102" y="152"/>
                </a:cubicBezTo>
                <a:cubicBezTo>
                  <a:pt x="102" y="148"/>
                  <a:pt x="102" y="148"/>
                  <a:pt x="102" y="148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1" y="154"/>
                  <a:pt x="101" y="154"/>
                  <a:pt x="101" y="154"/>
                </a:cubicBezTo>
                <a:lnTo>
                  <a:pt x="101" y="180"/>
                </a:lnTo>
                <a:close/>
                <a:moveTo>
                  <a:pt x="102" y="55"/>
                </a:moveTo>
                <a:cubicBezTo>
                  <a:pt x="101" y="54"/>
                  <a:pt x="101" y="54"/>
                  <a:pt x="101" y="54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2" y="56"/>
                  <a:pt x="102" y="56"/>
                  <a:pt x="102" y="56"/>
                </a:cubicBezTo>
                <a:lnTo>
                  <a:pt x="102" y="55"/>
                </a:lnTo>
                <a:close/>
                <a:moveTo>
                  <a:pt x="102" y="59"/>
                </a:moveTo>
                <a:cubicBezTo>
                  <a:pt x="101" y="60"/>
                  <a:pt x="101" y="62"/>
                  <a:pt x="101" y="63"/>
                </a:cubicBezTo>
                <a:cubicBezTo>
                  <a:pt x="101" y="88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lnTo>
                  <a:pt x="102" y="59"/>
                </a:lnTo>
                <a:close/>
                <a:moveTo>
                  <a:pt x="102" y="95"/>
                </a:moveTo>
                <a:cubicBezTo>
                  <a:pt x="101" y="94"/>
                  <a:pt x="101" y="94"/>
                  <a:pt x="101" y="94"/>
                </a:cubicBezTo>
                <a:cubicBezTo>
                  <a:pt x="101" y="146"/>
                  <a:pt x="101" y="146"/>
                  <a:pt x="101" y="146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2" y="146"/>
                  <a:pt x="102" y="146"/>
                  <a:pt x="102" y="146"/>
                </a:cubicBezTo>
                <a:lnTo>
                  <a:pt x="102" y="95"/>
                </a:lnTo>
                <a:close/>
                <a:moveTo>
                  <a:pt x="100" y="6"/>
                </a:moveTo>
                <a:cubicBezTo>
                  <a:pt x="101" y="6"/>
                  <a:pt x="101" y="6"/>
                  <a:pt x="101" y="6"/>
                </a:cubicBezTo>
                <a:cubicBezTo>
                  <a:pt x="101" y="5"/>
                  <a:pt x="101" y="5"/>
                  <a:pt x="101" y="5"/>
                </a:cubicBezTo>
                <a:cubicBezTo>
                  <a:pt x="100" y="5"/>
                  <a:pt x="100" y="5"/>
                  <a:pt x="100" y="5"/>
                </a:cubicBezTo>
                <a:cubicBezTo>
                  <a:pt x="100" y="5"/>
                  <a:pt x="100" y="5"/>
                  <a:pt x="100" y="5"/>
                </a:cubicBezTo>
                <a:lnTo>
                  <a:pt x="100" y="6"/>
                </a:lnTo>
                <a:close/>
                <a:moveTo>
                  <a:pt x="100" y="180"/>
                </a:moveTo>
                <a:cubicBezTo>
                  <a:pt x="101" y="180"/>
                  <a:pt x="101" y="180"/>
                  <a:pt x="101" y="180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0" y="153"/>
                  <a:pt x="100" y="153"/>
                  <a:pt x="100" y="153"/>
                </a:cubicBezTo>
                <a:lnTo>
                  <a:pt x="100" y="180"/>
                </a:lnTo>
                <a:close/>
                <a:moveTo>
                  <a:pt x="101" y="54"/>
                </a:moveTo>
                <a:cubicBezTo>
                  <a:pt x="100" y="55"/>
                  <a:pt x="100" y="55"/>
                  <a:pt x="100" y="55"/>
                </a:cubicBezTo>
                <a:cubicBezTo>
                  <a:pt x="101" y="55"/>
                  <a:pt x="101" y="55"/>
                  <a:pt x="101" y="55"/>
                </a:cubicBezTo>
                <a:lnTo>
                  <a:pt x="101" y="54"/>
                </a:lnTo>
                <a:close/>
                <a:moveTo>
                  <a:pt x="101" y="63"/>
                </a:moveTo>
                <a:cubicBezTo>
                  <a:pt x="101" y="64"/>
                  <a:pt x="100" y="65"/>
                  <a:pt x="100" y="6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1" y="88"/>
                  <a:pt x="101" y="88"/>
                  <a:pt x="101" y="88"/>
                </a:cubicBezTo>
                <a:lnTo>
                  <a:pt x="101" y="63"/>
                </a:lnTo>
                <a:close/>
                <a:moveTo>
                  <a:pt x="101" y="94"/>
                </a:moveTo>
                <a:cubicBezTo>
                  <a:pt x="100" y="94"/>
                  <a:pt x="100" y="94"/>
                  <a:pt x="100" y="94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8"/>
                  <a:pt x="100" y="148"/>
                  <a:pt x="100" y="148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1" y="146"/>
                  <a:pt x="101" y="146"/>
                  <a:pt x="101" y="146"/>
                </a:cubicBezTo>
                <a:lnTo>
                  <a:pt x="101" y="94"/>
                </a:lnTo>
                <a:close/>
                <a:moveTo>
                  <a:pt x="99" y="6"/>
                </a:moveTo>
                <a:cubicBezTo>
                  <a:pt x="99" y="6"/>
                  <a:pt x="99" y="6"/>
                  <a:pt x="100" y="6"/>
                </a:cubicBezTo>
                <a:cubicBezTo>
                  <a:pt x="100" y="5"/>
                  <a:pt x="100" y="5"/>
                  <a:pt x="100" y="5"/>
                </a:cubicBezTo>
                <a:cubicBezTo>
                  <a:pt x="99" y="5"/>
                  <a:pt x="99" y="5"/>
                  <a:pt x="99" y="5"/>
                </a:cubicBezTo>
                <a:lnTo>
                  <a:pt x="99" y="6"/>
                </a:lnTo>
                <a:close/>
                <a:moveTo>
                  <a:pt x="99" y="180"/>
                </a:moveTo>
                <a:cubicBezTo>
                  <a:pt x="99" y="180"/>
                  <a:pt x="100" y="180"/>
                  <a:pt x="100" y="180"/>
                </a:cubicBezTo>
                <a:cubicBezTo>
                  <a:pt x="100" y="153"/>
                  <a:pt x="100" y="153"/>
                  <a:pt x="100" y="153"/>
                </a:cubicBezTo>
                <a:cubicBezTo>
                  <a:pt x="100" y="153"/>
                  <a:pt x="100" y="153"/>
                  <a:pt x="100" y="153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0" y="148"/>
                  <a:pt x="100" y="148"/>
                  <a:pt x="100" y="148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9" y="153"/>
                  <a:pt x="99" y="153"/>
                  <a:pt x="99" y="153"/>
                </a:cubicBezTo>
                <a:lnTo>
                  <a:pt x="99" y="180"/>
                </a:lnTo>
                <a:close/>
                <a:moveTo>
                  <a:pt x="100" y="66"/>
                </a:moveTo>
                <a:cubicBezTo>
                  <a:pt x="100" y="67"/>
                  <a:pt x="99" y="68"/>
                  <a:pt x="99" y="69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88"/>
                  <a:pt x="100" y="88"/>
                  <a:pt x="100" y="88"/>
                </a:cubicBezTo>
                <a:lnTo>
                  <a:pt x="100" y="66"/>
                </a:lnTo>
                <a:close/>
                <a:moveTo>
                  <a:pt x="100" y="94"/>
                </a:moveTo>
                <a:cubicBezTo>
                  <a:pt x="99" y="93"/>
                  <a:pt x="99" y="93"/>
                  <a:pt x="99" y="93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145"/>
                  <a:pt x="100" y="145"/>
                  <a:pt x="100" y="145"/>
                </a:cubicBezTo>
                <a:lnTo>
                  <a:pt x="100" y="94"/>
                </a:lnTo>
                <a:close/>
                <a:moveTo>
                  <a:pt x="94" y="46"/>
                </a:moveTo>
                <a:cubicBezTo>
                  <a:pt x="95" y="46"/>
                  <a:pt x="95" y="46"/>
                  <a:pt x="95" y="46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4"/>
                  <a:pt x="94" y="43"/>
                  <a:pt x="92" y="41"/>
                </a:cubicBezTo>
                <a:cubicBezTo>
                  <a:pt x="92" y="42"/>
                  <a:pt x="92" y="42"/>
                  <a:pt x="92" y="42"/>
                </a:cubicBezTo>
                <a:cubicBezTo>
                  <a:pt x="93" y="43"/>
                  <a:pt x="94" y="44"/>
                  <a:pt x="94" y="45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64"/>
                  <a:pt x="92" y="64"/>
                  <a:pt x="92" y="64"/>
                </a:cubicBezTo>
                <a:cubicBezTo>
                  <a:pt x="95" y="53"/>
                  <a:pt x="95" y="47"/>
                  <a:pt x="94" y="46"/>
                </a:cubicBezTo>
                <a:close/>
                <a:moveTo>
                  <a:pt x="92" y="39"/>
                </a:moveTo>
                <a:cubicBezTo>
                  <a:pt x="95" y="28"/>
                  <a:pt x="94" y="21"/>
                  <a:pt x="94" y="20"/>
                </a:cubicBezTo>
                <a:cubicBezTo>
                  <a:pt x="96" y="21"/>
                  <a:pt x="96" y="21"/>
                  <a:pt x="96" y="21"/>
                </a:cubicBezTo>
                <a:cubicBezTo>
                  <a:pt x="97" y="20"/>
                  <a:pt x="97" y="20"/>
                  <a:pt x="97" y="20"/>
                </a:cubicBezTo>
                <a:cubicBezTo>
                  <a:pt x="92" y="18"/>
                  <a:pt x="92" y="18"/>
                  <a:pt x="92" y="18"/>
                </a:cubicBezTo>
                <a:lnTo>
                  <a:pt x="92" y="39"/>
                </a:lnTo>
                <a:close/>
                <a:moveTo>
                  <a:pt x="92" y="5"/>
                </a:moveTo>
                <a:cubicBezTo>
                  <a:pt x="94" y="5"/>
                  <a:pt x="95" y="5"/>
                  <a:pt x="97" y="6"/>
                </a:cubicBezTo>
                <a:cubicBezTo>
                  <a:pt x="97" y="6"/>
                  <a:pt x="98" y="6"/>
                  <a:pt x="99" y="6"/>
                </a:cubicBezTo>
                <a:cubicBezTo>
                  <a:pt x="99" y="5"/>
                  <a:pt x="99" y="5"/>
                  <a:pt x="99" y="5"/>
                </a:cubicBezTo>
                <a:cubicBezTo>
                  <a:pt x="98" y="5"/>
                  <a:pt x="97" y="5"/>
                  <a:pt x="96" y="5"/>
                </a:cubicBezTo>
                <a:cubicBezTo>
                  <a:pt x="95" y="4"/>
                  <a:pt x="94" y="4"/>
                  <a:pt x="92" y="3"/>
                </a:cubicBezTo>
                <a:lnTo>
                  <a:pt x="92" y="5"/>
                </a:lnTo>
                <a:close/>
                <a:moveTo>
                  <a:pt x="92" y="179"/>
                </a:moveTo>
                <a:cubicBezTo>
                  <a:pt x="95" y="179"/>
                  <a:pt x="97" y="179"/>
                  <a:pt x="99" y="180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93"/>
                  <a:pt x="99" y="93"/>
                  <a:pt x="99" y="93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143"/>
                  <a:pt x="92" y="143"/>
                  <a:pt x="92" y="143"/>
                </a:cubicBezTo>
                <a:cubicBezTo>
                  <a:pt x="94" y="143"/>
                  <a:pt x="95" y="144"/>
                  <a:pt x="96" y="144"/>
                </a:cubicBezTo>
                <a:cubicBezTo>
                  <a:pt x="95" y="148"/>
                  <a:pt x="95" y="151"/>
                  <a:pt x="94" y="152"/>
                </a:cubicBezTo>
                <a:cubicBezTo>
                  <a:pt x="92" y="152"/>
                  <a:pt x="92" y="152"/>
                  <a:pt x="92" y="152"/>
                </a:cubicBezTo>
                <a:lnTo>
                  <a:pt x="92" y="179"/>
                </a:lnTo>
                <a:close/>
                <a:moveTo>
                  <a:pt x="99" y="69"/>
                </a:moveTo>
                <a:cubicBezTo>
                  <a:pt x="97" y="74"/>
                  <a:pt x="95" y="78"/>
                  <a:pt x="92" y="81"/>
                </a:cubicBezTo>
                <a:cubicBezTo>
                  <a:pt x="92" y="88"/>
                  <a:pt x="92" y="88"/>
                  <a:pt x="92" y="88"/>
                </a:cubicBezTo>
                <a:cubicBezTo>
                  <a:pt x="95" y="88"/>
                  <a:pt x="97" y="88"/>
                  <a:pt x="99" y="88"/>
                </a:cubicBezTo>
                <a:lnTo>
                  <a:pt x="99" y="69"/>
                </a:lnTo>
                <a:close/>
                <a:moveTo>
                  <a:pt x="92" y="41"/>
                </a:moveTo>
                <a:cubicBezTo>
                  <a:pt x="92" y="40"/>
                  <a:pt x="92" y="40"/>
                  <a:pt x="92" y="40"/>
                </a:cubicBezTo>
                <a:cubicBezTo>
                  <a:pt x="92" y="40"/>
                  <a:pt x="92" y="39"/>
                  <a:pt x="92" y="39"/>
                </a:cubicBezTo>
                <a:cubicBezTo>
                  <a:pt x="92" y="18"/>
                  <a:pt x="92" y="18"/>
                  <a:pt x="92" y="18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39"/>
                  <a:pt x="90" y="39"/>
                  <a:pt x="90" y="39"/>
                </a:cubicBezTo>
                <a:cubicBezTo>
                  <a:pt x="90" y="40"/>
                  <a:pt x="91" y="40"/>
                  <a:pt x="91" y="40"/>
                </a:cubicBezTo>
                <a:cubicBezTo>
                  <a:pt x="92" y="41"/>
                  <a:pt x="92" y="41"/>
                  <a:pt x="92" y="42"/>
                </a:cubicBezTo>
                <a:lnTo>
                  <a:pt x="92" y="41"/>
                </a:lnTo>
                <a:close/>
                <a:moveTo>
                  <a:pt x="90" y="6"/>
                </a:moveTo>
                <a:cubicBezTo>
                  <a:pt x="90" y="6"/>
                  <a:pt x="91" y="6"/>
                  <a:pt x="92" y="5"/>
                </a:cubicBezTo>
                <a:cubicBezTo>
                  <a:pt x="92" y="3"/>
                  <a:pt x="92" y="3"/>
                  <a:pt x="92" y="3"/>
                </a:cubicBezTo>
                <a:cubicBezTo>
                  <a:pt x="92" y="3"/>
                  <a:pt x="91" y="3"/>
                  <a:pt x="90" y="4"/>
                </a:cubicBezTo>
                <a:lnTo>
                  <a:pt x="90" y="6"/>
                </a:lnTo>
                <a:close/>
                <a:moveTo>
                  <a:pt x="90" y="2"/>
                </a:move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90" y="0"/>
                  <a:pt x="90" y="1"/>
                </a:cubicBezTo>
                <a:lnTo>
                  <a:pt x="90" y="2"/>
                </a:lnTo>
                <a:close/>
                <a:moveTo>
                  <a:pt x="90" y="179"/>
                </a:moveTo>
                <a:cubicBezTo>
                  <a:pt x="91" y="179"/>
                  <a:pt x="92" y="179"/>
                  <a:pt x="92" y="179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0" y="151"/>
                  <a:pt x="90" y="151"/>
                  <a:pt x="90" y="151"/>
                </a:cubicBezTo>
                <a:lnTo>
                  <a:pt x="90" y="179"/>
                </a:lnTo>
                <a:close/>
                <a:moveTo>
                  <a:pt x="92" y="81"/>
                </a:moveTo>
                <a:cubicBezTo>
                  <a:pt x="92" y="82"/>
                  <a:pt x="91" y="83"/>
                  <a:pt x="90" y="84"/>
                </a:cubicBezTo>
                <a:cubicBezTo>
                  <a:pt x="90" y="88"/>
                  <a:pt x="90" y="88"/>
                  <a:pt x="90" y="88"/>
                </a:cubicBezTo>
                <a:cubicBezTo>
                  <a:pt x="91" y="88"/>
                  <a:pt x="92" y="88"/>
                  <a:pt x="92" y="88"/>
                </a:cubicBezTo>
                <a:lnTo>
                  <a:pt x="92" y="81"/>
                </a:lnTo>
                <a:close/>
                <a:moveTo>
                  <a:pt x="92" y="91"/>
                </a:moveTo>
                <a:cubicBezTo>
                  <a:pt x="90" y="90"/>
                  <a:pt x="90" y="90"/>
                  <a:pt x="90" y="9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2"/>
                  <a:pt x="91" y="142"/>
                  <a:pt x="91" y="143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2" y="143"/>
                  <a:pt x="92" y="143"/>
                  <a:pt x="92" y="143"/>
                </a:cubicBezTo>
                <a:lnTo>
                  <a:pt x="92" y="91"/>
                </a:lnTo>
                <a:close/>
                <a:moveTo>
                  <a:pt x="90" y="84"/>
                </a:moveTo>
                <a:cubicBezTo>
                  <a:pt x="90" y="84"/>
                  <a:pt x="90" y="84"/>
                  <a:pt x="90" y="84"/>
                </a:cubicBezTo>
                <a:cubicBezTo>
                  <a:pt x="90" y="84"/>
                  <a:pt x="90" y="84"/>
                  <a:pt x="90" y="84"/>
                </a:cubicBezTo>
                <a:close/>
                <a:moveTo>
                  <a:pt x="90" y="75"/>
                </a:moveTo>
                <a:cubicBezTo>
                  <a:pt x="91" y="71"/>
                  <a:pt x="92" y="67"/>
                  <a:pt x="92" y="64"/>
                </a:cubicBezTo>
                <a:cubicBezTo>
                  <a:pt x="92" y="44"/>
                  <a:pt x="92" y="44"/>
                  <a:pt x="92" y="44"/>
                </a:cubicBezTo>
                <a:cubicBezTo>
                  <a:pt x="90" y="43"/>
                  <a:pt x="90" y="43"/>
                  <a:pt x="90" y="43"/>
                </a:cubicBezTo>
                <a:lnTo>
                  <a:pt x="90" y="75"/>
                </a:lnTo>
                <a:close/>
                <a:moveTo>
                  <a:pt x="90" y="17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39"/>
                  <a:pt x="88" y="39"/>
                  <a:pt x="88" y="39"/>
                </a:cubicBezTo>
                <a:cubicBezTo>
                  <a:pt x="89" y="39"/>
                  <a:pt x="89" y="39"/>
                  <a:pt x="90" y="39"/>
                </a:cubicBezTo>
                <a:lnTo>
                  <a:pt x="90" y="17"/>
                </a:lnTo>
                <a:close/>
                <a:moveTo>
                  <a:pt x="88" y="9"/>
                </a:moveTo>
                <a:cubicBezTo>
                  <a:pt x="89" y="6"/>
                  <a:pt x="89" y="6"/>
                  <a:pt x="89" y="6"/>
                </a:cubicBezTo>
                <a:cubicBezTo>
                  <a:pt x="89" y="6"/>
                  <a:pt x="89" y="6"/>
                  <a:pt x="90" y="6"/>
                </a:cubicBezTo>
                <a:cubicBezTo>
                  <a:pt x="90" y="4"/>
                  <a:pt x="90" y="4"/>
                  <a:pt x="90" y="4"/>
                </a:cubicBezTo>
                <a:cubicBezTo>
                  <a:pt x="89" y="4"/>
                  <a:pt x="89" y="4"/>
                  <a:pt x="89" y="4"/>
                </a:cubicBezTo>
                <a:cubicBezTo>
                  <a:pt x="89" y="4"/>
                  <a:pt x="89" y="4"/>
                  <a:pt x="89" y="4"/>
                </a:cubicBezTo>
                <a:cubicBezTo>
                  <a:pt x="90" y="2"/>
                  <a:pt x="90" y="2"/>
                  <a:pt x="90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2"/>
                  <a:pt x="89" y="3"/>
                  <a:pt x="88" y="6"/>
                </a:cubicBezTo>
                <a:lnTo>
                  <a:pt x="88" y="9"/>
                </a:lnTo>
                <a:close/>
                <a:moveTo>
                  <a:pt x="88" y="178"/>
                </a:moveTo>
                <a:cubicBezTo>
                  <a:pt x="89" y="178"/>
                  <a:pt x="89" y="178"/>
                  <a:pt x="90" y="179"/>
                </a:cubicBezTo>
                <a:cubicBezTo>
                  <a:pt x="90" y="151"/>
                  <a:pt x="90" y="151"/>
                  <a:pt x="90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88" y="151"/>
                  <a:pt x="88" y="151"/>
                  <a:pt x="88" y="151"/>
                </a:cubicBezTo>
                <a:lnTo>
                  <a:pt x="88" y="178"/>
                </a:lnTo>
                <a:close/>
                <a:moveTo>
                  <a:pt x="90" y="84"/>
                </a:moveTo>
                <a:cubicBezTo>
                  <a:pt x="89" y="85"/>
                  <a:pt x="89" y="86"/>
                  <a:pt x="88" y="86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89" y="88"/>
                  <a:pt x="90" y="88"/>
                </a:cubicBezTo>
                <a:lnTo>
                  <a:pt x="90" y="84"/>
                </a:lnTo>
                <a:close/>
                <a:moveTo>
                  <a:pt x="90" y="90"/>
                </a:moveTo>
                <a:cubicBezTo>
                  <a:pt x="88" y="90"/>
                  <a:pt x="88" y="90"/>
                  <a:pt x="88" y="90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89" y="142"/>
                  <a:pt x="89" y="142"/>
                  <a:pt x="89" y="142"/>
                </a:cubicBezTo>
                <a:cubicBezTo>
                  <a:pt x="90" y="142"/>
                  <a:pt x="90" y="142"/>
                  <a:pt x="90" y="142"/>
                </a:cubicBezTo>
                <a:lnTo>
                  <a:pt x="90" y="90"/>
                </a:lnTo>
                <a:close/>
                <a:moveTo>
                  <a:pt x="88" y="84"/>
                </a:moveTo>
                <a:cubicBezTo>
                  <a:pt x="88" y="83"/>
                  <a:pt x="88" y="83"/>
                  <a:pt x="88" y="83"/>
                </a:cubicBezTo>
                <a:cubicBezTo>
                  <a:pt x="90" y="84"/>
                  <a:pt x="90" y="84"/>
                  <a:pt x="90" y="84"/>
                </a:cubicBezTo>
                <a:cubicBezTo>
                  <a:pt x="90" y="84"/>
                  <a:pt x="90" y="84"/>
                  <a:pt x="90" y="84"/>
                </a:cubicBezTo>
                <a:cubicBezTo>
                  <a:pt x="90" y="85"/>
                  <a:pt x="90" y="85"/>
                  <a:pt x="90" y="85"/>
                </a:cubicBezTo>
                <a:lnTo>
                  <a:pt x="88" y="84"/>
                </a:lnTo>
                <a:close/>
                <a:moveTo>
                  <a:pt x="88" y="81"/>
                </a:moveTo>
                <a:cubicBezTo>
                  <a:pt x="89" y="79"/>
                  <a:pt x="89" y="77"/>
                  <a:pt x="90" y="75"/>
                </a:cubicBezTo>
                <a:cubicBezTo>
                  <a:pt x="90" y="43"/>
                  <a:pt x="90" y="43"/>
                  <a:pt x="90" y="43"/>
                </a:cubicBezTo>
                <a:cubicBezTo>
                  <a:pt x="88" y="42"/>
                  <a:pt x="88" y="42"/>
                  <a:pt x="88" y="42"/>
                </a:cubicBezTo>
                <a:lnTo>
                  <a:pt x="88" y="81"/>
                </a:lnTo>
                <a:close/>
                <a:moveTo>
                  <a:pt x="88" y="16"/>
                </a:moveTo>
                <a:cubicBezTo>
                  <a:pt x="87" y="15"/>
                  <a:pt x="87" y="15"/>
                  <a:pt x="87" y="15"/>
                </a:cubicBezTo>
                <a:cubicBezTo>
                  <a:pt x="88" y="9"/>
                  <a:pt x="88" y="9"/>
                  <a:pt x="88" y="9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9"/>
                  <a:pt x="87" y="11"/>
                  <a:pt x="86" y="15"/>
                </a:cubicBezTo>
                <a:cubicBezTo>
                  <a:pt x="86" y="14"/>
                  <a:pt x="86" y="14"/>
                  <a:pt x="86" y="14"/>
                </a:cubicBezTo>
                <a:cubicBezTo>
                  <a:pt x="86" y="37"/>
                  <a:pt x="86" y="37"/>
                  <a:pt x="86" y="37"/>
                </a:cubicBezTo>
                <a:cubicBezTo>
                  <a:pt x="87" y="38"/>
                  <a:pt x="87" y="38"/>
                  <a:pt x="88" y="39"/>
                </a:cubicBezTo>
                <a:lnTo>
                  <a:pt x="88" y="16"/>
                </a:lnTo>
                <a:close/>
                <a:moveTo>
                  <a:pt x="86" y="178"/>
                </a:moveTo>
                <a:cubicBezTo>
                  <a:pt x="87" y="178"/>
                  <a:pt x="87" y="178"/>
                  <a:pt x="88" y="178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86" y="150"/>
                  <a:pt x="86" y="150"/>
                  <a:pt x="86" y="150"/>
                </a:cubicBezTo>
                <a:lnTo>
                  <a:pt x="86" y="178"/>
                </a:lnTo>
                <a:close/>
                <a:moveTo>
                  <a:pt x="88" y="86"/>
                </a:moveTo>
                <a:cubicBezTo>
                  <a:pt x="87" y="88"/>
                  <a:pt x="86" y="88"/>
                  <a:pt x="86" y="88"/>
                </a:cubicBezTo>
                <a:cubicBezTo>
                  <a:pt x="87" y="88"/>
                  <a:pt x="88" y="88"/>
                  <a:pt x="88" y="88"/>
                </a:cubicBezTo>
                <a:lnTo>
                  <a:pt x="88" y="86"/>
                </a:lnTo>
                <a:close/>
                <a:moveTo>
                  <a:pt x="88" y="90"/>
                </a:moveTo>
                <a:cubicBezTo>
                  <a:pt x="86" y="89"/>
                  <a:pt x="86" y="89"/>
                  <a:pt x="86" y="89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7" y="142"/>
                  <a:pt x="87" y="142"/>
                  <a:pt x="88" y="142"/>
                </a:cubicBezTo>
                <a:lnTo>
                  <a:pt x="88" y="90"/>
                </a:lnTo>
                <a:close/>
                <a:moveTo>
                  <a:pt x="86" y="83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2"/>
                  <a:pt x="88" y="82"/>
                  <a:pt x="88" y="81"/>
                </a:cubicBezTo>
                <a:cubicBezTo>
                  <a:pt x="88" y="42"/>
                  <a:pt x="88" y="42"/>
                  <a:pt x="88" y="42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8" y="83"/>
                  <a:pt x="88" y="83"/>
                </a:cubicBezTo>
                <a:cubicBezTo>
                  <a:pt x="86" y="82"/>
                  <a:pt x="86" y="82"/>
                  <a:pt x="86" y="82"/>
                </a:cubicBezTo>
                <a:lnTo>
                  <a:pt x="86" y="83"/>
                </a:lnTo>
                <a:close/>
                <a:moveTo>
                  <a:pt x="88" y="142"/>
                </a:moveTo>
                <a:cubicBezTo>
                  <a:pt x="88" y="143"/>
                  <a:pt x="88" y="143"/>
                  <a:pt x="88" y="143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87" y="145"/>
                  <a:pt x="87" y="145"/>
                  <a:pt x="87" y="145"/>
                </a:cubicBezTo>
                <a:lnTo>
                  <a:pt x="88" y="142"/>
                </a:lnTo>
                <a:close/>
                <a:moveTo>
                  <a:pt x="86" y="14"/>
                </a:moveTo>
                <a:cubicBezTo>
                  <a:pt x="85" y="14"/>
                  <a:pt x="85" y="14"/>
                  <a:pt x="85" y="14"/>
                </a:cubicBezTo>
                <a:cubicBezTo>
                  <a:pt x="85" y="37"/>
                  <a:pt x="85" y="37"/>
                  <a:pt x="85" y="37"/>
                </a:cubicBezTo>
                <a:cubicBezTo>
                  <a:pt x="86" y="37"/>
                  <a:pt x="86" y="37"/>
                  <a:pt x="86" y="37"/>
                </a:cubicBezTo>
                <a:lnTo>
                  <a:pt x="86" y="14"/>
                </a:lnTo>
                <a:close/>
                <a:moveTo>
                  <a:pt x="85" y="178"/>
                </a:moveTo>
                <a:cubicBezTo>
                  <a:pt x="86" y="178"/>
                  <a:pt x="86" y="178"/>
                  <a:pt x="86" y="178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5" y="150"/>
                  <a:pt x="85" y="150"/>
                  <a:pt x="85" y="150"/>
                </a:cubicBezTo>
                <a:lnTo>
                  <a:pt x="85" y="178"/>
                </a:lnTo>
                <a:close/>
                <a:moveTo>
                  <a:pt x="86" y="89"/>
                </a:moveTo>
                <a:cubicBezTo>
                  <a:pt x="85" y="88"/>
                  <a:pt x="85" y="88"/>
                  <a:pt x="85" y="88"/>
                </a:cubicBezTo>
                <a:cubicBezTo>
                  <a:pt x="85" y="89"/>
                  <a:pt x="85" y="89"/>
                  <a:pt x="85" y="89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5" y="92"/>
                  <a:pt x="85" y="93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6" y="142"/>
                  <a:pt x="86" y="142"/>
                  <a:pt x="86" y="142"/>
                </a:cubicBezTo>
                <a:lnTo>
                  <a:pt x="86" y="89"/>
                </a:lnTo>
                <a:close/>
                <a:moveTo>
                  <a:pt x="85" y="83"/>
                </a:moveTo>
                <a:cubicBezTo>
                  <a:pt x="86" y="83"/>
                  <a:pt x="86" y="83"/>
                  <a:pt x="86" y="83"/>
                </a:cubicBezTo>
                <a:cubicBezTo>
                  <a:pt x="86" y="82"/>
                  <a:pt x="86" y="82"/>
                  <a:pt x="86" y="82"/>
                </a:cubicBezTo>
                <a:cubicBezTo>
                  <a:pt x="85" y="82"/>
                  <a:pt x="85" y="82"/>
                  <a:pt x="85" y="82"/>
                </a:cubicBezTo>
                <a:lnTo>
                  <a:pt x="85" y="83"/>
                </a:lnTo>
                <a:close/>
                <a:moveTo>
                  <a:pt x="86" y="40"/>
                </a:moveTo>
                <a:cubicBezTo>
                  <a:pt x="86" y="82"/>
                  <a:pt x="86" y="82"/>
                  <a:pt x="86" y="82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40"/>
                  <a:pt x="85" y="40"/>
                  <a:pt x="85" y="40"/>
                </a:cubicBezTo>
                <a:lnTo>
                  <a:pt x="86" y="40"/>
                </a:lnTo>
                <a:close/>
                <a:moveTo>
                  <a:pt x="86" y="145"/>
                </a:moveTo>
                <a:cubicBezTo>
                  <a:pt x="86" y="145"/>
                  <a:pt x="86" y="145"/>
                  <a:pt x="86" y="145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5" y="144"/>
                  <a:pt x="85" y="144"/>
                  <a:pt x="85" y="144"/>
                </a:cubicBezTo>
                <a:lnTo>
                  <a:pt x="86" y="145"/>
                </a:lnTo>
                <a:close/>
                <a:moveTo>
                  <a:pt x="86" y="147"/>
                </a:moveTo>
                <a:cubicBezTo>
                  <a:pt x="86" y="148"/>
                  <a:pt x="86" y="148"/>
                  <a:pt x="86" y="148"/>
                </a:cubicBezTo>
                <a:cubicBezTo>
                  <a:pt x="85" y="147"/>
                  <a:pt x="85" y="147"/>
                  <a:pt x="85" y="147"/>
                </a:cubicBezTo>
                <a:cubicBezTo>
                  <a:pt x="85" y="147"/>
                  <a:pt x="85" y="147"/>
                  <a:pt x="85" y="147"/>
                </a:cubicBezTo>
                <a:lnTo>
                  <a:pt x="86" y="147"/>
                </a:lnTo>
                <a:close/>
                <a:moveTo>
                  <a:pt x="85" y="14"/>
                </a:moveTo>
                <a:cubicBezTo>
                  <a:pt x="84" y="13"/>
                  <a:pt x="84" y="13"/>
                  <a:pt x="84" y="13"/>
                </a:cubicBezTo>
                <a:cubicBezTo>
                  <a:pt x="84" y="36"/>
                  <a:pt x="84" y="36"/>
                  <a:pt x="84" y="36"/>
                </a:cubicBezTo>
                <a:cubicBezTo>
                  <a:pt x="85" y="37"/>
                  <a:pt x="85" y="37"/>
                  <a:pt x="85" y="37"/>
                </a:cubicBezTo>
                <a:lnTo>
                  <a:pt x="85" y="14"/>
                </a:lnTo>
                <a:close/>
                <a:moveTo>
                  <a:pt x="84" y="177"/>
                </a:moveTo>
                <a:cubicBezTo>
                  <a:pt x="85" y="178"/>
                  <a:pt x="85" y="178"/>
                  <a:pt x="85" y="178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4" y="149"/>
                  <a:pt x="84" y="149"/>
                  <a:pt x="84" y="149"/>
                </a:cubicBezTo>
                <a:lnTo>
                  <a:pt x="84" y="177"/>
                </a:lnTo>
                <a:close/>
                <a:moveTo>
                  <a:pt x="85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89"/>
                  <a:pt x="85" y="89"/>
                  <a:pt x="85" y="89"/>
                </a:cubicBezTo>
                <a:lnTo>
                  <a:pt x="85" y="88"/>
                </a:lnTo>
                <a:close/>
                <a:moveTo>
                  <a:pt x="85" y="93"/>
                </a:moveTo>
                <a:cubicBezTo>
                  <a:pt x="85" y="95"/>
                  <a:pt x="84" y="96"/>
                  <a:pt x="84" y="98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85" y="141"/>
                  <a:pt x="85" y="141"/>
                  <a:pt x="85" y="141"/>
                </a:cubicBezTo>
                <a:lnTo>
                  <a:pt x="85" y="93"/>
                </a:lnTo>
                <a:close/>
                <a:moveTo>
                  <a:pt x="84" y="82"/>
                </a:moveTo>
                <a:cubicBezTo>
                  <a:pt x="85" y="83"/>
                  <a:pt x="85" y="83"/>
                  <a:pt x="85" y="83"/>
                </a:cubicBezTo>
                <a:cubicBezTo>
                  <a:pt x="85" y="82"/>
                  <a:pt x="85" y="82"/>
                  <a:pt x="85" y="82"/>
                </a:cubicBezTo>
                <a:cubicBezTo>
                  <a:pt x="84" y="82"/>
                  <a:pt x="84" y="82"/>
                  <a:pt x="84" y="82"/>
                </a:cubicBezTo>
                <a:close/>
                <a:moveTo>
                  <a:pt x="85" y="40"/>
                </a:moveTo>
                <a:cubicBezTo>
                  <a:pt x="85" y="81"/>
                  <a:pt x="85" y="81"/>
                  <a:pt x="85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4" y="39"/>
                  <a:pt x="84" y="39"/>
                  <a:pt x="84" y="39"/>
                </a:cubicBezTo>
                <a:lnTo>
                  <a:pt x="85" y="40"/>
                </a:lnTo>
                <a:close/>
                <a:moveTo>
                  <a:pt x="85" y="142"/>
                </a:moveTo>
                <a:cubicBezTo>
                  <a:pt x="85" y="143"/>
                  <a:pt x="85" y="143"/>
                  <a:pt x="85" y="143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3"/>
                  <a:pt x="84" y="143"/>
                  <a:pt x="84" y="143"/>
                </a:cubicBezTo>
                <a:cubicBezTo>
                  <a:pt x="84" y="144"/>
                  <a:pt x="84" y="144"/>
                  <a:pt x="84" y="144"/>
                </a:cubicBezTo>
                <a:lnTo>
                  <a:pt x="85" y="142"/>
                </a:lnTo>
                <a:close/>
                <a:moveTo>
                  <a:pt x="85" y="147"/>
                </a:moveTo>
                <a:cubicBezTo>
                  <a:pt x="85" y="147"/>
                  <a:pt x="85" y="147"/>
                  <a:pt x="85" y="147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lnTo>
                  <a:pt x="85" y="147"/>
                </a:lnTo>
                <a:close/>
                <a:moveTo>
                  <a:pt x="84" y="13"/>
                </a:moveTo>
                <a:cubicBezTo>
                  <a:pt x="83" y="13"/>
                  <a:pt x="83" y="13"/>
                  <a:pt x="83" y="13"/>
                </a:cubicBezTo>
                <a:cubicBezTo>
                  <a:pt x="83" y="36"/>
                  <a:pt x="83" y="36"/>
                  <a:pt x="83" y="36"/>
                </a:cubicBezTo>
                <a:cubicBezTo>
                  <a:pt x="83" y="36"/>
                  <a:pt x="84" y="36"/>
                  <a:pt x="84" y="36"/>
                </a:cubicBezTo>
                <a:lnTo>
                  <a:pt x="84" y="13"/>
                </a:lnTo>
                <a:close/>
                <a:moveTo>
                  <a:pt x="83" y="177"/>
                </a:moveTo>
                <a:cubicBezTo>
                  <a:pt x="83" y="177"/>
                  <a:pt x="84" y="177"/>
                  <a:pt x="84" y="177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3" y="150"/>
                  <a:pt x="83" y="150"/>
                  <a:pt x="83" y="150"/>
                </a:cubicBezTo>
                <a:lnTo>
                  <a:pt x="83" y="177"/>
                </a:lnTo>
                <a:close/>
                <a:moveTo>
                  <a:pt x="84" y="88"/>
                </a:moveTo>
                <a:cubicBezTo>
                  <a:pt x="84" y="89"/>
                  <a:pt x="84" y="89"/>
                  <a:pt x="84" y="89"/>
                </a:cubicBezTo>
                <a:cubicBezTo>
                  <a:pt x="84" y="89"/>
                  <a:pt x="84" y="89"/>
                  <a:pt x="84" y="89"/>
                </a:cubicBezTo>
                <a:lnTo>
                  <a:pt x="84" y="88"/>
                </a:lnTo>
                <a:close/>
                <a:moveTo>
                  <a:pt x="84" y="98"/>
                </a:moveTo>
                <a:cubicBezTo>
                  <a:pt x="84" y="99"/>
                  <a:pt x="83" y="100"/>
                  <a:pt x="83" y="102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4" y="141"/>
                  <a:pt x="84" y="141"/>
                  <a:pt x="84" y="141"/>
                </a:cubicBezTo>
                <a:lnTo>
                  <a:pt x="84" y="98"/>
                </a:lnTo>
                <a:close/>
                <a:moveTo>
                  <a:pt x="83" y="82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2"/>
                  <a:pt x="84" y="82"/>
                  <a:pt x="84" y="82"/>
                </a:cubicBezTo>
                <a:cubicBezTo>
                  <a:pt x="83" y="81"/>
                  <a:pt x="83" y="81"/>
                  <a:pt x="83" y="81"/>
                </a:cubicBezTo>
                <a:lnTo>
                  <a:pt x="83" y="82"/>
                </a:lnTo>
                <a:close/>
                <a:moveTo>
                  <a:pt x="84" y="39"/>
                </a:moveTo>
                <a:cubicBezTo>
                  <a:pt x="84" y="81"/>
                  <a:pt x="84" y="81"/>
                  <a:pt x="84" y="81"/>
                </a:cubicBezTo>
                <a:cubicBezTo>
                  <a:pt x="83" y="80"/>
                  <a:pt x="83" y="80"/>
                  <a:pt x="83" y="80"/>
                </a:cubicBezTo>
                <a:cubicBezTo>
                  <a:pt x="83" y="39"/>
                  <a:pt x="83" y="39"/>
                  <a:pt x="83" y="39"/>
                </a:cubicBezTo>
                <a:lnTo>
                  <a:pt x="84" y="39"/>
                </a:lnTo>
                <a:close/>
                <a:moveTo>
                  <a:pt x="84" y="143"/>
                </a:moveTo>
                <a:cubicBezTo>
                  <a:pt x="84" y="144"/>
                  <a:pt x="84" y="144"/>
                  <a:pt x="84" y="144"/>
                </a:cubicBezTo>
                <a:cubicBezTo>
                  <a:pt x="83" y="143"/>
                  <a:pt x="83" y="143"/>
                  <a:pt x="83" y="143"/>
                </a:cubicBezTo>
                <a:cubicBezTo>
                  <a:pt x="83" y="142"/>
                  <a:pt x="83" y="142"/>
                  <a:pt x="83" y="142"/>
                </a:cubicBezTo>
                <a:lnTo>
                  <a:pt x="84" y="143"/>
                </a:lnTo>
                <a:close/>
                <a:moveTo>
                  <a:pt x="84" y="144"/>
                </a:moveTo>
                <a:cubicBezTo>
                  <a:pt x="84" y="145"/>
                  <a:pt x="84" y="145"/>
                  <a:pt x="84" y="145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3" y="148"/>
                  <a:pt x="83" y="148"/>
                  <a:pt x="83" y="148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83" y="146"/>
                  <a:pt x="83" y="146"/>
                  <a:pt x="83" y="146"/>
                </a:cubicBezTo>
                <a:cubicBezTo>
                  <a:pt x="83" y="146"/>
                  <a:pt x="83" y="146"/>
                  <a:pt x="83" y="146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83" y="145"/>
                  <a:pt x="83" y="145"/>
                  <a:pt x="83" y="145"/>
                </a:cubicBezTo>
                <a:lnTo>
                  <a:pt x="84" y="144"/>
                </a:lnTo>
                <a:close/>
                <a:moveTo>
                  <a:pt x="83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2" y="80"/>
                  <a:pt x="82" y="80"/>
                  <a:pt x="82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3" y="39"/>
                  <a:pt x="83" y="39"/>
                  <a:pt x="83" y="39"/>
                </a:cubicBezTo>
                <a:cubicBezTo>
                  <a:pt x="82" y="38"/>
                  <a:pt x="82" y="38"/>
                  <a:pt x="82" y="38"/>
                </a:cubicBezTo>
                <a:cubicBezTo>
                  <a:pt x="83" y="36"/>
                  <a:pt x="83" y="36"/>
                  <a:pt x="83" y="36"/>
                </a:cubicBezTo>
                <a:cubicBezTo>
                  <a:pt x="83" y="36"/>
                  <a:pt x="83" y="36"/>
                  <a:pt x="83" y="36"/>
                </a:cubicBezTo>
                <a:lnTo>
                  <a:pt x="83" y="13"/>
                </a:lnTo>
                <a:close/>
                <a:moveTo>
                  <a:pt x="82" y="177"/>
                </a:moveTo>
                <a:cubicBezTo>
                  <a:pt x="83" y="177"/>
                  <a:pt x="83" y="177"/>
                  <a:pt x="83" y="177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8"/>
                  <a:pt x="83" y="148"/>
                  <a:pt x="83" y="148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lnTo>
                  <a:pt x="82" y="177"/>
                </a:lnTo>
                <a:close/>
                <a:moveTo>
                  <a:pt x="83" y="102"/>
                </a:moveTo>
                <a:cubicBezTo>
                  <a:pt x="83" y="102"/>
                  <a:pt x="83" y="102"/>
                  <a:pt x="83" y="102"/>
                </a:cubicBezTo>
                <a:cubicBezTo>
                  <a:pt x="82" y="99"/>
                  <a:pt x="82" y="99"/>
                  <a:pt x="82" y="99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2" y="104"/>
                  <a:pt x="82" y="105"/>
                  <a:pt x="82" y="106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3" y="143"/>
                  <a:pt x="83" y="143"/>
                  <a:pt x="83" y="143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3" y="141"/>
                  <a:pt x="83" y="141"/>
                  <a:pt x="83" y="141"/>
                </a:cubicBezTo>
                <a:lnTo>
                  <a:pt x="83" y="102"/>
                </a:lnTo>
                <a:close/>
                <a:moveTo>
                  <a:pt x="82" y="82"/>
                </a:moveTo>
                <a:cubicBezTo>
                  <a:pt x="83" y="82"/>
                  <a:pt x="83" y="82"/>
                  <a:pt x="83" y="82"/>
                </a:cubicBezTo>
                <a:cubicBezTo>
                  <a:pt x="83" y="81"/>
                  <a:pt x="83" y="81"/>
                  <a:pt x="83" y="81"/>
                </a:cubicBezTo>
                <a:cubicBezTo>
                  <a:pt x="82" y="81"/>
                  <a:pt x="82" y="81"/>
                  <a:pt x="82" y="81"/>
                </a:cubicBezTo>
                <a:lnTo>
                  <a:pt x="82" y="82"/>
                </a:lnTo>
                <a:close/>
                <a:moveTo>
                  <a:pt x="83" y="145"/>
                </a:moveTo>
                <a:cubicBezTo>
                  <a:pt x="83" y="146"/>
                  <a:pt x="83" y="146"/>
                  <a:pt x="83" y="146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2" y="144"/>
                  <a:pt x="82" y="144"/>
                  <a:pt x="82" y="144"/>
                </a:cubicBezTo>
                <a:lnTo>
                  <a:pt x="83" y="145"/>
                </a:lnTo>
                <a:close/>
                <a:moveTo>
                  <a:pt x="82" y="12"/>
                </a:moveTo>
                <a:cubicBezTo>
                  <a:pt x="81" y="12"/>
                  <a:pt x="81" y="12"/>
                  <a:pt x="81" y="12"/>
                </a:cubicBezTo>
                <a:cubicBezTo>
                  <a:pt x="81" y="35"/>
                  <a:pt x="81" y="35"/>
                  <a:pt x="81" y="35"/>
                </a:cubicBezTo>
                <a:cubicBezTo>
                  <a:pt x="81" y="35"/>
                  <a:pt x="81" y="35"/>
                  <a:pt x="81" y="35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79"/>
                  <a:pt x="81" y="79"/>
                  <a:pt x="81" y="79"/>
                </a:cubicBezTo>
                <a:cubicBezTo>
                  <a:pt x="82" y="80"/>
                  <a:pt x="82" y="80"/>
                  <a:pt x="82" y="80"/>
                </a:cubicBezTo>
                <a:lnTo>
                  <a:pt x="82" y="12"/>
                </a:lnTo>
                <a:close/>
                <a:moveTo>
                  <a:pt x="81" y="177"/>
                </a:moveTo>
                <a:cubicBezTo>
                  <a:pt x="82" y="177"/>
                  <a:pt x="82" y="177"/>
                  <a:pt x="82" y="177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1" y="149"/>
                  <a:pt x="81" y="149"/>
                  <a:pt x="81" y="149"/>
                </a:cubicBezTo>
                <a:lnTo>
                  <a:pt x="81" y="177"/>
                </a:lnTo>
                <a:close/>
                <a:moveTo>
                  <a:pt x="82" y="99"/>
                </a:moveTo>
                <a:cubicBezTo>
                  <a:pt x="81" y="97"/>
                  <a:pt x="81" y="97"/>
                  <a:pt x="81" y="97"/>
                </a:cubicBezTo>
                <a:cubicBezTo>
                  <a:pt x="81" y="98"/>
                  <a:pt x="81" y="98"/>
                  <a:pt x="81" y="98"/>
                </a:cubicBezTo>
                <a:cubicBezTo>
                  <a:pt x="82" y="100"/>
                  <a:pt x="82" y="100"/>
                  <a:pt x="82" y="100"/>
                </a:cubicBezTo>
                <a:lnTo>
                  <a:pt x="82" y="99"/>
                </a:lnTo>
                <a:close/>
                <a:moveTo>
                  <a:pt x="81" y="81"/>
                </a:moveTo>
                <a:cubicBezTo>
                  <a:pt x="82" y="82"/>
                  <a:pt x="82" y="82"/>
                  <a:pt x="82" y="82"/>
                </a:cubicBezTo>
                <a:cubicBezTo>
                  <a:pt x="82" y="81"/>
                  <a:pt x="82" y="81"/>
                  <a:pt x="82" y="81"/>
                </a:cubicBezTo>
                <a:cubicBezTo>
                  <a:pt x="81" y="81"/>
                  <a:pt x="81" y="81"/>
                  <a:pt x="81" y="81"/>
                </a:cubicBezTo>
                <a:close/>
                <a:moveTo>
                  <a:pt x="82" y="106"/>
                </a:moveTo>
                <a:cubicBezTo>
                  <a:pt x="82" y="141"/>
                  <a:pt x="82" y="141"/>
                  <a:pt x="82" y="141"/>
                </a:cubicBezTo>
                <a:cubicBezTo>
                  <a:pt x="81" y="141"/>
                  <a:pt x="81" y="141"/>
                  <a:pt x="81" y="141"/>
                </a:cubicBezTo>
                <a:cubicBezTo>
                  <a:pt x="81" y="108"/>
                  <a:pt x="81" y="108"/>
                  <a:pt x="81" y="108"/>
                </a:cubicBezTo>
                <a:cubicBezTo>
                  <a:pt x="81" y="107"/>
                  <a:pt x="81" y="106"/>
                  <a:pt x="82" y="106"/>
                </a:cubicBezTo>
                <a:close/>
                <a:moveTo>
                  <a:pt x="82" y="142"/>
                </a:moveTo>
                <a:cubicBezTo>
                  <a:pt x="82" y="143"/>
                  <a:pt x="82" y="143"/>
                  <a:pt x="82" y="143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3"/>
                  <a:pt x="81" y="143"/>
                  <a:pt x="81" y="143"/>
                </a:cubicBezTo>
                <a:lnTo>
                  <a:pt x="82" y="142"/>
                </a:lnTo>
                <a:close/>
                <a:moveTo>
                  <a:pt x="82" y="148"/>
                </a:moveTo>
                <a:cubicBezTo>
                  <a:pt x="82" y="149"/>
                  <a:pt x="82" y="149"/>
                  <a:pt x="82" y="149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81" y="147"/>
                  <a:pt x="81" y="147"/>
                  <a:pt x="81" y="147"/>
                </a:cubicBezTo>
                <a:lnTo>
                  <a:pt x="82" y="148"/>
                </a:lnTo>
                <a:close/>
                <a:moveTo>
                  <a:pt x="81" y="12"/>
                </a:moveTo>
                <a:cubicBezTo>
                  <a:pt x="79" y="11"/>
                  <a:pt x="79" y="11"/>
                  <a:pt x="79" y="11"/>
                </a:cubicBezTo>
                <a:cubicBezTo>
                  <a:pt x="79" y="34"/>
                  <a:pt x="79" y="34"/>
                  <a:pt x="79" y="34"/>
                </a:cubicBezTo>
                <a:cubicBezTo>
                  <a:pt x="80" y="34"/>
                  <a:pt x="80" y="35"/>
                  <a:pt x="81" y="35"/>
                </a:cubicBezTo>
                <a:lnTo>
                  <a:pt x="81" y="12"/>
                </a:lnTo>
                <a:close/>
                <a:moveTo>
                  <a:pt x="79" y="176"/>
                </a:moveTo>
                <a:cubicBezTo>
                  <a:pt x="80" y="176"/>
                  <a:pt x="80" y="176"/>
                  <a:pt x="81" y="177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79" y="149"/>
                  <a:pt x="79" y="149"/>
                  <a:pt x="79" y="149"/>
                </a:cubicBezTo>
                <a:lnTo>
                  <a:pt x="79" y="176"/>
                </a:lnTo>
                <a:close/>
                <a:moveTo>
                  <a:pt x="81" y="97"/>
                </a:moveTo>
                <a:cubicBezTo>
                  <a:pt x="79" y="92"/>
                  <a:pt x="79" y="92"/>
                  <a:pt x="79" y="92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8"/>
                  <a:pt x="81" y="98"/>
                  <a:pt x="81" y="98"/>
                </a:cubicBezTo>
                <a:lnTo>
                  <a:pt x="81" y="97"/>
                </a:lnTo>
                <a:close/>
                <a:moveTo>
                  <a:pt x="79" y="81"/>
                </a:moveTo>
                <a:cubicBezTo>
                  <a:pt x="81" y="81"/>
                  <a:pt x="81" y="81"/>
                  <a:pt x="81" y="81"/>
                </a:cubicBezTo>
                <a:cubicBezTo>
                  <a:pt x="81" y="81"/>
                  <a:pt x="81" y="81"/>
                  <a:pt x="81" y="81"/>
                </a:cubicBezTo>
                <a:cubicBezTo>
                  <a:pt x="79" y="80"/>
                  <a:pt x="79" y="80"/>
                  <a:pt x="79" y="80"/>
                </a:cubicBezTo>
                <a:lnTo>
                  <a:pt x="79" y="81"/>
                </a:lnTo>
                <a:close/>
                <a:moveTo>
                  <a:pt x="81" y="37"/>
                </a:moveTo>
                <a:cubicBezTo>
                  <a:pt x="81" y="79"/>
                  <a:pt x="81" y="79"/>
                  <a:pt x="81" y="79"/>
                </a:cubicBezTo>
                <a:cubicBezTo>
                  <a:pt x="80" y="79"/>
                  <a:pt x="80" y="79"/>
                  <a:pt x="79" y="78"/>
                </a:cubicBezTo>
                <a:cubicBezTo>
                  <a:pt x="79" y="37"/>
                  <a:pt x="79" y="37"/>
                  <a:pt x="79" y="37"/>
                </a:cubicBezTo>
                <a:cubicBezTo>
                  <a:pt x="81" y="38"/>
                  <a:pt x="81" y="38"/>
                  <a:pt x="81" y="38"/>
                </a:cubicBezTo>
                <a:lnTo>
                  <a:pt x="81" y="37"/>
                </a:lnTo>
                <a:close/>
                <a:moveTo>
                  <a:pt x="81" y="108"/>
                </a:moveTo>
                <a:cubicBezTo>
                  <a:pt x="81" y="141"/>
                  <a:pt x="81" y="141"/>
                  <a:pt x="81" y="141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80" y="111"/>
                  <a:pt x="80" y="109"/>
                  <a:pt x="81" y="108"/>
                </a:cubicBezTo>
                <a:close/>
                <a:moveTo>
                  <a:pt x="81" y="143"/>
                </a:moveTo>
                <a:cubicBezTo>
                  <a:pt x="81" y="144"/>
                  <a:pt x="81" y="144"/>
                  <a:pt x="81" y="144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81" y="147"/>
                  <a:pt x="81" y="147"/>
                  <a:pt x="81" y="147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79" y="147"/>
                  <a:pt x="79" y="147"/>
                  <a:pt x="79" y="147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47"/>
                  <a:pt x="79" y="147"/>
                  <a:pt x="79" y="147"/>
                </a:cubicBezTo>
                <a:lnTo>
                  <a:pt x="81" y="143"/>
                </a:lnTo>
                <a:close/>
                <a:moveTo>
                  <a:pt x="79" y="11"/>
                </a:moveTo>
                <a:cubicBezTo>
                  <a:pt x="77" y="9"/>
                  <a:pt x="77" y="9"/>
                  <a:pt x="77" y="9"/>
                </a:cubicBezTo>
                <a:cubicBezTo>
                  <a:pt x="76" y="10"/>
                  <a:pt x="76" y="10"/>
                  <a:pt x="76" y="10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8"/>
                  <a:pt x="76" y="23"/>
                  <a:pt x="74" y="27"/>
                </a:cubicBezTo>
                <a:cubicBezTo>
                  <a:pt x="74" y="32"/>
                  <a:pt x="74" y="32"/>
                  <a:pt x="74" y="32"/>
                </a:cubicBezTo>
                <a:cubicBezTo>
                  <a:pt x="76" y="33"/>
                  <a:pt x="77" y="33"/>
                  <a:pt x="79" y="34"/>
                </a:cubicBezTo>
                <a:lnTo>
                  <a:pt x="79" y="11"/>
                </a:lnTo>
                <a:close/>
                <a:moveTo>
                  <a:pt x="74" y="175"/>
                </a:moveTo>
                <a:cubicBezTo>
                  <a:pt x="76" y="175"/>
                  <a:pt x="77" y="176"/>
                  <a:pt x="79" y="176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47"/>
                  <a:pt x="79" y="147"/>
                  <a:pt x="79" y="147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78" y="148"/>
                  <a:pt x="77" y="148"/>
                  <a:pt x="76" y="148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77" y="141"/>
                  <a:pt x="78" y="141"/>
                  <a:pt x="79" y="141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8" y="116"/>
                  <a:pt x="76" y="119"/>
                  <a:pt x="75" y="122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4" y="123"/>
                  <a:pt x="74" y="123"/>
                  <a:pt x="74" y="123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74" y="141"/>
                  <a:pt x="75" y="141"/>
                  <a:pt x="75" y="141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4" y="147"/>
                  <a:pt x="74" y="147"/>
                  <a:pt x="74" y="147"/>
                </a:cubicBezTo>
                <a:lnTo>
                  <a:pt x="74" y="175"/>
                </a:lnTo>
                <a:close/>
                <a:moveTo>
                  <a:pt x="79" y="92"/>
                </a:moveTo>
                <a:cubicBezTo>
                  <a:pt x="75" y="79"/>
                  <a:pt x="75" y="79"/>
                  <a:pt x="75" y="79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0"/>
                  <a:pt x="79" y="80"/>
                  <a:pt x="79" y="80"/>
                </a:cubicBezTo>
                <a:cubicBezTo>
                  <a:pt x="75" y="78"/>
                  <a:pt x="75" y="78"/>
                  <a:pt x="75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9"/>
                  <a:pt x="74" y="79"/>
                  <a:pt x="74" y="79"/>
                </a:cubicBezTo>
                <a:cubicBezTo>
                  <a:pt x="79" y="93"/>
                  <a:pt x="79" y="93"/>
                  <a:pt x="79" y="93"/>
                </a:cubicBezTo>
                <a:lnTo>
                  <a:pt x="79" y="92"/>
                </a:lnTo>
                <a:close/>
                <a:moveTo>
                  <a:pt x="79" y="37"/>
                </a:moveTo>
                <a:cubicBezTo>
                  <a:pt x="79" y="78"/>
                  <a:pt x="79" y="78"/>
                  <a:pt x="79" y="78"/>
                </a:cubicBezTo>
                <a:cubicBezTo>
                  <a:pt x="78" y="77"/>
                  <a:pt x="76" y="77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34"/>
                  <a:pt x="74" y="34"/>
                  <a:pt x="74" y="34"/>
                </a:cubicBezTo>
                <a:lnTo>
                  <a:pt x="79" y="37"/>
                </a:lnTo>
                <a:close/>
                <a:moveTo>
                  <a:pt x="74" y="87"/>
                </a:moveTo>
                <a:cubicBezTo>
                  <a:pt x="74" y="86"/>
                  <a:pt x="74" y="86"/>
                  <a:pt x="74" y="86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89"/>
                  <a:pt x="76" y="89"/>
                  <a:pt x="76" y="89"/>
                </a:cubicBezTo>
                <a:lnTo>
                  <a:pt x="74" y="87"/>
                </a:lnTo>
                <a:close/>
                <a:moveTo>
                  <a:pt x="74" y="27"/>
                </a:moveTo>
                <a:cubicBezTo>
                  <a:pt x="73" y="28"/>
                  <a:pt x="72" y="29"/>
                  <a:pt x="72" y="30"/>
                </a:cubicBezTo>
                <a:cubicBezTo>
                  <a:pt x="72" y="32"/>
                  <a:pt x="72" y="32"/>
                  <a:pt x="72" y="32"/>
                </a:cubicBezTo>
                <a:cubicBezTo>
                  <a:pt x="73" y="32"/>
                  <a:pt x="73" y="32"/>
                  <a:pt x="74" y="32"/>
                </a:cubicBezTo>
                <a:lnTo>
                  <a:pt x="74" y="27"/>
                </a:lnTo>
                <a:close/>
                <a:moveTo>
                  <a:pt x="72" y="174"/>
                </a:moveTo>
                <a:cubicBezTo>
                  <a:pt x="73" y="174"/>
                  <a:pt x="73" y="174"/>
                  <a:pt x="74" y="175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3" y="141"/>
                  <a:pt x="73" y="141"/>
                  <a:pt x="74" y="141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3" y="125"/>
                  <a:pt x="73" y="125"/>
                  <a:pt x="72" y="126"/>
                </a:cubicBezTo>
                <a:cubicBezTo>
                  <a:pt x="72" y="93"/>
                  <a:pt x="72" y="93"/>
                  <a:pt x="72" y="93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3" y="87"/>
                  <a:pt x="73" y="87"/>
                  <a:pt x="73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6"/>
                  <a:pt x="74" y="86"/>
                  <a:pt x="74" y="86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78"/>
                  <a:pt x="73" y="78"/>
                  <a:pt x="73" y="78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8"/>
                  <a:pt x="74" y="78"/>
                  <a:pt x="74" y="78"/>
                </a:cubicBezTo>
                <a:cubicBezTo>
                  <a:pt x="73" y="78"/>
                  <a:pt x="73" y="78"/>
                  <a:pt x="73" y="78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34"/>
                  <a:pt x="74" y="34"/>
                  <a:pt x="74" y="34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lnTo>
                  <a:pt x="72" y="174"/>
                </a:lnTo>
                <a:close/>
                <a:moveTo>
                  <a:pt x="72" y="30"/>
                </a:moveTo>
                <a:cubicBezTo>
                  <a:pt x="72" y="30"/>
                  <a:pt x="72" y="30"/>
                  <a:pt x="72" y="30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lnTo>
                  <a:pt x="72" y="30"/>
                </a:lnTo>
                <a:close/>
                <a:moveTo>
                  <a:pt x="72" y="174"/>
                </a:moveTo>
                <a:cubicBezTo>
                  <a:pt x="72" y="174"/>
                  <a:pt x="72" y="174"/>
                  <a:pt x="72" y="174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9"/>
                  <a:pt x="72" y="109"/>
                  <a:pt x="72" y="109"/>
                </a:cubicBezTo>
                <a:lnTo>
                  <a:pt x="72" y="174"/>
                </a:lnTo>
                <a:close/>
                <a:moveTo>
                  <a:pt x="72" y="33"/>
                </a:move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72" y="76"/>
                </a:move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76"/>
                  <a:pt x="72" y="76"/>
                  <a:pt x="72" y="76"/>
                </a:cubicBezTo>
                <a:close/>
                <a:moveTo>
                  <a:pt x="72" y="30"/>
                </a:moveTo>
                <a:cubicBezTo>
                  <a:pt x="72" y="30"/>
                  <a:pt x="72" y="30"/>
                  <a:pt x="72" y="30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lnTo>
                  <a:pt x="72" y="30"/>
                </a:lnTo>
                <a:close/>
                <a:moveTo>
                  <a:pt x="72" y="174"/>
                </a:moveTo>
                <a:cubicBezTo>
                  <a:pt x="72" y="174"/>
                  <a:pt x="72" y="174"/>
                  <a:pt x="72" y="174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47"/>
                  <a:pt x="72" y="147"/>
                  <a:pt x="72" y="147"/>
                </a:cubicBezTo>
                <a:lnTo>
                  <a:pt x="72" y="174"/>
                </a:lnTo>
                <a:close/>
                <a:moveTo>
                  <a:pt x="72" y="33"/>
                </a:move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72" y="76"/>
                </a:move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77"/>
                  <a:pt x="72" y="77"/>
                  <a:pt x="72" y="77"/>
                </a:cubicBezTo>
                <a:lnTo>
                  <a:pt x="72" y="76"/>
                </a:lnTo>
                <a:close/>
                <a:moveTo>
                  <a:pt x="72" y="102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lose/>
                <a:moveTo>
                  <a:pt x="72" y="103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3"/>
                  <a:pt x="72" y="103"/>
                  <a:pt x="72" y="103"/>
                </a:cubicBezTo>
                <a:close/>
                <a:moveTo>
                  <a:pt x="72" y="105"/>
                </a:moveTo>
                <a:cubicBezTo>
                  <a:pt x="72" y="106"/>
                  <a:pt x="72" y="106"/>
                  <a:pt x="72" y="10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5"/>
                  <a:pt x="72" y="105"/>
                  <a:pt x="72" y="105"/>
                </a:cubicBezTo>
                <a:close/>
                <a:moveTo>
                  <a:pt x="72" y="107"/>
                </a:move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7"/>
                  <a:pt x="72" y="107"/>
                  <a:pt x="72" y="107"/>
                </a:cubicBezTo>
                <a:close/>
                <a:moveTo>
                  <a:pt x="72" y="30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2" y="32"/>
                  <a:pt x="72" y="32"/>
                  <a:pt x="72" y="32"/>
                </a:cubicBezTo>
                <a:lnTo>
                  <a:pt x="72" y="30"/>
                </a:lnTo>
                <a:close/>
                <a:moveTo>
                  <a:pt x="71" y="174"/>
                </a:moveTo>
                <a:cubicBezTo>
                  <a:pt x="72" y="174"/>
                  <a:pt x="72" y="174"/>
                  <a:pt x="72" y="174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2" y="33"/>
                </a:move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32"/>
                  <a:pt x="71" y="32"/>
                  <a:pt x="71" y="32"/>
                </a:cubicBezTo>
                <a:lnTo>
                  <a:pt x="72" y="33"/>
                </a:lnTo>
                <a:close/>
                <a:moveTo>
                  <a:pt x="72" y="77"/>
                </a:moveTo>
                <a:cubicBezTo>
                  <a:pt x="72" y="86"/>
                  <a:pt x="72" y="86"/>
                  <a:pt x="72" y="86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ubicBezTo>
                  <a:pt x="72" y="77"/>
                  <a:pt x="72" y="77"/>
                  <a:pt x="72" y="77"/>
                </a:cubicBezTo>
                <a:close/>
                <a:moveTo>
                  <a:pt x="72" y="86"/>
                </a:moveTo>
                <a:cubicBezTo>
                  <a:pt x="71" y="90"/>
                  <a:pt x="71" y="90"/>
                  <a:pt x="71" y="90"/>
                </a:cubicBezTo>
                <a:cubicBezTo>
                  <a:pt x="71" y="94"/>
                  <a:pt x="71" y="94"/>
                  <a:pt x="71" y="94"/>
                </a:cubicBezTo>
                <a:cubicBezTo>
                  <a:pt x="72" y="90"/>
                  <a:pt x="72" y="90"/>
                  <a:pt x="72" y="90"/>
                </a:cubicBezTo>
                <a:lnTo>
                  <a:pt x="72" y="86"/>
                </a:lnTo>
                <a:close/>
                <a:moveTo>
                  <a:pt x="72" y="90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9"/>
                  <a:pt x="71" y="109"/>
                  <a:pt x="71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95"/>
                  <a:pt x="71" y="95"/>
                  <a:pt x="71" y="95"/>
                </a:cubicBezTo>
                <a:lnTo>
                  <a:pt x="72" y="90"/>
                </a:lnTo>
                <a:close/>
                <a:moveTo>
                  <a:pt x="72" y="111"/>
                </a:move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lnTo>
                  <a:pt x="72" y="111"/>
                </a:lnTo>
                <a:close/>
                <a:moveTo>
                  <a:pt x="72" y="113"/>
                </a:moveTo>
                <a:cubicBezTo>
                  <a:pt x="72" y="114"/>
                  <a:pt x="72" y="114"/>
                  <a:pt x="72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lnTo>
                  <a:pt x="72" y="113"/>
                </a:lnTo>
                <a:close/>
                <a:moveTo>
                  <a:pt x="72" y="116"/>
                </a:moveTo>
                <a:cubicBezTo>
                  <a:pt x="72" y="116"/>
                  <a:pt x="72" y="116"/>
                  <a:pt x="72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lnTo>
                  <a:pt x="72" y="116"/>
                </a:lnTo>
                <a:close/>
                <a:moveTo>
                  <a:pt x="72" y="119"/>
                </a:moveTo>
                <a:cubicBezTo>
                  <a:pt x="72" y="119"/>
                  <a:pt x="72" y="119"/>
                  <a:pt x="72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lnTo>
                  <a:pt x="72" y="119"/>
                </a:lnTo>
                <a:close/>
                <a:moveTo>
                  <a:pt x="72" y="121"/>
                </a:moveTo>
                <a:cubicBezTo>
                  <a:pt x="72" y="122"/>
                  <a:pt x="72" y="122"/>
                  <a:pt x="72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lnTo>
                  <a:pt x="72" y="121"/>
                </a:lnTo>
                <a:close/>
                <a:moveTo>
                  <a:pt x="72" y="123"/>
                </a:moveTo>
                <a:cubicBezTo>
                  <a:pt x="72" y="124"/>
                  <a:pt x="72" y="124"/>
                  <a:pt x="72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lnTo>
                  <a:pt x="72" y="123"/>
                </a:lnTo>
                <a:close/>
                <a:moveTo>
                  <a:pt x="72" y="126"/>
                </a:moveTo>
                <a:cubicBezTo>
                  <a:pt x="72" y="126"/>
                  <a:pt x="72" y="126"/>
                  <a:pt x="72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lnTo>
                  <a:pt x="72" y="126"/>
                </a:lnTo>
                <a:close/>
                <a:moveTo>
                  <a:pt x="72" y="127"/>
                </a:moveTo>
                <a:cubicBezTo>
                  <a:pt x="72" y="141"/>
                  <a:pt x="72" y="141"/>
                  <a:pt x="72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8"/>
                  <a:pt x="71" y="128"/>
                  <a:pt x="71" y="128"/>
                </a:cubicBezTo>
                <a:lnTo>
                  <a:pt x="72" y="127"/>
                </a:lnTo>
                <a:close/>
                <a:moveTo>
                  <a:pt x="72" y="143"/>
                </a:moveTo>
                <a:cubicBezTo>
                  <a:pt x="72" y="144"/>
                  <a:pt x="72" y="144"/>
                  <a:pt x="72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lnTo>
                  <a:pt x="72" y="143"/>
                </a:lnTo>
                <a:close/>
                <a:moveTo>
                  <a:pt x="72" y="146"/>
                </a:moveTo>
                <a:cubicBezTo>
                  <a:pt x="72" y="146"/>
                  <a:pt x="72" y="146"/>
                  <a:pt x="72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lnTo>
                  <a:pt x="72" y="146"/>
                </a:lnTo>
                <a:close/>
                <a:moveTo>
                  <a:pt x="71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1" y="174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1" y="32"/>
                </a:moveTo>
                <a:cubicBezTo>
                  <a:pt x="71" y="75"/>
                  <a:pt x="71" y="75"/>
                  <a:pt x="71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32"/>
                  <a:pt x="71" y="32"/>
                  <a:pt x="71" y="32"/>
                </a:cubicBez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lose/>
                <a:moveTo>
                  <a:pt x="71" y="79"/>
                </a:moveTo>
                <a:cubicBezTo>
                  <a:pt x="71" y="88"/>
                  <a:pt x="71" y="88"/>
                  <a:pt x="71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79"/>
                  <a:pt x="71" y="79"/>
                  <a:pt x="71" y="79"/>
                </a:cubicBezTo>
                <a:close/>
                <a:moveTo>
                  <a:pt x="71" y="90"/>
                </a:move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0"/>
                  <a:pt x="71" y="90"/>
                  <a:pt x="71" y="90"/>
                </a:cubicBezTo>
                <a:close/>
                <a:moveTo>
                  <a:pt x="71" y="95"/>
                </a:move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96"/>
                  <a:pt x="71" y="96"/>
                  <a:pt x="71" y="96"/>
                </a:cubicBezTo>
                <a:lnTo>
                  <a:pt x="71" y="95"/>
                </a:lnTo>
                <a:close/>
                <a:moveTo>
                  <a:pt x="71" y="113"/>
                </a:moveTo>
                <a:cubicBezTo>
                  <a:pt x="71" y="114"/>
                  <a:pt x="71" y="114"/>
                  <a:pt x="71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close/>
                <a:moveTo>
                  <a:pt x="71" y="116"/>
                </a:move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lose/>
                <a:moveTo>
                  <a:pt x="71" y="121"/>
                </a:moveTo>
                <a:cubicBezTo>
                  <a:pt x="71" y="122"/>
                  <a:pt x="71" y="122"/>
                  <a:pt x="71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close/>
                <a:moveTo>
                  <a:pt x="71" y="123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close/>
                <a:moveTo>
                  <a:pt x="71" y="128"/>
                </a:move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8"/>
                  <a:pt x="71" y="128"/>
                  <a:pt x="71" y="128"/>
                </a:cubicBez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lose/>
                <a:moveTo>
                  <a:pt x="71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1" y="174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1" y="32"/>
                </a:moveTo>
                <a:cubicBezTo>
                  <a:pt x="71" y="75"/>
                  <a:pt x="71" y="75"/>
                  <a:pt x="71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32"/>
                  <a:pt x="71" y="32"/>
                  <a:pt x="71" y="32"/>
                </a:cubicBez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lose/>
                <a:moveTo>
                  <a:pt x="71" y="79"/>
                </a:move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71" y="80"/>
                  <a:pt x="71" y="80"/>
                  <a:pt x="71" y="80"/>
                </a:cubicBezTo>
                <a:lnTo>
                  <a:pt x="71" y="79"/>
                </a:lnTo>
                <a:close/>
                <a:moveTo>
                  <a:pt x="71" y="90"/>
                </a:moveTo>
                <a:cubicBezTo>
                  <a:pt x="71" y="94"/>
                  <a:pt x="71" y="94"/>
                  <a:pt x="71" y="94"/>
                </a:cubicBezTo>
                <a:cubicBezTo>
                  <a:pt x="71" y="95"/>
                  <a:pt x="71" y="95"/>
                  <a:pt x="71" y="95"/>
                </a:cubicBezTo>
                <a:cubicBezTo>
                  <a:pt x="71" y="91"/>
                  <a:pt x="71" y="91"/>
                  <a:pt x="71" y="91"/>
                </a:cubicBezTo>
                <a:lnTo>
                  <a:pt x="71" y="90"/>
                </a:lnTo>
                <a:close/>
                <a:moveTo>
                  <a:pt x="71" y="96"/>
                </a:moveTo>
                <a:cubicBezTo>
                  <a:pt x="71" y="101"/>
                  <a:pt x="71" y="101"/>
                  <a:pt x="71" y="10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97"/>
                  <a:pt x="71" y="97"/>
                  <a:pt x="71" y="97"/>
                </a:cubicBezTo>
                <a:lnTo>
                  <a:pt x="71" y="96"/>
                </a:lnTo>
                <a:close/>
                <a:moveTo>
                  <a:pt x="71" y="113"/>
                </a:moveTo>
                <a:cubicBezTo>
                  <a:pt x="71" y="114"/>
                  <a:pt x="71" y="114"/>
                  <a:pt x="71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close/>
                <a:moveTo>
                  <a:pt x="71" y="116"/>
                </a:move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lose/>
                <a:moveTo>
                  <a:pt x="71" y="121"/>
                </a:moveTo>
                <a:cubicBezTo>
                  <a:pt x="71" y="122"/>
                  <a:pt x="71" y="122"/>
                  <a:pt x="71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close/>
                <a:moveTo>
                  <a:pt x="71" y="123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close/>
                <a:moveTo>
                  <a:pt x="71" y="128"/>
                </a:move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8"/>
                  <a:pt x="71" y="128"/>
                  <a:pt x="71" y="128"/>
                </a:cubicBez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lose/>
                <a:moveTo>
                  <a:pt x="71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1" y="174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1" y="32"/>
                </a:move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32"/>
                  <a:pt x="71" y="32"/>
                  <a:pt x="71" y="32"/>
                </a:cubicBez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lose/>
                <a:moveTo>
                  <a:pt x="71" y="80"/>
                </a:moveTo>
                <a:cubicBezTo>
                  <a:pt x="71" y="89"/>
                  <a:pt x="71" y="89"/>
                  <a:pt x="71" y="89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1"/>
                  <a:pt x="71" y="81"/>
                  <a:pt x="71" y="81"/>
                </a:cubicBezTo>
                <a:lnTo>
                  <a:pt x="71" y="80"/>
                </a:lnTo>
                <a:close/>
                <a:moveTo>
                  <a:pt x="71" y="91"/>
                </a:moveTo>
                <a:cubicBezTo>
                  <a:pt x="71" y="95"/>
                  <a:pt x="71" y="95"/>
                  <a:pt x="71" y="95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3"/>
                  <a:pt x="71" y="93"/>
                  <a:pt x="71" y="93"/>
                </a:cubicBezTo>
                <a:lnTo>
                  <a:pt x="71" y="91"/>
                </a:lnTo>
                <a:close/>
                <a:moveTo>
                  <a:pt x="71" y="97"/>
                </a:moveTo>
                <a:cubicBezTo>
                  <a:pt x="71" y="100"/>
                  <a:pt x="71" y="100"/>
                  <a:pt x="71" y="100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9"/>
                  <a:pt x="71" y="109"/>
                  <a:pt x="71" y="109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lnTo>
                  <a:pt x="71" y="97"/>
                </a:ln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8"/>
                  <a:pt x="71" y="118"/>
                  <a:pt x="71" y="118"/>
                </a:cubicBezTo>
                <a:lnTo>
                  <a:pt x="71" y="119"/>
                </a:lnTo>
                <a:close/>
                <a:moveTo>
                  <a:pt x="71" y="121"/>
                </a:move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lose/>
                <a:moveTo>
                  <a:pt x="71" y="123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close/>
                <a:moveTo>
                  <a:pt x="71" y="128"/>
                </a:move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9"/>
                  <a:pt x="71" y="129"/>
                  <a:pt x="71" y="129"/>
                </a:cubicBezTo>
                <a:lnTo>
                  <a:pt x="71" y="128"/>
                </a:ln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lose/>
                <a:moveTo>
                  <a:pt x="71" y="31"/>
                </a:moveTo>
                <a:cubicBezTo>
                  <a:pt x="70" y="31"/>
                  <a:pt x="70" y="31"/>
                  <a:pt x="70" y="31"/>
                </a:cubicBezTo>
                <a:cubicBezTo>
                  <a:pt x="70" y="32"/>
                  <a:pt x="70" y="32"/>
                  <a:pt x="70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0" y="173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0" y="146"/>
                  <a:pt x="70" y="146"/>
                  <a:pt x="70" y="146"/>
                </a:cubicBezTo>
                <a:lnTo>
                  <a:pt x="70" y="173"/>
                </a:lnTo>
                <a:close/>
                <a:moveTo>
                  <a:pt x="71" y="32"/>
                </a:move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32"/>
                  <a:pt x="70" y="32"/>
                  <a:pt x="70" y="32"/>
                </a:cubicBezTo>
                <a:lnTo>
                  <a:pt x="71" y="32"/>
                </a:ln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lnTo>
                  <a:pt x="71" y="77"/>
                </a:lnTo>
                <a:close/>
                <a:moveTo>
                  <a:pt x="71" y="81"/>
                </a:moveTo>
                <a:cubicBezTo>
                  <a:pt x="71" y="90"/>
                  <a:pt x="71" y="90"/>
                  <a:pt x="71" y="90"/>
                </a:cubicBezTo>
                <a:cubicBezTo>
                  <a:pt x="70" y="91"/>
                  <a:pt x="70" y="91"/>
                  <a:pt x="70" y="91"/>
                </a:cubicBezTo>
                <a:cubicBezTo>
                  <a:pt x="70" y="82"/>
                  <a:pt x="70" y="82"/>
                  <a:pt x="70" y="82"/>
                </a:cubicBezTo>
                <a:lnTo>
                  <a:pt x="71" y="81"/>
                </a:lnTo>
                <a:close/>
                <a:moveTo>
                  <a:pt x="71" y="93"/>
                </a:moveTo>
                <a:cubicBezTo>
                  <a:pt x="71" y="97"/>
                  <a:pt x="71" y="97"/>
                  <a:pt x="71" y="97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70" y="96"/>
                  <a:pt x="70" y="96"/>
                  <a:pt x="70" y="96"/>
                </a:cubicBezTo>
                <a:lnTo>
                  <a:pt x="71" y="93"/>
                </a:lnTo>
                <a:close/>
                <a:moveTo>
                  <a:pt x="71" y="100"/>
                </a:moveTo>
                <a:cubicBezTo>
                  <a:pt x="70" y="103"/>
                  <a:pt x="70" y="103"/>
                  <a:pt x="70" y="103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5"/>
                  <a:pt x="71" y="105"/>
                  <a:pt x="71" y="105"/>
                </a:cubicBezTo>
                <a:lnTo>
                  <a:pt x="71" y="100"/>
                </a:lnTo>
                <a:close/>
                <a:moveTo>
                  <a:pt x="71" y="109"/>
                </a:moveTo>
                <a:cubicBezTo>
                  <a:pt x="71" y="118"/>
                  <a:pt x="71" y="118"/>
                  <a:pt x="71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09"/>
                  <a:pt x="71" y="109"/>
                  <a:pt x="71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1" y="109"/>
                  <a:pt x="71" y="109"/>
                  <a:pt x="71" y="109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5"/>
                  <a:pt x="70" y="125"/>
                  <a:pt x="70" y="125"/>
                </a:cubicBezTo>
                <a:lnTo>
                  <a:pt x="71" y="125"/>
                </a:lnTo>
                <a:close/>
                <a:moveTo>
                  <a:pt x="71" y="129"/>
                </a:moveTo>
                <a:cubicBezTo>
                  <a:pt x="71" y="141"/>
                  <a:pt x="71" y="141"/>
                  <a:pt x="71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1" y="129"/>
                  <a:pt x="71" y="129"/>
                  <a:pt x="71" y="129"/>
                </a:cubicBez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lnTo>
                  <a:pt x="71" y="143"/>
                </a:ln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lnTo>
                  <a:pt x="71" y="146"/>
                </a:lnTo>
                <a:close/>
                <a:moveTo>
                  <a:pt x="70" y="31"/>
                </a:move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lnTo>
                  <a:pt x="70" y="31"/>
                </a:lnTo>
                <a:close/>
                <a:moveTo>
                  <a:pt x="70" y="173"/>
                </a:moveTo>
                <a:cubicBezTo>
                  <a:pt x="70" y="173"/>
                  <a:pt x="70" y="173"/>
                  <a:pt x="70" y="173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lnTo>
                  <a:pt x="70" y="173"/>
                </a:lnTo>
                <a:close/>
                <a:moveTo>
                  <a:pt x="70" y="32"/>
                </a:moveTo>
                <a:cubicBezTo>
                  <a:pt x="70" y="74"/>
                  <a:pt x="70" y="74"/>
                  <a:pt x="70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32"/>
                  <a:pt x="70" y="32"/>
                  <a:pt x="70" y="32"/>
                </a:cubicBezTo>
                <a:close/>
                <a:moveTo>
                  <a:pt x="70" y="77"/>
                </a:move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lose/>
                <a:moveTo>
                  <a:pt x="70" y="82"/>
                </a:moveTo>
                <a:cubicBezTo>
                  <a:pt x="70" y="91"/>
                  <a:pt x="70" y="91"/>
                  <a:pt x="70" y="91"/>
                </a:cubicBezTo>
                <a:cubicBezTo>
                  <a:pt x="70" y="92"/>
                  <a:pt x="70" y="92"/>
                  <a:pt x="70" y="92"/>
                </a:cubicBezTo>
                <a:cubicBezTo>
                  <a:pt x="70" y="83"/>
                  <a:pt x="70" y="83"/>
                  <a:pt x="70" y="83"/>
                </a:cubicBezTo>
                <a:lnTo>
                  <a:pt x="70" y="82"/>
                </a:lnTo>
                <a:close/>
                <a:moveTo>
                  <a:pt x="70" y="96"/>
                </a:moveTo>
                <a:cubicBezTo>
                  <a:pt x="70" y="100"/>
                  <a:pt x="70" y="100"/>
                  <a:pt x="70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70" y="97"/>
                  <a:pt x="70" y="97"/>
                  <a:pt x="70" y="97"/>
                </a:cubicBezTo>
                <a:lnTo>
                  <a:pt x="70" y="96"/>
                </a:lnTo>
                <a:close/>
                <a:moveTo>
                  <a:pt x="70" y="103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5"/>
                  <a:pt x="70" y="105"/>
                  <a:pt x="70" y="105"/>
                </a:cubicBezTo>
                <a:lnTo>
                  <a:pt x="70" y="103"/>
                </a:lnTo>
                <a:close/>
                <a:moveTo>
                  <a:pt x="70" y="111"/>
                </a:move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lose/>
                <a:moveTo>
                  <a:pt x="70" y="113"/>
                </a:moveTo>
                <a:cubicBezTo>
                  <a:pt x="70" y="114"/>
                  <a:pt x="70" y="114"/>
                  <a:pt x="70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3"/>
                  <a:pt x="70" y="113"/>
                  <a:pt x="70" y="113"/>
                </a:cubicBezTo>
                <a:close/>
                <a:moveTo>
                  <a:pt x="70" y="114"/>
                </a:moveTo>
                <a:cubicBezTo>
                  <a:pt x="70" y="124"/>
                  <a:pt x="70" y="124"/>
                  <a:pt x="70" y="124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lnTo>
                  <a:pt x="70" y="114"/>
                </a:lnTo>
                <a:close/>
                <a:moveTo>
                  <a:pt x="70" y="129"/>
                </a:move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lose/>
                <a:moveTo>
                  <a:pt x="70" y="143"/>
                </a:move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close/>
                <a:moveTo>
                  <a:pt x="70" y="146"/>
                </a:move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close/>
                <a:moveTo>
                  <a:pt x="70" y="32"/>
                </a:move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lose/>
                <a:moveTo>
                  <a:pt x="70" y="173"/>
                </a:moveTo>
                <a:cubicBezTo>
                  <a:pt x="70" y="173"/>
                  <a:pt x="70" y="173"/>
                  <a:pt x="70" y="173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lnTo>
                  <a:pt x="70" y="173"/>
                </a:lnTo>
                <a:close/>
                <a:moveTo>
                  <a:pt x="70" y="77"/>
                </a:move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6"/>
                  <a:pt x="70" y="76"/>
                  <a:pt x="70" y="76"/>
                </a:cubicBezTo>
                <a:lnTo>
                  <a:pt x="70" y="77"/>
                </a:lnTo>
                <a:close/>
                <a:moveTo>
                  <a:pt x="70" y="83"/>
                </a:moveTo>
                <a:cubicBezTo>
                  <a:pt x="70" y="92"/>
                  <a:pt x="70" y="92"/>
                  <a:pt x="70" y="92"/>
                </a:cubicBezTo>
                <a:cubicBezTo>
                  <a:pt x="70" y="95"/>
                  <a:pt x="70" y="95"/>
                  <a:pt x="70" y="95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lose/>
                <a:moveTo>
                  <a:pt x="70" y="97"/>
                </a:moveTo>
                <a:cubicBezTo>
                  <a:pt x="70" y="101"/>
                  <a:pt x="70" y="101"/>
                  <a:pt x="70" y="101"/>
                </a:cubicBezTo>
                <a:cubicBezTo>
                  <a:pt x="70" y="105"/>
                  <a:pt x="70" y="105"/>
                  <a:pt x="70" y="105"/>
                </a:cubicBezTo>
                <a:cubicBezTo>
                  <a:pt x="70" y="101"/>
                  <a:pt x="70" y="101"/>
                  <a:pt x="70" y="101"/>
                </a:cubicBezTo>
                <a:lnTo>
                  <a:pt x="70" y="97"/>
                </a:lnTo>
                <a:close/>
                <a:moveTo>
                  <a:pt x="70" y="105"/>
                </a:moveTo>
                <a:cubicBezTo>
                  <a:pt x="70" y="110"/>
                  <a:pt x="70" y="110"/>
                  <a:pt x="70" y="110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0"/>
                  <a:pt x="70" y="110"/>
                  <a:pt x="70" y="110"/>
                </a:cubicBezTo>
                <a:lnTo>
                  <a:pt x="70" y="105"/>
                </a:lnTo>
                <a:close/>
                <a:moveTo>
                  <a:pt x="70" y="118"/>
                </a:moveTo>
                <a:cubicBezTo>
                  <a:pt x="70" y="128"/>
                  <a:pt x="70" y="128"/>
                  <a:pt x="70" y="128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18"/>
                  <a:pt x="70" y="118"/>
                  <a:pt x="70" y="118"/>
                </a:cubicBezTo>
                <a:close/>
                <a:moveTo>
                  <a:pt x="70" y="143"/>
                </a:move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close/>
                <a:moveTo>
                  <a:pt x="70" y="146"/>
                </a:move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5"/>
                  <a:pt x="70" y="145"/>
                  <a:pt x="70" y="145"/>
                </a:cubicBezTo>
                <a:lnTo>
                  <a:pt x="70" y="146"/>
                </a:lnTo>
                <a:close/>
                <a:moveTo>
                  <a:pt x="70" y="32"/>
                </a:moveTo>
                <a:cubicBezTo>
                  <a:pt x="69" y="31"/>
                  <a:pt x="69" y="31"/>
                  <a:pt x="69" y="31"/>
                </a:cubicBezTo>
                <a:cubicBezTo>
                  <a:pt x="69" y="32"/>
                  <a:pt x="69" y="32"/>
                  <a:pt x="69" y="32"/>
                </a:cubicBezTo>
                <a:cubicBezTo>
                  <a:pt x="69" y="32"/>
                  <a:pt x="69" y="32"/>
                  <a:pt x="69" y="32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74"/>
                  <a:pt x="69" y="74"/>
                  <a:pt x="69" y="74"/>
                </a:cubicBezTo>
                <a:cubicBezTo>
                  <a:pt x="70" y="74"/>
                  <a:pt x="70" y="74"/>
                  <a:pt x="70" y="74"/>
                </a:cubicBezTo>
                <a:lnTo>
                  <a:pt x="70" y="32"/>
                </a:lnTo>
                <a:close/>
                <a:moveTo>
                  <a:pt x="69" y="173"/>
                </a:moveTo>
                <a:cubicBezTo>
                  <a:pt x="70" y="173"/>
                  <a:pt x="70" y="173"/>
                  <a:pt x="70" y="173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69" y="131"/>
                  <a:pt x="69" y="131"/>
                  <a:pt x="69" y="131"/>
                </a:cubicBezTo>
                <a:lnTo>
                  <a:pt x="69" y="173"/>
                </a:lnTo>
                <a:close/>
                <a:moveTo>
                  <a:pt x="70" y="76"/>
                </a:moveTo>
                <a:cubicBezTo>
                  <a:pt x="70" y="77"/>
                  <a:pt x="70" y="77"/>
                  <a:pt x="70" y="77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76"/>
                  <a:pt x="69" y="76"/>
                  <a:pt x="69" y="76"/>
                </a:cubicBezTo>
                <a:lnTo>
                  <a:pt x="70" y="76"/>
                </a:lnTo>
                <a:close/>
                <a:moveTo>
                  <a:pt x="70" y="83"/>
                </a:moveTo>
                <a:cubicBezTo>
                  <a:pt x="70" y="95"/>
                  <a:pt x="70" y="95"/>
                  <a:pt x="70" y="95"/>
                </a:cubicBezTo>
                <a:cubicBezTo>
                  <a:pt x="69" y="97"/>
                  <a:pt x="69" y="97"/>
                  <a:pt x="69" y="97"/>
                </a:cubicBezTo>
                <a:cubicBezTo>
                  <a:pt x="69" y="83"/>
                  <a:pt x="69" y="83"/>
                  <a:pt x="69" y="83"/>
                </a:cubicBezTo>
                <a:lnTo>
                  <a:pt x="70" y="83"/>
                </a:lnTo>
                <a:close/>
                <a:moveTo>
                  <a:pt x="70" y="101"/>
                </a:moveTo>
                <a:cubicBezTo>
                  <a:pt x="70" y="105"/>
                  <a:pt x="70" y="105"/>
                  <a:pt x="70" y="105"/>
                </a:cubicBezTo>
                <a:cubicBezTo>
                  <a:pt x="69" y="110"/>
                  <a:pt x="69" y="110"/>
                  <a:pt x="69" y="110"/>
                </a:cubicBezTo>
                <a:cubicBezTo>
                  <a:pt x="69" y="106"/>
                  <a:pt x="69" y="106"/>
                  <a:pt x="69" y="106"/>
                </a:cubicBezTo>
                <a:lnTo>
                  <a:pt x="70" y="101"/>
                </a:lnTo>
                <a:close/>
                <a:moveTo>
                  <a:pt x="70" y="110"/>
                </a:move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16"/>
                  <a:pt x="69" y="116"/>
                  <a:pt x="69" y="116"/>
                </a:cubicBezTo>
                <a:lnTo>
                  <a:pt x="70" y="110"/>
                </a:lnTo>
                <a:close/>
                <a:moveTo>
                  <a:pt x="70" y="123"/>
                </a:moveTo>
                <a:cubicBezTo>
                  <a:pt x="70" y="123"/>
                  <a:pt x="70" y="123"/>
                  <a:pt x="70" y="123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9" y="122"/>
                  <a:pt x="69" y="122"/>
                  <a:pt x="69" y="122"/>
                </a:cubicBezTo>
                <a:lnTo>
                  <a:pt x="70" y="123"/>
                </a:lnTo>
                <a:close/>
                <a:moveTo>
                  <a:pt x="70" y="125"/>
                </a:moveTo>
                <a:cubicBezTo>
                  <a:pt x="70" y="126"/>
                  <a:pt x="70" y="126"/>
                  <a:pt x="70" y="126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lnTo>
                  <a:pt x="70" y="125"/>
                </a:lnTo>
                <a:close/>
                <a:moveTo>
                  <a:pt x="69" y="31"/>
                </a:moveTo>
                <a:cubicBezTo>
                  <a:pt x="68" y="31"/>
                  <a:pt x="68" y="31"/>
                  <a:pt x="68" y="31"/>
                </a:cubicBezTo>
                <a:cubicBezTo>
                  <a:pt x="68" y="32"/>
                  <a:pt x="68" y="32"/>
                  <a:pt x="68" y="32"/>
                </a:cubicBezTo>
                <a:cubicBezTo>
                  <a:pt x="69" y="32"/>
                  <a:pt x="69" y="32"/>
                  <a:pt x="69" y="32"/>
                </a:cubicBezTo>
                <a:lnTo>
                  <a:pt x="69" y="31"/>
                </a:lnTo>
                <a:close/>
                <a:moveTo>
                  <a:pt x="69" y="33"/>
                </a:moveTo>
                <a:cubicBezTo>
                  <a:pt x="69" y="34"/>
                  <a:pt x="69" y="36"/>
                  <a:pt x="68" y="37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lnTo>
                  <a:pt x="69" y="33"/>
                </a:lnTo>
                <a:close/>
                <a:moveTo>
                  <a:pt x="68" y="173"/>
                </a:moveTo>
                <a:cubicBezTo>
                  <a:pt x="69" y="173"/>
                  <a:pt x="69" y="173"/>
                  <a:pt x="69" y="173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69" y="131"/>
                  <a:pt x="69" y="132"/>
                  <a:pt x="68" y="132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8" y="146"/>
                  <a:pt x="68" y="146"/>
                  <a:pt x="68" y="146"/>
                </a:cubicBezTo>
                <a:lnTo>
                  <a:pt x="68" y="173"/>
                </a:lnTo>
                <a:close/>
                <a:moveTo>
                  <a:pt x="69" y="76"/>
                </a:moveTo>
                <a:cubicBezTo>
                  <a:pt x="69" y="77"/>
                  <a:pt x="69" y="77"/>
                  <a:pt x="69" y="77"/>
                </a:cubicBezTo>
                <a:cubicBezTo>
                  <a:pt x="68" y="77"/>
                  <a:pt x="68" y="77"/>
                  <a:pt x="68" y="77"/>
                </a:cubicBezTo>
                <a:cubicBezTo>
                  <a:pt x="68" y="76"/>
                  <a:pt x="68" y="76"/>
                  <a:pt x="68" y="76"/>
                </a:cubicBezTo>
                <a:lnTo>
                  <a:pt x="69" y="76"/>
                </a:lnTo>
                <a:close/>
                <a:moveTo>
                  <a:pt x="69" y="83"/>
                </a:moveTo>
                <a:cubicBezTo>
                  <a:pt x="69" y="97"/>
                  <a:pt x="69" y="97"/>
                  <a:pt x="69" y="97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8" y="82"/>
                  <a:pt x="68" y="82"/>
                  <a:pt x="68" y="82"/>
                </a:cubicBezTo>
                <a:lnTo>
                  <a:pt x="69" y="83"/>
                </a:lnTo>
                <a:close/>
                <a:moveTo>
                  <a:pt x="69" y="106"/>
                </a:moveTo>
                <a:cubicBezTo>
                  <a:pt x="69" y="110"/>
                  <a:pt x="69" y="110"/>
                  <a:pt x="69" y="110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4"/>
                  <a:pt x="68" y="114"/>
                  <a:pt x="68" y="114"/>
                </a:cubicBezTo>
                <a:lnTo>
                  <a:pt x="69" y="106"/>
                </a:lnTo>
                <a:close/>
                <a:moveTo>
                  <a:pt x="69" y="116"/>
                </a:moveTo>
                <a:cubicBezTo>
                  <a:pt x="69" y="121"/>
                  <a:pt x="69" y="121"/>
                  <a:pt x="69" y="121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27"/>
                  <a:pt x="68" y="127"/>
                  <a:pt x="68" y="127"/>
                </a:cubicBezTo>
                <a:lnTo>
                  <a:pt x="69" y="116"/>
                </a:lnTo>
                <a:close/>
                <a:moveTo>
                  <a:pt x="68" y="31"/>
                </a:moveTo>
                <a:cubicBezTo>
                  <a:pt x="68" y="30"/>
                  <a:pt x="68" y="30"/>
                  <a:pt x="68" y="30"/>
                </a:cubicBezTo>
                <a:cubicBezTo>
                  <a:pt x="67" y="31"/>
                  <a:pt x="67" y="31"/>
                  <a:pt x="67" y="31"/>
                </a:cubicBezTo>
                <a:cubicBezTo>
                  <a:pt x="68" y="32"/>
                  <a:pt x="68" y="32"/>
                  <a:pt x="68" y="32"/>
                </a:cubicBezTo>
                <a:lnTo>
                  <a:pt x="68" y="31"/>
                </a:lnTo>
                <a:close/>
                <a:moveTo>
                  <a:pt x="68" y="37"/>
                </a:moveTo>
                <a:cubicBezTo>
                  <a:pt x="68" y="38"/>
                  <a:pt x="67" y="39"/>
                  <a:pt x="67" y="41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lnTo>
                  <a:pt x="68" y="37"/>
                </a:lnTo>
                <a:close/>
                <a:moveTo>
                  <a:pt x="67" y="172"/>
                </a:moveTo>
                <a:cubicBezTo>
                  <a:pt x="68" y="173"/>
                  <a:pt x="68" y="173"/>
                  <a:pt x="68" y="173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67" y="134"/>
                  <a:pt x="67" y="134"/>
                  <a:pt x="67" y="134"/>
                </a:cubicBezTo>
                <a:lnTo>
                  <a:pt x="67" y="172"/>
                </a:lnTo>
                <a:close/>
                <a:moveTo>
                  <a:pt x="68" y="76"/>
                </a:moveTo>
                <a:cubicBezTo>
                  <a:pt x="68" y="77"/>
                  <a:pt x="68" y="77"/>
                  <a:pt x="68" y="77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75"/>
                  <a:pt x="67" y="75"/>
                  <a:pt x="67" y="75"/>
                </a:cubicBezTo>
                <a:lnTo>
                  <a:pt x="68" y="76"/>
                </a:lnTo>
                <a:close/>
                <a:moveTo>
                  <a:pt x="68" y="82"/>
                </a:moveTo>
                <a:cubicBezTo>
                  <a:pt x="68" y="102"/>
                  <a:pt x="68" y="102"/>
                  <a:pt x="68" y="102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67" y="97"/>
                  <a:pt x="67" y="97"/>
                  <a:pt x="67" y="97"/>
                </a:cubicBezTo>
                <a:cubicBezTo>
                  <a:pt x="68" y="94"/>
                  <a:pt x="68" y="94"/>
                  <a:pt x="68" y="94"/>
                </a:cubicBezTo>
                <a:cubicBezTo>
                  <a:pt x="68" y="95"/>
                  <a:pt x="67" y="95"/>
                  <a:pt x="67" y="96"/>
                </a:cubicBezTo>
                <a:cubicBezTo>
                  <a:pt x="67" y="81"/>
                  <a:pt x="67" y="81"/>
                  <a:pt x="67" y="81"/>
                </a:cubicBezTo>
                <a:lnTo>
                  <a:pt x="68" y="82"/>
                </a:lnTo>
                <a:close/>
                <a:moveTo>
                  <a:pt x="68" y="114"/>
                </a:moveTo>
                <a:cubicBezTo>
                  <a:pt x="68" y="118"/>
                  <a:pt x="68" y="118"/>
                  <a:pt x="68" y="118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24"/>
                  <a:pt x="67" y="124"/>
                  <a:pt x="67" y="124"/>
                </a:cubicBezTo>
                <a:lnTo>
                  <a:pt x="68" y="114"/>
                </a:lnTo>
                <a:close/>
                <a:moveTo>
                  <a:pt x="67" y="41"/>
                </a:moveTo>
                <a:cubicBezTo>
                  <a:pt x="67" y="42"/>
                  <a:pt x="66" y="43"/>
                  <a:pt x="66" y="44"/>
                </a:cubicBezTo>
                <a:cubicBezTo>
                  <a:pt x="66" y="73"/>
                  <a:pt x="66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lnTo>
                  <a:pt x="67" y="41"/>
                </a:lnTo>
                <a:close/>
                <a:moveTo>
                  <a:pt x="66" y="172"/>
                </a:moveTo>
                <a:cubicBezTo>
                  <a:pt x="67" y="172"/>
                  <a:pt x="67" y="172"/>
                  <a:pt x="67" y="172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6" y="145"/>
                  <a:pt x="66" y="145"/>
                  <a:pt x="66" y="145"/>
                </a:cubicBezTo>
                <a:lnTo>
                  <a:pt x="66" y="172"/>
                </a:lnTo>
                <a:close/>
                <a:moveTo>
                  <a:pt x="67" y="75"/>
                </a:moveTo>
                <a:cubicBezTo>
                  <a:pt x="67" y="76"/>
                  <a:pt x="67" y="76"/>
                  <a:pt x="67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79"/>
                  <a:pt x="66" y="79"/>
                  <a:pt x="66" y="79"/>
                </a:cubicBezTo>
                <a:cubicBezTo>
                  <a:pt x="66" y="77"/>
                  <a:pt x="66" y="77"/>
                  <a:pt x="66" y="77"/>
                </a:cubicBezTo>
                <a:cubicBezTo>
                  <a:pt x="66" y="77"/>
                  <a:pt x="66" y="77"/>
                  <a:pt x="66" y="77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66" y="75"/>
                  <a:pt x="66" y="75"/>
                  <a:pt x="66" y="75"/>
                </a:cubicBezTo>
                <a:lnTo>
                  <a:pt x="67" y="75"/>
                </a:lnTo>
                <a:close/>
                <a:moveTo>
                  <a:pt x="67" y="81"/>
                </a:moveTo>
                <a:cubicBezTo>
                  <a:pt x="67" y="96"/>
                  <a:pt x="67" y="96"/>
                  <a:pt x="67" y="96"/>
                </a:cubicBezTo>
                <a:cubicBezTo>
                  <a:pt x="67" y="97"/>
                  <a:pt x="66" y="98"/>
                  <a:pt x="66" y="99"/>
                </a:cubicBezTo>
                <a:cubicBezTo>
                  <a:pt x="66" y="80"/>
                  <a:pt x="66" y="80"/>
                  <a:pt x="66" y="80"/>
                </a:cubicBezTo>
                <a:lnTo>
                  <a:pt x="67" y="81"/>
                </a:lnTo>
                <a:close/>
                <a:moveTo>
                  <a:pt x="67" y="97"/>
                </a:moveTo>
                <a:cubicBezTo>
                  <a:pt x="66" y="102"/>
                  <a:pt x="66" y="102"/>
                  <a:pt x="66" y="102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67" y="108"/>
                  <a:pt x="67" y="108"/>
                  <a:pt x="67" y="108"/>
                </a:cubicBezTo>
                <a:lnTo>
                  <a:pt x="67" y="97"/>
                </a:lnTo>
                <a:close/>
                <a:moveTo>
                  <a:pt x="66" y="44"/>
                </a:moveTo>
                <a:cubicBezTo>
                  <a:pt x="66" y="44"/>
                  <a:pt x="65" y="45"/>
                  <a:pt x="65" y="46"/>
                </a:cubicBezTo>
                <a:cubicBezTo>
                  <a:pt x="65" y="45"/>
                  <a:pt x="65" y="45"/>
                  <a:pt x="65" y="45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5" y="46"/>
                  <a:pt x="65" y="46"/>
                  <a:pt x="65" y="46"/>
                </a:cubicBezTo>
                <a:cubicBezTo>
                  <a:pt x="64" y="48"/>
                  <a:pt x="63" y="50"/>
                  <a:pt x="62" y="52"/>
                </a:cubicBezTo>
                <a:cubicBezTo>
                  <a:pt x="62" y="71"/>
                  <a:pt x="62" y="71"/>
                  <a:pt x="62" y="71"/>
                </a:cubicBezTo>
                <a:cubicBezTo>
                  <a:pt x="63" y="72"/>
                  <a:pt x="65" y="72"/>
                  <a:pt x="66" y="73"/>
                </a:cubicBezTo>
                <a:lnTo>
                  <a:pt x="66" y="44"/>
                </a:lnTo>
                <a:close/>
                <a:moveTo>
                  <a:pt x="62" y="170"/>
                </a:moveTo>
                <a:cubicBezTo>
                  <a:pt x="63" y="171"/>
                  <a:pt x="65" y="171"/>
                  <a:pt x="66" y="172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5" y="137"/>
                  <a:pt x="63" y="138"/>
                  <a:pt x="62" y="140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63" y="142"/>
                  <a:pt x="64" y="142"/>
                  <a:pt x="65" y="142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2" y="144"/>
                  <a:pt x="62" y="144"/>
                  <a:pt x="62" y="144"/>
                </a:cubicBezTo>
                <a:lnTo>
                  <a:pt x="62" y="170"/>
                </a:lnTo>
                <a:close/>
                <a:moveTo>
                  <a:pt x="66" y="75"/>
                </a:moveTo>
                <a:cubicBezTo>
                  <a:pt x="66" y="76"/>
                  <a:pt x="66" y="76"/>
                  <a:pt x="66" y="76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4"/>
                  <a:pt x="62" y="74"/>
                  <a:pt x="62" y="74"/>
                </a:cubicBezTo>
                <a:lnTo>
                  <a:pt x="66" y="75"/>
                </a:lnTo>
                <a:close/>
                <a:moveTo>
                  <a:pt x="66" y="77"/>
                </a:moveTo>
                <a:cubicBezTo>
                  <a:pt x="66" y="79"/>
                  <a:pt x="66" y="79"/>
                  <a:pt x="66" y="79"/>
                </a:cubicBezTo>
                <a:cubicBezTo>
                  <a:pt x="66" y="80"/>
                  <a:pt x="66" y="80"/>
                  <a:pt x="66" y="80"/>
                </a:cubicBezTo>
                <a:cubicBezTo>
                  <a:pt x="66" y="80"/>
                  <a:pt x="66" y="80"/>
                  <a:pt x="66" y="80"/>
                </a:cubicBezTo>
                <a:cubicBezTo>
                  <a:pt x="66" y="99"/>
                  <a:pt x="66" y="99"/>
                  <a:pt x="66" y="99"/>
                </a:cubicBezTo>
                <a:cubicBezTo>
                  <a:pt x="64" y="103"/>
                  <a:pt x="63" y="108"/>
                  <a:pt x="62" y="112"/>
                </a:cubicBezTo>
                <a:cubicBezTo>
                  <a:pt x="62" y="77"/>
                  <a:pt x="62" y="77"/>
                  <a:pt x="62" y="77"/>
                </a:cubicBezTo>
                <a:cubicBezTo>
                  <a:pt x="65" y="79"/>
                  <a:pt x="65" y="79"/>
                  <a:pt x="65" y="79"/>
                </a:cubicBezTo>
                <a:lnTo>
                  <a:pt x="66" y="77"/>
                </a:lnTo>
                <a:close/>
                <a:moveTo>
                  <a:pt x="66" y="102"/>
                </a:moveTo>
                <a:cubicBezTo>
                  <a:pt x="62" y="119"/>
                  <a:pt x="62" y="119"/>
                  <a:pt x="62" y="119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66" y="113"/>
                  <a:pt x="66" y="113"/>
                  <a:pt x="66" y="113"/>
                </a:cubicBezTo>
                <a:lnTo>
                  <a:pt x="66" y="102"/>
                </a:lnTo>
                <a:close/>
                <a:moveTo>
                  <a:pt x="62" y="48"/>
                </a:moveTo>
                <a:cubicBezTo>
                  <a:pt x="51" y="55"/>
                  <a:pt x="51" y="55"/>
                  <a:pt x="51" y="55"/>
                </a:cubicBezTo>
                <a:cubicBezTo>
                  <a:pt x="51" y="56"/>
                  <a:pt x="51" y="56"/>
                  <a:pt x="51" y="56"/>
                </a:cubicBezTo>
                <a:cubicBezTo>
                  <a:pt x="62" y="48"/>
                  <a:pt x="62" y="48"/>
                  <a:pt x="62" y="48"/>
                </a:cubicBezTo>
                <a:close/>
                <a:moveTo>
                  <a:pt x="51" y="166"/>
                </a:moveTo>
                <a:cubicBezTo>
                  <a:pt x="51" y="141"/>
                  <a:pt x="51" y="141"/>
                  <a:pt x="51" y="141"/>
                </a:cubicBezTo>
                <a:cubicBezTo>
                  <a:pt x="53" y="142"/>
                  <a:pt x="55" y="142"/>
                  <a:pt x="57" y="143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5" y="139"/>
                  <a:pt x="53" y="138"/>
                  <a:pt x="51" y="136"/>
                </a:cubicBezTo>
                <a:cubicBezTo>
                  <a:pt x="51" y="67"/>
                  <a:pt x="51" y="67"/>
                  <a:pt x="51" y="67"/>
                </a:cubicBezTo>
                <a:cubicBezTo>
                  <a:pt x="53" y="66"/>
                  <a:pt x="55" y="63"/>
                  <a:pt x="57" y="60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0"/>
                  <a:pt x="51" y="60"/>
                  <a:pt x="51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9" y="57"/>
                  <a:pt x="60" y="55"/>
                  <a:pt x="62" y="52"/>
                </a:cubicBezTo>
                <a:cubicBezTo>
                  <a:pt x="62" y="71"/>
                  <a:pt x="62" y="71"/>
                  <a:pt x="62" y="71"/>
                </a:cubicBezTo>
                <a:cubicBezTo>
                  <a:pt x="59" y="70"/>
                  <a:pt x="55" y="69"/>
                  <a:pt x="51" y="69"/>
                </a:cubicBezTo>
                <a:cubicBezTo>
                  <a:pt x="53" y="70"/>
                  <a:pt x="53" y="70"/>
                  <a:pt x="53" y="70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55" y="71"/>
                  <a:pt x="55" y="71"/>
                  <a:pt x="55" y="71"/>
                </a:cubicBezTo>
                <a:cubicBezTo>
                  <a:pt x="62" y="77"/>
                  <a:pt x="62" y="77"/>
                  <a:pt x="62" y="77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0" y="122"/>
                  <a:pt x="59" y="130"/>
                  <a:pt x="59" y="135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41"/>
                  <a:pt x="61" y="140"/>
                  <a:pt x="62" y="140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9" y="143"/>
                  <a:pt x="59" y="143"/>
                  <a:pt x="59" y="143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62" y="170"/>
                  <a:pt x="62" y="170"/>
                  <a:pt x="62" y="170"/>
                </a:cubicBezTo>
                <a:cubicBezTo>
                  <a:pt x="58" y="169"/>
                  <a:pt x="55" y="167"/>
                  <a:pt x="51" y="166"/>
                </a:cubicBezTo>
                <a:close/>
                <a:moveTo>
                  <a:pt x="51" y="55"/>
                </a:moveTo>
                <a:cubicBezTo>
                  <a:pt x="46" y="59"/>
                  <a:pt x="46" y="59"/>
                  <a:pt x="46" y="59"/>
                </a:cubicBezTo>
                <a:cubicBezTo>
                  <a:pt x="46" y="60"/>
                  <a:pt x="46" y="60"/>
                  <a:pt x="46" y="60"/>
                </a:cubicBezTo>
                <a:cubicBezTo>
                  <a:pt x="51" y="56"/>
                  <a:pt x="51" y="56"/>
                  <a:pt x="51" y="56"/>
                </a:cubicBezTo>
                <a:lnTo>
                  <a:pt x="51" y="55"/>
                </a:lnTo>
                <a:close/>
                <a:moveTo>
                  <a:pt x="46" y="164"/>
                </a:moveTo>
                <a:cubicBezTo>
                  <a:pt x="48" y="164"/>
                  <a:pt x="49" y="165"/>
                  <a:pt x="51" y="166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49" y="140"/>
                  <a:pt x="48" y="140"/>
                  <a:pt x="46" y="139"/>
                </a:cubicBezTo>
                <a:lnTo>
                  <a:pt x="46" y="164"/>
                </a:lnTo>
                <a:close/>
                <a:moveTo>
                  <a:pt x="51" y="60"/>
                </a:moveTo>
                <a:cubicBezTo>
                  <a:pt x="51" y="61"/>
                  <a:pt x="51" y="61"/>
                  <a:pt x="51" y="61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1"/>
                  <a:pt x="46" y="61"/>
                  <a:pt x="46" y="61"/>
                </a:cubicBezTo>
                <a:lnTo>
                  <a:pt x="51" y="60"/>
                </a:lnTo>
                <a:close/>
                <a:moveTo>
                  <a:pt x="51" y="67"/>
                </a:moveTo>
                <a:cubicBezTo>
                  <a:pt x="51" y="136"/>
                  <a:pt x="51" y="136"/>
                  <a:pt x="51" y="136"/>
                </a:cubicBezTo>
                <a:cubicBezTo>
                  <a:pt x="50" y="136"/>
                  <a:pt x="48" y="135"/>
                  <a:pt x="47" y="134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46" y="134"/>
                  <a:pt x="46" y="134"/>
                  <a:pt x="46" y="134"/>
                </a:cubicBezTo>
                <a:cubicBezTo>
                  <a:pt x="46" y="134"/>
                  <a:pt x="46" y="134"/>
                  <a:pt x="46" y="134"/>
                </a:cubicBezTo>
                <a:cubicBezTo>
                  <a:pt x="46" y="65"/>
                  <a:pt x="46" y="65"/>
                  <a:pt x="46" y="65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68"/>
                  <a:pt x="51" y="68"/>
                  <a:pt x="51" y="67"/>
                </a:cubicBezTo>
                <a:close/>
                <a:moveTo>
                  <a:pt x="46" y="59"/>
                </a:moveTo>
                <a:cubicBezTo>
                  <a:pt x="44" y="60"/>
                  <a:pt x="44" y="60"/>
                  <a:pt x="44" y="60"/>
                </a:cubicBezTo>
                <a:cubicBezTo>
                  <a:pt x="44" y="61"/>
                  <a:pt x="44" y="61"/>
                  <a:pt x="44" y="61"/>
                </a:cubicBezTo>
                <a:cubicBezTo>
                  <a:pt x="46" y="60"/>
                  <a:pt x="46" y="60"/>
                  <a:pt x="46" y="60"/>
                </a:cubicBezTo>
                <a:lnTo>
                  <a:pt x="46" y="59"/>
                </a:lnTo>
                <a:close/>
                <a:moveTo>
                  <a:pt x="44" y="163"/>
                </a:moveTo>
                <a:cubicBezTo>
                  <a:pt x="46" y="164"/>
                  <a:pt x="46" y="164"/>
                  <a:pt x="46" y="164"/>
                </a:cubicBezTo>
                <a:cubicBezTo>
                  <a:pt x="46" y="139"/>
                  <a:pt x="46" y="139"/>
                  <a:pt x="46" y="139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44" y="139"/>
                  <a:pt x="44" y="139"/>
                  <a:pt x="44" y="139"/>
                </a:cubicBezTo>
                <a:lnTo>
                  <a:pt x="44" y="163"/>
                </a:lnTo>
                <a:close/>
                <a:moveTo>
                  <a:pt x="46" y="61"/>
                </a:moveTo>
                <a:cubicBezTo>
                  <a:pt x="46" y="62"/>
                  <a:pt x="46" y="62"/>
                  <a:pt x="46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lnTo>
                  <a:pt x="46" y="61"/>
                </a:lnTo>
                <a:close/>
                <a:moveTo>
                  <a:pt x="46" y="65"/>
                </a:moveTo>
                <a:cubicBezTo>
                  <a:pt x="46" y="134"/>
                  <a:pt x="46" y="134"/>
                  <a:pt x="46" y="134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63"/>
                  <a:pt x="44" y="63"/>
                  <a:pt x="44" y="63"/>
                </a:cubicBezTo>
                <a:lnTo>
                  <a:pt x="46" y="65"/>
                </a:lnTo>
                <a:close/>
                <a:moveTo>
                  <a:pt x="44" y="60"/>
                </a:moveTo>
                <a:cubicBezTo>
                  <a:pt x="42" y="62"/>
                  <a:pt x="42" y="62"/>
                  <a:pt x="42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2" y="134"/>
                  <a:pt x="42" y="134"/>
                  <a:pt x="42" y="134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63"/>
                  <a:pt x="44" y="63"/>
                  <a:pt x="44" y="63"/>
                </a:cubicBezTo>
                <a:cubicBezTo>
                  <a:pt x="43" y="62"/>
                  <a:pt x="43" y="62"/>
                  <a:pt x="43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4" y="61"/>
                  <a:pt x="44" y="61"/>
                  <a:pt x="44" y="61"/>
                </a:cubicBezTo>
                <a:lnTo>
                  <a:pt x="44" y="60"/>
                </a:lnTo>
                <a:close/>
                <a:moveTo>
                  <a:pt x="42" y="162"/>
                </a:moveTo>
                <a:cubicBezTo>
                  <a:pt x="44" y="163"/>
                  <a:pt x="44" y="163"/>
                  <a:pt x="44" y="163"/>
                </a:cubicBezTo>
                <a:cubicBezTo>
                  <a:pt x="44" y="139"/>
                  <a:pt x="44" y="139"/>
                  <a:pt x="44" y="139"/>
                </a:cubicBezTo>
                <a:cubicBezTo>
                  <a:pt x="42" y="138"/>
                  <a:pt x="42" y="138"/>
                  <a:pt x="42" y="138"/>
                </a:cubicBezTo>
                <a:lnTo>
                  <a:pt x="42" y="162"/>
                </a:lnTo>
                <a:close/>
                <a:moveTo>
                  <a:pt x="42" y="62"/>
                </a:moveTo>
                <a:cubicBezTo>
                  <a:pt x="41" y="61"/>
                  <a:pt x="41" y="61"/>
                  <a:pt x="41" y="6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42" y="134"/>
                  <a:pt x="42" y="134"/>
                  <a:pt x="42" y="134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2" y="132"/>
                  <a:pt x="42" y="132"/>
                  <a:pt x="42" y="132"/>
                </a:cubicBezTo>
                <a:lnTo>
                  <a:pt x="42" y="62"/>
                </a:lnTo>
                <a:close/>
                <a:moveTo>
                  <a:pt x="41" y="161"/>
                </a:moveTo>
                <a:cubicBezTo>
                  <a:pt x="42" y="162"/>
                  <a:pt x="42" y="162"/>
                  <a:pt x="42" y="162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1" y="138"/>
                  <a:pt x="41" y="138"/>
                  <a:pt x="41" y="138"/>
                </a:cubicBezTo>
                <a:lnTo>
                  <a:pt x="41" y="161"/>
                </a:lnTo>
                <a:close/>
                <a:moveTo>
                  <a:pt x="42" y="136"/>
                </a:moveTo>
                <a:cubicBezTo>
                  <a:pt x="42" y="136"/>
                  <a:pt x="42" y="136"/>
                  <a:pt x="42" y="136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1" y="134"/>
                  <a:pt x="41" y="134"/>
                  <a:pt x="41" y="134"/>
                </a:cubicBezTo>
                <a:lnTo>
                  <a:pt x="42" y="136"/>
                </a:lnTo>
                <a:close/>
                <a:moveTo>
                  <a:pt x="41" y="61"/>
                </a:moveTo>
                <a:cubicBezTo>
                  <a:pt x="40" y="60"/>
                  <a:pt x="40" y="60"/>
                  <a:pt x="40" y="60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41" y="131"/>
                  <a:pt x="41" y="131"/>
                  <a:pt x="41" y="131"/>
                </a:cubicBezTo>
                <a:lnTo>
                  <a:pt x="41" y="61"/>
                </a:lnTo>
                <a:close/>
                <a:moveTo>
                  <a:pt x="40" y="161"/>
                </a:moveTo>
                <a:cubicBezTo>
                  <a:pt x="41" y="161"/>
                  <a:pt x="41" y="161"/>
                  <a:pt x="41" y="16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61"/>
                </a:lnTo>
                <a:close/>
                <a:moveTo>
                  <a:pt x="41" y="132"/>
                </a:moveTo>
                <a:cubicBezTo>
                  <a:pt x="41" y="133"/>
                  <a:pt x="41" y="133"/>
                  <a:pt x="41" y="133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132"/>
                  <a:pt x="40" y="132"/>
                  <a:pt x="40" y="132"/>
                </a:cubicBezTo>
                <a:lnTo>
                  <a:pt x="41" y="132"/>
                </a:lnTo>
                <a:close/>
                <a:moveTo>
                  <a:pt x="41" y="134"/>
                </a:moveTo>
                <a:cubicBezTo>
                  <a:pt x="41" y="135"/>
                  <a:pt x="41" y="135"/>
                  <a:pt x="41" y="135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40" y="134"/>
                  <a:pt x="40" y="134"/>
                  <a:pt x="40" y="134"/>
                </a:cubicBezTo>
                <a:lnTo>
                  <a:pt x="41" y="134"/>
                </a:lnTo>
                <a:close/>
                <a:moveTo>
                  <a:pt x="40" y="60"/>
                </a:moveTo>
                <a:cubicBezTo>
                  <a:pt x="39" y="60"/>
                  <a:pt x="39" y="60"/>
                  <a:pt x="39" y="60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40" y="131"/>
                  <a:pt x="40" y="131"/>
                  <a:pt x="40" y="131"/>
                </a:cubicBezTo>
                <a:lnTo>
                  <a:pt x="40" y="60"/>
                </a:lnTo>
                <a:close/>
                <a:moveTo>
                  <a:pt x="39" y="160"/>
                </a:moveTo>
                <a:cubicBezTo>
                  <a:pt x="40" y="161"/>
                  <a:pt x="40" y="161"/>
                  <a:pt x="40" y="161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7"/>
                  <a:pt x="39" y="137"/>
                  <a:pt x="39" y="137"/>
                </a:cubicBezTo>
                <a:lnTo>
                  <a:pt x="39" y="160"/>
                </a:lnTo>
                <a:close/>
                <a:moveTo>
                  <a:pt x="40" y="132"/>
                </a:moveTo>
                <a:cubicBezTo>
                  <a:pt x="40" y="132"/>
                  <a:pt x="40" y="132"/>
                  <a:pt x="40" y="132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1"/>
                  <a:pt x="39" y="131"/>
                  <a:pt x="39" y="131"/>
                </a:cubicBezTo>
                <a:lnTo>
                  <a:pt x="40" y="132"/>
                </a:lnTo>
                <a:close/>
                <a:moveTo>
                  <a:pt x="40" y="133"/>
                </a:move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9" y="134"/>
                  <a:pt x="39" y="134"/>
                  <a:pt x="39" y="134"/>
                </a:cubicBezTo>
                <a:cubicBezTo>
                  <a:pt x="39" y="134"/>
                  <a:pt x="39" y="134"/>
                  <a:pt x="39" y="134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40" y="134"/>
                  <a:pt x="40" y="134"/>
                  <a:pt x="40" y="134"/>
                </a:cubicBezTo>
                <a:lnTo>
                  <a:pt x="40" y="133"/>
                </a:lnTo>
                <a:close/>
                <a:moveTo>
                  <a:pt x="39" y="60"/>
                </a:move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8" y="60"/>
                  <a:pt x="38" y="60"/>
                </a:cubicBezTo>
                <a:cubicBezTo>
                  <a:pt x="39" y="61"/>
                  <a:pt x="39" y="61"/>
                  <a:pt x="39" y="61"/>
                </a:cubicBezTo>
                <a:lnTo>
                  <a:pt x="39" y="60"/>
                </a:lnTo>
                <a:close/>
                <a:moveTo>
                  <a:pt x="39" y="61"/>
                </a:moveTo>
                <a:cubicBezTo>
                  <a:pt x="39" y="62"/>
                  <a:pt x="38" y="62"/>
                  <a:pt x="38" y="63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39" y="130"/>
                  <a:pt x="39" y="130"/>
                  <a:pt x="39" y="130"/>
                </a:cubicBezTo>
                <a:lnTo>
                  <a:pt x="39" y="61"/>
                </a:lnTo>
                <a:close/>
                <a:moveTo>
                  <a:pt x="38" y="160"/>
                </a:moveTo>
                <a:cubicBezTo>
                  <a:pt x="39" y="160"/>
                  <a:pt x="39" y="160"/>
                  <a:pt x="39" y="160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8" y="137"/>
                  <a:pt x="38" y="137"/>
                  <a:pt x="38" y="137"/>
                </a:cubicBezTo>
                <a:cubicBezTo>
                  <a:pt x="38" y="136"/>
                  <a:pt x="38" y="136"/>
                  <a:pt x="38" y="136"/>
                </a:cubicBezTo>
                <a:lnTo>
                  <a:pt x="38" y="160"/>
                </a:lnTo>
                <a:close/>
                <a:moveTo>
                  <a:pt x="39" y="133"/>
                </a:moveTo>
                <a:cubicBezTo>
                  <a:pt x="39" y="134"/>
                  <a:pt x="39" y="134"/>
                  <a:pt x="39" y="134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2"/>
                  <a:pt x="38" y="132"/>
                  <a:pt x="38" y="132"/>
                </a:cubicBezTo>
                <a:lnTo>
                  <a:pt x="39" y="133"/>
                </a:lnTo>
                <a:close/>
                <a:moveTo>
                  <a:pt x="38" y="59"/>
                </a:move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7" y="59"/>
                  <a:pt x="37" y="59"/>
                </a:cubicBezTo>
                <a:cubicBezTo>
                  <a:pt x="38" y="60"/>
                  <a:pt x="38" y="60"/>
                  <a:pt x="38" y="60"/>
                </a:cubicBezTo>
                <a:lnTo>
                  <a:pt x="38" y="59"/>
                </a:lnTo>
                <a:close/>
                <a:moveTo>
                  <a:pt x="38" y="63"/>
                </a:moveTo>
                <a:cubicBezTo>
                  <a:pt x="37" y="64"/>
                  <a:pt x="37" y="64"/>
                  <a:pt x="37" y="64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30"/>
                  <a:pt x="38" y="130"/>
                  <a:pt x="38" y="130"/>
                </a:cubicBezTo>
                <a:lnTo>
                  <a:pt x="38" y="63"/>
                </a:lnTo>
                <a:close/>
                <a:moveTo>
                  <a:pt x="37" y="159"/>
                </a:moveTo>
                <a:cubicBezTo>
                  <a:pt x="38" y="160"/>
                  <a:pt x="38" y="160"/>
                  <a:pt x="38" y="16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lnTo>
                  <a:pt x="37" y="159"/>
                </a:lnTo>
                <a:close/>
                <a:moveTo>
                  <a:pt x="38" y="131"/>
                </a:move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37" y="133"/>
                  <a:pt x="37" y="133"/>
                  <a:pt x="37" y="133"/>
                </a:cubicBezTo>
                <a:lnTo>
                  <a:pt x="38" y="131"/>
                </a:lnTo>
                <a:close/>
                <a:moveTo>
                  <a:pt x="37" y="58"/>
                </a:moveTo>
                <a:cubicBezTo>
                  <a:pt x="36" y="57"/>
                  <a:pt x="36" y="57"/>
                  <a:pt x="36" y="57"/>
                </a:cubicBezTo>
                <a:cubicBezTo>
                  <a:pt x="36" y="58"/>
                  <a:pt x="36" y="58"/>
                  <a:pt x="36" y="58"/>
                </a:cubicBezTo>
                <a:cubicBezTo>
                  <a:pt x="37" y="59"/>
                  <a:pt x="37" y="59"/>
                  <a:pt x="37" y="59"/>
                </a:cubicBezTo>
                <a:lnTo>
                  <a:pt x="37" y="58"/>
                </a:lnTo>
                <a:close/>
                <a:moveTo>
                  <a:pt x="37" y="64"/>
                </a:moveTo>
                <a:cubicBezTo>
                  <a:pt x="36" y="66"/>
                  <a:pt x="36" y="66"/>
                  <a:pt x="36" y="66"/>
                </a:cubicBezTo>
                <a:cubicBezTo>
                  <a:pt x="36" y="129"/>
                  <a:pt x="36" y="129"/>
                  <a:pt x="36" y="129"/>
                </a:cubicBezTo>
                <a:cubicBezTo>
                  <a:pt x="36" y="129"/>
                  <a:pt x="36" y="129"/>
                  <a:pt x="36" y="129"/>
                </a:cubicBez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1"/>
                  <a:pt x="36" y="131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7" y="129"/>
                  <a:pt x="37" y="129"/>
                  <a:pt x="37" y="129"/>
                </a:cubicBezTo>
                <a:lnTo>
                  <a:pt x="37" y="64"/>
                </a:lnTo>
                <a:close/>
                <a:moveTo>
                  <a:pt x="36" y="159"/>
                </a:moveTo>
                <a:cubicBezTo>
                  <a:pt x="37" y="159"/>
                  <a:pt x="37" y="159"/>
                  <a:pt x="37" y="159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6" y="136"/>
                  <a:pt x="36" y="136"/>
                  <a:pt x="36" y="136"/>
                </a:cubicBezTo>
                <a:lnTo>
                  <a:pt x="36" y="159"/>
                </a:lnTo>
                <a:close/>
                <a:moveTo>
                  <a:pt x="37" y="133"/>
                </a:moveTo>
                <a:cubicBezTo>
                  <a:pt x="37" y="134"/>
                  <a:pt x="37" y="134"/>
                  <a:pt x="37" y="134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lnTo>
                  <a:pt x="37" y="133"/>
                </a:lnTo>
                <a:close/>
                <a:moveTo>
                  <a:pt x="36" y="57"/>
                </a:moveTo>
                <a:cubicBezTo>
                  <a:pt x="34" y="56"/>
                  <a:pt x="34" y="56"/>
                  <a:pt x="34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6" y="58"/>
                  <a:pt x="36" y="58"/>
                  <a:pt x="36" y="58"/>
                </a:cubicBezTo>
                <a:lnTo>
                  <a:pt x="36" y="57"/>
                </a:lnTo>
                <a:close/>
                <a:moveTo>
                  <a:pt x="36" y="66"/>
                </a:moveTo>
                <a:cubicBezTo>
                  <a:pt x="30" y="74"/>
                  <a:pt x="17" y="93"/>
                  <a:pt x="5" y="119"/>
                </a:cubicBezTo>
                <a:cubicBezTo>
                  <a:pt x="3" y="119"/>
                  <a:pt x="0" y="121"/>
                  <a:pt x="0" y="121"/>
                </a:cubicBezTo>
                <a:cubicBezTo>
                  <a:pt x="1" y="121"/>
                  <a:pt x="1" y="121"/>
                  <a:pt x="1" y="121"/>
                </a:cubicBezTo>
                <a:cubicBezTo>
                  <a:pt x="1" y="121"/>
                  <a:pt x="4" y="119"/>
                  <a:pt x="6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8" y="119"/>
                  <a:pt x="17" y="120"/>
                  <a:pt x="36" y="129"/>
                </a:cubicBezTo>
                <a:lnTo>
                  <a:pt x="36" y="66"/>
                </a:lnTo>
                <a:close/>
                <a:moveTo>
                  <a:pt x="36" y="130"/>
                </a:moveTo>
                <a:cubicBezTo>
                  <a:pt x="36" y="131"/>
                  <a:pt x="36" y="131"/>
                  <a:pt x="36" y="131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4" y="136"/>
                  <a:pt x="35" y="136"/>
                  <a:pt x="35" y="136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59"/>
                  <a:pt x="36" y="159"/>
                  <a:pt x="36" y="159"/>
                </a:cubicBezTo>
                <a:cubicBezTo>
                  <a:pt x="24" y="153"/>
                  <a:pt x="16" y="149"/>
                  <a:pt x="16" y="149"/>
                </a:cubicBezTo>
                <a:cubicBezTo>
                  <a:pt x="16" y="149"/>
                  <a:pt x="15" y="141"/>
                  <a:pt x="11" y="135"/>
                </a:cubicBezTo>
                <a:cubicBezTo>
                  <a:pt x="7" y="129"/>
                  <a:pt x="7" y="133"/>
                  <a:pt x="8" y="127"/>
                </a:cubicBezTo>
                <a:cubicBezTo>
                  <a:pt x="8" y="127"/>
                  <a:pt x="18" y="130"/>
                  <a:pt x="33" y="135"/>
                </a:cubicBezTo>
                <a:lnTo>
                  <a:pt x="36" y="130"/>
                </a:lnTo>
                <a:close/>
              </a:path>
            </a:pathLst>
          </a:custGeom>
          <a:solidFill>
            <a:srgbClr val="0067B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9528" y="2685643"/>
            <a:ext cx="3308350" cy="232833"/>
          </a:xfrm>
          <a:prstGeom prst="rect">
            <a:avLst/>
          </a:prstGeom>
          <a:solidFill>
            <a:srgbClr val="00427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39528" y="2685643"/>
            <a:ext cx="3308350" cy="23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536354" y="1886601"/>
            <a:ext cx="3262313" cy="716139"/>
          </a:xfrm>
          <a:custGeom>
            <a:avLst/>
            <a:gdLst>
              <a:gd name="T0" fmla="*/ 986 w 996"/>
              <a:gd name="T1" fmla="*/ 0 h 197"/>
              <a:gd name="T2" fmla="*/ 515 w 996"/>
              <a:gd name="T3" fmla="*/ 114 h 197"/>
              <a:gd name="T4" fmla="*/ 113 w 996"/>
              <a:gd name="T5" fmla="*/ 133 h 197"/>
              <a:gd name="T6" fmla="*/ 1 w 996"/>
              <a:gd name="T7" fmla="*/ 132 h 197"/>
              <a:gd name="T8" fmla="*/ 0 w 996"/>
              <a:gd name="T9" fmla="*/ 196 h 197"/>
              <a:gd name="T10" fmla="*/ 114 w 996"/>
              <a:gd name="T11" fmla="*/ 197 h 197"/>
              <a:gd name="T12" fmla="*/ 518 w 996"/>
              <a:gd name="T13" fmla="*/ 178 h 197"/>
              <a:gd name="T14" fmla="*/ 996 w 996"/>
              <a:gd name="T15" fmla="*/ 63 h 197"/>
              <a:gd name="T16" fmla="*/ 986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986" y="0"/>
                </a:moveTo>
                <a:cubicBezTo>
                  <a:pt x="834" y="62"/>
                  <a:pt x="676" y="96"/>
                  <a:pt x="515" y="114"/>
                </a:cubicBezTo>
                <a:cubicBezTo>
                  <a:pt x="383" y="128"/>
                  <a:pt x="248" y="133"/>
                  <a:pt x="113" y="133"/>
                </a:cubicBezTo>
                <a:cubicBezTo>
                  <a:pt x="76" y="133"/>
                  <a:pt x="38" y="132"/>
                  <a:pt x="1" y="132"/>
                </a:cubicBezTo>
                <a:cubicBezTo>
                  <a:pt x="0" y="196"/>
                  <a:pt x="0" y="196"/>
                  <a:pt x="0" y="196"/>
                </a:cubicBezTo>
                <a:cubicBezTo>
                  <a:pt x="38" y="197"/>
                  <a:pt x="76" y="197"/>
                  <a:pt x="114" y="197"/>
                </a:cubicBezTo>
                <a:cubicBezTo>
                  <a:pt x="250" y="197"/>
                  <a:pt x="385" y="193"/>
                  <a:pt x="518" y="178"/>
                </a:cubicBezTo>
                <a:cubicBezTo>
                  <a:pt x="681" y="160"/>
                  <a:pt x="842" y="126"/>
                  <a:pt x="996" y="63"/>
                </a:cubicBezTo>
                <a:cubicBezTo>
                  <a:pt x="986" y="0"/>
                  <a:pt x="986" y="0"/>
                  <a:pt x="986" y="0"/>
                </a:cubicBezTo>
              </a:path>
            </a:pathLst>
          </a:custGeom>
          <a:solidFill>
            <a:srgbClr val="0067B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536353" y="1195155"/>
            <a:ext cx="3092450" cy="1075972"/>
          </a:xfrm>
          <a:custGeom>
            <a:avLst/>
            <a:gdLst>
              <a:gd name="T0" fmla="*/ 927 w 944"/>
              <a:gd name="T1" fmla="*/ 0 h 296"/>
              <a:gd name="T2" fmla="*/ 519 w 944"/>
              <a:gd name="T3" fmla="*/ 176 h 296"/>
              <a:gd name="T4" fmla="*/ 33 w 944"/>
              <a:gd name="T5" fmla="*/ 231 h 296"/>
              <a:gd name="T6" fmla="*/ 1 w 944"/>
              <a:gd name="T7" fmla="*/ 231 h 296"/>
              <a:gd name="T8" fmla="*/ 0 w 944"/>
              <a:gd name="T9" fmla="*/ 295 h 296"/>
              <a:gd name="T10" fmla="*/ 34 w 944"/>
              <a:gd name="T11" fmla="*/ 296 h 296"/>
              <a:gd name="T12" fmla="*/ 526 w 944"/>
              <a:gd name="T13" fmla="*/ 240 h 296"/>
              <a:gd name="T14" fmla="*/ 944 w 944"/>
              <a:gd name="T15" fmla="*/ 59 h 296"/>
              <a:gd name="T16" fmla="*/ 927 w 944"/>
              <a:gd name="T17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4" h="296">
                <a:moveTo>
                  <a:pt x="927" y="0"/>
                </a:moveTo>
                <a:cubicBezTo>
                  <a:pt x="802" y="83"/>
                  <a:pt x="663" y="140"/>
                  <a:pt x="519" y="176"/>
                </a:cubicBezTo>
                <a:cubicBezTo>
                  <a:pt x="361" y="216"/>
                  <a:pt x="195" y="231"/>
                  <a:pt x="33" y="231"/>
                </a:cubicBezTo>
                <a:cubicBezTo>
                  <a:pt x="22" y="231"/>
                  <a:pt x="12" y="231"/>
                  <a:pt x="1" y="231"/>
                </a:cubicBezTo>
                <a:cubicBezTo>
                  <a:pt x="0" y="295"/>
                  <a:pt x="0" y="295"/>
                  <a:pt x="0" y="295"/>
                </a:cubicBezTo>
                <a:cubicBezTo>
                  <a:pt x="11" y="296"/>
                  <a:pt x="22" y="296"/>
                  <a:pt x="34" y="296"/>
                </a:cubicBezTo>
                <a:cubicBezTo>
                  <a:pt x="198" y="296"/>
                  <a:pt x="365" y="280"/>
                  <a:pt x="526" y="240"/>
                </a:cubicBezTo>
                <a:cubicBezTo>
                  <a:pt x="673" y="203"/>
                  <a:pt x="815" y="145"/>
                  <a:pt x="944" y="59"/>
                </a:cubicBezTo>
                <a:cubicBezTo>
                  <a:pt x="927" y="0"/>
                  <a:pt x="927" y="0"/>
                  <a:pt x="927" y="0"/>
                </a:cubicBezTo>
              </a:path>
            </a:pathLst>
          </a:custGeom>
          <a:solidFill>
            <a:srgbClr val="00427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542705" y="3006671"/>
            <a:ext cx="3262313" cy="716139"/>
          </a:xfrm>
          <a:custGeom>
            <a:avLst/>
            <a:gdLst>
              <a:gd name="T0" fmla="*/ 114 w 996"/>
              <a:gd name="T1" fmla="*/ 0 h 197"/>
              <a:gd name="T2" fmla="*/ 0 w 996"/>
              <a:gd name="T3" fmla="*/ 1 h 197"/>
              <a:gd name="T4" fmla="*/ 0 w 996"/>
              <a:gd name="T5" fmla="*/ 66 h 197"/>
              <a:gd name="T6" fmla="*/ 112 w 996"/>
              <a:gd name="T7" fmla="*/ 65 h 197"/>
              <a:gd name="T8" fmla="*/ 515 w 996"/>
              <a:gd name="T9" fmla="*/ 84 h 197"/>
              <a:gd name="T10" fmla="*/ 985 w 996"/>
              <a:gd name="T11" fmla="*/ 197 h 197"/>
              <a:gd name="T12" fmla="*/ 996 w 996"/>
              <a:gd name="T13" fmla="*/ 134 h 197"/>
              <a:gd name="T14" fmla="*/ 518 w 996"/>
              <a:gd name="T15" fmla="*/ 19 h 197"/>
              <a:gd name="T16" fmla="*/ 114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114" y="0"/>
                </a:moveTo>
                <a:cubicBezTo>
                  <a:pt x="76" y="0"/>
                  <a:pt x="38" y="1"/>
                  <a:pt x="0" y="1"/>
                </a:cubicBezTo>
                <a:cubicBezTo>
                  <a:pt x="0" y="66"/>
                  <a:pt x="0" y="66"/>
                  <a:pt x="0" y="66"/>
                </a:cubicBezTo>
                <a:cubicBezTo>
                  <a:pt x="37" y="65"/>
                  <a:pt x="75" y="65"/>
                  <a:pt x="112" y="65"/>
                </a:cubicBezTo>
                <a:cubicBezTo>
                  <a:pt x="247" y="65"/>
                  <a:pt x="382" y="69"/>
                  <a:pt x="515" y="84"/>
                </a:cubicBezTo>
                <a:cubicBezTo>
                  <a:pt x="676" y="101"/>
                  <a:pt x="833" y="135"/>
                  <a:pt x="985" y="197"/>
                </a:cubicBezTo>
                <a:cubicBezTo>
                  <a:pt x="996" y="134"/>
                  <a:pt x="996" y="134"/>
                  <a:pt x="996" y="134"/>
                </a:cubicBezTo>
                <a:cubicBezTo>
                  <a:pt x="841" y="72"/>
                  <a:pt x="681" y="37"/>
                  <a:pt x="518" y="19"/>
                </a:cubicBezTo>
                <a:cubicBezTo>
                  <a:pt x="385" y="4"/>
                  <a:pt x="250" y="0"/>
                  <a:pt x="114" y="0"/>
                </a:cubicBezTo>
              </a:path>
            </a:pathLst>
          </a:custGeom>
          <a:solidFill>
            <a:srgbClr val="0067B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542704" y="3341808"/>
            <a:ext cx="3089275" cy="1072444"/>
          </a:xfrm>
          <a:custGeom>
            <a:avLst/>
            <a:gdLst>
              <a:gd name="T0" fmla="*/ 33 w 943"/>
              <a:gd name="T1" fmla="*/ 0 h 295"/>
              <a:gd name="T2" fmla="*/ 0 w 943"/>
              <a:gd name="T3" fmla="*/ 0 h 295"/>
              <a:gd name="T4" fmla="*/ 0 w 943"/>
              <a:gd name="T5" fmla="*/ 64 h 295"/>
              <a:gd name="T6" fmla="*/ 33 w 943"/>
              <a:gd name="T7" fmla="*/ 64 h 295"/>
              <a:gd name="T8" fmla="*/ 518 w 943"/>
              <a:gd name="T9" fmla="*/ 119 h 295"/>
              <a:gd name="T10" fmla="*/ 927 w 943"/>
              <a:gd name="T11" fmla="*/ 295 h 295"/>
              <a:gd name="T12" fmla="*/ 943 w 943"/>
              <a:gd name="T13" fmla="*/ 236 h 295"/>
              <a:gd name="T14" fmla="*/ 525 w 943"/>
              <a:gd name="T15" fmla="*/ 56 h 295"/>
              <a:gd name="T16" fmla="*/ 33 w 943"/>
              <a:gd name="T17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3" h="295">
                <a:moveTo>
                  <a:pt x="33" y="0"/>
                </a:moveTo>
                <a:cubicBezTo>
                  <a:pt x="22" y="0"/>
                  <a:pt x="11" y="0"/>
                  <a:pt x="0" y="0"/>
                </a:cubicBezTo>
                <a:cubicBezTo>
                  <a:pt x="0" y="64"/>
                  <a:pt x="0" y="64"/>
                  <a:pt x="0" y="64"/>
                </a:cubicBezTo>
                <a:cubicBezTo>
                  <a:pt x="11" y="64"/>
                  <a:pt x="22" y="64"/>
                  <a:pt x="33" y="64"/>
                </a:cubicBezTo>
                <a:cubicBezTo>
                  <a:pt x="195" y="64"/>
                  <a:pt x="360" y="80"/>
                  <a:pt x="518" y="119"/>
                </a:cubicBezTo>
                <a:cubicBezTo>
                  <a:pt x="662" y="155"/>
                  <a:pt x="801" y="212"/>
                  <a:pt x="927" y="295"/>
                </a:cubicBezTo>
                <a:cubicBezTo>
                  <a:pt x="943" y="236"/>
                  <a:pt x="943" y="236"/>
                  <a:pt x="943" y="236"/>
                </a:cubicBezTo>
                <a:cubicBezTo>
                  <a:pt x="814" y="150"/>
                  <a:pt x="672" y="93"/>
                  <a:pt x="525" y="56"/>
                </a:cubicBezTo>
                <a:cubicBezTo>
                  <a:pt x="364" y="15"/>
                  <a:pt x="197" y="0"/>
                  <a:pt x="33" y="0"/>
                </a:cubicBezTo>
              </a:path>
            </a:pathLst>
          </a:custGeom>
          <a:solidFill>
            <a:srgbClr val="00427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3890743" y="2602740"/>
            <a:ext cx="563563" cy="335139"/>
          </a:xfrm>
          <a:custGeom>
            <a:avLst/>
            <a:gdLst>
              <a:gd name="T0" fmla="*/ 142 w 172"/>
              <a:gd name="T1" fmla="*/ 77 h 92"/>
              <a:gd name="T2" fmla="*/ 142 w 172"/>
              <a:gd name="T3" fmla="*/ 51 h 92"/>
              <a:gd name="T4" fmla="*/ 142 w 172"/>
              <a:gd name="T5" fmla="*/ 92 h 92"/>
              <a:gd name="T6" fmla="*/ 142 w 172"/>
              <a:gd name="T7" fmla="*/ 39 h 92"/>
              <a:gd name="T8" fmla="*/ 142 w 172"/>
              <a:gd name="T9" fmla="*/ 67 h 92"/>
              <a:gd name="T10" fmla="*/ 142 w 172"/>
              <a:gd name="T11" fmla="*/ 67 h 92"/>
              <a:gd name="T12" fmla="*/ 142 w 172"/>
              <a:gd name="T13" fmla="*/ 51 h 92"/>
              <a:gd name="T14" fmla="*/ 137 w 172"/>
              <a:gd name="T15" fmla="*/ 63 h 92"/>
              <a:gd name="T16" fmla="*/ 142 w 172"/>
              <a:gd name="T17" fmla="*/ 75 h 92"/>
              <a:gd name="T18" fmla="*/ 131 w 172"/>
              <a:gd name="T19" fmla="*/ 41 h 92"/>
              <a:gd name="T20" fmla="*/ 112 w 172"/>
              <a:gd name="T21" fmla="*/ 63 h 92"/>
              <a:gd name="T22" fmla="*/ 90 w 172"/>
              <a:gd name="T23" fmla="*/ 62 h 92"/>
              <a:gd name="T24" fmla="*/ 82 w 172"/>
              <a:gd name="T25" fmla="*/ 77 h 92"/>
              <a:gd name="T26" fmla="*/ 78 w 172"/>
              <a:gd name="T27" fmla="*/ 78 h 92"/>
              <a:gd name="T28" fmla="*/ 81 w 172"/>
              <a:gd name="T29" fmla="*/ 66 h 92"/>
              <a:gd name="T30" fmla="*/ 82 w 172"/>
              <a:gd name="T31" fmla="*/ 61 h 92"/>
              <a:gd name="T32" fmla="*/ 118 w 172"/>
              <a:gd name="T33" fmla="*/ 27 h 92"/>
              <a:gd name="T34" fmla="*/ 124 w 172"/>
              <a:gd name="T35" fmla="*/ 23 h 92"/>
              <a:gd name="T36" fmla="*/ 104 w 172"/>
              <a:gd name="T37" fmla="*/ 9 h 92"/>
              <a:gd name="T38" fmla="*/ 121 w 172"/>
              <a:gd name="T39" fmla="*/ 4 h 92"/>
              <a:gd name="T40" fmla="*/ 130 w 172"/>
              <a:gd name="T41" fmla="*/ 7 h 92"/>
              <a:gd name="T42" fmla="*/ 130 w 172"/>
              <a:gd name="T43" fmla="*/ 17 h 92"/>
              <a:gd name="T44" fmla="*/ 142 w 172"/>
              <a:gd name="T45" fmla="*/ 33 h 92"/>
              <a:gd name="T46" fmla="*/ 138 w 172"/>
              <a:gd name="T47" fmla="*/ 49 h 92"/>
              <a:gd name="T48" fmla="*/ 78 w 172"/>
              <a:gd name="T49" fmla="*/ 10 h 92"/>
              <a:gd name="T50" fmla="*/ 76 w 172"/>
              <a:gd name="T51" fmla="*/ 16 h 92"/>
              <a:gd name="T52" fmla="*/ 78 w 172"/>
              <a:gd name="T53" fmla="*/ 27 h 92"/>
              <a:gd name="T54" fmla="*/ 69 w 172"/>
              <a:gd name="T55" fmla="*/ 28 h 92"/>
              <a:gd name="T56" fmla="*/ 65 w 172"/>
              <a:gd name="T57" fmla="*/ 16 h 92"/>
              <a:gd name="T58" fmla="*/ 76 w 172"/>
              <a:gd name="T59" fmla="*/ 9 h 92"/>
              <a:gd name="T60" fmla="*/ 53 w 172"/>
              <a:gd name="T61" fmla="*/ 45 h 92"/>
              <a:gd name="T62" fmla="*/ 53 w 172"/>
              <a:gd name="T63" fmla="*/ 66 h 92"/>
              <a:gd name="T64" fmla="*/ 59 w 172"/>
              <a:gd name="T65" fmla="*/ 66 h 92"/>
              <a:gd name="T66" fmla="*/ 78 w 172"/>
              <a:gd name="T67" fmla="*/ 78 h 92"/>
              <a:gd name="T68" fmla="*/ 53 w 172"/>
              <a:gd name="T69" fmla="*/ 38 h 92"/>
              <a:gd name="T70" fmla="*/ 53 w 172"/>
              <a:gd name="T71" fmla="*/ 60 h 92"/>
              <a:gd name="T72" fmla="*/ 50 w 172"/>
              <a:gd name="T73" fmla="*/ 41 h 92"/>
              <a:gd name="T74" fmla="*/ 47 w 172"/>
              <a:gd name="T75" fmla="*/ 66 h 92"/>
              <a:gd name="T76" fmla="*/ 53 w 172"/>
              <a:gd name="T77" fmla="*/ 81 h 92"/>
              <a:gd name="T78" fmla="*/ 47 w 172"/>
              <a:gd name="T79" fmla="*/ 39 h 92"/>
              <a:gd name="T80" fmla="*/ 47 w 172"/>
              <a:gd name="T81" fmla="*/ 61 h 92"/>
              <a:gd name="T82" fmla="*/ 39 w 172"/>
              <a:gd name="T83" fmla="*/ 70 h 92"/>
              <a:gd name="T84" fmla="*/ 41 w 172"/>
              <a:gd name="T85" fmla="*/ 61 h 92"/>
              <a:gd name="T86" fmla="*/ 45 w 172"/>
              <a:gd name="T87" fmla="*/ 45 h 92"/>
              <a:gd name="T88" fmla="*/ 47 w 172"/>
              <a:gd name="T89" fmla="*/ 78 h 92"/>
              <a:gd name="T90" fmla="*/ 47 w 172"/>
              <a:gd name="T91" fmla="*/ 78 h 92"/>
              <a:gd name="T92" fmla="*/ 29 w 172"/>
              <a:gd name="T93" fmla="*/ 39 h 92"/>
              <a:gd name="T94" fmla="*/ 39 w 172"/>
              <a:gd name="T95" fmla="*/ 52 h 92"/>
              <a:gd name="T96" fmla="*/ 39 w 172"/>
              <a:gd name="T97" fmla="*/ 66 h 92"/>
              <a:gd name="T98" fmla="*/ 29 w 172"/>
              <a:gd name="T99" fmla="*/ 58 h 92"/>
              <a:gd name="T100" fmla="*/ 30 w 172"/>
              <a:gd name="T101" fmla="*/ 51 h 92"/>
              <a:gd name="T102" fmla="*/ 39 w 172"/>
              <a:gd name="T103" fmla="*/ 52 h 92"/>
              <a:gd name="T104" fmla="*/ 29 w 172"/>
              <a:gd name="T105" fmla="*/ 77 h 92"/>
              <a:gd name="T106" fmla="*/ 39 w 172"/>
              <a:gd name="T107" fmla="*/ 85 h 92"/>
              <a:gd name="T108" fmla="*/ 29 w 172"/>
              <a:gd name="T109" fmla="*/ 87 h 92"/>
              <a:gd name="T110" fmla="*/ 29 w 172"/>
              <a:gd name="T111" fmla="*/ 39 h 92"/>
              <a:gd name="T112" fmla="*/ 0 w 172"/>
              <a:gd name="T113" fmla="*/ 63 h 92"/>
              <a:gd name="T114" fmla="*/ 29 w 172"/>
              <a:gd name="T115" fmla="*/ 77 h 92"/>
              <a:gd name="T116" fmla="*/ 29 w 172"/>
              <a:gd name="T117" fmla="*/ 49 h 92"/>
              <a:gd name="T118" fmla="*/ 29 w 172"/>
              <a:gd name="T119" fmla="*/ 5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" h="92">
                <a:moveTo>
                  <a:pt x="142" y="48"/>
                </a:moveTo>
                <a:cubicBezTo>
                  <a:pt x="150" y="48"/>
                  <a:pt x="156" y="55"/>
                  <a:pt x="156" y="63"/>
                </a:cubicBezTo>
                <a:cubicBezTo>
                  <a:pt x="156" y="70"/>
                  <a:pt x="150" y="77"/>
                  <a:pt x="142" y="77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2" y="75"/>
                  <a:pt x="142" y="75"/>
                  <a:pt x="142" y="75"/>
                </a:cubicBezTo>
                <a:cubicBezTo>
                  <a:pt x="142" y="75"/>
                  <a:pt x="142" y="75"/>
                  <a:pt x="142" y="75"/>
                </a:cubicBezTo>
                <a:cubicBezTo>
                  <a:pt x="148" y="75"/>
                  <a:pt x="154" y="69"/>
                  <a:pt x="154" y="63"/>
                </a:cubicBezTo>
                <a:cubicBezTo>
                  <a:pt x="154" y="56"/>
                  <a:pt x="148" y="51"/>
                  <a:pt x="142" y="51"/>
                </a:cubicBezTo>
                <a:lnTo>
                  <a:pt x="142" y="48"/>
                </a:lnTo>
                <a:close/>
                <a:moveTo>
                  <a:pt x="142" y="86"/>
                </a:moveTo>
                <a:cubicBezTo>
                  <a:pt x="142" y="92"/>
                  <a:pt x="142" y="92"/>
                  <a:pt x="142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58" y="92"/>
                  <a:pt x="172" y="79"/>
                  <a:pt x="171" y="63"/>
                </a:cubicBezTo>
                <a:cubicBezTo>
                  <a:pt x="171" y="46"/>
                  <a:pt x="158" y="33"/>
                  <a:pt x="142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55" y="39"/>
                  <a:pt x="165" y="50"/>
                  <a:pt x="165" y="63"/>
                </a:cubicBezTo>
                <a:cubicBezTo>
                  <a:pt x="165" y="76"/>
                  <a:pt x="155" y="86"/>
                  <a:pt x="142" y="86"/>
                </a:cubicBezTo>
                <a:close/>
                <a:moveTo>
                  <a:pt x="142" y="67"/>
                </a:moveTo>
                <a:cubicBezTo>
                  <a:pt x="142" y="67"/>
                  <a:pt x="142" y="67"/>
                  <a:pt x="142" y="67"/>
                </a:cubicBezTo>
                <a:cubicBezTo>
                  <a:pt x="144" y="67"/>
                  <a:pt x="146" y="65"/>
                  <a:pt x="146" y="63"/>
                </a:cubicBezTo>
                <a:cubicBezTo>
                  <a:pt x="146" y="60"/>
                  <a:pt x="144" y="58"/>
                  <a:pt x="142" y="58"/>
                </a:cubicBezTo>
                <a:cubicBezTo>
                  <a:pt x="142" y="57"/>
                  <a:pt x="142" y="57"/>
                  <a:pt x="142" y="57"/>
                </a:cubicBezTo>
                <a:lnTo>
                  <a:pt x="142" y="67"/>
                </a:lnTo>
                <a:close/>
                <a:moveTo>
                  <a:pt x="142" y="48"/>
                </a:moveTo>
                <a:cubicBezTo>
                  <a:pt x="142" y="48"/>
                  <a:pt x="142" y="48"/>
                  <a:pt x="142" y="48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41" y="51"/>
                  <a:pt x="140" y="51"/>
                  <a:pt x="139" y="51"/>
                </a:cubicBezTo>
                <a:cubicBezTo>
                  <a:pt x="142" y="57"/>
                  <a:pt x="142" y="57"/>
                  <a:pt x="142" y="57"/>
                </a:cubicBezTo>
                <a:cubicBezTo>
                  <a:pt x="142" y="67"/>
                  <a:pt x="142" y="67"/>
                  <a:pt x="142" y="67"/>
                </a:cubicBezTo>
                <a:cubicBezTo>
                  <a:pt x="139" y="67"/>
                  <a:pt x="137" y="65"/>
                  <a:pt x="137" y="63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2" y="54"/>
                  <a:pt x="130" y="58"/>
                  <a:pt x="130" y="63"/>
                </a:cubicBezTo>
                <a:cubicBezTo>
                  <a:pt x="130" y="69"/>
                  <a:pt x="135" y="75"/>
                  <a:pt x="142" y="75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34" y="77"/>
                  <a:pt x="128" y="71"/>
                  <a:pt x="128" y="63"/>
                </a:cubicBezTo>
                <a:cubicBezTo>
                  <a:pt x="128" y="57"/>
                  <a:pt x="131" y="53"/>
                  <a:pt x="135" y="50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24" y="45"/>
                  <a:pt x="118" y="53"/>
                  <a:pt x="118" y="63"/>
                </a:cubicBezTo>
                <a:cubicBezTo>
                  <a:pt x="118" y="76"/>
                  <a:pt x="129" y="86"/>
                  <a:pt x="142" y="86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25" y="92"/>
                  <a:pt x="112" y="79"/>
                  <a:pt x="112" y="63"/>
                </a:cubicBezTo>
                <a:cubicBezTo>
                  <a:pt x="112" y="51"/>
                  <a:pt x="119" y="40"/>
                  <a:pt x="129" y="36"/>
                </a:cubicBezTo>
                <a:cubicBezTo>
                  <a:pt x="126" y="26"/>
                  <a:pt x="126" y="26"/>
                  <a:pt x="126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90" y="62"/>
                  <a:pt x="90" y="62"/>
                  <a:pt x="90" y="62"/>
                </a:cubicBezTo>
                <a:cubicBezTo>
                  <a:pt x="90" y="62"/>
                  <a:pt x="90" y="63"/>
                  <a:pt x="90" y="63"/>
                </a:cubicBezTo>
                <a:cubicBezTo>
                  <a:pt x="90" y="66"/>
                  <a:pt x="88" y="68"/>
                  <a:pt x="86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2" y="77"/>
                  <a:pt x="82" y="77"/>
                  <a:pt x="82" y="77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78"/>
                  <a:pt x="85" y="79"/>
                  <a:pt x="84" y="79"/>
                </a:cubicBezTo>
                <a:cubicBezTo>
                  <a:pt x="84" y="80"/>
                  <a:pt x="83" y="80"/>
                  <a:pt x="83" y="80"/>
                </a:cubicBezTo>
                <a:cubicBezTo>
                  <a:pt x="78" y="78"/>
                  <a:pt x="78" y="78"/>
                  <a:pt x="78" y="78"/>
                </a:cubicBezTo>
                <a:cubicBezTo>
                  <a:pt x="78" y="76"/>
                  <a:pt x="78" y="76"/>
                  <a:pt x="78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7"/>
                  <a:pt x="82" y="66"/>
                  <a:pt x="81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61"/>
                  <a:pt x="78" y="61"/>
                  <a:pt x="78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8" y="51"/>
                  <a:pt x="78" y="51"/>
                  <a:pt x="78" y="51"/>
                </a:cubicBezTo>
                <a:cubicBezTo>
                  <a:pt x="78" y="37"/>
                  <a:pt x="78" y="37"/>
                  <a:pt x="78" y="37"/>
                </a:cubicBezTo>
                <a:cubicBezTo>
                  <a:pt x="87" y="59"/>
                  <a:pt x="87" y="59"/>
                  <a:pt x="87" y="59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2"/>
                  <a:pt x="78" y="22"/>
                  <a:pt x="78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18" y="6"/>
                  <a:pt x="118" y="6"/>
                  <a:pt x="118" y="6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5" y="12"/>
                  <a:pt x="104" y="12"/>
                  <a:pt x="104" y="11"/>
                </a:cubicBezTo>
                <a:cubicBezTo>
                  <a:pt x="103" y="10"/>
                  <a:pt x="104" y="9"/>
                  <a:pt x="104" y="9"/>
                </a:cubicBezTo>
                <a:cubicBezTo>
                  <a:pt x="120" y="1"/>
                  <a:pt x="120" y="1"/>
                  <a:pt x="120" y="1"/>
                </a:cubicBezTo>
                <a:cubicBezTo>
                  <a:pt x="121" y="0"/>
                  <a:pt x="122" y="1"/>
                  <a:pt x="123" y="2"/>
                </a:cubicBezTo>
                <a:cubicBezTo>
                  <a:pt x="123" y="2"/>
                  <a:pt x="123" y="3"/>
                  <a:pt x="122" y="4"/>
                </a:cubicBezTo>
                <a:cubicBezTo>
                  <a:pt x="121" y="4"/>
                  <a:pt x="121" y="4"/>
                  <a:pt x="121" y="4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5" y="9"/>
                  <a:pt x="127" y="7"/>
                  <a:pt x="129" y="7"/>
                </a:cubicBezTo>
                <a:cubicBezTo>
                  <a:pt x="130" y="7"/>
                  <a:pt x="130" y="7"/>
                  <a:pt x="130" y="7"/>
                </a:cubicBezTo>
                <a:cubicBezTo>
                  <a:pt x="130" y="7"/>
                  <a:pt x="130" y="7"/>
                  <a:pt x="130" y="7"/>
                </a:cubicBezTo>
                <a:cubicBezTo>
                  <a:pt x="130" y="7"/>
                  <a:pt x="131" y="8"/>
                  <a:pt x="131" y="8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1" y="17"/>
                  <a:pt x="130" y="17"/>
                  <a:pt x="130" y="17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9" y="17"/>
                  <a:pt x="129" y="17"/>
                  <a:pt x="129" y="17"/>
                </a:cubicBezTo>
                <a:cubicBezTo>
                  <a:pt x="128" y="17"/>
                  <a:pt x="127" y="17"/>
                  <a:pt x="126" y="16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6" y="33"/>
                  <a:pt x="139" y="33"/>
                  <a:pt x="142" y="33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39" y="39"/>
                  <a:pt x="137" y="39"/>
                  <a:pt x="135" y="4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0" y="49"/>
                  <a:pt x="141" y="48"/>
                  <a:pt x="142" y="48"/>
                </a:cubicBezTo>
                <a:close/>
                <a:moveTo>
                  <a:pt x="78" y="15"/>
                </a:moveTo>
                <a:cubicBezTo>
                  <a:pt x="79" y="15"/>
                  <a:pt x="80" y="14"/>
                  <a:pt x="80" y="12"/>
                </a:cubicBezTo>
                <a:cubicBezTo>
                  <a:pt x="80" y="11"/>
                  <a:pt x="79" y="10"/>
                  <a:pt x="78" y="10"/>
                </a:cubicBezTo>
                <a:lnTo>
                  <a:pt x="78" y="15"/>
                </a:lnTo>
                <a:close/>
                <a:moveTo>
                  <a:pt x="78" y="10"/>
                </a:moveTo>
                <a:cubicBezTo>
                  <a:pt x="78" y="15"/>
                  <a:pt x="78" y="15"/>
                  <a:pt x="78" y="15"/>
                </a:cubicBezTo>
                <a:cubicBezTo>
                  <a:pt x="78" y="16"/>
                  <a:pt x="77" y="16"/>
                  <a:pt x="76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3" y="22"/>
                  <a:pt x="73" y="22"/>
                  <a:pt x="73" y="22"/>
                </a:cubicBezTo>
                <a:cubicBezTo>
                  <a:pt x="78" y="22"/>
                  <a:pt x="78" y="22"/>
                  <a:pt x="78" y="22"/>
                </a:cubicBezTo>
                <a:cubicBezTo>
                  <a:pt x="78" y="27"/>
                  <a:pt x="78" y="27"/>
                  <a:pt x="78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8" y="37"/>
                  <a:pt x="78" y="37"/>
                  <a:pt x="78" y="37"/>
                </a:cubicBezTo>
                <a:cubicBezTo>
                  <a:pt x="78" y="51"/>
                  <a:pt x="78" y="51"/>
                  <a:pt x="78" y="51"/>
                </a:cubicBezTo>
                <a:cubicBezTo>
                  <a:pt x="69" y="28"/>
                  <a:pt x="69" y="28"/>
                  <a:pt x="69" y="28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38"/>
                  <a:pt x="53" y="38"/>
                  <a:pt x="53" y="38"/>
                </a:cubicBezTo>
                <a:cubicBezTo>
                  <a:pt x="68" y="23"/>
                  <a:pt x="68" y="23"/>
                  <a:pt x="68" y="23"/>
                </a:cubicBezTo>
                <a:cubicBezTo>
                  <a:pt x="65" y="16"/>
                  <a:pt x="65" y="16"/>
                  <a:pt x="65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59" y="16"/>
                  <a:pt x="58" y="14"/>
                  <a:pt x="58" y="12"/>
                </a:cubicBezTo>
                <a:cubicBezTo>
                  <a:pt x="58" y="11"/>
                  <a:pt x="59" y="9"/>
                  <a:pt x="61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8" y="9"/>
                  <a:pt x="78" y="10"/>
                </a:cubicBezTo>
                <a:close/>
                <a:moveTo>
                  <a:pt x="78" y="61"/>
                </a:moveTo>
                <a:cubicBezTo>
                  <a:pt x="59" y="61"/>
                  <a:pt x="59" y="61"/>
                  <a:pt x="59" y="61"/>
                </a:cubicBezTo>
                <a:cubicBezTo>
                  <a:pt x="59" y="55"/>
                  <a:pt x="57" y="49"/>
                  <a:pt x="53" y="45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60"/>
                  <a:pt x="53" y="60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81"/>
                  <a:pt x="53" y="81"/>
                  <a:pt x="53" y="81"/>
                </a:cubicBezTo>
                <a:cubicBezTo>
                  <a:pt x="56" y="77"/>
                  <a:pt x="59" y="71"/>
                  <a:pt x="59" y="66"/>
                </a:cubicBezTo>
                <a:cubicBezTo>
                  <a:pt x="78" y="66"/>
                  <a:pt x="78" y="66"/>
                  <a:pt x="78" y="66"/>
                </a:cubicBezTo>
                <a:lnTo>
                  <a:pt x="78" y="61"/>
                </a:lnTo>
                <a:close/>
                <a:moveTo>
                  <a:pt x="78" y="76"/>
                </a:moveTo>
                <a:cubicBezTo>
                  <a:pt x="78" y="78"/>
                  <a:pt x="78" y="78"/>
                  <a:pt x="78" y="78"/>
                </a:cubicBezTo>
                <a:cubicBezTo>
                  <a:pt x="77" y="78"/>
                  <a:pt x="77" y="78"/>
                  <a:pt x="77" y="78"/>
                </a:cubicBezTo>
                <a:cubicBezTo>
                  <a:pt x="76" y="78"/>
                  <a:pt x="76" y="77"/>
                  <a:pt x="76" y="76"/>
                </a:cubicBezTo>
                <a:cubicBezTo>
                  <a:pt x="77" y="76"/>
                  <a:pt x="77" y="75"/>
                  <a:pt x="78" y="76"/>
                </a:cubicBezTo>
                <a:close/>
                <a:moveTo>
                  <a:pt x="53" y="38"/>
                </a:move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5"/>
                  <a:pt x="53" y="45"/>
                  <a:pt x="53" y="45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1" y="52"/>
                  <a:pt x="49" y="49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39"/>
                  <a:pt x="47" y="39"/>
                  <a:pt x="47" y="39"/>
                </a:cubicBezTo>
                <a:cubicBezTo>
                  <a:pt x="48" y="40"/>
                  <a:pt x="49" y="40"/>
                  <a:pt x="50" y="41"/>
                </a:cubicBezTo>
                <a:lnTo>
                  <a:pt x="53" y="38"/>
                </a:lnTo>
                <a:close/>
                <a:moveTo>
                  <a:pt x="53" y="61"/>
                </a:moveTo>
                <a:cubicBezTo>
                  <a:pt x="53" y="66"/>
                  <a:pt x="53" y="66"/>
                  <a:pt x="53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1"/>
                  <a:pt x="47" y="61"/>
                  <a:pt x="47" y="61"/>
                </a:cubicBezTo>
                <a:lnTo>
                  <a:pt x="53" y="61"/>
                </a:lnTo>
                <a:close/>
                <a:moveTo>
                  <a:pt x="53" y="66"/>
                </a:moveTo>
                <a:cubicBezTo>
                  <a:pt x="53" y="81"/>
                  <a:pt x="53" y="81"/>
                  <a:pt x="53" y="81"/>
                </a:cubicBezTo>
                <a:cubicBezTo>
                  <a:pt x="51" y="83"/>
                  <a:pt x="50" y="85"/>
                  <a:pt x="47" y="87"/>
                </a:cubicBezTo>
                <a:cubicBezTo>
                  <a:pt x="47" y="78"/>
                  <a:pt x="47" y="78"/>
                  <a:pt x="47" y="78"/>
                </a:cubicBezTo>
                <a:cubicBezTo>
                  <a:pt x="50" y="75"/>
                  <a:pt x="52" y="71"/>
                  <a:pt x="53" y="66"/>
                </a:cubicBezTo>
                <a:close/>
                <a:moveTo>
                  <a:pt x="47" y="39"/>
                </a:moveTo>
                <a:cubicBezTo>
                  <a:pt x="47" y="50"/>
                  <a:pt x="47" y="50"/>
                  <a:pt x="47" y="50"/>
                </a:cubicBezTo>
                <a:cubicBezTo>
                  <a:pt x="42" y="56"/>
                  <a:pt x="42" y="56"/>
                  <a:pt x="42" y="56"/>
                </a:cubicBezTo>
                <a:cubicBezTo>
                  <a:pt x="43" y="57"/>
                  <a:pt x="43" y="59"/>
                  <a:pt x="44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6"/>
                  <a:pt x="47" y="66"/>
                  <a:pt x="47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43" y="69"/>
                  <a:pt x="41" y="71"/>
                  <a:pt x="39" y="73"/>
                </a:cubicBezTo>
                <a:cubicBezTo>
                  <a:pt x="39" y="70"/>
                  <a:pt x="39" y="70"/>
                  <a:pt x="39" y="70"/>
                </a:cubicBezTo>
                <a:cubicBezTo>
                  <a:pt x="40" y="69"/>
                  <a:pt x="41" y="67"/>
                  <a:pt x="41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39" y="61"/>
                  <a:pt x="39" y="61"/>
                  <a:pt x="39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0"/>
                  <a:pt x="41" y="58"/>
                  <a:pt x="40" y="57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2"/>
                  <a:pt x="39" y="52"/>
                  <a:pt x="39" y="52"/>
                </a:cubicBezTo>
                <a:cubicBezTo>
                  <a:pt x="45" y="45"/>
                  <a:pt x="45" y="45"/>
                  <a:pt x="45" y="45"/>
                </a:cubicBezTo>
                <a:cubicBezTo>
                  <a:pt x="44" y="43"/>
                  <a:pt x="41" y="42"/>
                  <a:pt x="39" y="41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6"/>
                  <a:pt x="45" y="37"/>
                  <a:pt x="47" y="39"/>
                </a:cubicBezTo>
                <a:close/>
                <a:moveTo>
                  <a:pt x="47" y="78"/>
                </a:moveTo>
                <a:cubicBezTo>
                  <a:pt x="47" y="87"/>
                  <a:pt x="47" y="87"/>
                  <a:pt x="47" y="87"/>
                </a:cubicBezTo>
                <a:cubicBezTo>
                  <a:pt x="45" y="88"/>
                  <a:pt x="42" y="90"/>
                  <a:pt x="39" y="91"/>
                </a:cubicBezTo>
                <a:cubicBezTo>
                  <a:pt x="39" y="85"/>
                  <a:pt x="39" y="85"/>
                  <a:pt x="39" y="85"/>
                </a:cubicBezTo>
                <a:cubicBezTo>
                  <a:pt x="42" y="83"/>
                  <a:pt x="45" y="81"/>
                  <a:pt x="47" y="78"/>
                </a:cubicBezTo>
                <a:close/>
                <a:moveTo>
                  <a:pt x="39" y="35"/>
                </a:moveTo>
                <a:cubicBezTo>
                  <a:pt x="39" y="41"/>
                  <a:pt x="39" y="41"/>
                  <a:pt x="39" y="41"/>
                </a:cubicBezTo>
                <a:cubicBezTo>
                  <a:pt x="36" y="40"/>
                  <a:pt x="33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3" y="33"/>
                  <a:pt x="36" y="34"/>
                  <a:pt x="39" y="35"/>
                </a:cubicBezTo>
                <a:close/>
                <a:moveTo>
                  <a:pt x="39" y="52"/>
                </a:moveTo>
                <a:cubicBezTo>
                  <a:pt x="39" y="58"/>
                  <a:pt x="39" y="58"/>
                  <a:pt x="39" y="58"/>
                </a:cubicBezTo>
                <a:cubicBezTo>
                  <a:pt x="37" y="61"/>
                  <a:pt x="37" y="61"/>
                  <a:pt x="37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6"/>
                  <a:pt x="39" y="66"/>
                  <a:pt x="39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7"/>
                  <a:pt x="31" y="67"/>
                  <a:pt x="30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8"/>
                  <a:pt x="29" y="58"/>
                  <a:pt x="29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1" y="58"/>
                  <a:pt x="31" y="58"/>
                  <a:pt x="32" y="59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2" y="51"/>
                  <a:pt x="30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49"/>
                  <a:pt x="29" y="49"/>
                  <a:pt x="29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3" y="49"/>
                  <a:pt x="36" y="50"/>
                  <a:pt x="39" y="52"/>
                </a:cubicBezTo>
                <a:close/>
                <a:moveTo>
                  <a:pt x="39" y="70"/>
                </a:moveTo>
                <a:cubicBezTo>
                  <a:pt x="39" y="73"/>
                  <a:pt x="39" y="73"/>
                  <a:pt x="39" y="73"/>
                </a:cubicBezTo>
                <a:cubicBezTo>
                  <a:pt x="37" y="76"/>
                  <a:pt x="33" y="77"/>
                  <a:pt x="30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3" y="75"/>
                  <a:pt x="37" y="73"/>
                  <a:pt x="39" y="70"/>
                </a:cubicBezTo>
                <a:close/>
                <a:moveTo>
                  <a:pt x="39" y="85"/>
                </a:moveTo>
                <a:cubicBezTo>
                  <a:pt x="39" y="91"/>
                  <a:pt x="39" y="91"/>
                  <a:pt x="39" y="91"/>
                </a:cubicBezTo>
                <a:cubicBezTo>
                  <a:pt x="36" y="92"/>
                  <a:pt x="33" y="92"/>
                  <a:pt x="30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29" y="87"/>
                  <a:pt x="29" y="87"/>
                  <a:pt x="29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33" y="87"/>
                  <a:pt x="36" y="86"/>
                  <a:pt x="39" y="85"/>
                </a:cubicBezTo>
                <a:close/>
                <a:moveTo>
                  <a:pt x="29" y="33"/>
                </a:moveTo>
                <a:cubicBezTo>
                  <a:pt x="29" y="39"/>
                  <a:pt x="29" y="39"/>
                  <a:pt x="29" y="39"/>
                </a:cubicBezTo>
                <a:cubicBezTo>
                  <a:pt x="16" y="39"/>
                  <a:pt x="6" y="50"/>
                  <a:pt x="6" y="63"/>
                </a:cubicBezTo>
                <a:cubicBezTo>
                  <a:pt x="6" y="76"/>
                  <a:pt x="16" y="86"/>
                  <a:pt x="29" y="87"/>
                </a:cubicBezTo>
                <a:cubicBezTo>
                  <a:pt x="29" y="92"/>
                  <a:pt x="29" y="92"/>
                  <a:pt x="29" y="92"/>
                </a:cubicBezTo>
                <a:cubicBezTo>
                  <a:pt x="13" y="92"/>
                  <a:pt x="0" y="79"/>
                  <a:pt x="0" y="63"/>
                </a:cubicBezTo>
                <a:cubicBezTo>
                  <a:pt x="0" y="47"/>
                  <a:pt x="13" y="33"/>
                  <a:pt x="29" y="33"/>
                </a:cubicBezTo>
                <a:close/>
                <a:moveTo>
                  <a:pt x="29" y="49"/>
                </a:moveTo>
                <a:cubicBezTo>
                  <a:pt x="22" y="49"/>
                  <a:pt x="15" y="55"/>
                  <a:pt x="15" y="63"/>
                </a:cubicBezTo>
                <a:cubicBezTo>
                  <a:pt x="15" y="71"/>
                  <a:pt x="22" y="77"/>
                  <a:pt x="29" y="77"/>
                </a:cubicBezTo>
                <a:cubicBezTo>
                  <a:pt x="29" y="75"/>
                  <a:pt x="29" y="75"/>
                  <a:pt x="29" y="75"/>
                </a:cubicBezTo>
                <a:cubicBezTo>
                  <a:pt x="23" y="75"/>
                  <a:pt x="18" y="69"/>
                  <a:pt x="18" y="63"/>
                </a:cubicBezTo>
                <a:cubicBezTo>
                  <a:pt x="18" y="56"/>
                  <a:pt x="23" y="51"/>
                  <a:pt x="29" y="51"/>
                </a:cubicBezTo>
                <a:lnTo>
                  <a:pt x="29" y="49"/>
                </a:lnTo>
                <a:close/>
                <a:moveTo>
                  <a:pt x="29" y="58"/>
                </a:moveTo>
                <a:cubicBezTo>
                  <a:pt x="27" y="58"/>
                  <a:pt x="25" y="60"/>
                  <a:pt x="25" y="63"/>
                </a:cubicBezTo>
                <a:cubicBezTo>
                  <a:pt x="25" y="65"/>
                  <a:pt x="27" y="67"/>
                  <a:pt x="29" y="67"/>
                </a:cubicBezTo>
                <a:lnTo>
                  <a:pt x="29" y="58"/>
                </a:lnTo>
                <a:close/>
              </a:path>
            </a:pathLst>
          </a:custGeom>
          <a:solidFill>
            <a:srgbClr val="004274"/>
          </a:solid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grpSp>
        <p:nvGrpSpPr>
          <p:cNvPr id="5" name="组合 4"/>
          <p:cNvGrpSpPr/>
          <p:nvPr/>
        </p:nvGrpSpPr>
        <p:grpSpPr>
          <a:xfrm>
            <a:off x="3825655" y="1696100"/>
            <a:ext cx="576263" cy="403931"/>
            <a:chOff x="3825654" y="1981849"/>
            <a:chExt cx="576263" cy="403931"/>
          </a:xfrm>
        </p:grpSpPr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3825654" y="1981849"/>
              <a:ext cx="576263" cy="403931"/>
            </a:xfrm>
            <a:custGeom>
              <a:avLst/>
              <a:gdLst>
                <a:gd name="T0" fmla="*/ 144 w 176"/>
                <a:gd name="T1" fmla="*/ 26 h 111"/>
                <a:gd name="T2" fmla="*/ 113 w 176"/>
                <a:gd name="T3" fmla="*/ 70 h 111"/>
                <a:gd name="T4" fmla="*/ 81 w 176"/>
                <a:gd name="T5" fmla="*/ 82 h 111"/>
                <a:gd name="T6" fmla="*/ 82 w 176"/>
                <a:gd name="T7" fmla="*/ 82 h 111"/>
                <a:gd name="T8" fmla="*/ 82 w 176"/>
                <a:gd name="T9" fmla="*/ 81 h 111"/>
                <a:gd name="T10" fmla="*/ 82 w 176"/>
                <a:gd name="T11" fmla="*/ 81 h 111"/>
                <a:gd name="T12" fmla="*/ 83 w 176"/>
                <a:gd name="T13" fmla="*/ 81 h 111"/>
                <a:gd name="T14" fmla="*/ 83 w 176"/>
                <a:gd name="T15" fmla="*/ 81 h 111"/>
                <a:gd name="T16" fmla="*/ 83 w 176"/>
                <a:gd name="T17" fmla="*/ 81 h 111"/>
                <a:gd name="T18" fmla="*/ 84 w 176"/>
                <a:gd name="T19" fmla="*/ 81 h 111"/>
                <a:gd name="T20" fmla="*/ 84 w 176"/>
                <a:gd name="T21" fmla="*/ 81 h 111"/>
                <a:gd name="T22" fmla="*/ 84 w 176"/>
                <a:gd name="T23" fmla="*/ 81 h 111"/>
                <a:gd name="T24" fmla="*/ 84 w 176"/>
                <a:gd name="T25" fmla="*/ 81 h 111"/>
                <a:gd name="T26" fmla="*/ 97 w 176"/>
                <a:gd name="T27" fmla="*/ 82 h 111"/>
                <a:gd name="T28" fmla="*/ 84 w 176"/>
                <a:gd name="T29" fmla="*/ 98 h 111"/>
                <a:gd name="T30" fmla="*/ 83 w 176"/>
                <a:gd name="T31" fmla="*/ 98 h 111"/>
                <a:gd name="T32" fmla="*/ 81 w 176"/>
                <a:gd name="T33" fmla="*/ 97 h 111"/>
                <a:gd name="T34" fmla="*/ 79 w 176"/>
                <a:gd name="T35" fmla="*/ 97 h 111"/>
                <a:gd name="T36" fmla="*/ 79 w 176"/>
                <a:gd name="T37" fmla="*/ 97 h 111"/>
                <a:gd name="T38" fmla="*/ 78 w 176"/>
                <a:gd name="T39" fmla="*/ 97 h 111"/>
                <a:gd name="T40" fmla="*/ 78 w 176"/>
                <a:gd name="T41" fmla="*/ 97 h 111"/>
                <a:gd name="T42" fmla="*/ 78 w 176"/>
                <a:gd name="T43" fmla="*/ 97 h 111"/>
                <a:gd name="T44" fmla="*/ 77 w 176"/>
                <a:gd name="T45" fmla="*/ 97 h 111"/>
                <a:gd name="T46" fmla="*/ 77 w 176"/>
                <a:gd name="T47" fmla="*/ 97 h 111"/>
                <a:gd name="T48" fmla="*/ 77 w 176"/>
                <a:gd name="T49" fmla="*/ 97 h 111"/>
                <a:gd name="T50" fmla="*/ 77 w 176"/>
                <a:gd name="T51" fmla="*/ 97 h 111"/>
                <a:gd name="T52" fmla="*/ 76 w 176"/>
                <a:gd name="T53" fmla="*/ 96 h 111"/>
                <a:gd name="T54" fmla="*/ 76 w 176"/>
                <a:gd name="T55" fmla="*/ 96 h 111"/>
                <a:gd name="T56" fmla="*/ 75 w 176"/>
                <a:gd name="T57" fmla="*/ 96 h 111"/>
                <a:gd name="T58" fmla="*/ 75 w 176"/>
                <a:gd name="T59" fmla="*/ 96 h 111"/>
                <a:gd name="T60" fmla="*/ 75 w 176"/>
                <a:gd name="T61" fmla="*/ 96 h 111"/>
                <a:gd name="T62" fmla="*/ 74 w 176"/>
                <a:gd name="T63" fmla="*/ 96 h 111"/>
                <a:gd name="T64" fmla="*/ 74 w 176"/>
                <a:gd name="T65" fmla="*/ 95 h 111"/>
                <a:gd name="T66" fmla="*/ 74 w 176"/>
                <a:gd name="T67" fmla="*/ 95 h 111"/>
                <a:gd name="T68" fmla="*/ 73 w 176"/>
                <a:gd name="T69" fmla="*/ 95 h 111"/>
                <a:gd name="T70" fmla="*/ 73 w 176"/>
                <a:gd name="T71" fmla="*/ 94 h 111"/>
                <a:gd name="T72" fmla="*/ 72 w 176"/>
                <a:gd name="T73" fmla="*/ 93 h 111"/>
                <a:gd name="T74" fmla="*/ 72 w 176"/>
                <a:gd name="T75" fmla="*/ 93 h 111"/>
                <a:gd name="T76" fmla="*/ 72 w 176"/>
                <a:gd name="T77" fmla="*/ 93 h 111"/>
                <a:gd name="T78" fmla="*/ 71 w 176"/>
                <a:gd name="T79" fmla="*/ 92 h 111"/>
                <a:gd name="T80" fmla="*/ 71 w 176"/>
                <a:gd name="T81" fmla="*/ 92 h 111"/>
                <a:gd name="T82" fmla="*/ 71 w 176"/>
                <a:gd name="T83" fmla="*/ 91 h 111"/>
                <a:gd name="T84" fmla="*/ 71 w 176"/>
                <a:gd name="T85" fmla="*/ 90 h 111"/>
                <a:gd name="T86" fmla="*/ 71 w 176"/>
                <a:gd name="T87" fmla="*/ 90 h 111"/>
                <a:gd name="T88" fmla="*/ 71 w 176"/>
                <a:gd name="T89" fmla="*/ 89 h 111"/>
                <a:gd name="T90" fmla="*/ 71 w 176"/>
                <a:gd name="T91" fmla="*/ 88 h 111"/>
                <a:gd name="T92" fmla="*/ 71 w 176"/>
                <a:gd name="T93" fmla="*/ 87 h 111"/>
                <a:gd name="T94" fmla="*/ 72 w 176"/>
                <a:gd name="T95" fmla="*/ 76 h 111"/>
                <a:gd name="T96" fmla="*/ 39 w 176"/>
                <a:gd name="T97" fmla="*/ 57 h 111"/>
                <a:gd name="T98" fmla="*/ 41 w 176"/>
                <a:gd name="T99" fmla="*/ 57 h 111"/>
                <a:gd name="T100" fmla="*/ 30 w 176"/>
                <a:gd name="T101" fmla="*/ 107 h 111"/>
                <a:gd name="T102" fmla="*/ 39 w 176"/>
                <a:gd name="T103" fmla="*/ 103 h 111"/>
                <a:gd name="T104" fmla="*/ 30 w 176"/>
                <a:gd name="T105" fmla="*/ 61 h 111"/>
                <a:gd name="T106" fmla="*/ 39 w 176"/>
                <a:gd name="T107" fmla="*/ 57 h 111"/>
                <a:gd name="T108" fmla="*/ 39 w 176"/>
                <a:gd name="T109" fmla="*/ 57 h 111"/>
                <a:gd name="T110" fmla="*/ 29 w 176"/>
                <a:gd name="T111" fmla="*/ 107 h 111"/>
                <a:gd name="T112" fmla="*/ 30 w 176"/>
                <a:gd name="T113" fmla="*/ 76 h 111"/>
                <a:gd name="T114" fmla="*/ 29 w 176"/>
                <a:gd name="T115" fmla="*/ 61 h 111"/>
                <a:gd name="T116" fmla="*/ 30 w 176"/>
                <a:gd name="T117" fmla="*/ 61 h 111"/>
                <a:gd name="T118" fmla="*/ 21 w 176"/>
                <a:gd name="T119" fmla="*/ 110 h 111"/>
                <a:gd name="T120" fmla="*/ 26 w 176"/>
                <a:gd name="T121" fmla="*/ 75 h 111"/>
                <a:gd name="T122" fmla="*/ 24 w 176"/>
                <a:gd name="T123" fmla="*/ 64 h 111"/>
                <a:gd name="T124" fmla="*/ 29 w 176"/>
                <a:gd name="T125" fmla="*/ 6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" h="111">
                  <a:moveTo>
                    <a:pt x="99" y="38"/>
                  </a:moveTo>
                  <a:cubicBezTo>
                    <a:pt x="114" y="2"/>
                    <a:pt x="119" y="0"/>
                    <a:pt x="116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31" y="27"/>
                    <a:pt x="135" y="26"/>
                    <a:pt x="144" y="26"/>
                  </a:cubicBezTo>
                  <a:cubicBezTo>
                    <a:pt x="167" y="27"/>
                    <a:pt x="176" y="35"/>
                    <a:pt x="165" y="47"/>
                  </a:cubicBezTo>
                  <a:cubicBezTo>
                    <a:pt x="154" y="58"/>
                    <a:pt x="142" y="60"/>
                    <a:pt x="130" y="64"/>
                  </a:cubicBezTo>
                  <a:cubicBezTo>
                    <a:pt x="125" y="65"/>
                    <a:pt x="120" y="66"/>
                    <a:pt x="116" y="68"/>
                  </a:cubicBezTo>
                  <a:cubicBezTo>
                    <a:pt x="115" y="68"/>
                    <a:pt x="114" y="69"/>
                    <a:pt x="113" y="70"/>
                  </a:cubicBezTo>
                  <a:cubicBezTo>
                    <a:pt x="107" y="74"/>
                    <a:pt x="100" y="76"/>
                    <a:pt x="90" y="77"/>
                  </a:cubicBezTo>
                  <a:cubicBezTo>
                    <a:pt x="87" y="78"/>
                    <a:pt x="84" y="80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8" y="81"/>
                    <a:pt x="92" y="81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2"/>
                    <a:pt x="102" y="84"/>
                    <a:pt x="103" y="88"/>
                  </a:cubicBezTo>
                  <a:cubicBezTo>
                    <a:pt x="104" y="92"/>
                    <a:pt x="103" y="96"/>
                    <a:pt x="101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7"/>
                    <a:pt x="88" y="98"/>
                    <a:pt x="84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2" y="98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2" y="87"/>
                    <a:pt x="73" y="86"/>
                    <a:pt x="74" y="86"/>
                  </a:cubicBezTo>
                  <a:cubicBezTo>
                    <a:pt x="61" y="93"/>
                    <a:pt x="49" y="98"/>
                    <a:pt x="39" y="103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2" y="88"/>
                    <a:pt x="63" y="82"/>
                    <a:pt x="72" y="76"/>
                  </a:cubicBezTo>
                  <a:cubicBezTo>
                    <a:pt x="59" y="78"/>
                    <a:pt x="48" y="78"/>
                    <a:pt x="39" y="7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1"/>
                    <a:pt x="40" y="50"/>
                    <a:pt x="41" y="49"/>
                  </a:cubicBezTo>
                  <a:cubicBezTo>
                    <a:pt x="45" y="49"/>
                    <a:pt x="45" y="51"/>
                    <a:pt x="42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60" y="50"/>
                    <a:pt x="80" y="44"/>
                    <a:pt x="99" y="38"/>
                  </a:cubicBezTo>
                  <a:close/>
                  <a:moveTo>
                    <a:pt x="39" y="103"/>
                  </a:moveTo>
                  <a:cubicBezTo>
                    <a:pt x="36" y="104"/>
                    <a:pt x="33" y="105"/>
                    <a:pt x="30" y="107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4" y="99"/>
                    <a:pt x="37" y="97"/>
                    <a:pt x="39" y="96"/>
                  </a:cubicBezTo>
                  <a:lnTo>
                    <a:pt x="39" y="103"/>
                  </a:lnTo>
                  <a:close/>
                  <a:moveTo>
                    <a:pt x="39" y="77"/>
                  </a:moveTo>
                  <a:cubicBezTo>
                    <a:pt x="36" y="77"/>
                    <a:pt x="33" y="77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6" y="56"/>
                    <a:pt x="39" y="57"/>
                  </a:cubicBezTo>
                  <a:cubicBezTo>
                    <a:pt x="38" y="56"/>
                    <a:pt x="37" y="56"/>
                    <a:pt x="36" y="56"/>
                  </a:cubicBezTo>
                  <a:cubicBezTo>
                    <a:pt x="37" y="54"/>
                    <a:pt x="38" y="53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lnTo>
                    <a:pt x="39" y="77"/>
                  </a:ln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1"/>
                    <a:pt x="30" y="101"/>
                  </a:cubicBezTo>
                  <a:lnTo>
                    <a:pt x="30" y="107"/>
                  </a:lnTo>
                  <a:close/>
                  <a:moveTo>
                    <a:pt x="30" y="76"/>
                  </a:moveTo>
                  <a:cubicBezTo>
                    <a:pt x="30" y="76"/>
                    <a:pt x="29" y="76"/>
                    <a:pt x="29" y="76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3"/>
                    <a:pt x="30" y="53"/>
                    <a:pt x="30" y="53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lnTo>
                    <a:pt x="30" y="76"/>
                  </a:lnTo>
                  <a:close/>
                  <a:moveTo>
                    <a:pt x="29" y="107"/>
                  </a:moveTo>
                  <a:cubicBezTo>
                    <a:pt x="26" y="108"/>
                    <a:pt x="24" y="109"/>
                    <a:pt x="21" y="110"/>
                  </a:cubicBezTo>
                  <a:cubicBezTo>
                    <a:pt x="15" y="111"/>
                    <a:pt x="18" y="108"/>
                    <a:pt x="29" y="102"/>
                  </a:cubicBezTo>
                  <a:lnTo>
                    <a:pt x="29" y="107"/>
                  </a:lnTo>
                  <a:close/>
                  <a:moveTo>
                    <a:pt x="29" y="76"/>
                  </a:moveTo>
                  <a:cubicBezTo>
                    <a:pt x="28" y="76"/>
                    <a:pt x="27" y="75"/>
                    <a:pt x="26" y="75"/>
                  </a:cubicBezTo>
                  <a:cubicBezTo>
                    <a:pt x="4" y="87"/>
                    <a:pt x="3" y="86"/>
                    <a:pt x="22" y="73"/>
                  </a:cubicBezTo>
                  <a:cubicBezTo>
                    <a:pt x="20" y="70"/>
                    <a:pt x="21" y="67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9" y="58"/>
                    <a:pt x="11" y="50"/>
                    <a:pt x="0" y="38"/>
                  </a:cubicBezTo>
                  <a:cubicBezTo>
                    <a:pt x="4" y="35"/>
                    <a:pt x="9" y="36"/>
                    <a:pt x="13" y="39"/>
                  </a:cubicBezTo>
                  <a:cubicBezTo>
                    <a:pt x="19" y="45"/>
                    <a:pt x="24" y="49"/>
                    <a:pt x="29" y="5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lnTo>
                    <a:pt x="29" y="76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4284441" y="2094739"/>
              <a:ext cx="58738" cy="54681"/>
            </a:xfrm>
            <a:custGeom>
              <a:avLst/>
              <a:gdLst>
                <a:gd name="T0" fmla="*/ 16 w 18"/>
                <a:gd name="T1" fmla="*/ 5 h 15"/>
                <a:gd name="T2" fmla="*/ 6 w 18"/>
                <a:gd name="T3" fmla="*/ 12 h 15"/>
                <a:gd name="T4" fmla="*/ 1 w 18"/>
                <a:gd name="T5" fmla="*/ 10 h 15"/>
                <a:gd name="T6" fmla="*/ 3 w 18"/>
                <a:gd name="T7" fmla="*/ 7 h 15"/>
                <a:gd name="T8" fmla="*/ 11 w 18"/>
                <a:gd name="T9" fmla="*/ 1 h 15"/>
                <a:gd name="T10" fmla="*/ 15 w 18"/>
                <a:gd name="T11" fmla="*/ 1 h 15"/>
                <a:gd name="T12" fmla="*/ 16 w 18"/>
                <a:gd name="T13" fmla="*/ 2 h 15"/>
                <a:gd name="T14" fmla="*/ 16 w 18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6" y="5"/>
                  </a:moveTo>
                  <a:cubicBezTo>
                    <a:pt x="12" y="8"/>
                    <a:pt x="10" y="10"/>
                    <a:pt x="6" y="12"/>
                  </a:cubicBezTo>
                  <a:cubicBezTo>
                    <a:pt x="2" y="14"/>
                    <a:pt x="0" y="15"/>
                    <a:pt x="1" y="10"/>
                  </a:cubicBezTo>
                  <a:cubicBezTo>
                    <a:pt x="1" y="8"/>
                    <a:pt x="1" y="7"/>
                    <a:pt x="3" y="7"/>
                  </a:cubicBezTo>
                  <a:cubicBezTo>
                    <a:pt x="5" y="6"/>
                    <a:pt x="7" y="4"/>
                    <a:pt x="11" y="1"/>
                  </a:cubicBezTo>
                  <a:cubicBezTo>
                    <a:pt x="13" y="0"/>
                    <a:pt x="13" y="0"/>
                    <a:pt x="15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8" y="2"/>
                    <a:pt x="17" y="3"/>
                    <a:pt x="16" y="5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322541" y="2080627"/>
              <a:ext cx="20638" cy="17639"/>
            </a:xfrm>
            <a:custGeom>
              <a:avLst/>
              <a:gdLst>
                <a:gd name="T0" fmla="*/ 6 w 6"/>
                <a:gd name="T1" fmla="*/ 5 h 5"/>
                <a:gd name="T2" fmla="*/ 1 w 6"/>
                <a:gd name="T3" fmla="*/ 3 h 5"/>
                <a:gd name="T4" fmla="*/ 0 w 6"/>
                <a:gd name="T5" fmla="*/ 0 h 5"/>
                <a:gd name="T6" fmla="*/ 5 w 6"/>
                <a:gd name="T7" fmla="*/ 1 h 5"/>
                <a:gd name="T8" fmla="*/ 6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4" y="4"/>
                    <a:pt x="3" y="4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2"/>
                    <a:pt x="6" y="3"/>
                    <a:pt x="6" y="5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4232053" y="2152948"/>
              <a:ext cx="12700" cy="19403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0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214591" y="2156475"/>
              <a:ext cx="14288" cy="19403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201891" y="2165294"/>
              <a:ext cx="12700" cy="14111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186016" y="2168822"/>
              <a:ext cx="12700" cy="17639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4 h 5"/>
                <a:gd name="T10" fmla="*/ 4 w 4"/>
                <a:gd name="T11" fmla="*/ 3 h 5"/>
                <a:gd name="T12" fmla="*/ 4 w 4"/>
                <a:gd name="T13" fmla="*/ 2 h 5"/>
                <a:gd name="T14" fmla="*/ 2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5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4171728" y="2172350"/>
              <a:ext cx="14288" cy="17639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4155853" y="2175877"/>
              <a:ext cx="12700" cy="17639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3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32" name="Freeform 23"/>
            <p:cNvSpPr>
              <a:spLocks/>
            </p:cNvSpPr>
            <p:nvPr/>
          </p:nvSpPr>
          <p:spPr bwMode="auto">
            <a:xfrm>
              <a:off x="4143153" y="2182932"/>
              <a:ext cx="12700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3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1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33" name="Freeform 24"/>
            <p:cNvSpPr>
              <a:spLocks/>
            </p:cNvSpPr>
            <p:nvPr/>
          </p:nvSpPr>
          <p:spPr bwMode="auto">
            <a:xfrm>
              <a:off x="4127278" y="2186460"/>
              <a:ext cx="12700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2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1 h 4"/>
                <a:gd name="T14" fmla="*/ 3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1" name="Freeform 25"/>
            <p:cNvSpPr>
              <a:spLocks/>
            </p:cNvSpPr>
            <p:nvPr/>
          </p:nvSpPr>
          <p:spPr bwMode="auto">
            <a:xfrm>
              <a:off x="4112991" y="2189988"/>
              <a:ext cx="14288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2" name="Freeform 26"/>
            <p:cNvSpPr>
              <a:spLocks/>
            </p:cNvSpPr>
            <p:nvPr/>
          </p:nvSpPr>
          <p:spPr bwMode="auto">
            <a:xfrm>
              <a:off x="4097116" y="2193516"/>
              <a:ext cx="12700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2 h 4"/>
                <a:gd name="T14" fmla="*/ 3 w 4"/>
                <a:gd name="T15" fmla="*/ 1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4" name="Freeform 27"/>
            <p:cNvSpPr>
              <a:spLocks/>
            </p:cNvSpPr>
            <p:nvPr/>
          </p:nvSpPr>
          <p:spPr bwMode="auto">
            <a:xfrm>
              <a:off x="4084416" y="2200572"/>
              <a:ext cx="12700" cy="1058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5" name="Freeform 28"/>
            <p:cNvSpPr>
              <a:spLocks/>
            </p:cNvSpPr>
            <p:nvPr/>
          </p:nvSpPr>
          <p:spPr bwMode="auto">
            <a:xfrm>
              <a:off x="4070128" y="2204100"/>
              <a:ext cx="14288" cy="10583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6" name="Freeform 29"/>
            <p:cNvSpPr>
              <a:spLocks/>
            </p:cNvSpPr>
            <p:nvPr/>
          </p:nvSpPr>
          <p:spPr bwMode="auto">
            <a:xfrm>
              <a:off x="4060604" y="2204099"/>
              <a:ext cx="9525" cy="15876"/>
            </a:xfrm>
            <a:custGeom>
              <a:avLst/>
              <a:gdLst>
                <a:gd name="T0" fmla="*/ 1 w 3"/>
                <a:gd name="T1" fmla="*/ 1 h 4"/>
                <a:gd name="T2" fmla="*/ 0 w 3"/>
                <a:gd name="T3" fmla="*/ 1 h 4"/>
                <a:gd name="T4" fmla="*/ 0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7" name="Freeform 30"/>
            <p:cNvSpPr>
              <a:spLocks/>
            </p:cNvSpPr>
            <p:nvPr/>
          </p:nvSpPr>
          <p:spPr bwMode="auto">
            <a:xfrm>
              <a:off x="4051079" y="2207627"/>
              <a:ext cx="9525" cy="15876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4 h 4"/>
                <a:gd name="T10" fmla="*/ 3 w 3"/>
                <a:gd name="T11" fmla="*/ 3 h 4"/>
                <a:gd name="T12" fmla="*/ 2 w 3"/>
                <a:gd name="T13" fmla="*/ 2 h 4"/>
                <a:gd name="T14" fmla="*/ 1 w 3"/>
                <a:gd name="T15" fmla="*/ 1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8" name="Freeform 31"/>
            <p:cNvSpPr>
              <a:spLocks/>
            </p:cNvSpPr>
            <p:nvPr/>
          </p:nvSpPr>
          <p:spPr bwMode="auto">
            <a:xfrm>
              <a:off x="4038379" y="2211154"/>
              <a:ext cx="9525" cy="1587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2 h 4"/>
                <a:gd name="T6" fmla="*/ 2 w 3"/>
                <a:gd name="T7" fmla="*/ 3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49" name="Freeform 32"/>
            <p:cNvSpPr>
              <a:spLocks/>
            </p:cNvSpPr>
            <p:nvPr/>
          </p:nvSpPr>
          <p:spPr bwMode="auto">
            <a:xfrm>
              <a:off x="4028854" y="2214682"/>
              <a:ext cx="9525" cy="1587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3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0" name="Freeform 33"/>
            <p:cNvSpPr>
              <a:spLocks/>
            </p:cNvSpPr>
            <p:nvPr/>
          </p:nvSpPr>
          <p:spPr bwMode="auto">
            <a:xfrm>
              <a:off x="4017742" y="2219975"/>
              <a:ext cx="11113" cy="1058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2 w 3"/>
                <a:gd name="T11" fmla="*/ 3 h 3"/>
                <a:gd name="T12" fmla="*/ 2 w 3"/>
                <a:gd name="T13" fmla="*/ 1 h 3"/>
                <a:gd name="T14" fmla="*/ 1 w 3"/>
                <a:gd name="T15" fmla="*/ 1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1" name="Freeform 34"/>
            <p:cNvSpPr>
              <a:spLocks/>
            </p:cNvSpPr>
            <p:nvPr/>
          </p:nvSpPr>
          <p:spPr bwMode="auto">
            <a:xfrm>
              <a:off x="4005042" y="2223503"/>
              <a:ext cx="9525" cy="1058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2" name="Freeform 35"/>
            <p:cNvSpPr>
              <a:spLocks/>
            </p:cNvSpPr>
            <p:nvPr/>
          </p:nvSpPr>
          <p:spPr bwMode="auto">
            <a:xfrm>
              <a:off x="3995517" y="2227031"/>
              <a:ext cx="9525" cy="1058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2 w 3"/>
                <a:gd name="T13" fmla="*/ 1 h 3"/>
                <a:gd name="T14" fmla="*/ 1 w 3"/>
                <a:gd name="T15" fmla="*/ 0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3" name="Freeform 36"/>
            <p:cNvSpPr>
              <a:spLocks/>
            </p:cNvSpPr>
            <p:nvPr/>
          </p:nvSpPr>
          <p:spPr bwMode="auto">
            <a:xfrm>
              <a:off x="3982817" y="2230559"/>
              <a:ext cx="9525" cy="1058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1 w 3"/>
                <a:gd name="T5" fmla="*/ 2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4" name="Freeform 37"/>
            <p:cNvSpPr>
              <a:spLocks/>
            </p:cNvSpPr>
            <p:nvPr/>
          </p:nvSpPr>
          <p:spPr bwMode="auto">
            <a:xfrm>
              <a:off x="3973292" y="2234086"/>
              <a:ext cx="9525" cy="10583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2 h 6"/>
                <a:gd name="T4" fmla="*/ 0 w 6"/>
                <a:gd name="T5" fmla="*/ 4 h 6"/>
                <a:gd name="T6" fmla="*/ 2 w 6"/>
                <a:gd name="T7" fmla="*/ 4 h 6"/>
                <a:gd name="T8" fmla="*/ 4 w 6"/>
                <a:gd name="T9" fmla="*/ 6 h 6"/>
                <a:gd name="T10" fmla="*/ 6 w 6"/>
                <a:gd name="T11" fmla="*/ 4 h 6"/>
                <a:gd name="T12" fmla="*/ 6 w 6"/>
                <a:gd name="T13" fmla="*/ 2 h 6"/>
                <a:gd name="T14" fmla="*/ 4 w 6"/>
                <a:gd name="T15" fmla="*/ 0 h 6"/>
                <a:gd name="T16" fmla="*/ 2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5" name="Freeform 38"/>
            <p:cNvSpPr>
              <a:spLocks/>
            </p:cNvSpPr>
            <p:nvPr/>
          </p:nvSpPr>
          <p:spPr bwMode="auto">
            <a:xfrm>
              <a:off x="3962178" y="2237613"/>
              <a:ext cx="7938" cy="7056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2 h 4"/>
                <a:gd name="T4" fmla="*/ 0 w 5"/>
                <a:gd name="T5" fmla="*/ 4 h 4"/>
                <a:gd name="T6" fmla="*/ 2 w 5"/>
                <a:gd name="T7" fmla="*/ 4 h 4"/>
                <a:gd name="T8" fmla="*/ 5 w 5"/>
                <a:gd name="T9" fmla="*/ 4 h 4"/>
                <a:gd name="T10" fmla="*/ 5 w 5"/>
                <a:gd name="T11" fmla="*/ 4 h 4"/>
                <a:gd name="T12" fmla="*/ 5 w 5"/>
                <a:gd name="T13" fmla="*/ 2 h 4"/>
                <a:gd name="T14" fmla="*/ 2 w 5"/>
                <a:gd name="T15" fmla="*/ 0 h 4"/>
                <a:gd name="T16" fmla="*/ 0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6" name="Freeform 39"/>
            <p:cNvSpPr>
              <a:spLocks/>
            </p:cNvSpPr>
            <p:nvPr/>
          </p:nvSpPr>
          <p:spPr bwMode="auto">
            <a:xfrm>
              <a:off x="4130453" y="2288766"/>
              <a:ext cx="25400" cy="42333"/>
            </a:xfrm>
            <a:custGeom>
              <a:avLst/>
              <a:gdLst>
                <a:gd name="T0" fmla="*/ 2 w 8"/>
                <a:gd name="T1" fmla="*/ 1 h 12"/>
                <a:gd name="T2" fmla="*/ 1 w 8"/>
                <a:gd name="T3" fmla="*/ 7 h 12"/>
                <a:gd name="T4" fmla="*/ 6 w 8"/>
                <a:gd name="T5" fmla="*/ 11 h 12"/>
                <a:gd name="T6" fmla="*/ 7 w 8"/>
                <a:gd name="T7" fmla="*/ 5 h 12"/>
                <a:gd name="T8" fmla="*/ 2 w 8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2" y="1"/>
                  </a:moveTo>
                  <a:cubicBezTo>
                    <a:pt x="0" y="1"/>
                    <a:pt x="0" y="4"/>
                    <a:pt x="1" y="7"/>
                  </a:cubicBezTo>
                  <a:cubicBezTo>
                    <a:pt x="2" y="10"/>
                    <a:pt x="4" y="12"/>
                    <a:pt x="6" y="11"/>
                  </a:cubicBezTo>
                  <a:cubicBezTo>
                    <a:pt x="8" y="11"/>
                    <a:pt x="8" y="8"/>
                    <a:pt x="7" y="5"/>
                  </a:cubicBezTo>
                  <a:cubicBezTo>
                    <a:pt x="6" y="2"/>
                    <a:pt x="4" y="0"/>
                    <a:pt x="2" y="1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09755" y="860017"/>
            <a:ext cx="382587" cy="578557"/>
            <a:chOff x="3609754" y="1145766"/>
            <a:chExt cx="382587" cy="578557"/>
          </a:xfrm>
        </p:grpSpPr>
        <p:sp>
          <p:nvSpPr>
            <p:cNvPr id="69657" name="Freeform 40"/>
            <p:cNvSpPr>
              <a:spLocks noEditPoints="1"/>
            </p:cNvSpPr>
            <p:nvPr/>
          </p:nvSpPr>
          <p:spPr bwMode="auto">
            <a:xfrm>
              <a:off x="3687541" y="1440336"/>
              <a:ext cx="301625" cy="283987"/>
            </a:xfrm>
            <a:custGeom>
              <a:avLst/>
              <a:gdLst>
                <a:gd name="T0" fmla="*/ 23 w 92"/>
                <a:gd name="T1" fmla="*/ 56 h 78"/>
                <a:gd name="T2" fmla="*/ 27 w 92"/>
                <a:gd name="T3" fmla="*/ 52 h 78"/>
                <a:gd name="T4" fmla="*/ 87 w 92"/>
                <a:gd name="T5" fmla="*/ 3 h 78"/>
                <a:gd name="T6" fmla="*/ 23 w 92"/>
                <a:gd name="T7" fmla="*/ 78 h 78"/>
                <a:gd name="T8" fmla="*/ 22 w 92"/>
                <a:gd name="T9" fmla="*/ 56 h 78"/>
                <a:gd name="T10" fmla="*/ 23 w 92"/>
                <a:gd name="T11" fmla="*/ 56 h 78"/>
                <a:gd name="T12" fmla="*/ 20 w 92"/>
                <a:gd name="T13" fmla="*/ 78 h 78"/>
                <a:gd name="T14" fmla="*/ 20 w 92"/>
                <a:gd name="T15" fmla="*/ 54 h 78"/>
                <a:gd name="T16" fmla="*/ 22 w 92"/>
                <a:gd name="T17" fmla="*/ 56 h 78"/>
                <a:gd name="T18" fmla="*/ 19 w 92"/>
                <a:gd name="T19" fmla="*/ 59 h 78"/>
                <a:gd name="T20" fmla="*/ 20 w 92"/>
                <a:gd name="T21" fmla="*/ 54 h 78"/>
                <a:gd name="T22" fmla="*/ 20 w 92"/>
                <a:gd name="T23" fmla="*/ 78 h 78"/>
                <a:gd name="T24" fmla="*/ 19 w 92"/>
                <a:gd name="T25" fmla="*/ 59 h 78"/>
                <a:gd name="T26" fmla="*/ 19 w 92"/>
                <a:gd name="T27" fmla="*/ 59 h 78"/>
                <a:gd name="T28" fmla="*/ 19 w 92"/>
                <a:gd name="T29" fmla="*/ 78 h 78"/>
                <a:gd name="T30" fmla="*/ 16 w 92"/>
                <a:gd name="T31" fmla="*/ 61 h 78"/>
                <a:gd name="T32" fmla="*/ 18 w 92"/>
                <a:gd name="T33" fmla="*/ 59 h 78"/>
                <a:gd name="T34" fmla="*/ 15 w 92"/>
                <a:gd name="T35" fmla="*/ 78 h 78"/>
                <a:gd name="T36" fmla="*/ 15 w 92"/>
                <a:gd name="T37" fmla="*/ 56 h 78"/>
                <a:gd name="T38" fmla="*/ 16 w 92"/>
                <a:gd name="T39" fmla="*/ 61 h 78"/>
                <a:gd name="T40" fmla="*/ 14 w 92"/>
                <a:gd name="T41" fmla="*/ 62 h 78"/>
                <a:gd name="T42" fmla="*/ 15 w 92"/>
                <a:gd name="T43" fmla="*/ 56 h 78"/>
                <a:gd name="T44" fmla="*/ 15 w 92"/>
                <a:gd name="T45" fmla="*/ 78 h 78"/>
                <a:gd name="T46" fmla="*/ 11 w 92"/>
                <a:gd name="T47" fmla="*/ 64 h 78"/>
                <a:gd name="T48" fmla="*/ 14 w 92"/>
                <a:gd name="T49" fmla="*/ 56 h 78"/>
                <a:gd name="T50" fmla="*/ 14 w 92"/>
                <a:gd name="T51" fmla="*/ 78 h 78"/>
                <a:gd name="T52" fmla="*/ 10 w 92"/>
                <a:gd name="T53" fmla="*/ 64 h 78"/>
                <a:gd name="T54" fmla="*/ 11 w 92"/>
                <a:gd name="T55" fmla="*/ 64 h 78"/>
                <a:gd name="T56" fmla="*/ 10 w 92"/>
                <a:gd name="T57" fmla="*/ 76 h 78"/>
                <a:gd name="T58" fmla="*/ 9 w 92"/>
                <a:gd name="T59" fmla="*/ 64 h 78"/>
                <a:gd name="T60" fmla="*/ 9 w 92"/>
                <a:gd name="T61" fmla="*/ 64 h 78"/>
                <a:gd name="T62" fmla="*/ 8 w 92"/>
                <a:gd name="T63" fmla="*/ 74 h 78"/>
                <a:gd name="T64" fmla="*/ 8 w 92"/>
                <a:gd name="T65" fmla="*/ 59 h 78"/>
                <a:gd name="T66" fmla="*/ 9 w 92"/>
                <a:gd name="T67" fmla="*/ 64 h 78"/>
                <a:gd name="T68" fmla="*/ 7 w 92"/>
                <a:gd name="T69" fmla="*/ 65 h 78"/>
                <a:gd name="T70" fmla="*/ 8 w 92"/>
                <a:gd name="T71" fmla="*/ 59 h 78"/>
                <a:gd name="T72" fmla="*/ 8 w 92"/>
                <a:gd name="T73" fmla="*/ 74 h 78"/>
                <a:gd name="T74" fmla="*/ 6 w 92"/>
                <a:gd name="T75" fmla="*/ 65 h 78"/>
                <a:gd name="T76" fmla="*/ 7 w 92"/>
                <a:gd name="T77" fmla="*/ 65 h 78"/>
                <a:gd name="T78" fmla="*/ 6 w 92"/>
                <a:gd name="T79" fmla="*/ 73 h 78"/>
                <a:gd name="T80" fmla="*/ 5 w 92"/>
                <a:gd name="T81" fmla="*/ 65 h 78"/>
                <a:gd name="T82" fmla="*/ 6 w 92"/>
                <a:gd name="T83" fmla="*/ 65 h 78"/>
                <a:gd name="T84" fmla="*/ 4 w 92"/>
                <a:gd name="T85" fmla="*/ 70 h 78"/>
                <a:gd name="T86" fmla="*/ 4 w 92"/>
                <a:gd name="T87" fmla="*/ 62 h 78"/>
                <a:gd name="T88" fmla="*/ 5 w 92"/>
                <a:gd name="T89" fmla="*/ 65 h 78"/>
                <a:gd name="T90" fmla="*/ 2 w 92"/>
                <a:gd name="T91" fmla="*/ 66 h 78"/>
                <a:gd name="T92" fmla="*/ 4 w 92"/>
                <a:gd name="T93" fmla="*/ 62 h 78"/>
                <a:gd name="T94" fmla="*/ 4 w 92"/>
                <a:gd name="T95" fmla="*/ 70 h 78"/>
                <a:gd name="T96" fmla="*/ 2 w 92"/>
                <a:gd name="T97" fmla="*/ 66 h 78"/>
                <a:gd name="T98" fmla="*/ 2 w 92"/>
                <a:gd name="T99" fmla="*/ 66 h 78"/>
                <a:gd name="T100" fmla="*/ 2 w 92"/>
                <a:gd name="T101" fmla="*/ 68 h 78"/>
                <a:gd name="T102" fmla="*/ 1 w 92"/>
                <a:gd name="T103" fmla="*/ 65 h 78"/>
                <a:gd name="T104" fmla="*/ 2 w 92"/>
                <a:gd name="T105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78">
                  <a:moveTo>
                    <a:pt x="45" y="69"/>
                  </a:moveTo>
                  <a:cubicBezTo>
                    <a:pt x="38" y="72"/>
                    <a:pt x="33" y="74"/>
                    <a:pt x="28" y="76"/>
                  </a:cubicBezTo>
                  <a:cubicBezTo>
                    <a:pt x="27" y="76"/>
                    <a:pt x="25" y="77"/>
                    <a:pt x="23" y="78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6" y="52"/>
                    <a:pt x="27" y="52"/>
                  </a:cubicBezTo>
                  <a:cubicBezTo>
                    <a:pt x="26" y="53"/>
                    <a:pt x="25" y="54"/>
                    <a:pt x="24" y="55"/>
                  </a:cubicBezTo>
                  <a:cubicBezTo>
                    <a:pt x="32" y="48"/>
                    <a:pt x="40" y="38"/>
                    <a:pt x="48" y="26"/>
                  </a:cubicBezTo>
                  <a:cubicBezTo>
                    <a:pt x="54" y="17"/>
                    <a:pt x="62" y="9"/>
                    <a:pt x="73" y="4"/>
                  </a:cubicBezTo>
                  <a:cubicBezTo>
                    <a:pt x="78" y="2"/>
                    <a:pt x="83" y="0"/>
                    <a:pt x="87" y="3"/>
                  </a:cubicBezTo>
                  <a:cubicBezTo>
                    <a:pt x="92" y="6"/>
                    <a:pt x="92" y="14"/>
                    <a:pt x="87" y="23"/>
                  </a:cubicBezTo>
                  <a:cubicBezTo>
                    <a:pt x="77" y="40"/>
                    <a:pt x="69" y="50"/>
                    <a:pt x="61" y="58"/>
                  </a:cubicBezTo>
                  <a:cubicBezTo>
                    <a:pt x="56" y="63"/>
                    <a:pt x="52" y="66"/>
                    <a:pt x="45" y="69"/>
                  </a:cubicBezTo>
                  <a:close/>
                  <a:moveTo>
                    <a:pt x="23" y="78"/>
                  </a:moveTo>
                  <a:cubicBezTo>
                    <a:pt x="22" y="78"/>
                    <a:pt x="22" y="78"/>
                    <a:pt x="22" y="78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lnTo>
                    <a:pt x="23" y="78"/>
                  </a:lnTo>
                  <a:close/>
                  <a:moveTo>
                    <a:pt x="22" y="78"/>
                  </a:moveTo>
                  <a:cubicBezTo>
                    <a:pt x="22" y="78"/>
                    <a:pt x="21" y="78"/>
                    <a:pt x="20" y="7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3"/>
                    <a:pt x="22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78"/>
                  </a:lnTo>
                  <a:close/>
                  <a:moveTo>
                    <a:pt x="20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lnTo>
                    <a:pt x="20" y="78"/>
                  </a:lnTo>
                  <a:close/>
                  <a:moveTo>
                    <a:pt x="19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9" y="78"/>
                  </a:moveTo>
                  <a:cubicBezTo>
                    <a:pt x="18" y="78"/>
                    <a:pt x="17" y="78"/>
                    <a:pt x="16" y="78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8" y="55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6" y="78"/>
                  </a:moveTo>
                  <a:cubicBezTo>
                    <a:pt x="15" y="78"/>
                    <a:pt x="15" y="78"/>
                    <a:pt x="15" y="78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lnTo>
                    <a:pt x="16" y="78"/>
                  </a:lnTo>
                  <a:close/>
                  <a:moveTo>
                    <a:pt x="15" y="78"/>
                  </a:moveTo>
                  <a:cubicBezTo>
                    <a:pt x="15" y="78"/>
                    <a:pt x="14" y="78"/>
                    <a:pt x="14" y="78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5" y="56"/>
                    <a:pt x="15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lnTo>
                    <a:pt x="15" y="78"/>
                  </a:lnTo>
                  <a:close/>
                  <a:moveTo>
                    <a:pt x="14" y="78"/>
                  </a:moveTo>
                  <a:cubicBezTo>
                    <a:pt x="14" y="78"/>
                    <a:pt x="14" y="78"/>
                    <a:pt x="14" y="78"/>
                  </a:cubicBezTo>
                  <a:cubicBezTo>
                    <a:pt x="13" y="77"/>
                    <a:pt x="12" y="77"/>
                    <a:pt x="11" y="76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7"/>
                    <a:pt x="13" y="57"/>
                    <a:pt x="14" y="56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4" y="78"/>
                  </a:lnTo>
                  <a:close/>
                  <a:moveTo>
                    <a:pt x="11" y="76"/>
                  </a:moveTo>
                  <a:cubicBezTo>
                    <a:pt x="10" y="76"/>
                    <a:pt x="10" y="76"/>
                    <a:pt x="10" y="7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64"/>
                    <a:pt x="11" y="64"/>
                    <a:pt x="11" y="64"/>
                  </a:cubicBezTo>
                  <a:lnTo>
                    <a:pt x="11" y="76"/>
                  </a:lnTo>
                  <a:close/>
                  <a:moveTo>
                    <a:pt x="10" y="76"/>
                  </a:moveTo>
                  <a:cubicBezTo>
                    <a:pt x="9" y="75"/>
                    <a:pt x="9" y="75"/>
                    <a:pt x="9" y="75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lnTo>
                    <a:pt x="10" y="76"/>
                  </a:lnTo>
                  <a:close/>
                  <a:moveTo>
                    <a:pt x="9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lnTo>
                    <a:pt x="9" y="75"/>
                  </a:lnTo>
                  <a:close/>
                  <a:moveTo>
                    <a:pt x="8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4"/>
                    <a:pt x="8" y="64"/>
                    <a:pt x="8" y="64"/>
                  </a:cubicBezTo>
                  <a:lnTo>
                    <a:pt x="8" y="74"/>
                  </a:lnTo>
                  <a:close/>
                  <a:moveTo>
                    <a:pt x="7" y="74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" y="65"/>
                    <a:pt x="7" y="65"/>
                    <a:pt x="7" y="65"/>
                  </a:cubicBezTo>
                  <a:lnTo>
                    <a:pt x="7" y="74"/>
                  </a:lnTo>
                  <a:close/>
                  <a:moveTo>
                    <a:pt x="6" y="73"/>
                  </a:moveTo>
                  <a:cubicBezTo>
                    <a:pt x="5" y="72"/>
                    <a:pt x="5" y="72"/>
                    <a:pt x="5" y="72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lnTo>
                    <a:pt x="6" y="73"/>
                  </a:lnTo>
                  <a:close/>
                  <a:moveTo>
                    <a:pt x="5" y="72"/>
                  </a:moveTo>
                  <a:cubicBezTo>
                    <a:pt x="5" y="71"/>
                    <a:pt x="4" y="71"/>
                    <a:pt x="4" y="7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lnTo>
                    <a:pt x="5" y="72"/>
                  </a:lnTo>
                  <a:close/>
                  <a:moveTo>
                    <a:pt x="4" y="70"/>
                  </a:moveTo>
                  <a:cubicBezTo>
                    <a:pt x="3" y="70"/>
                    <a:pt x="3" y="69"/>
                    <a:pt x="2" y="69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3" y="62"/>
                    <a:pt x="4" y="62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5"/>
                    <a:pt x="4" y="65"/>
                    <a:pt x="4" y="65"/>
                  </a:cubicBezTo>
                  <a:lnTo>
                    <a:pt x="4" y="70"/>
                  </a:lnTo>
                  <a:close/>
                  <a:moveTo>
                    <a:pt x="2" y="69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9"/>
                  </a:lnTo>
                  <a:close/>
                  <a:moveTo>
                    <a:pt x="2" y="68"/>
                  </a:moveTo>
                  <a:cubicBezTo>
                    <a:pt x="1" y="67"/>
                    <a:pt x="1" y="66"/>
                    <a:pt x="0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4"/>
                    <a:pt x="2" y="64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8"/>
                  </a:ln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8" name="Freeform 41"/>
            <p:cNvSpPr>
              <a:spLocks/>
            </p:cNvSpPr>
            <p:nvPr/>
          </p:nvSpPr>
          <p:spPr bwMode="auto">
            <a:xfrm>
              <a:off x="3690716" y="1436808"/>
              <a:ext cx="301625" cy="262820"/>
            </a:xfrm>
            <a:custGeom>
              <a:avLst/>
              <a:gdLst>
                <a:gd name="T0" fmla="*/ 4 w 92"/>
                <a:gd name="T1" fmla="*/ 72 h 72"/>
                <a:gd name="T2" fmla="*/ 54 w 92"/>
                <a:gd name="T3" fmla="*/ 35 h 72"/>
                <a:gd name="T4" fmla="*/ 66 w 92"/>
                <a:gd name="T5" fmla="*/ 22 h 72"/>
                <a:gd name="T6" fmla="*/ 88 w 92"/>
                <a:gd name="T7" fmla="*/ 20 h 72"/>
                <a:gd name="T8" fmla="*/ 73 w 92"/>
                <a:gd name="T9" fmla="*/ 6 h 72"/>
                <a:gd name="T10" fmla="*/ 49 w 92"/>
                <a:gd name="T11" fmla="*/ 27 h 72"/>
                <a:gd name="T12" fmla="*/ 0 w 92"/>
                <a:gd name="T13" fmla="*/ 68 h 72"/>
                <a:gd name="T14" fmla="*/ 4 w 9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2">
                  <a:moveTo>
                    <a:pt x="4" y="72"/>
                  </a:moveTo>
                  <a:cubicBezTo>
                    <a:pt x="17" y="71"/>
                    <a:pt x="34" y="58"/>
                    <a:pt x="54" y="35"/>
                  </a:cubicBezTo>
                  <a:cubicBezTo>
                    <a:pt x="57" y="31"/>
                    <a:pt x="60" y="27"/>
                    <a:pt x="66" y="22"/>
                  </a:cubicBezTo>
                  <a:cubicBezTo>
                    <a:pt x="75" y="15"/>
                    <a:pt x="82" y="14"/>
                    <a:pt x="88" y="20"/>
                  </a:cubicBezTo>
                  <a:cubicBezTo>
                    <a:pt x="92" y="11"/>
                    <a:pt x="87" y="0"/>
                    <a:pt x="73" y="6"/>
                  </a:cubicBezTo>
                  <a:cubicBezTo>
                    <a:pt x="62" y="11"/>
                    <a:pt x="54" y="19"/>
                    <a:pt x="49" y="27"/>
                  </a:cubicBezTo>
                  <a:cubicBezTo>
                    <a:pt x="32" y="51"/>
                    <a:pt x="15" y="68"/>
                    <a:pt x="0" y="68"/>
                  </a:cubicBezTo>
                  <a:cubicBezTo>
                    <a:pt x="1" y="70"/>
                    <a:pt x="2" y="71"/>
                    <a:pt x="4" y="72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59" name="Freeform 42"/>
            <p:cNvSpPr>
              <a:spLocks/>
            </p:cNvSpPr>
            <p:nvPr/>
          </p:nvSpPr>
          <p:spPr bwMode="auto">
            <a:xfrm>
              <a:off x="3638329" y="1193391"/>
              <a:ext cx="334963" cy="425098"/>
            </a:xfrm>
            <a:custGeom>
              <a:avLst/>
              <a:gdLst>
                <a:gd name="T0" fmla="*/ 43 w 102"/>
                <a:gd name="T1" fmla="*/ 117 h 117"/>
                <a:gd name="T2" fmla="*/ 0 w 102"/>
                <a:gd name="T3" fmla="*/ 17 h 117"/>
                <a:gd name="T4" fmla="*/ 102 w 102"/>
                <a:gd name="T5" fmla="*/ 65 h 117"/>
                <a:gd name="T6" fmla="*/ 43 w 102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17">
                  <a:moveTo>
                    <a:pt x="43" y="117"/>
                  </a:moveTo>
                  <a:cubicBezTo>
                    <a:pt x="49" y="74"/>
                    <a:pt x="35" y="41"/>
                    <a:pt x="0" y="17"/>
                  </a:cubicBezTo>
                  <a:cubicBezTo>
                    <a:pt x="56" y="0"/>
                    <a:pt x="90" y="16"/>
                    <a:pt x="102" y="65"/>
                  </a:cubicBezTo>
                  <a:cubicBezTo>
                    <a:pt x="77" y="66"/>
                    <a:pt x="57" y="83"/>
                    <a:pt x="43" y="117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60" name="Freeform 43"/>
            <p:cNvSpPr>
              <a:spLocks/>
            </p:cNvSpPr>
            <p:nvPr/>
          </p:nvSpPr>
          <p:spPr bwMode="auto">
            <a:xfrm>
              <a:off x="3736754" y="1244544"/>
              <a:ext cx="169863" cy="195792"/>
            </a:xfrm>
            <a:custGeom>
              <a:avLst/>
              <a:gdLst>
                <a:gd name="T0" fmla="*/ 0 w 52"/>
                <a:gd name="T1" fmla="*/ 33 h 54"/>
                <a:gd name="T2" fmla="*/ 32 w 52"/>
                <a:gd name="T3" fmla="*/ 0 h 54"/>
                <a:gd name="T4" fmla="*/ 52 w 52"/>
                <a:gd name="T5" fmla="*/ 12 h 54"/>
                <a:gd name="T6" fmla="*/ 10 w 52"/>
                <a:gd name="T7" fmla="*/ 54 h 54"/>
                <a:gd name="T8" fmla="*/ 0 w 52"/>
                <a:gd name="T9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4">
                  <a:moveTo>
                    <a:pt x="0" y="33"/>
                  </a:moveTo>
                  <a:cubicBezTo>
                    <a:pt x="9" y="17"/>
                    <a:pt x="19" y="6"/>
                    <a:pt x="32" y="0"/>
                  </a:cubicBezTo>
                  <a:cubicBezTo>
                    <a:pt x="40" y="2"/>
                    <a:pt x="47" y="7"/>
                    <a:pt x="52" y="12"/>
                  </a:cubicBezTo>
                  <a:cubicBezTo>
                    <a:pt x="36" y="20"/>
                    <a:pt x="22" y="34"/>
                    <a:pt x="10" y="54"/>
                  </a:cubicBezTo>
                  <a:cubicBezTo>
                    <a:pt x="8" y="46"/>
                    <a:pt x="5" y="40"/>
                    <a:pt x="0" y="33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61" name="Freeform 44"/>
            <p:cNvSpPr>
              <a:spLocks/>
            </p:cNvSpPr>
            <p:nvPr/>
          </p:nvSpPr>
          <p:spPr bwMode="auto">
            <a:xfrm>
              <a:off x="3635153" y="1269238"/>
              <a:ext cx="141288" cy="375709"/>
            </a:xfrm>
            <a:custGeom>
              <a:avLst/>
              <a:gdLst>
                <a:gd name="T0" fmla="*/ 16 w 43"/>
                <a:gd name="T1" fmla="*/ 103 h 103"/>
                <a:gd name="T2" fmla="*/ 0 w 43"/>
                <a:gd name="T3" fmla="*/ 0 h 103"/>
                <a:gd name="T4" fmla="*/ 43 w 43"/>
                <a:gd name="T5" fmla="*/ 78 h 103"/>
                <a:gd name="T6" fmla="*/ 16 w 4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3">
                  <a:moveTo>
                    <a:pt x="16" y="103"/>
                  </a:moveTo>
                  <a:cubicBezTo>
                    <a:pt x="18" y="68"/>
                    <a:pt x="13" y="33"/>
                    <a:pt x="0" y="0"/>
                  </a:cubicBezTo>
                  <a:cubicBezTo>
                    <a:pt x="23" y="42"/>
                    <a:pt x="38" y="68"/>
                    <a:pt x="43" y="78"/>
                  </a:cubicBezTo>
                  <a:cubicBezTo>
                    <a:pt x="38" y="87"/>
                    <a:pt x="29" y="95"/>
                    <a:pt x="16" y="103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62" name="Freeform 45"/>
            <p:cNvSpPr>
              <a:spLocks/>
            </p:cNvSpPr>
            <p:nvPr/>
          </p:nvSpPr>
          <p:spPr bwMode="auto">
            <a:xfrm>
              <a:off x="3609754" y="1166933"/>
              <a:ext cx="80963" cy="74083"/>
            </a:xfrm>
            <a:custGeom>
              <a:avLst/>
              <a:gdLst>
                <a:gd name="T0" fmla="*/ 0 w 25"/>
                <a:gd name="T1" fmla="*/ 10 h 20"/>
                <a:gd name="T2" fmla="*/ 6 w 25"/>
                <a:gd name="T3" fmla="*/ 20 h 20"/>
                <a:gd name="T4" fmla="*/ 25 w 25"/>
                <a:gd name="T5" fmla="*/ 12 h 20"/>
                <a:gd name="T6" fmla="*/ 25 w 25"/>
                <a:gd name="T7" fmla="*/ 13 h 20"/>
                <a:gd name="T8" fmla="*/ 22 w 25"/>
                <a:gd name="T9" fmla="*/ 2 h 20"/>
                <a:gd name="T10" fmla="*/ 0 w 2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0">
                  <a:moveTo>
                    <a:pt x="0" y="1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10" y="18"/>
                    <a:pt x="21" y="11"/>
                    <a:pt x="25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1"/>
                    <a:pt x="22" y="2"/>
                    <a:pt x="22" y="2"/>
                  </a:cubicBezTo>
                  <a:cubicBezTo>
                    <a:pt x="17" y="0"/>
                    <a:pt x="4" y="8"/>
                    <a:pt x="0" y="10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63" name="Freeform 46"/>
            <p:cNvSpPr>
              <a:spLocks/>
            </p:cNvSpPr>
            <p:nvPr/>
          </p:nvSpPr>
          <p:spPr bwMode="auto">
            <a:xfrm>
              <a:off x="3658966" y="1175752"/>
              <a:ext cx="31750" cy="58209"/>
            </a:xfrm>
            <a:custGeom>
              <a:avLst/>
              <a:gdLst>
                <a:gd name="T0" fmla="*/ 14 w 20"/>
                <a:gd name="T1" fmla="*/ 0 h 33"/>
                <a:gd name="T2" fmla="*/ 20 w 20"/>
                <a:gd name="T3" fmla="*/ 22 h 33"/>
                <a:gd name="T4" fmla="*/ 20 w 20"/>
                <a:gd name="T5" fmla="*/ 22 h 33"/>
                <a:gd name="T6" fmla="*/ 20 w 20"/>
                <a:gd name="T7" fmla="*/ 22 h 33"/>
                <a:gd name="T8" fmla="*/ 20 w 20"/>
                <a:gd name="T9" fmla="*/ 24 h 33"/>
                <a:gd name="T10" fmla="*/ 20 w 20"/>
                <a:gd name="T11" fmla="*/ 24 h 33"/>
                <a:gd name="T12" fmla="*/ 18 w 20"/>
                <a:gd name="T13" fmla="*/ 24 h 33"/>
                <a:gd name="T14" fmla="*/ 18 w 20"/>
                <a:gd name="T15" fmla="*/ 26 h 33"/>
                <a:gd name="T16" fmla="*/ 16 w 20"/>
                <a:gd name="T17" fmla="*/ 26 h 33"/>
                <a:gd name="T18" fmla="*/ 16 w 20"/>
                <a:gd name="T19" fmla="*/ 26 h 33"/>
                <a:gd name="T20" fmla="*/ 14 w 20"/>
                <a:gd name="T21" fmla="*/ 28 h 33"/>
                <a:gd name="T22" fmla="*/ 12 w 20"/>
                <a:gd name="T23" fmla="*/ 28 h 33"/>
                <a:gd name="T24" fmla="*/ 10 w 20"/>
                <a:gd name="T25" fmla="*/ 28 h 33"/>
                <a:gd name="T26" fmla="*/ 10 w 20"/>
                <a:gd name="T27" fmla="*/ 31 h 33"/>
                <a:gd name="T28" fmla="*/ 8 w 20"/>
                <a:gd name="T29" fmla="*/ 31 h 33"/>
                <a:gd name="T30" fmla="*/ 6 w 20"/>
                <a:gd name="T31" fmla="*/ 33 h 33"/>
                <a:gd name="T32" fmla="*/ 6 w 20"/>
                <a:gd name="T33" fmla="*/ 33 h 33"/>
                <a:gd name="T34" fmla="*/ 6 w 20"/>
                <a:gd name="T35" fmla="*/ 33 h 33"/>
                <a:gd name="T36" fmla="*/ 0 w 20"/>
                <a:gd name="T37" fmla="*/ 10 h 33"/>
                <a:gd name="T38" fmla="*/ 0 w 20"/>
                <a:gd name="T39" fmla="*/ 10 h 33"/>
                <a:gd name="T40" fmla="*/ 0 w 20"/>
                <a:gd name="T41" fmla="*/ 10 h 33"/>
                <a:gd name="T42" fmla="*/ 0 w 20"/>
                <a:gd name="T43" fmla="*/ 8 h 33"/>
                <a:gd name="T44" fmla="*/ 2 w 20"/>
                <a:gd name="T45" fmla="*/ 8 h 33"/>
                <a:gd name="T46" fmla="*/ 4 w 20"/>
                <a:gd name="T47" fmla="*/ 8 h 33"/>
                <a:gd name="T48" fmla="*/ 6 w 20"/>
                <a:gd name="T49" fmla="*/ 6 h 33"/>
                <a:gd name="T50" fmla="*/ 8 w 20"/>
                <a:gd name="T51" fmla="*/ 6 h 33"/>
                <a:gd name="T52" fmla="*/ 8 w 20"/>
                <a:gd name="T53" fmla="*/ 6 h 33"/>
                <a:gd name="T54" fmla="*/ 10 w 20"/>
                <a:gd name="T55" fmla="*/ 4 h 33"/>
                <a:gd name="T56" fmla="*/ 10 w 20"/>
                <a:gd name="T57" fmla="*/ 4 h 33"/>
                <a:gd name="T58" fmla="*/ 12 w 20"/>
                <a:gd name="T59" fmla="*/ 4 h 33"/>
                <a:gd name="T60" fmla="*/ 12 w 20"/>
                <a:gd name="T61" fmla="*/ 2 h 33"/>
                <a:gd name="T62" fmla="*/ 14 w 20"/>
                <a:gd name="T63" fmla="*/ 2 h 33"/>
                <a:gd name="T64" fmla="*/ 14 w 20"/>
                <a:gd name="T65" fmla="*/ 2 h 33"/>
                <a:gd name="T66" fmla="*/ 14 w 20"/>
                <a:gd name="T67" fmla="*/ 0 h 33"/>
                <a:gd name="T68" fmla="*/ 14 w 20"/>
                <a:gd name="T6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33">
                  <a:moveTo>
                    <a:pt x="14" y="0"/>
                  </a:move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8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664" name="Freeform 47"/>
            <p:cNvSpPr>
              <a:spLocks/>
            </p:cNvSpPr>
            <p:nvPr/>
          </p:nvSpPr>
          <p:spPr bwMode="auto">
            <a:xfrm>
              <a:off x="3658966" y="1145766"/>
              <a:ext cx="96838" cy="91722"/>
            </a:xfrm>
            <a:custGeom>
              <a:avLst/>
              <a:gdLst>
                <a:gd name="T0" fmla="*/ 0 w 30"/>
                <a:gd name="T1" fmla="*/ 13 h 25"/>
                <a:gd name="T2" fmla="*/ 3 w 30"/>
                <a:gd name="T3" fmla="*/ 24 h 25"/>
                <a:gd name="T4" fmla="*/ 17 w 30"/>
                <a:gd name="T5" fmla="*/ 17 h 25"/>
                <a:gd name="T6" fmla="*/ 29 w 30"/>
                <a:gd name="T7" fmla="*/ 14 h 25"/>
                <a:gd name="T8" fmla="*/ 22 w 30"/>
                <a:gd name="T9" fmla="*/ 9 h 25"/>
                <a:gd name="T10" fmla="*/ 25 w 30"/>
                <a:gd name="T11" fmla="*/ 3 h 25"/>
                <a:gd name="T12" fmla="*/ 2 w 30"/>
                <a:gd name="T13" fmla="*/ 13 h 25"/>
                <a:gd name="T14" fmla="*/ 0 w 30"/>
                <a:gd name="T1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5">
                  <a:moveTo>
                    <a:pt x="0" y="1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5" y="25"/>
                    <a:pt x="14" y="19"/>
                    <a:pt x="17" y="17"/>
                  </a:cubicBezTo>
                  <a:cubicBezTo>
                    <a:pt x="20" y="15"/>
                    <a:pt x="27" y="12"/>
                    <a:pt x="29" y="14"/>
                  </a:cubicBezTo>
                  <a:cubicBezTo>
                    <a:pt x="30" y="12"/>
                    <a:pt x="25" y="10"/>
                    <a:pt x="22" y="9"/>
                  </a:cubicBezTo>
                  <a:cubicBezTo>
                    <a:pt x="21" y="7"/>
                    <a:pt x="24" y="4"/>
                    <a:pt x="25" y="3"/>
                  </a:cubicBezTo>
                  <a:cubicBezTo>
                    <a:pt x="21" y="0"/>
                    <a:pt x="6" y="11"/>
                    <a:pt x="2" y="13"/>
                  </a:cubicBezTo>
                  <a:cubicBezTo>
                    <a:pt x="2" y="13"/>
                    <a:pt x="0" y="14"/>
                    <a:pt x="0" y="13"/>
                  </a:cubicBezTo>
                  <a:close/>
                </a:path>
              </a:pathLst>
            </a:custGeom>
            <a:solidFill>
              <a:srgbClr val="004274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</p:grpSp>
      <p:sp>
        <p:nvSpPr>
          <p:cNvPr id="67" name="矩形 1"/>
          <p:cNvSpPr>
            <a:spLocks noChangeArrowheads="1"/>
          </p:cNvSpPr>
          <p:nvPr/>
        </p:nvSpPr>
        <p:spPr bwMode="auto">
          <a:xfrm>
            <a:off x="4214591" y="976379"/>
            <a:ext cx="424350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1"/>
          <p:cNvSpPr>
            <a:spLocks noChangeArrowheads="1"/>
          </p:cNvSpPr>
          <p:nvPr/>
        </p:nvSpPr>
        <p:spPr bwMode="auto">
          <a:xfrm>
            <a:off x="4503912" y="1783144"/>
            <a:ext cx="395418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1"/>
          <p:cNvSpPr>
            <a:spLocks noChangeArrowheads="1"/>
          </p:cNvSpPr>
          <p:nvPr/>
        </p:nvSpPr>
        <p:spPr bwMode="auto">
          <a:xfrm>
            <a:off x="4503912" y="2624519"/>
            <a:ext cx="395418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1"/>
          <p:cNvSpPr>
            <a:spLocks noChangeArrowheads="1"/>
          </p:cNvSpPr>
          <p:nvPr/>
        </p:nvSpPr>
        <p:spPr bwMode="auto">
          <a:xfrm>
            <a:off x="4503912" y="3656528"/>
            <a:ext cx="395418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1"/>
          <p:cNvSpPr>
            <a:spLocks noChangeArrowheads="1"/>
          </p:cNvSpPr>
          <p:nvPr/>
        </p:nvSpPr>
        <p:spPr bwMode="auto">
          <a:xfrm>
            <a:off x="4313812" y="4318860"/>
            <a:ext cx="414428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菱形 10"/>
          <p:cNvSpPr/>
          <p:nvPr/>
        </p:nvSpPr>
        <p:spPr>
          <a:xfrm>
            <a:off x="2760664" y="1027058"/>
            <a:ext cx="3678237" cy="3678237"/>
          </a:xfrm>
          <a:prstGeom prst="diamond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任意多边形 11"/>
          <p:cNvSpPr/>
          <p:nvPr/>
        </p:nvSpPr>
        <p:spPr>
          <a:xfrm>
            <a:off x="2982913" y="1392182"/>
            <a:ext cx="1435100" cy="143510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4689475" y="1392182"/>
            <a:ext cx="1435100" cy="143510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2982913" y="3098744"/>
            <a:ext cx="1435100" cy="143510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4689475" y="3098744"/>
            <a:ext cx="1435100" cy="143510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90638" y="1487432"/>
            <a:ext cx="1416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380163" y="1487432"/>
            <a:ext cx="14144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290638" y="3216219"/>
            <a:ext cx="1416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380163" y="3216219"/>
            <a:ext cx="14144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21924" y="671743"/>
            <a:ext cx="2602066" cy="2615539"/>
            <a:chOff x="3321924" y="919767"/>
            <a:chExt cx="2602066" cy="2615539"/>
          </a:xfrm>
        </p:grpSpPr>
        <p:sp>
          <p:nvSpPr>
            <p:cNvPr id="73" name="椭圆 72"/>
            <p:cNvSpPr/>
            <p:nvPr/>
          </p:nvSpPr>
          <p:spPr>
            <a:xfrm>
              <a:off x="3321924" y="919767"/>
              <a:ext cx="2602066" cy="2602066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 flipH="1">
              <a:off x="3321924" y="933239"/>
              <a:ext cx="1301033" cy="2602067"/>
            </a:xfrm>
            <a:custGeom>
              <a:avLst/>
              <a:gdLst>
                <a:gd name="connsiteX0" fmla="*/ 0 w 1629911"/>
                <a:gd name="connsiteY0" fmla="*/ 0 h 3259822"/>
                <a:gd name="connsiteX1" fmla="*/ 1629911 w 1629911"/>
                <a:gd name="connsiteY1" fmla="*/ 1629911 h 3259822"/>
                <a:gd name="connsiteX2" fmla="*/ 0 w 1629911"/>
                <a:gd name="connsiteY2" fmla="*/ 3259822 h 3259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29911" h="3259822">
                  <a:moveTo>
                    <a:pt x="0" y="0"/>
                  </a:moveTo>
                  <a:cubicBezTo>
                    <a:pt x="900175" y="0"/>
                    <a:pt x="1629911" y="729736"/>
                    <a:pt x="1629911" y="1629911"/>
                  </a:cubicBezTo>
                  <a:cubicBezTo>
                    <a:pt x="1629911" y="2530086"/>
                    <a:pt x="900175" y="3259822"/>
                    <a:pt x="0" y="3259822"/>
                  </a:cubicBezTo>
                  <a:close/>
                </a:path>
              </a:pathLst>
            </a:custGeom>
            <a:solidFill>
              <a:srgbClr val="00487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pic>
          <p:nvPicPr>
            <p:cNvPr id="78" name="Picture 2" descr="\\MAGNUM\Projects\Microsoft\Cloud Power FY12\Design\ICONS_PNG\Tower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31667" y="1531472"/>
              <a:ext cx="2202776" cy="1228910"/>
            </a:xfrm>
            <a:prstGeom prst="rect">
              <a:avLst/>
            </a:prstGeom>
            <a:noFill/>
          </p:spPr>
        </p:pic>
      </p:grpSp>
      <p:grpSp>
        <p:nvGrpSpPr>
          <p:cNvPr id="4" name="组合 3"/>
          <p:cNvGrpSpPr/>
          <p:nvPr/>
        </p:nvGrpSpPr>
        <p:grpSpPr>
          <a:xfrm>
            <a:off x="749357" y="1019884"/>
            <a:ext cx="1841080" cy="1841080"/>
            <a:chOff x="749357" y="1267909"/>
            <a:chExt cx="1841080" cy="1841080"/>
          </a:xfrm>
        </p:grpSpPr>
        <p:sp>
          <p:nvSpPr>
            <p:cNvPr id="72" name="椭圆 71"/>
            <p:cNvSpPr/>
            <p:nvPr/>
          </p:nvSpPr>
          <p:spPr>
            <a:xfrm>
              <a:off x="749357" y="1267909"/>
              <a:ext cx="1841080" cy="1841080"/>
            </a:xfrm>
            <a:prstGeom prst="ellipse">
              <a:avLst/>
            </a:prstGeom>
            <a:solidFill>
              <a:srgbClr val="519C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 flipH="1">
              <a:off x="759455" y="1269943"/>
              <a:ext cx="910442" cy="1839044"/>
            </a:xfrm>
            <a:custGeom>
              <a:avLst/>
              <a:gdLst>
                <a:gd name="connsiteX0" fmla="*/ 0 w 1140585"/>
                <a:gd name="connsiteY0" fmla="*/ 0 h 2303921"/>
                <a:gd name="connsiteX1" fmla="*/ 219766 w 1140585"/>
                <a:gd name="connsiteY1" fmla="*/ 22154 h 2303921"/>
                <a:gd name="connsiteX2" fmla="*/ 1140585 w 1140585"/>
                <a:gd name="connsiteY2" fmla="*/ 1151960 h 2303921"/>
                <a:gd name="connsiteX3" fmla="*/ 219766 w 1140585"/>
                <a:gd name="connsiteY3" fmla="*/ 2281767 h 2303921"/>
                <a:gd name="connsiteX4" fmla="*/ 0 w 1140585"/>
                <a:gd name="connsiteY4" fmla="*/ 2303921 h 23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86"/>
            <p:cNvSpPr>
              <a:spLocks noEditPoints="1"/>
            </p:cNvSpPr>
            <p:nvPr/>
          </p:nvSpPr>
          <p:spPr bwMode="black">
            <a:xfrm>
              <a:off x="1276863" y="1963647"/>
              <a:ext cx="530426" cy="533363"/>
            </a:xfrm>
            <a:custGeom>
              <a:avLst/>
              <a:gdLst>
                <a:gd name="T0" fmla="*/ 287 w 292"/>
                <a:gd name="T1" fmla="*/ 113 h 294"/>
                <a:gd name="T2" fmla="*/ 239 w 292"/>
                <a:gd name="T3" fmla="*/ 105 h 294"/>
                <a:gd name="T4" fmla="*/ 252 w 292"/>
                <a:gd name="T5" fmla="*/ 58 h 294"/>
                <a:gd name="T6" fmla="*/ 229 w 292"/>
                <a:gd name="T7" fmla="*/ 32 h 294"/>
                <a:gd name="T8" fmla="*/ 187 w 292"/>
                <a:gd name="T9" fmla="*/ 57 h 294"/>
                <a:gd name="T10" fmla="*/ 167 w 292"/>
                <a:gd name="T11" fmla="*/ 6 h 294"/>
                <a:gd name="T12" fmla="*/ 132 w 292"/>
                <a:gd name="T13" fmla="*/ 0 h 294"/>
                <a:gd name="T14" fmla="*/ 115 w 292"/>
                <a:gd name="T15" fmla="*/ 53 h 294"/>
                <a:gd name="T16" fmla="*/ 72 w 292"/>
                <a:gd name="T17" fmla="*/ 31 h 294"/>
                <a:gd name="T18" fmla="*/ 42 w 292"/>
                <a:gd name="T19" fmla="*/ 49 h 294"/>
                <a:gd name="T20" fmla="*/ 59 w 292"/>
                <a:gd name="T21" fmla="*/ 95 h 294"/>
                <a:gd name="T22" fmla="*/ 12 w 292"/>
                <a:gd name="T23" fmla="*/ 107 h 294"/>
                <a:gd name="T24" fmla="*/ 0 w 292"/>
                <a:gd name="T25" fmla="*/ 140 h 294"/>
                <a:gd name="T26" fmla="*/ 43 w 292"/>
                <a:gd name="T27" fmla="*/ 164 h 294"/>
                <a:gd name="T28" fmla="*/ 14 w 292"/>
                <a:gd name="T29" fmla="*/ 204 h 294"/>
                <a:gd name="T30" fmla="*/ 27 w 292"/>
                <a:gd name="T31" fmla="*/ 237 h 294"/>
                <a:gd name="T32" fmla="*/ 75 w 292"/>
                <a:gd name="T33" fmla="*/ 227 h 294"/>
                <a:gd name="T34" fmla="*/ 79 w 292"/>
                <a:gd name="T35" fmla="*/ 276 h 294"/>
                <a:gd name="T36" fmla="*/ 109 w 292"/>
                <a:gd name="T37" fmla="*/ 293 h 294"/>
                <a:gd name="T38" fmla="*/ 140 w 292"/>
                <a:gd name="T39" fmla="*/ 255 h 294"/>
                <a:gd name="T40" fmla="*/ 152 w 292"/>
                <a:gd name="T41" fmla="*/ 255 h 294"/>
                <a:gd name="T42" fmla="*/ 183 w 292"/>
                <a:gd name="T43" fmla="*/ 293 h 294"/>
                <a:gd name="T44" fmla="*/ 213 w 292"/>
                <a:gd name="T45" fmla="*/ 276 h 294"/>
                <a:gd name="T46" fmla="*/ 217 w 292"/>
                <a:gd name="T47" fmla="*/ 227 h 294"/>
                <a:gd name="T48" fmla="*/ 265 w 292"/>
                <a:gd name="T49" fmla="*/ 237 h 294"/>
                <a:gd name="T50" fmla="*/ 278 w 292"/>
                <a:gd name="T51" fmla="*/ 204 h 294"/>
                <a:gd name="T52" fmla="*/ 249 w 292"/>
                <a:gd name="T53" fmla="*/ 164 h 294"/>
                <a:gd name="T54" fmla="*/ 292 w 292"/>
                <a:gd name="T55" fmla="*/ 140 h 294"/>
                <a:gd name="T56" fmla="*/ 187 w 292"/>
                <a:gd name="T57" fmla="*/ 193 h 294"/>
                <a:gd name="T58" fmla="*/ 105 w 292"/>
                <a:gd name="T59" fmla="*/ 193 h 294"/>
                <a:gd name="T60" fmla="*/ 105 w 292"/>
                <a:gd name="T61" fmla="*/ 111 h 294"/>
                <a:gd name="T62" fmla="*/ 187 w 292"/>
                <a:gd name="T63" fmla="*/ 11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" h="294">
                  <a:moveTo>
                    <a:pt x="292" y="140"/>
                  </a:moveTo>
                  <a:cubicBezTo>
                    <a:pt x="287" y="113"/>
                    <a:pt x="287" y="113"/>
                    <a:pt x="287" y="113"/>
                  </a:cubicBezTo>
                  <a:cubicBezTo>
                    <a:pt x="286" y="110"/>
                    <a:pt x="284" y="108"/>
                    <a:pt x="280" y="107"/>
                  </a:cubicBezTo>
                  <a:cubicBezTo>
                    <a:pt x="239" y="105"/>
                    <a:pt x="239" y="105"/>
                    <a:pt x="239" y="105"/>
                  </a:cubicBezTo>
                  <a:cubicBezTo>
                    <a:pt x="237" y="102"/>
                    <a:pt x="235" y="98"/>
                    <a:pt x="233" y="95"/>
                  </a:cubicBezTo>
                  <a:cubicBezTo>
                    <a:pt x="252" y="58"/>
                    <a:pt x="252" y="58"/>
                    <a:pt x="252" y="58"/>
                  </a:cubicBezTo>
                  <a:cubicBezTo>
                    <a:pt x="254" y="55"/>
                    <a:pt x="253" y="51"/>
                    <a:pt x="250" y="49"/>
                  </a:cubicBezTo>
                  <a:cubicBezTo>
                    <a:pt x="229" y="32"/>
                    <a:pt x="229" y="32"/>
                    <a:pt x="229" y="32"/>
                  </a:cubicBezTo>
                  <a:cubicBezTo>
                    <a:pt x="227" y="29"/>
                    <a:pt x="223" y="29"/>
                    <a:pt x="220" y="31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4" y="55"/>
                    <a:pt x="181" y="54"/>
                    <a:pt x="177" y="53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6" y="3"/>
                    <a:pt x="163" y="0"/>
                    <a:pt x="16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9" y="0"/>
                    <a:pt x="126" y="3"/>
                    <a:pt x="125" y="6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1" y="54"/>
                    <a:pt x="108" y="55"/>
                    <a:pt x="105" y="5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29"/>
                    <a:pt x="65" y="29"/>
                    <a:pt x="63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9" y="51"/>
                    <a:pt x="39" y="55"/>
                    <a:pt x="40" y="58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7" y="98"/>
                    <a:pt x="55" y="102"/>
                    <a:pt x="53" y="105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07"/>
                    <a:pt x="6" y="110"/>
                    <a:pt x="5" y="113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1" y="147"/>
                    <a:pt x="4" y="148"/>
                  </a:cubicBezTo>
                  <a:cubicBezTo>
                    <a:pt x="43" y="164"/>
                    <a:pt x="43" y="164"/>
                    <a:pt x="43" y="164"/>
                  </a:cubicBezTo>
                  <a:cubicBezTo>
                    <a:pt x="44" y="168"/>
                    <a:pt x="44" y="172"/>
                    <a:pt x="45" y="176"/>
                  </a:cubicBezTo>
                  <a:cubicBezTo>
                    <a:pt x="14" y="204"/>
                    <a:pt x="14" y="204"/>
                    <a:pt x="14" y="204"/>
                  </a:cubicBezTo>
                  <a:cubicBezTo>
                    <a:pt x="12" y="206"/>
                    <a:pt x="11" y="210"/>
                    <a:pt x="13" y="213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9"/>
                    <a:pt x="32" y="241"/>
                    <a:pt x="35" y="240"/>
                  </a:cubicBezTo>
                  <a:cubicBezTo>
                    <a:pt x="75" y="227"/>
                    <a:pt x="75" y="227"/>
                    <a:pt x="75" y="227"/>
                  </a:cubicBezTo>
                  <a:cubicBezTo>
                    <a:pt x="78" y="230"/>
                    <a:pt x="81" y="233"/>
                    <a:pt x="84" y="235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80"/>
                    <a:pt x="80" y="283"/>
                    <a:pt x="83" y="284"/>
                  </a:cubicBezTo>
                  <a:cubicBezTo>
                    <a:pt x="109" y="293"/>
                    <a:pt x="109" y="293"/>
                    <a:pt x="109" y="293"/>
                  </a:cubicBezTo>
                  <a:cubicBezTo>
                    <a:pt x="112" y="294"/>
                    <a:pt x="116" y="293"/>
                    <a:pt x="118" y="291"/>
                  </a:cubicBezTo>
                  <a:cubicBezTo>
                    <a:pt x="140" y="255"/>
                    <a:pt x="140" y="255"/>
                    <a:pt x="140" y="255"/>
                  </a:cubicBezTo>
                  <a:cubicBezTo>
                    <a:pt x="142" y="255"/>
                    <a:pt x="144" y="256"/>
                    <a:pt x="146" y="256"/>
                  </a:cubicBezTo>
                  <a:cubicBezTo>
                    <a:pt x="148" y="256"/>
                    <a:pt x="150" y="255"/>
                    <a:pt x="152" y="255"/>
                  </a:cubicBezTo>
                  <a:cubicBezTo>
                    <a:pt x="174" y="291"/>
                    <a:pt x="174" y="291"/>
                    <a:pt x="174" y="291"/>
                  </a:cubicBezTo>
                  <a:cubicBezTo>
                    <a:pt x="176" y="293"/>
                    <a:pt x="180" y="294"/>
                    <a:pt x="183" y="293"/>
                  </a:cubicBezTo>
                  <a:cubicBezTo>
                    <a:pt x="209" y="284"/>
                    <a:pt x="209" y="284"/>
                    <a:pt x="209" y="284"/>
                  </a:cubicBezTo>
                  <a:cubicBezTo>
                    <a:pt x="212" y="283"/>
                    <a:pt x="214" y="280"/>
                    <a:pt x="213" y="276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11" y="232"/>
                    <a:pt x="214" y="230"/>
                    <a:pt x="217" y="227"/>
                  </a:cubicBezTo>
                  <a:cubicBezTo>
                    <a:pt x="257" y="240"/>
                    <a:pt x="257" y="240"/>
                    <a:pt x="257" y="240"/>
                  </a:cubicBezTo>
                  <a:cubicBezTo>
                    <a:pt x="260" y="241"/>
                    <a:pt x="264" y="239"/>
                    <a:pt x="265" y="237"/>
                  </a:cubicBezTo>
                  <a:cubicBezTo>
                    <a:pt x="279" y="213"/>
                    <a:pt x="279" y="213"/>
                    <a:pt x="279" y="213"/>
                  </a:cubicBezTo>
                  <a:cubicBezTo>
                    <a:pt x="281" y="210"/>
                    <a:pt x="280" y="206"/>
                    <a:pt x="278" y="204"/>
                  </a:cubicBezTo>
                  <a:cubicBezTo>
                    <a:pt x="247" y="176"/>
                    <a:pt x="247" y="176"/>
                    <a:pt x="247" y="176"/>
                  </a:cubicBezTo>
                  <a:cubicBezTo>
                    <a:pt x="248" y="172"/>
                    <a:pt x="248" y="168"/>
                    <a:pt x="249" y="164"/>
                  </a:cubicBezTo>
                  <a:cubicBezTo>
                    <a:pt x="288" y="148"/>
                    <a:pt x="288" y="148"/>
                    <a:pt x="288" y="148"/>
                  </a:cubicBezTo>
                  <a:cubicBezTo>
                    <a:pt x="291" y="147"/>
                    <a:pt x="292" y="144"/>
                    <a:pt x="292" y="140"/>
                  </a:cubicBezTo>
                  <a:close/>
                  <a:moveTo>
                    <a:pt x="204" y="152"/>
                  </a:moveTo>
                  <a:cubicBezTo>
                    <a:pt x="204" y="168"/>
                    <a:pt x="197" y="182"/>
                    <a:pt x="187" y="193"/>
                  </a:cubicBezTo>
                  <a:cubicBezTo>
                    <a:pt x="176" y="203"/>
                    <a:pt x="162" y="210"/>
                    <a:pt x="146" y="210"/>
                  </a:cubicBezTo>
                  <a:cubicBezTo>
                    <a:pt x="130" y="210"/>
                    <a:pt x="116" y="203"/>
                    <a:pt x="105" y="193"/>
                  </a:cubicBezTo>
                  <a:cubicBezTo>
                    <a:pt x="95" y="182"/>
                    <a:pt x="88" y="168"/>
                    <a:pt x="88" y="152"/>
                  </a:cubicBezTo>
                  <a:cubicBezTo>
                    <a:pt x="88" y="136"/>
                    <a:pt x="95" y="121"/>
                    <a:pt x="105" y="111"/>
                  </a:cubicBezTo>
                  <a:cubicBezTo>
                    <a:pt x="116" y="100"/>
                    <a:pt x="130" y="94"/>
                    <a:pt x="146" y="94"/>
                  </a:cubicBezTo>
                  <a:cubicBezTo>
                    <a:pt x="162" y="94"/>
                    <a:pt x="176" y="100"/>
                    <a:pt x="187" y="111"/>
                  </a:cubicBezTo>
                  <a:cubicBezTo>
                    <a:pt x="197" y="121"/>
                    <a:pt x="204" y="136"/>
                    <a:pt x="204" y="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000" dirty="0">
                <a:gradFill>
                  <a:gsLst>
                    <a:gs pos="0">
                      <a:prstClr val="black"/>
                    </a:gs>
                    <a:gs pos="86000">
                      <a:prstClr val="black"/>
                    </a:gs>
                  </a:gsLst>
                  <a:lin ang="5400000" scaled="0"/>
                </a:gradFill>
                <a:latin typeface="Calibri" panose="020F0502020204030204"/>
              </a:endParaRPr>
            </a:p>
          </p:txBody>
        </p:sp>
        <p:sp>
          <p:nvSpPr>
            <p:cNvPr id="80" name="Freeform 88"/>
            <p:cNvSpPr>
              <a:spLocks noEditPoints="1"/>
            </p:cNvSpPr>
            <p:nvPr/>
          </p:nvSpPr>
          <p:spPr bwMode="black">
            <a:xfrm>
              <a:off x="1768635" y="1862240"/>
              <a:ext cx="314562" cy="338741"/>
            </a:xfrm>
            <a:custGeom>
              <a:avLst/>
              <a:gdLst>
                <a:gd name="T0" fmla="*/ 129 w 148"/>
                <a:gd name="T1" fmla="*/ 91 h 160"/>
                <a:gd name="T2" fmla="*/ 131 w 148"/>
                <a:gd name="T3" fmla="*/ 80 h 160"/>
                <a:gd name="T4" fmla="*/ 129 w 148"/>
                <a:gd name="T5" fmla="*/ 70 h 160"/>
                <a:gd name="T6" fmla="*/ 145 w 148"/>
                <a:gd name="T7" fmla="*/ 55 h 160"/>
                <a:gd name="T8" fmla="*/ 147 w 148"/>
                <a:gd name="T9" fmla="*/ 50 h 160"/>
                <a:gd name="T10" fmla="*/ 147 w 148"/>
                <a:gd name="T11" fmla="*/ 46 h 160"/>
                <a:gd name="T12" fmla="*/ 140 w 148"/>
                <a:gd name="T13" fmla="*/ 34 h 160"/>
                <a:gd name="T14" fmla="*/ 133 w 148"/>
                <a:gd name="T15" fmla="*/ 31 h 160"/>
                <a:gd name="T16" fmla="*/ 131 w 148"/>
                <a:gd name="T17" fmla="*/ 31 h 160"/>
                <a:gd name="T18" fmla="*/ 111 w 148"/>
                <a:gd name="T19" fmla="*/ 37 h 160"/>
                <a:gd name="T20" fmla="*/ 92 w 148"/>
                <a:gd name="T21" fmla="*/ 27 h 160"/>
                <a:gd name="T22" fmla="*/ 88 w 148"/>
                <a:gd name="T23" fmla="*/ 6 h 160"/>
                <a:gd name="T24" fmla="*/ 81 w 148"/>
                <a:gd name="T25" fmla="*/ 0 h 160"/>
                <a:gd name="T26" fmla="*/ 67 w 148"/>
                <a:gd name="T27" fmla="*/ 0 h 160"/>
                <a:gd name="T28" fmla="*/ 60 w 148"/>
                <a:gd name="T29" fmla="*/ 6 h 160"/>
                <a:gd name="T30" fmla="*/ 55 w 148"/>
                <a:gd name="T31" fmla="*/ 27 h 160"/>
                <a:gd name="T32" fmla="*/ 37 w 148"/>
                <a:gd name="T33" fmla="*/ 38 h 160"/>
                <a:gd name="T34" fmla="*/ 16 w 148"/>
                <a:gd name="T35" fmla="*/ 31 h 160"/>
                <a:gd name="T36" fmla="*/ 14 w 148"/>
                <a:gd name="T37" fmla="*/ 31 h 160"/>
                <a:gd name="T38" fmla="*/ 8 w 148"/>
                <a:gd name="T39" fmla="*/ 34 h 160"/>
                <a:gd name="T40" fmla="*/ 1 w 148"/>
                <a:gd name="T41" fmla="*/ 46 h 160"/>
                <a:gd name="T42" fmla="*/ 0 w 148"/>
                <a:gd name="T43" fmla="*/ 50 h 160"/>
                <a:gd name="T44" fmla="*/ 2 w 148"/>
                <a:gd name="T45" fmla="*/ 55 h 160"/>
                <a:gd name="T46" fmla="*/ 19 w 148"/>
                <a:gd name="T47" fmla="*/ 70 h 160"/>
                <a:gd name="T48" fmla="*/ 17 w 148"/>
                <a:gd name="T49" fmla="*/ 80 h 160"/>
                <a:gd name="T50" fmla="*/ 19 w 148"/>
                <a:gd name="T51" fmla="*/ 91 h 160"/>
                <a:gd name="T52" fmla="*/ 2 w 148"/>
                <a:gd name="T53" fmla="*/ 106 h 160"/>
                <a:gd name="T54" fmla="*/ 0 w 148"/>
                <a:gd name="T55" fmla="*/ 111 h 160"/>
                <a:gd name="T56" fmla="*/ 1 w 148"/>
                <a:gd name="T57" fmla="*/ 114 h 160"/>
                <a:gd name="T58" fmla="*/ 8 w 148"/>
                <a:gd name="T59" fmla="*/ 126 h 160"/>
                <a:gd name="T60" fmla="*/ 14 w 148"/>
                <a:gd name="T61" fmla="*/ 130 h 160"/>
                <a:gd name="T62" fmla="*/ 16 w 148"/>
                <a:gd name="T63" fmla="*/ 130 h 160"/>
                <a:gd name="T64" fmla="*/ 37 w 148"/>
                <a:gd name="T65" fmla="*/ 123 h 160"/>
                <a:gd name="T66" fmla="*/ 55 w 148"/>
                <a:gd name="T67" fmla="*/ 133 h 160"/>
                <a:gd name="T68" fmla="*/ 60 w 148"/>
                <a:gd name="T69" fmla="*/ 155 h 160"/>
                <a:gd name="T70" fmla="*/ 67 w 148"/>
                <a:gd name="T71" fmla="*/ 160 h 160"/>
                <a:gd name="T72" fmla="*/ 81 w 148"/>
                <a:gd name="T73" fmla="*/ 160 h 160"/>
                <a:gd name="T74" fmla="*/ 88 w 148"/>
                <a:gd name="T75" fmla="*/ 155 h 160"/>
                <a:gd name="T76" fmla="*/ 92 w 148"/>
                <a:gd name="T77" fmla="*/ 134 h 160"/>
                <a:gd name="T78" fmla="*/ 111 w 148"/>
                <a:gd name="T79" fmla="*/ 123 h 160"/>
                <a:gd name="T80" fmla="*/ 131 w 148"/>
                <a:gd name="T81" fmla="*/ 130 h 160"/>
                <a:gd name="T82" fmla="*/ 133 w 148"/>
                <a:gd name="T83" fmla="*/ 130 h 160"/>
                <a:gd name="T84" fmla="*/ 140 w 148"/>
                <a:gd name="T85" fmla="*/ 126 h 160"/>
                <a:gd name="T86" fmla="*/ 147 w 148"/>
                <a:gd name="T87" fmla="*/ 114 h 160"/>
                <a:gd name="T88" fmla="*/ 147 w 148"/>
                <a:gd name="T89" fmla="*/ 111 h 160"/>
                <a:gd name="T90" fmla="*/ 145 w 148"/>
                <a:gd name="T91" fmla="*/ 106 h 160"/>
                <a:gd name="T92" fmla="*/ 129 w 148"/>
                <a:gd name="T93" fmla="*/ 91 h 160"/>
                <a:gd name="T94" fmla="*/ 96 w 148"/>
                <a:gd name="T95" fmla="*/ 80 h 160"/>
                <a:gd name="T96" fmla="*/ 74 w 148"/>
                <a:gd name="T97" fmla="*/ 102 h 160"/>
                <a:gd name="T98" fmla="*/ 52 w 148"/>
                <a:gd name="T99" fmla="*/ 80 h 160"/>
                <a:gd name="T100" fmla="*/ 74 w 148"/>
                <a:gd name="T101" fmla="*/ 58 h 160"/>
                <a:gd name="T102" fmla="*/ 96 w 148"/>
                <a:gd name="T103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8" h="160">
                  <a:moveTo>
                    <a:pt x="129" y="91"/>
                  </a:moveTo>
                  <a:cubicBezTo>
                    <a:pt x="130" y="88"/>
                    <a:pt x="131" y="84"/>
                    <a:pt x="131" y="80"/>
                  </a:cubicBezTo>
                  <a:cubicBezTo>
                    <a:pt x="131" y="77"/>
                    <a:pt x="130" y="73"/>
                    <a:pt x="129" y="7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47" y="54"/>
                    <a:pt x="147" y="52"/>
                    <a:pt x="147" y="50"/>
                  </a:cubicBezTo>
                  <a:cubicBezTo>
                    <a:pt x="147" y="49"/>
                    <a:pt x="147" y="47"/>
                    <a:pt x="147" y="46"/>
                  </a:cubicBezTo>
                  <a:cubicBezTo>
                    <a:pt x="140" y="34"/>
                    <a:pt x="140" y="34"/>
                    <a:pt x="140" y="34"/>
                  </a:cubicBezTo>
                  <a:cubicBezTo>
                    <a:pt x="138" y="32"/>
                    <a:pt x="136" y="31"/>
                    <a:pt x="133" y="31"/>
                  </a:cubicBezTo>
                  <a:cubicBezTo>
                    <a:pt x="133" y="31"/>
                    <a:pt x="132" y="31"/>
                    <a:pt x="13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5" y="33"/>
                    <a:pt x="99" y="29"/>
                    <a:pt x="92" y="27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3"/>
                    <a:pt x="84" y="0"/>
                    <a:pt x="8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0"/>
                    <a:pt x="61" y="3"/>
                    <a:pt x="60" y="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48" y="29"/>
                    <a:pt x="42" y="33"/>
                    <a:pt x="37" y="38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1"/>
                    <a:pt x="15" y="31"/>
                    <a:pt x="14" y="31"/>
                  </a:cubicBezTo>
                  <a:cubicBezTo>
                    <a:pt x="12" y="31"/>
                    <a:pt x="9" y="32"/>
                    <a:pt x="8" y="34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7"/>
                    <a:pt x="0" y="49"/>
                    <a:pt x="0" y="50"/>
                  </a:cubicBezTo>
                  <a:cubicBezTo>
                    <a:pt x="0" y="52"/>
                    <a:pt x="1" y="54"/>
                    <a:pt x="2" y="55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3"/>
                    <a:pt x="17" y="77"/>
                    <a:pt x="17" y="80"/>
                  </a:cubicBezTo>
                  <a:cubicBezTo>
                    <a:pt x="17" y="84"/>
                    <a:pt x="18" y="87"/>
                    <a:pt x="19" y="91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1" y="107"/>
                    <a:pt x="0" y="109"/>
                    <a:pt x="0" y="111"/>
                  </a:cubicBezTo>
                  <a:cubicBezTo>
                    <a:pt x="0" y="112"/>
                    <a:pt x="0" y="113"/>
                    <a:pt x="1" y="114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9" y="129"/>
                    <a:pt x="12" y="130"/>
                    <a:pt x="14" y="130"/>
                  </a:cubicBezTo>
                  <a:cubicBezTo>
                    <a:pt x="15" y="130"/>
                    <a:pt x="15" y="130"/>
                    <a:pt x="16" y="130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42" y="127"/>
                    <a:pt x="48" y="131"/>
                    <a:pt x="55" y="133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61" y="158"/>
                    <a:pt x="63" y="160"/>
                    <a:pt x="67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4" y="160"/>
                    <a:pt x="87" y="158"/>
                    <a:pt x="88" y="155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9" y="131"/>
                    <a:pt x="105" y="128"/>
                    <a:pt x="111" y="123"/>
                  </a:cubicBezTo>
                  <a:cubicBezTo>
                    <a:pt x="131" y="130"/>
                    <a:pt x="131" y="130"/>
                    <a:pt x="131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6" y="130"/>
                    <a:pt x="138" y="129"/>
                    <a:pt x="140" y="126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3"/>
                    <a:pt x="148" y="112"/>
                    <a:pt x="147" y="111"/>
                  </a:cubicBezTo>
                  <a:cubicBezTo>
                    <a:pt x="148" y="109"/>
                    <a:pt x="147" y="107"/>
                    <a:pt x="145" y="106"/>
                  </a:cubicBezTo>
                  <a:lnTo>
                    <a:pt x="129" y="91"/>
                  </a:lnTo>
                  <a:close/>
                  <a:moveTo>
                    <a:pt x="96" y="80"/>
                  </a:moveTo>
                  <a:cubicBezTo>
                    <a:pt x="96" y="92"/>
                    <a:pt x="86" y="102"/>
                    <a:pt x="74" y="102"/>
                  </a:cubicBezTo>
                  <a:cubicBezTo>
                    <a:pt x="62" y="102"/>
                    <a:pt x="52" y="92"/>
                    <a:pt x="52" y="80"/>
                  </a:cubicBezTo>
                  <a:cubicBezTo>
                    <a:pt x="52" y="68"/>
                    <a:pt x="62" y="58"/>
                    <a:pt x="74" y="58"/>
                  </a:cubicBezTo>
                  <a:cubicBezTo>
                    <a:pt x="86" y="58"/>
                    <a:pt x="96" y="68"/>
                    <a:pt x="9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000" dirty="0">
                <a:gradFill>
                  <a:gsLst>
                    <a:gs pos="0">
                      <a:prstClr val="black"/>
                    </a:gs>
                    <a:gs pos="86000">
                      <a:prstClr val="black"/>
                    </a:gs>
                  </a:gsLst>
                  <a:lin ang="5400000" scaled="0"/>
                </a:gradFill>
                <a:latin typeface="Calibri" panose="020F050202020403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00497" y="1019882"/>
            <a:ext cx="1841080" cy="1841080"/>
            <a:chOff x="6600497" y="1267907"/>
            <a:chExt cx="1841080" cy="1841080"/>
          </a:xfrm>
        </p:grpSpPr>
        <p:sp>
          <p:nvSpPr>
            <p:cNvPr id="74" name="椭圆 73"/>
            <p:cNvSpPr/>
            <p:nvPr/>
          </p:nvSpPr>
          <p:spPr>
            <a:xfrm>
              <a:off x="6600497" y="1267907"/>
              <a:ext cx="1841080" cy="1841080"/>
            </a:xfrm>
            <a:prstGeom prst="ellipse">
              <a:avLst/>
            </a:prstGeom>
            <a:solidFill>
              <a:srgbClr val="519C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 flipH="1">
              <a:off x="6600991" y="1267907"/>
              <a:ext cx="910442" cy="1839044"/>
            </a:xfrm>
            <a:custGeom>
              <a:avLst/>
              <a:gdLst>
                <a:gd name="connsiteX0" fmla="*/ 0 w 1140585"/>
                <a:gd name="connsiteY0" fmla="*/ 0 h 2303921"/>
                <a:gd name="connsiteX1" fmla="*/ 219766 w 1140585"/>
                <a:gd name="connsiteY1" fmla="*/ 22154 h 2303921"/>
                <a:gd name="connsiteX2" fmla="*/ 1140585 w 1140585"/>
                <a:gd name="connsiteY2" fmla="*/ 1151960 h 2303921"/>
                <a:gd name="connsiteX3" fmla="*/ 219766 w 1140585"/>
                <a:gd name="connsiteY3" fmla="*/ 2281767 h 2303921"/>
                <a:gd name="connsiteX4" fmla="*/ 0 w 1140585"/>
                <a:gd name="connsiteY4" fmla="*/ 2303921 h 23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pic>
          <p:nvPicPr>
            <p:cNvPr id="81" name="Picture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5815" y="1767114"/>
              <a:ext cx="910475" cy="729896"/>
            </a:xfrm>
            <a:prstGeom prst="rect">
              <a:avLst/>
            </a:prstGeom>
          </p:spPr>
        </p:pic>
      </p:grpSp>
      <p:sp>
        <p:nvSpPr>
          <p:cNvPr id="82" name="圆角矩形 81"/>
          <p:cNvSpPr/>
          <p:nvPr/>
        </p:nvSpPr>
        <p:spPr>
          <a:xfrm>
            <a:off x="749357" y="3488330"/>
            <a:ext cx="1830982" cy="342994"/>
          </a:xfrm>
          <a:prstGeom prst="roundRect">
            <a:avLst/>
          </a:prstGeom>
          <a:solidFill>
            <a:srgbClr val="529DD7"/>
          </a:solidFill>
          <a:ln w="12700" cap="flat" cmpd="sng" algn="ctr">
            <a:solidFill>
              <a:srgbClr val="3B87C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3" name="圆角矩形 82"/>
          <p:cNvSpPr/>
          <p:nvPr/>
        </p:nvSpPr>
        <p:spPr>
          <a:xfrm>
            <a:off x="3717563" y="3488330"/>
            <a:ext cx="1830982" cy="342994"/>
          </a:xfrm>
          <a:prstGeom prst="roundRect">
            <a:avLst/>
          </a:prstGeom>
          <a:solidFill>
            <a:srgbClr val="00487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4" name="圆角矩形 83"/>
          <p:cNvSpPr/>
          <p:nvPr/>
        </p:nvSpPr>
        <p:spPr>
          <a:xfrm>
            <a:off x="6685770" y="3488330"/>
            <a:ext cx="1830982" cy="342994"/>
          </a:xfrm>
          <a:prstGeom prst="roundRect">
            <a:avLst/>
          </a:prstGeom>
          <a:solidFill>
            <a:srgbClr val="529DD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99" y="3867117"/>
            <a:ext cx="162095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400" dirty="0">
              <a:solidFill>
                <a:srgbClr val="00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12479" y="3867116"/>
            <a:ext cx="162095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400" dirty="0">
              <a:solidFill>
                <a:srgbClr val="0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790783" y="3867117"/>
            <a:ext cx="162095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400" dirty="0">
              <a:solidFill>
                <a:srgbClr val="00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2641260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  <p:bldP spid="3" grpId="0"/>
      <p:bldP spid="85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1"/>
          <p:cNvSpPr txBox="1">
            <a:spLocks/>
          </p:cNvSpPr>
          <p:nvPr/>
        </p:nvSpPr>
        <p:spPr>
          <a:xfrm>
            <a:off x="5791168" y="1754675"/>
            <a:ext cx="2438336" cy="9538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32" name="Oval 4"/>
          <p:cNvSpPr/>
          <p:nvPr/>
        </p:nvSpPr>
        <p:spPr>
          <a:xfrm>
            <a:off x="685798" y="2494150"/>
            <a:ext cx="1188720" cy="1188720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35%</a:t>
            </a:r>
          </a:p>
        </p:txBody>
      </p:sp>
      <p:sp>
        <p:nvSpPr>
          <p:cNvPr id="33" name="Rectangular Callout 5"/>
          <p:cNvSpPr/>
          <p:nvPr/>
        </p:nvSpPr>
        <p:spPr>
          <a:xfrm>
            <a:off x="1028698" y="1069356"/>
            <a:ext cx="1905000" cy="979282"/>
          </a:xfrm>
          <a:prstGeom prst="wedgeRectCallout">
            <a:avLst>
              <a:gd name="adj1" fmla="val -35040"/>
              <a:gd name="adj2" fmla="val 85930"/>
            </a:avLst>
          </a:prstGeom>
          <a:solidFill>
            <a:schemeClr val="bg1">
              <a:lumMod val="65000"/>
            </a:schemeClr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JM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6"/>
          <p:cNvSpPr/>
          <p:nvPr/>
        </p:nvSpPr>
        <p:spPr>
          <a:xfrm>
            <a:off x="1752598" y="3790918"/>
            <a:ext cx="1188720" cy="1188720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25%</a:t>
            </a:r>
          </a:p>
        </p:txBody>
      </p:sp>
      <p:sp>
        <p:nvSpPr>
          <p:cNvPr id="35" name="Rectangular Callout 7"/>
          <p:cNvSpPr/>
          <p:nvPr/>
        </p:nvSpPr>
        <p:spPr>
          <a:xfrm>
            <a:off x="1981198" y="2372724"/>
            <a:ext cx="1905000" cy="979282"/>
          </a:xfrm>
          <a:prstGeom prst="wedgeRectCallout">
            <a:avLst>
              <a:gd name="adj1" fmla="val -33923"/>
              <a:gd name="adj2" fmla="val 84612"/>
            </a:avLst>
          </a:prstGeom>
          <a:solidFill>
            <a:srgbClr val="0070C0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JM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val 8"/>
          <p:cNvSpPr/>
          <p:nvPr/>
        </p:nvSpPr>
        <p:spPr>
          <a:xfrm>
            <a:off x="4008118" y="2495552"/>
            <a:ext cx="1188720" cy="1188720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50%</a:t>
            </a:r>
          </a:p>
        </p:txBody>
      </p:sp>
      <p:sp>
        <p:nvSpPr>
          <p:cNvPr id="37" name="Rectangular Callout 9"/>
          <p:cNvSpPr/>
          <p:nvPr/>
        </p:nvSpPr>
        <p:spPr>
          <a:xfrm>
            <a:off x="3505178" y="1047790"/>
            <a:ext cx="1905000" cy="979282"/>
          </a:xfrm>
          <a:prstGeom prst="wedgeRectCallout">
            <a:avLst>
              <a:gd name="adj1" fmla="val 12910"/>
              <a:gd name="adj2" fmla="val 87187"/>
            </a:avLst>
          </a:prstGeom>
          <a:solidFill>
            <a:srgbClr val="0070C0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单击添加文字内容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US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endParaRPr lang="en-JM" altLang="zh-CN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10"/>
          <p:cNvSpPr/>
          <p:nvPr/>
        </p:nvSpPr>
        <p:spPr>
          <a:xfrm>
            <a:off x="5791168" y="1184529"/>
            <a:ext cx="243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67B4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单击添加文字内容</a:t>
            </a:r>
            <a:endParaRPr lang="en-JM" sz="2000" b="1" dirty="0">
              <a:solidFill>
                <a:srgbClr val="0067B4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5867338" y="1685011"/>
            <a:ext cx="21335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7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 Placeholder 1"/>
          <p:cNvSpPr txBox="1">
            <a:spLocks/>
          </p:cNvSpPr>
          <p:nvPr/>
        </p:nvSpPr>
        <p:spPr>
          <a:xfrm>
            <a:off x="5791168" y="3583427"/>
            <a:ext cx="2438336" cy="9538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16" name="Rectangle 10"/>
          <p:cNvSpPr/>
          <p:nvPr/>
        </p:nvSpPr>
        <p:spPr>
          <a:xfrm>
            <a:off x="5791168" y="3013281"/>
            <a:ext cx="243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单击添加文字内容</a:t>
            </a:r>
            <a:endParaRPr lang="en-JM" sz="2000" b="1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>
            <a:off x="5867338" y="3513763"/>
            <a:ext cx="21335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图表 59"/>
          <p:cNvGraphicFramePr/>
          <p:nvPr>
            <p:extLst>
              <p:ext uri="{D42A27DB-BD31-4B8C-83A1-F6EECF244321}">
                <p14:modId xmlns:p14="http://schemas.microsoft.com/office/powerpoint/2010/main" val="455812909"/>
              </p:ext>
            </p:extLst>
          </p:nvPr>
        </p:nvGraphicFramePr>
        <p:xfrm>
          <a:off x="662880" y="971592"/>
          <a:ext cx="2461358" cy="2266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" name="文本框 9"/>
          <p:cNvSpPr txBox="1"/>
          <p:nvPr/>
        </p:nvSpPr>
        <p:spPr>
          <a:xfrm>
            <a:off x="1340038" y="1718850"/>
            <a:ext cx="1175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00487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80</a:t>
            </a:r>
            <a:r>
              <a:rPr lang="en-US" altLang="zh-CN" sz="4000" b="1" dirty="0">
                <a:solidFill>
                  <a:srgbClr val="00487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%</a:t>
            </a:r>
            <a:endParaRPr lang="zh-CN" altLang="en-US" sz="4000" b="1" dirty="0">
              <a:solidFill>
                <a:srgbClr val="00487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aphicFrame>
        <p:nvGraphicFramePr>
          <p:cNvPr id="93" name="图表 92"/>
          <p:cNvGraphicFramePr/>
          <p:nvPr>
            <p:extLst>
              <p:ext uri="{D42A27DB-BD31-4B8C-83A1-F6EECF244321}">
                <p14:modId xmlns:p14="http://schemas.microsoft.com/office/powerpoint/2010/main" val="1597864708"/>
              </p:ext>
            </p:extLst>
          </p:nvPr>
        </p:nvGraphicFramePr>
        <p:xfrm>
          <a:off x="3314295" y="971592"/>
          <a:ext cx="2461358" cy="2266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4" name="图表 93"/>
          <p:cNvGraphicFramePr/>
          <p:nvPr>
            <p:extLst>
              <p:ext uri="{D42A27DB-BD31-4B8C-83A1-F6EECF244321}">
                <p14:modId xmlns:p14="http://schemas.microsoft.com/office/powerpoint/2010/main" val="290394666"/>
              </p:ext>
            </p:extLst>
          </p:nvPr>
        </p:nvGraphicFramePr>
        <p:xfrm>
          <a:off x="5943564" y="971592"/>
          <a:ext cx="2461358" cy="2266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5" name="文本框 14"/>
          <p:cNvSpPr txBox="1"/>
          <p:nvPr/>
        </p:nvSpPr>
        <p:spPr>
          <a:xfrm>
            <a:off x="3978860" y="1718850"/>
            <a:ext cx="1175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00487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65</a:t>
            </a:r>
            <a:r>
              <a:rPr lang="en-US" altLang="zh-CN" sz="4000" b="1" dirty="0">
                <a:solidFill>
                  <a:srgbClr val="00487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%</a:t>
            </a:r>
            <a:endParaRPr lang="zh-CN" altLang="en-US" sz="4000" b="1" dirty="0">
              <a:solidFill>
                <a:srgbClr val="00487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6" name="文本框 15"/>
          <p:cNvSpPr txBox="1"/>
          <p:nvPr/>
        </p:nvSpPr>
        <p:spPr>
          <a:xfrm>
            <a:off x="6662703" y="1718849"/>
            <a:ext cx="1175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00487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45</a:t>
            </a:r>
            <a:r>
              <a:rPr lang="en-US" altLang="zh-CN" sz="4000" b="1" dirty="0">
                <a:solidFill>
                  <a:srgbClr val="00487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%</a:t>
            </a:r>
            <a:endParaRPr lang="zh-CN" altLang="en-US" sz="4000" b="1" dirty="0">
              <a:solidFill>
                <a:srgbClr val="00487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7" name="Text Placeholder 1"/>
          <p:cNvSpPr txBox="1">
            <a:spLocks/>
          </p:cNvSpPr>
          <p:nvPr/>
        </p:nvSpPr>
        <p:spPr>
          <a:xfrm>
            <a:off x="838298" y="3909108"/>
            <a:ext cx="2438336" cy="9538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98" name="Rectangle 10"/>
          <p:cNvSpPr/>
          <p:nvPr/>
        </p:nvSpPr>
        <p:spPr>
          <a:xfrm>
            <a:off x="838298" y="3338962"/>
            <a:ext cx="243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67B4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单击添加文字内容</a:t>
            </a:r>
            <a:endParaRPr lang="en-JM" sz="2000" b="1" dirty="0">
              <a:solidFill>
                <a:srgbClr val="0067B4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99" name="直接连接符 98"/>
          <p:cNvCxnSpPr/>
          <p:nvPr/>
        </p:nvCxnSpPr>
        <p:spPr bwMode="auto">
          <a:xfrm>
            <a:off x="914468" y="3839444"/>
            <a:ext cx="21335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7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Text Placeholder 1"/>
          <p:cNvSpPr txBox="1">
            <a:spLocks/>
          </p:cNvSpPr>
          <p:nvPr/>
        </p:nvSpPr>
        <p:spPr>
          <a:xfrm>
            <a:off x="3581426" y="3909108"/>
            <a:ext cx="2438336" cy="9538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101" name="Rectangle 10"/>
          <p:cNvSpPr/>
          <p:nvPr/>
        </p:nvSpPr>
        <p:spPr>
          <a:xfrm>
            <a:off x="3581426" y="3338962"/>
            <a:ext cx="243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67B4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单击添加文字内容</a:t>
            </a:r>
            <a:endParaRPr lang="en-JM" sz="2000" b="1" dirty="0">
              <a:solidFill>
                <a:srgbClr val="0067B4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3657596" y="3839444"/>
            <a:ext cx="21335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7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 Placeholder 1"/>
          <p:cNvSpPr txBox="1">
            <a:spLocks/>
          </p:cNvSpPr>
          <p:nvPr/>
        </p:nvSpPr>
        <p:spPr>
          <a:xfrm>
            <a:off x="6248356" y="3916316"/>
            <a:ext cx="2438336" cy="9538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zh-CN" altLang="en-US" sz="14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104" name="Rectangle 10"/>
          <p:cNvSpPr/>
          <p:nvPr/>
        </p:nvSpPr>
        <p:spPr>
          <a:xfrm>
            <a:off x="6248356" y="3346170"/>
            <a:ext cx="243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67B4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单击添加文字内容</a:t>
            </a:r>
            <a:endParaRPr lang="en-JM" sz="2000" b="1" dirty="0">
              <a:solidFill>
                <a:srgbClr val="0067B4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105" name="直接连接符 104"/>
          <p:cNvCxnSpPr/>
          <p:nvPr/>
        </p:nvCxnSpPr>
        <p:spPr bwMode="auto">
          <a:xfrm>
            <a:off x="6324526" y="3846652"/>
            <a:ext cx="21335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7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5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0" grpId="0">
        <p:bldAsOne/>
      </p:bldGraphic>
      <p:bldP spid="61" grpId="0"/>
      <p:bldGraphic spid="93" grpId="0">
        <p:bldAsOne/>
      </p:bldGraphic>
      <p:bldGraphic spid="94" grpId="0">
        <p:bldAsOne/>
      </p:bldGraphic>
      <p:bldP spid="95" grpId="0"/>
      <p:bldP spid="96" grpId="0"/>
      <p:bldP spid="97" grpId="0"/>
      <p:bldP spid="98" grpId="0"/>
      <p:bldP spid="100" grpId="0"/>
      <p:bldP spid="101" grpId="0"/>
      <p:bldP spid="103" grpId="0"/>
      <p:bldP spid="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95486" y="1809770"/>
            <a:ext cx="5373687" cy="984567"/>
            <a:chOff x="2170112" y="1346201"/>
            <a:chExt cx="5373687" cy="393699"/>
          </a:xfrm>
        </p:grpSpPr>
        <p:sp>
          <p:nvSpPr>
            <p:cNvPr id="19" name="矩形 18"/>
            <p:cNvSpPr/>
            <p:nvPr/>
          </p:nvSpPr>
          <p:spPr>
            <a:xfrm>
              <a:off x="2170112" y="1346201"/>
              <a:ext cx="5373687" cy="39369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91472" tIns="45736" rIns="91472" bIns="45736" rtlCol="0" anchor="ctr"/>
            <a:lstStyle/>
            <a:p>
              <a:pPr marL="0" marR="0" lvl="0" indent="0" algn="ctr" defTabSz="12196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456298" y="1459882"/>
              <a:ext cx="4801314" cy="258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单击此处添加文字标题</a:t>
              </a:r>
              <a:endPara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543678" y="1630407"/>
            <a:ext cx="1594896" cy="4636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72" tIns="45736" rIns="91472" bIns="45736" rtlCol="0" anchor="ctr"/>
          <a:lstStyle/>
          <a:p>
            <a:pPr marL="0" marR="0" lvl="0" indent="0" algn="ctr" defTabSz="12196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第二部分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842191"/>
      </p:ext>
    </p:extLst>
  </p:cSld>
  <p:clrMapOvr>
    <a:masterClrMapping/>
  </p:clrMapOvr>
  <p:transition spd="med" advClick="0" advTm="1321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theme1.xml><?xml version="1.0" encoding="utf-8"?>
<a:theme xmlns:a="http://schemas.openxmlformats.org/drawingml/2006/main" name="第一PPT，www.1ppt.com">
  <a:themeElements>
    <a:clrScheme name="2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3600" b="1" dirty="0" smtClean="0">
            <a:solidFill>
              <a:srgbClr val="00487E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1449</TotalTime>
  <Pages>0</Pages>
  <Words>2824</Words>
  <Characters>0</Characters>
  <Application>Microsoft Office PowerPoint</Application>
  <DocSecurity>0</DocSecurity>
  <PresentationFormat>全屏显示(16:9)</PresentationFormat>
  <Lines>0</Lines>
  <Paragraphs>375</Paragraphs>
  <Slides>28</Slides>
  <Notes>12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第一PPT</dc:creator>
  <cp:keywords>www.1ppt.com</cp:keywords>
  <cp:lastModifiedBy>Windows User</cp:lastModifiedBy>
  <cp:revision>380</cp:revision>
  <cp:lastPrinted>1899-12-30T00:00:00Z</cp:lastPrinted>
  <dcterms:created xsi:type="dcterms:W3CDTF">2008-02-28T09:07:44Z</dcterms:created>
  <dcterms:modified xsi:type="dcterms:W3CDTF">2019-04-10T10:14:07Z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