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 id="2147483798" r:id="rId2"/>
    <p:sldMasterId id="2147483802" r:id="rId3"/>
  </p:sldMasterIdLst>
  <p:notesMasterIdLst>
    <p:notesMasterId r:id="rId32"/>
  </p:notesMasterIdLst>
  <p:sldIdLst>
    <p:sldId id="257" r:id="rId4"/>
    <p:sldId id="259" r:id="rId5"/>
    <p:sldId id="260" r:id="rId6"/>
    <p:sldId id="261" r:id="rId7"/>
    <p:sldId id="262" r:id="rId8"/>
    <p:sldId id="263" r:id="rId9"/>
    <p:sldId id="264" r:id="rId10"/>
    <p:sldId id="265" r:id="rId11"/>
    <p:sldId id="284" r:id="rId12"/>
    <p:sldId id="267" r:id="rId13"/>
    <p:sldId id="268" r:id="rId14"/>
    <p:sldId id="269" r:id="rId15"/>
    <p:sldId id="270" r:id="rId16"/>
    <p:sldId id="271" r:id="rId17"/>
    <p:sldId id="285" r:id="rId18"/>
    <p:sldId id="273" r:id="rId19"/>
    <p:sldId id="274" r:id="rId20"/>
    <p:sldId id="275" r:id="rId21"/>
    <p:sldId id="276" r:id="rId22"/>
    <p:sldId id="277" r:id="rId23"/>
    <p:sldId id="286" r:id="rId24"/>
    <p:sldId id="279" r:id="rId25"/>
    <p:sldId id="280" r:id="rId26"/>
    <p:sldId id="281" r:id="rId27"/>
    <p:sldId id="282" r:id="rId28"/>
    <p:sldId id="283" r:id="rId29"/>
    <p:sldId id="258" r:id="rId30"/>
    <p:sldId id="287" r:id="rId3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8D05"/>
    <a:srgbClr val="FFF799"/>
    <a:srgbClr val="F5801F"/>
    <a:srgbClr val="F57E1B"/>
    <a:srgbClr val="0076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34087" autoAdjust="0"/>
  </p:normalViewPr>
  <p:slideViewPr>
    <p:cSldViewPr>
      <p:cViewPr>
        <p:scale>
          <a:sx n="66" d="100"/>
          <a:sy n="66" d="100"/>
        </p:scale>
        <p:origin x="-432" y="-177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Lbls>
            <c:dLbl>
              <c:idx val="0"/>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C390-4E47-8AD6-8C45DD38DF14}"/>
                </c:ext>
              </c:extLst>
            </c:dLbl>
            <c:dLbl>
              <c:idx val="1"/>
              <c:layout>
                <c:manualLayout>
                  <c:x val="0"/>
                  <c:y val="7.958908601199419E-3"/>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C390-4E47-8AD6-8C45DD38DF14}"/>
                </c:ext>
              </c:extLst>
            </c:dLbl>
            <c:dLbl>
              <c:idx val="2"/>
              <c:layout>
                <c:manualLayout>
                  <c:x val="5.7476141178600375E-3"/>
                  <c:y val="6.4050442821077811E-4"/>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C390-4E47-8AD6-8C45DD38DF14}"/>
                </c:ext>
              </c:extLst>
            </c:dLbl>
            <c:dLbl>
              <c:idx val="3"/>
              <c:layout>
                <c:manualLayout>
                  <c:x val="-2.8738070589300214E-3"/>
                  <c:y val="-3.0186976582835452E-3"/>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390-4E47-8AD6-8C45DD38DF14}"/>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General</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C390-4E47-8AD6-8C45DD38DF14}"/>
            </c:ext>
          </c:extLst>
        </c:ser>
        <c:dLbls>
          <c:showLegendKey val="0"/>
          <c:showVal val="0"/>
          <c:showCatName val="0"/>
          <c:showSerName val="0"/>
          <c:showPercent val="0"/>
          <c:showBubbleSize val="0"/>
        </c:dLbls>
        <c:gapWidth val="6"/>
        <c:overlap val="-98"/>
        <c:axId val="315572224"/>
        <c:axId val="315575296"/>
      </c:barChart>
      <c:catAx>
        <c:axId val="315572224"/>
        <c:scaling>
          <c:orientation val="minMax"/>
        </c:scaling>
        <c:delete val="1"/>
        <c:axPos val="b"/>
        <c:numFmt formatCode="General" sourceLinked="0"/>
        <c:majorTickMark val="out"/>
        <c:minorTickMark val="none"/>
        <c:tickLblPos val="none"/>
        <c:crossAx val="315575296"/>
        <c:crosses val="autoZero"/>
        <c:auto val="1"/>
        <c:lblAlgn val="ctr"/>
        <c:lblOffset val="100"/>
        <c:noMultiLvlLbl val="0"/>
      </c:catAx>
      <c:valAx>
        <c:axId val="315575296"/>
        <c:scaling>
          <c:orientation val="minMax"/>
        </c:scaling>
        <c:delete val="1"/>
        <c:axPos val="l"/>
        <c:numFmt formatCode="General" sourceLinked="1"/>
        <c:majorTickMark val="out"/>
        <c:minorTickMark val="none"/>
        <c:tickLblPos val="none"/>
        <c:crossAx val="315572224"/>
        <c:crosses val="autoZero"/>
        <c:crossBetween val="between"/>
      </c:valAx>
      <c:spPr>
        <a:noFill/>
        <a:ln w="25384">
          <a:noFill/>
        </a:ln>
      </c:spPr>
    </c:plotArea>
    <c:plotVisOnly val="1"/>
    <c:dispBlanksAs val="gap"/>
    <c:showDLblsOverMax val="0"/>
  </c:chart>
  <c:txPr>
    <a:bodyPr/>
    <a:lstStyle/>
    <a:p>
      <a:pPr>
        <a:defRPr sz="1398">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53C6B-08F3-4158-886C-31E8F83A74BF}" type="datetimeFigureOut">
              <a:rPr lang="zh-CN" altLang="en-US" smtClean="0"/>
              <a:t>2019/4/10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E4D7A-47DC-4552-BA16-73C413883FEA}" type="slidenum">
              <a:rPr lang="zh-CN" altLang="en-US" smtClean="0"/>
              <a:t>‹#›</a:t>
            </a:fld>
            <a:endParaRPr lang="zh-CN" altLang="en-US"/>
          </a:p>
        </p:txBody>
      </p:sp>
    </p:spTree>
    <p:extLst>
      <p:ext uri="{BB962C8B-B14F-4D97-AF65-F5344CB8AC3E}">
        <p14:creationId xmlns:p14="http://schemas.microsoft.com/office/powerpoint/2010/main" val="387380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5986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2867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91606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B814F241-CB40-484C-8282-5BDE6BC7817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7601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219B5F41-D3FF-4650-BB44-BB4BF6B8B65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5197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62427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335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128830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8053A0A-22E0-4304-AF0F-CA73E500123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835842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1CC27D91-3ED2-4525-ABF2-203C9D676A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41720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BD02844B-780B-48ED-A12E-B590C7E712D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1071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bwMode="auto">
          <a:noFill/>
          <a:ln>
            <a:solidFill>
              <a:srgbClr val="000000"/>
            </a:solidFill>
            <a:miter lim="800000"/>
            <a:headEnd/>
            <a:tailEnd/>
          </a:ln>
        </p:spPr>
      </p:sp>
      <p:sp>
        <p:nvSpPr>
          <p:cNvPr id="737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37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9857A5F6-1791-434D-8BF5-7F7D65B919A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6321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451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541CE92-BC6D-4F34-9D82-3608EE8B18C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61594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04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9BE15980-4FDD-4294-ABFC-499D03F18A0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3364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bwMode="auto">
          <a:noFill/>
          <a:ln>
            <a:solidFill>
              <a:srgbClr val="000000"/>
            </a:solidFill>
            <a:miter lim="800000"/>
            <a:headEnd/>
            <a:tailEnd/>
          </a:ln>
        </p:spPr>
      </p:sp>
      <p:sp>
        <p:nvSpPr>
          <p:cNvPr id="727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27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85B9AF03-1ACB-4F4A-87BA-D9468331DF3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56741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66325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5D3CD2CA-C5E5-443D-8905-5D56046CF55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01949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D4F0C2BB-9E6B-4098-8BA6-C3979D9503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02245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65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00CC5077-B2DA-43D4-8A37-8B2A20D1FF8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06110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351984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372"/>
            <a:ext cx="9144000" cy="607163"/>
          </a:xfrm>
          <a:prstGeom prst="rect">
            <a:avLst/>
          </a:prstGeom>
        </p:spPr>
      </p:pic>
      <p:sp>
        <p:nvSpPr>
          <p:cNvPr id="7" name="矩形 6"/>
          <p:cNvSpPr/>
          <p:nvPr userDrawn="1"/>
        </p:nvSpPr>
        <p:spPr>
          <a:xfrm>
            <a:off x="360040" y="195486"/>
            <a:ext cx="360040" cy="360040"/>
          </a:xfrm>
          <a:prstGeom prst="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endParaRPr>
          </a:p>
        </p:txBody>
      </p:sp>
      <p:sp>
        <p:nvSpPr>
          <p:cNvPr id="8" name="矩形 7"/>
          <p:cNvSpPr/>
          <p:nvPr userDrawn="1"/>
        </p:nvSpPr>
        <p:spPr>
          <a:xfrm>
            <a:off x="535190" y="342518"/>
            <a:ext cx="290264" cy="290264"/>
          </a:xfrm>
          <a:prstGeom prst="rect">
            <a:avLst/>
          </a:prstGeom>
          <a:solidFill>
            <a:srgbClr val="F580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cxnSp>
        <p:nvCxnSpPr>
          <p:cNvPr id="9" name="直接连接符 8"/>
          <p:cNvCxnSpPr/>
          <p:nvPr userDrawn="1"/>
        </p:nvCxnSpPr>
        <p:spPr>
          <a:xfrm>
            <a:off x="897462" y="608534"/>
            <a:ext cx="8211042"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971600" y="128484"/>
            <a:ext cx="5760640" cy="427042"/>
          </a:xfrm>
        </p:spPr>
        <p:txBody>
          <a:bodyPr>
            <a:noAutofit/>
          </a:bodyPr>
          <a:lstStyle>
            <a:lvl1pPr algn="l">
              <a:defRPr sz="2800" b="1">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5723717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90"/>
                                          </p:val>
                                        </p:tav>
                                        <p:tav tm="100000">
                                          <p:val>
                                            <p:fltVal val="0"/>
                                          </p:val>
                                        </p:tav>
                                      </p:tavLst>
                                    </p:anim>
                                    <p:animEffect transition="in" filter="fade">
                                      <p:cBhvr>
                                        <p:cTn id="16" dur="500"/>
                                        <p:tgtEl>
                                          <p:spTgt spid="8"/>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8" name="矩形 7"/>
          <p:cNvSpPr/>
          <p:nvPr userDrawn="1"/>
        </p:nvSpPr>
        <p:spPr>
          <a:xfrm>
            <a:off x="279400" y="571500"/>
            <a:ext cx="8559800" cy="436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标题 1"/>
          <p:cNvSpPr>
            <a:spLocks noGrp="1"/>
          </p:cNvSpPr>
          <p:nvPr>
            <p:ph type="title"/>
          </p:nvPr>
        </p:nvSpPr>
        <p:spPr>
          <a:xfrm>
            <a:off x="323528" y="129828"/>
            <a:ext cx="7886700" cy="425698"/>
          </a:xfrm>
        </p:spPr>
        <p:txBody>
          <a:bodyPr>
            <a:noAutofit/>
          </a:bodyPr>
          <a:lstStyle>
            <a:lvl1pPr>
              <a:defRPr sz="2400" b="1">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241882145"/>
      </p:ext>
    </p:extLst>
  </p:cSld>
  <p:clrMapOvr>
    <a:masterClrMapping/>
  </p:clrMapOvr>
  <p:transition spd="slow" advClick="0" advTm="0">
    <p:comb/>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74C2219-9E0E-4A0E-A24C-D5285DF11662}"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25D1E8D-F31A-4F6F-856B-374D76CCE32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565877562"/>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19517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3911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0410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83570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814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3874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150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64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2" name="图片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68306"/>
            <a:ext cx="4504572" cy="641856"/>
          </a:xfrm>
          <a:prstGeom prst="rect">
            <a:avLst/>
          </a:prstGeom>
        </p:spPr>
      </p:pic>
    </p:spTree>
    <p:extLst>
      <p:ext uri="{BB962C8B-B14F-4D97-AF65-F5344CB8AC3E}">
        <p14:creationId xmlns:p14="http://schemas.microsoft.com/office/powerpoint/2010/main" val="314340731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250" fill="hold"/>
                                        <p:tgtEl>
                                          <p:spTgt spid="2"/>
                                        </p:tgtEl>
                                        <p:attrNameLst>
                                          <p:attrName>ppt_x</p:attrName>
                                        </p:attrNameLst>
                                      </p:cBhvr>
                                      <p:tavLst>
                                        <p:tav tm="0">
                                          <p:val>
                                            <p:strVal val="#ppt_x"/>
                                          </p:val>
                                        </p:tav>
                                        <p:tav tm="100000">
                                          <p:val>
                                            <p:strVal val="#ppt_x"/>
                                          </p:val>
                                        </p:tav>
                                      </p:tavLst>
                                    </p:anim>
                                    <p:anim calcmode="lin" valueType="num">
                                      <p:cBhvr additive="base">
                                        <p:cTn id="12" dur="12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85187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0341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372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3ADA5B-BE53-4F24-8A3E-C4BC6D5A7C7D}"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530874255"/>
      </p:ext>
    </p:extLst>
  </p:cSld>
  <p:clrMapOvr>
    <a:masterClrMapping/>
  </p:clrMapOvr>
  <p:transition spd="slow" advClick="0" advTm="0">
    <p:comb/>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4699"/>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273"/>
            <a:ext cx="7772400" cy="112442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43ADA5B-BE53-4F24-8A3E-C4BC6D5A7C7D}"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1500620389"/>
      </p:ext>
    </p:extLst>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71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71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43ADA5B-BE53-4F24-8A3E-C4BC6D5A7C7D}" type="datetimeFigureOut">
              <a:rPr lang="zh-CN" altLang="en-US" smtClean="0"/>
              <a:t>2019/4/10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3129487946"/>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573"/>
            <a:ext cx="4040188" cy="4800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33"/>
            <a:ext cx="4040188" cy="29632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573"/>
            <a:ext cx="4041775" cy="4800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33"/>
            <a:ext cx="4041775" cy="29632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43ADA5B-BE53-4F24-8A3E-C4BC6D5A7C7D}" type="datetimeFigureOut">
              <a:rPr lang="zh-CN" altLang="en-US" smtClean="0"/>
              <a:t>2019/4/10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1581048-AD53-4C2E-8E4D-851687AC54B0}" type="slidenum">
              <a:rPr lang="zh-CN" altLang="en-US" smtClean="0"/>
              <a:t>‹#›</a:t>
            </a:fld>
            <a:endParaRPr lang="zh-CN" altLang="en-US"/>
          </a:p>
        </p:txBody>
      </p:sp>
      <p:sp>
        <p:nvSpPr>
          <p:cNvPr id="11" name="矩形 10"/>
          <p:cNvSpPr/>
          <p:nvPr userDrawn="1"/>
        </p:nvSpPr>
        <p:spPr>
          <a:xfrm>
            <a:off x="7380312"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610033588"/>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43ADA5B-BE53-4F24-8A3E-C4BC6D5A7C7D}" type="datetimeFigureOut">
              <a:rPr lang="zh-CN" altLang="en-US" smtClean="0"/>
              <a:t>2019/4/10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254567015"/>
      </p:ext>
    </p:extLst>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43ADA5B-BE53-4F24-8A3E-C4BC6D5A7C7D}" type="datetimeFigureOut">
              <a:rPr lang="zh-CN" altLang="en-US" smtClean="0"/>
              <a:t>2019/4/10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294188165"/>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74C2219-9E0E-4A0E-A24C-D5285DF11662}"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25D1E8D-F31A-4F6F-856B-374D76CCE32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995464519"/>
      </p:ext>
    </p:extLst>
  </p:cSld>
  <p:clrMapOvr>
    <a:masterClrMapping/>
  </p:clrMapOvr>
  <p:transition spd="slow" advClick="0" advTm="0">
    <p:comb/>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740"/>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71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739"/>
            <a:ext cx="2133600" cy="272891"/>
          </a:xfrm>
          <a:prstGeom prst="rect">
            <a:avLst/>
          </a:prstGeom>
        </p:spPr>
        <p:txBody>
          <a:bodyPr vert="horz" lIns="91440" tIns="45720" rIns="91440" bIns="45720" rtlCol="0" anchor="ctr"/>
          <a:lstStyle>
            <a:lvl1pPr algn="l">
              <a:defRPr sz="1200">
                <a:solidFill>
                  <a:schemeClr val="tx1">
                    <a:tint val="75000"/>
                  </a:schemeClr>
                </a:solidFill>
              </a:defRPr>
            </a:lvl1pPr>
          </a:lstStyle>
          <a:p>
            <a:fld id="{943ADA5B-BE53-4F24-8A3E-C4BC6D5A7C7D}" type="datetimeFigureOut">
              <a:rPr lang="zh-CN" altLang="en-US" smtClean="0"/>
              <a:t>2019/4/10</a:t>
            </a:fld>
            <a:endParaRPr lang="zh-CN" altLang="en-US"/>
          </a:p>
        </p:txBody>
      </p:sp>
      <p:sp>
        <p:nvSpPr>
          <p:cNvPr id="5" name="页脚占位符 4"/>
          <p:cNvSpPr>
            <a:spLocks noGrp="1"/>
          </p:cNvSpPr>
          <p:nvPr>
            <p:ph type="ftr" sz="quarter" idx="3"/>
          </p:nvPr>
        </p:nvSpPr>
        <p:spPr>
          <a:xfrm>
            <a:off x="3124200" y="4767739"/>
            <a:ext cx="2895600" cy="27289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739"/>
            <a:ext cx="2133600" cy="272891"/>
          </a:xfrm>
          <a:prstGeom prst="rect">
            <a:avLst/>
          </a:prstGeom>
        </p:spPr>
        <p:txBody>
          <a:bodyPr vert="horz" lIns="91440" tIns="45720" rIns="91440" bIns="45720" rtlCol="0" anchor="ctr"/>
          <a:lstStyle>
            <a:lvl1pPr algn="r">
              <a:defRPr sz="1200">
                <a:solidFill>
                  <a:schemeClr val="tx1">
                    <a:tint val="75000"/>
                  </a:schemeClr>
                </a:solidFill>
              </a:defRPr>
            </a:lvl1p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1419937747"/>
      </p:ext>
    </p:extLst>
  </p:cSld>
  <p:clrMap bg1="lt1" tx1="dk1" bg2="lt2" tx2="dk2" accent1="accent1" accent2="accent2" accent3="accent3" accent4="accent4" accent5="accent5" accent6="accent6" hlink="hlink" folHlink="folHlink"/>
  <p:sldLayoutIdLst>
    <p:sldLayoutId id="2147483786" r:id="rId1"/>
    <p:sldLayoutId id="2147483797" r:id="rId2"/>
    <p:sldLayoutId id="2147483787" r:id="rId3"/>
    <p:sldLayoutId id="2147483788" r:id="rId4"/>
    <p:sldLayoutId id="2147483789" r:id="rId5"/>
    <p:sldLayoutId id="2147483790" r:id="rId6"/>
    <p:sldLayoutId id="2147483791" r:id="rId7"/>
    <p:sldLayoutId id="2147483792" r:id="rId8"/>
  </p:sldLayoutIdLst>
  <p:transition spd="slow" advClick="0" advTm="0">
    <p:comb/>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B74C2219-9E0E-4A0E-A24C-D5285DF11662}"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25D1E8D-F31A-4F6F-856B-374D76CCE32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252020323"/>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Lst>
  <p:transition spd="slow" advClick="0" advTm="0">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9308285"/>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9.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2051720" y="2280163"/>
            <a:ext cx="504056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930090" y="1563638"/>
            <a:ext cx="5283819" cy="707886"/>
          </a:xfrm>
          <a:prstGeom prst="rect">
            <a:avLst/>
          </a:prstGeom>
          <a:noFill/>
        </p:spPr>
        <p:txBody>
          <a:bodyPr wrap="none" rtlCol="0">
            <a:spAutoFit/>
          </a:bodyPr>
          <a:lstStyle/>
          <a:p>
            <a:r>
              <a:rPr lang="zh-CN" altLang="en-US" sz="4000" b="1" dirty="0" smtClean="0">
                <a:latin typeface="Arial" panose="020B0604020202020204" pitchFamily="34" charset="0"/>
                <a:ea typeface="微软雅黑" panose="020B0503020204020204" pitchFamily="34" charset="-122"/>
                <a:sym typeface="Arial" panose="020B0604020202020204" pitchFamily="34" charset="0"/>
              </a:rPr>
              <a:t>平安保险动态</a:t>
            </a:r>
            <a:r>
              <a:rPr lang="en-US" altLang="zh-CN" sz="4000" b="1" dirty="0" smtClean="0">
                <a:latin typeface="Arial" panose="020B0604020202020204" pitchFamily="34" charset="0"/>
                <a:ea typeface="微软雅黑" panose="020B0503020204020204" pitchFamily="34" charset="-122"/>
                <a:sym typeface="Arial" panose="020B0604020202020204" pitchFamily="34" charset="0"/>
              </a:rPr>
              <a:t>PPT</a:t>
            </a:r>
            <a:r>
              <a:rPr lang="zh-CN" altLang="en-US" sz="4000" b="1" dirty="0" smtClean="0">
                <a:latin typeface="Arial" panose="020B0604020202020204" pitchFamily="34" charset="0"/>
                <a:ea typeface="微软雅黑" panose="020B0503020204020204" pitchFamily="34" charset="-122"/>
                <a:sym typeface="Arial" panose="020B0604020202020204" pitchFamily="34" charset="0"/>
              </a:rPr>
              <a:t>模板</a:t>
            </a:r>
            <a:endParaRPr lang="zh-CN" altLang="en-US" sz="4000" b="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p:nvPr/>
        </p:nvGrpSpPr>
        <p:grpSpPr>
          <a:xfrm>
            <a:off x="2745068" y="2497928"/>
            <a:ext cx="3528392" cy="371146"/>
            <a:chOff x="2745068" y="2497928"/>
            <a:chExt cx="3528392" cy="371146"/>
          </a:xfrm>
        </p:grpSpPr>
        <p:sp>
          <p:nvSpPr>
            <p:cNvPr id="2" name="剪去对角的矩形 1"/>
            <p:cNvSpPr/>
            <p:nvPr/>
          </p:nvSpPr>
          <p:spPr>
            <a:xfrm>
              <a:off x="2745068" y="2497928"/>
              <a:ext cx="3528392" cy="360040"/>
            </a:xfrm>
            <a:prstGeom prst="snip2DiagRect">
              <a:avLst/>
            </a:prstGeom>
            <a:solidFill>
              <a:srgbClr val="CF8D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35"/>
            <p:cNvSpPr txBox="1"/>
            <p:nvPr/>
          </p:nvSpPr>
          <p:spPr>
            <a:xfrm>
              <a:off x="2843808" y="2499742"/>
              <a:ext cx="3330913" cy="369332"/>
            </a:xfrm>
            <a:prstGeom prst="rect">
              <a:avLst/>
            </a:prstGeom>
            <a:noFill/>
          </p:spPr>
          <p:txBody>
            <a:bodyPr wrap="square" rtlCol="0">
              <a:spAutoFit/>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汇报</a:t>
              </a:r>
              <a:r>
                <a:rPr lang="zh-CN" altLang="en-US" dirty="0" smtClean="0">
                  <a:latin typeface="Arial" panose="020B0604020202020204" pitchFamily="34" charset="0"/>
                  <a:ea typeface="微软雅黑" panose="020B0503020204020204" pitchFamily="34" charset="-122"/>
                  <a:sym typeface="Arial" panose="020B0604020202020204" pitchFamily="34" charset="0"/>
                </a:rPr>
                <a:t>：第一</a:t>
              </a:r>
              <a:r>
                <a:rPr lang="en-US" altLang="zh-CN" dirty="0" smtClean="0">
                  <a:latin typeface="Arial" panose="020B0604020202020204" pitchFamily="34" charset="0"/>
                  <a:ea typeface="微软雅黑" panose="020B0503020204020204" pitchFamily="34" charset="-122"/>
                  <a:sym typeface="Arial" panose="020B0604020202020204" pitchFamily="34" charset="0"/>
                </a:rPr>
                <a:t>PPT    </a:t>
              </a:r>
              <a:r>
                <a:rPr lang="zh-CN" altLang="en-US" dirty="0" smtClean="0">
                  <a:latin typeface="Arial" panose="020B0604020202020204" pitchFamily="34" charset="0"/>
                  <a:ea typeface="微软雅黑" panose="020B0503020204020204" pitchFamily="34" charset="-122"/>
                  <a:sym typeface="Arial" panose="020B0604020202020204" pitchFamily="34" charset="0"/>
                </a:rPr>
                <a:t>导</a:t>
              </a:r>
              <a:r>
                <a:rPr lang="zh-CN" altLang="en-US" dirty="0">
                  <a:latin typeface="Arial" panose="020B0604020202020204" pitchFamily="34" charset="0"/>
                  <a:ea typeface="微软雅黑" panose="020B0503020204020204" pitchFamily="34" charset="-122"/>
                  <a:sym typeface="Arial" panose="020B0604020202020204" pitchFamily="34" charset="0"/>
                </a:rPr>
                <a:t>师</a:t>
              </a:r>
              <a:r>
                <a:rPr lang="zh-CN" altLang="en-US" dirty="0" smtClean="0">
                  <a:latin typeface="Arial" panose="020B0604020202020204" pitchFamily="34" charset="0"/>
                  <a:ea typeface="微软雅黑" panose="020B0503020204020204" pitchFamily="34" charset="-122"/>
                  <a:sym typeface="Arial" panose="020B0604020202020204" pitchFamily="34" charset="0"/>
                </a:rPr>
                <a:t>：</a:t>
              </a:r>
              <a:r>
                <a:rPr lang="en-US" altLang="zh-CN" dirty="0" smtClean="0">
                  <a:latin typeface="Arial" panose="020B0604020202020204" pitchFamily="34" charset="0"/>
                  <a:ea typeface="微软雅黑" panose="020B0503020204020204" pitchFamily="34" charset="-122"/>
                  <a:sym typeface="Arial" panose="020B0604020202020204" pitchFamily="34" charset="0"/>
                </a:rPr>
                <a:t>1PPT</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98393395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2500"/>
                                  </p:stCondLst>
                                  <p:iterate type="lt">
                                    <p:tmPct val="10000"/>
                                  </p:iterate>
                                  <p:childTnLst>
                                    <p:set>
                                      <p:cBhvr>
                                        <p:cTn id="6" dur="1" fill="hold">
                                          <p:stCondLst>
                                            <p:cond delay="0"/>
                                          </p:stCondLst>
                                        </p:cTn>
                                        <p:tgtEl>
                                          <p:spTgt spid="8"/>
                                        </p:tgtEl>
                                        <p:attrNameLst>
                                          <p:attrName>style.visibility</p:attrName>
                                        </p:attrNameLst>
                                      </p:cBhvr>
                                      <p:to>
                                        <p:strVal val="visible"/>
                                      </p:to>
                                    </p:set>
                                    <p:anim by="(-#ppt_w*2)" calcmode="lin" valueType="num">
                                      <p:cBhvr rctx="PPT">
                                        <p:cTn id="7" dur="500" autoRev="1" fill="hold">
                                          <p:stCondLst>
                                            <p:cond delay="0"/>
                                          </p:stCondLst>
                                        </p:cTn>
                                        <p:tgtEl>
                                          <p:spTgt spid="8"/>
                                        </p:tgtEl>
                                        <p:attrNameLst>
                                          <p:attrName>ppt_w</p:attrName>
                                        </p:attrNameLst>
                                      </p:cBhvr>
                                    </p:anim>
                                    <p:anim by="(#ppt_w*0.50)" calcmode="lin" valueType="num">
                                      <p:cBhvr>
                                        <p:cTn id="8" dur="500" decel="50000" autoRev="1" fill="hold">
                                          <p:stCondLst>
                                            <p:cond delay="0"/>
                                          </p:stCondLst>
                                        </p:cTn>
                                        <p:tgtEl>
                                          <p:spTgt spid="8"/>
                                        </p:tgtEl>
                                        <p:attrNameLst>
                                          <p:attrName>ppt_x</p:attrName>
                                        </p:attrNameLst>
                                      </p:cBhvr>
                                    </p:anim>
                                    <p:anim from="(-#ppt_h/2)" to="(#ppt_y)" calcmode="lin" valueType="num">
                                      <p:cBhvr>
                                        <p:cTn id="9" dur="1000" fill="hold">
                                          <p:stCondLst>
                                            <p:cond delay="0"/>
                                          </p:stCondLst>
                                        </p:cTn>
                                        <p:tgtEl>
                                          <p:spTgt spid="8"/>
                                        </p:tgtEl>
                                        <p:attrNameLst>
                                          <p:attrName>ppt_y</p:attrName>
                                        </p:attrNameLst>
                                      </p:cBhvr>
                                    </p:anim>
                                    <p:animRot by="21600000">
                                      <p:cBhvr>
                                        <p:cTn id="10" dur="1000" fill="hold">
                                          <p:stCondLst>
                                            <p:cond delay="0"/>
                                          </p:stCondLst>
                                        </p:cTn>
                                        <p:tgtEl>
                                          <p:spTgt spid="8"/>
                                        </p:tgtEl>
                                        <p:attrNameLst>
                                          <p:attrName>r</p:attrName>
                                        </p:attrNameLst>
                                      </p:cBhvr>
                                    </p:animRot>
                                  </p:childTnLst>
                                </p:cTn>
                              </p:par>
                            </p:childTnLst>
                          </p:cTn>
                        </p:par>
                        <p:par>
                          <p:cTn id="11" fill="hold">
                            <p:stCondLst>
                              <p:cond delay="4500"/>
                            </p:stCondLst>
                            <p:childTnLst>
                              <p:par>
                                <p:cTn id="12" presetID="27" presetClass="emph" presetSubtype="0" fill="remove" grpId="1" nodeType="afterEffect">
                                  <p:stCondLst>
                                    <p:cond delay="0"/>
                                  </p:stCondLst>
                                  <p:iterate type="lt">
                                    <p:tmPct val="0"/>
                                  </p:iterate>
                                  <p:childTnLst>
                                    <p:animClr clrSpc="rgb" dir="cw">
                                      <p:cBhvr override="childStyle">
                                        <p:cTn id="13" dur="250" autoRev="1" fill="remove"/>
                                        <p:tgtEl>
                                          <p:spTgt spid="8"/>
                                        </p:tgtEl>
                                        <p:attrNameLst>
                                          <p:attrName>style.color</p:attrName>
                                        </p:attrNameLst>
                                      </p:cBhvr>
                                      <p:to>
                                        <a:schemeClr val="bg1"/>
                                      </p:to>
                                    </p:animClr>
                                    <p:animClr clrSpc="rgb" dir="cw">
                                      <p:cBhvr>
                                        <p:cTn id="14" dur="250" autoRev="1" fill="remove"/>
                                        <p:tgtEl>
                                          <p:spTgt spid="8"/>
                                        </p:tgtEl>
                                        <p:attrNameLst>
                                          <p:attrName>fillcolor</p:attrName>
                                        </p:attrNameLst>
                                      </p:cBhvr>
                                      <p:to>
                                        <a:schemeClr val="bg1"/>
                                      </p:to>
                                    </p:animClr>
                                    <p:set>
                                      <p:cBhvr>
                                        <p:cTn id="15" dur="250" autoRev="1" fill="remove"/>
                                        <p:tgtEl>
                                          <p:spTgt spid="8"/>
                                        </p:tgtEl>
                                        <p:attrNameLst>
                                          <p:attrName>fill.type</p:attrName>
                                        </p:attrNameLst>
                                      </p:cBhvr>
                                      <p:to>
                                        <p:strVal val="solid"/>
                                      </p:to>
                                    </p:set>
                                    <p:set>
                                      <p:cBhvr>
                                        <p:cTn id="16" dur="250" autoRev="1" fill="remove"/>
                                        <p:tgtEl>
                                          <p:spTgt spid="8"/>
                                        </p:tgtEl>
                                        <p:attrNameLst>
                                          <p:attrName>fill.on</p:attrName>
                                        </p:attrNameLst>
                                      </p:cBhvr>
                                      <p:to>
                                        <p:strVal val="true"/>
                                      </p:to>
                                    </p:set>
                                  </p:childTnLst>
                                </p:cTn>
                              </p:par>
                            </p:childTnLst>
                          </p:cTn>
                        </p:par>
                        <p:par>
                          <p:cTn id="17" fill="hold">
                            <p:stCondLst>
                              <p:cond delay="5000"/>
                            </p:stCondLst>
                            <p:childTnLst>
                              <p:par>
                                <p:cTn id="18" presetID="16" presetClass="entr" presetSubtype="2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cTn>
                              </p:par>
                            </p:childTnLst>
                          </p:cTn>
                        </p:par>
                        <p:par>
                          <p:cTn id="21" fill="hold">
                            <p:stCondLst>
                              <p:cond delay="5500"/>
                            </p:stCondLst>
                            <p:childTnLst>
                              <p:par>
                                <p:cTn id="22" presetID="12" presetClass="entr" presetSubtype="1"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p:tgtEl>
                                          <p:spTgt spid="3"/>
                                        </p:tgtEl>
                                        <p:attrNameLst>
                                          <p:attrName>ppt_y</p:attrName>
                                        </p:attrNameLst>
                                      </p:cBhvr>
                                      <p:tavLst>
                                        <p:tav tm="0">
                                          <p:val>
                                            <p:strVal val="#ppt_y-#ppt_h*1.125000"/>
                                          </p:val>
                                        </p:tav>
                                        <p:tav tm="100000">
                                          <p:val>
                                            <p:strVal val="#ppt_y"/>
                                          </p:val>
                                        </p:tav>
                                      </p:tavLst>
                                    </p:anim>
                                    <p:animEffect transition="in" filter="wipe(down)">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27" name="圆角矩形 5"/>
          <p:cNvSpPr>
            <a:spLocks/>
          </p:cNvSpPr>
          <p:nvPr/>
        </p:nvSpPr>
        <p:spPr bwMode="auto">
          <a:xfrm>
            <a:off x="3849319" y="1229416"/>
            <a:ext cx="3071393" cy="534545"/>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 name="TextBox 27"/>
          <p:cNvSpPr txBox="1"/>
          <p:nvPr/>
        </p:nvSpPr>
        <p:spPr>
          <a:xfrm>
            <a:off x="4454043" y="1308554"/>
            <a:ext cx="1867819" cy="38177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等线 Light" panose="02010600030101010101" pitchFamily="2" charset="-122"/>
                <a:ea typeface="等线 Light" panose="02010600030101010101" pitchFamily="2" charset="-122"/>
                <a:cs typeface="+mn-cs"/>
              </a:rPr>
              <a:t>请输入您的标题</a:t>
            </a: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4" name="TextBox 33"/>
          <p:cNvSpPr txBox="1"/>
          <p:nvPr/>
        </p:nvSpPr>
        <p:spPr>
          <a:xfrm>
            <a:off x="3157996" y="1417552"/>
            <a:ext cx="508473" cy="671274"/>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ED7D31"/>
                </a:solidFill>
                <a:effectLst/>
                <a:uLnTx/>
                <a:uFillTx/>
                <a:latin typeface="等线" panose="02010600030101010101" pitchFamily="2" charset="-122"/>
                <a:ea typeface="等线" panose="02010600030101010101" pitchFamily="2" charset="-122"/>
                <a:cs typeface="+mn-cs"/>
              </a:rPr>
              <a:t>A</a:t>
            </a:r>
            <a:endParaRPr kumimoji="0" lang="zh-CN" altLang="en-US" sz="3762" b="1" i="0" u="none" strike="noStrike" kern="1200" cap="none" spc="0" normalizeH="0" baseline="0" noProof="0" dirty="0">
              <a:ln>
                <a:noFill/>
              </a:ln>
              <a:solidFill>
                <a:srgbClr val="ED7D31"/>
              </a:solidFill>
              <a:effectLst/>
              <a:uLnTx/>
              <a:uFillTx/>
              <a:latin typeface="等线" panose="02010600030101010101" pitchFamily="2" charset="-122"/>
              <a:ea typeface="等线" panose="02010600030101010101" pitchFamily="2" charset="-122"/>
              <a:cs typeface="+mn-cs"/>
            </a:endParaRPr>
          </a:p>
        </p:txBody>
      </p:sp>
      <p:sp>
        <p:nvSpPr>
          <p:cNvPr id="35" name="TextBox 34"/>
          <p:cNvSpPr txBox="1"/>
          <p:nvPr/>
        </p:nvSpPr>
        <p:spPr>
          <a:xfrm>
            <a:off x="3157995" y="3688621"/>
            <a:ext cx="476412" cy="671274"/>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ED7D31"/>
                </a:solidFill>
                <a:effectLst/>
                <a:uLnTx/>
                <a:uFillTx/>
                <a:latin typeface="等线" panose="02010600030101010101" pitchFamily="2" charset="-122"/>
                <a:ea typeface="等线" panose="02010600030101010101" pitchFamily="2" charset="-122"/>
                <a:cs typeface="+mn-cs"/>
              </a:rPr>
              <a:t>B</a:t>
            </a:r>
            <a:endParaRPr kumimoji="0" lang="zh-CN" altLang="en-US" sz="3762" b="1" i="0" u="none" strike="noStrike" kern="1200" cap="none" spc="0" normalizeH="0" baseline="0" noProof="0" dirty="0">
              <a:ln>
                <a:noFill/>
              </a:ln>
              <a:solidFill>
                <a:srgbClr val="ED7D31"/>
              </a:solidFill>
              <a:effectLst/>
              <a:uLnTx/>
              <a:uFillTx/>
              <a:latin typeface="等线" panose="02010600030101010101" pitchFamily="2" charset="-122"/>
              <a:ea typeface="等线" panose="02010600030101010101" pitchFamily="2" charset="-122"/>
              <a:cs typeface="+mn-cs"/>
            </a:endParaRPr>
          </a:p>
        </p:txBody>
      </p:sp>
      <p:sp>
        <p:nvSpPr>
          <p:cNvPr id="36" name="TextBox 35"/>
          <p:cNvSpPr txBox="1"/>
          <p:nvPr/>
        </p:nvSpPr>
        <p:spPr>
          <a:xfrm>
            <a:off x="4236044" y="1920742"/>
            <a:ext cx="3992661" cy="700448"/>
          </a:xfrm>
          <a:prstGeom prst="rect">
            <a:avLst/>
          </a:prstGeom>
          <a:noFill/>
        </p:spPr>
        <p:txBody>
          <a:bodyPr>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等线" panose="02010600030101010101" pitchFamily="2" charset="-122"/>
                <a:ea typeface="等线" panose="02010600030101010101" pitchFamily="2" charset="-122"/>
                <a:cs typeface="+mn-cs"/>
              </a:rPr>
              <a:t>这里输入您的文字这里输入您的文字这里输入您的文字这里输入您的文字这里输入您</a:t>
            </a:r>
          </a:p>
        </p:txBody>
      </p:sp>
      <p:sp>
        <p:nvSpPr>
          <p:cNvPr id="37" name="TextBox 36"/>
          <p:cNvSpPr txBox="1">
            <a:spLocks noChangeArrowheads="1"/>
          </p:cNvSpPr>
          <p:nvPr/>
        </p:nvSpPr>
        <p:spPr bwMode="auto">
          <a:xfrm>
            <a:off x="4236043" y="4082810"/>
            <a:ext cx="4061346" cy="700448"/>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rPr>
              <a:t>这里输入您的文字这里输入您的文字这里输入您的文字这里输入您的文字这里输入您</a:t>
            </a:r>
          </a:p>
        </p:txBody>
      </p:sp>
      <p:sp>
        <p:nvSpPr>
          <p:cNvPr id="38" name="TextBox 37"/>
          <p:cNvSpPr txBox="1"/>
          <p:nvPr/>
        </p:nvSpPr>
        <p:spPr>
          <a:xfrm>
            <a:off x="4454043" y="3657265"/>
            <a:ext cx="1867819" cy="38177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等线 Light" panose="02010600030101010101" pitchFamily="2" charset="-122"/>
                <a:ea typeface="等线 Light" panose="02010600030101010101" pitchFamily="2" charset="-122"/>
                <a:cs typeface="+mn-cs"/>
              </a:rPr>
              <a:t>请输入您的标题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7382333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771271" y="1707222"/>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mn-ea"/>
                <a:cs typeface="+mn-cs"/>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latin typeface="Calibri"/>
                  <a:ea typeface="等线" panose="02010600030101010101" pitchFamily="2" charset="-122"/>
                  <a:cs typeface="+mn-cs"/>
                </a:rPr>
                <a:t>单击此处添加文本</a:t>
              </a:r>
              <a:endParaRPr kumimoji="0" lang="en-US" sz="1787" b="0" i="0" u="none" strike="noStrike" kern="0" cap="none" spc="0" normalizeH="0" baseline="0" noProof="0" dirty="0">
                <a:ln>
                  <a:noFill/>
                </a:ln>
                <a:solidFill>
                  <a:srgbClr val="5A5959"/>
                </a:solidFill>
                <a:effectLst/>
                <a:uLnTx/>
                <a:uFillTx/>
                <a:latin typeface="Calibri"/>
                <a:ea typeface="+mn-ea"/>
                <a:cs typeface="+mn-cs"/>
              </a:endParaRPr>
            </a:p>
          </p:txBody>
        </p:sp>
      </p:grpSp>
      <p:grpSp>
        <p:nvGrpSpPr>
          <p:cNvPr id="56" name="组合 55"/>
          <p:cNvGrpSpPr>
            <a:grpSpLocks/>
          </p:cNvGrpSpPr>
          <p:nvPr/>
        </p:nvGrpSpPr>
        <p:grpSpPr bwMode="auto">
          <a:xfrm>
            <a:off x="5085641" y="1230910"/>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mn-ea"/>
                <a:cs typeface="+mn-cs"/>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latin typeface="Calibri"/>
                  <a:ea typeface="等线" panose="02010600030101010101" pitchFamily="2" charset="-122"/>
                  <a:cs typeface="+mn-cs"/>
                </a:rPr>
                <a:t>单击此处添加文本</a:t>
              </a:r>
              <a:endParaRPr kumimoji="0" lang="en-US" altLang="zh-CN" sz="1223" b="0" i="0" u="none" strike="noStrike" kern="0" cap="none" spc="0" normalizeH="0" baseline="0" noProof="0" dirty="0">
                <a:ln>
                  <a:noFill/>
                </a:ln>
                <a:solidFill>
                  <a:srgbClr val="5A5959"/>
                </a:solidFill>
                <a:effectLst/>
                <a:uLnTx/>
                <a:uFillTx/>
                <a:latin typeface="Calibri"/>
                <a:ea typeface="等线" panose="02010600030101010101" pitchFamily="2" charset="-122"/>
                <a:cs typeface="+mn-cs"/>
              </a:endParaRPr>
            </a:p>
          </p:txBody>
        </p:sp>
      </p:grpSp>
      <p:grpSp>
        <p:nvGrpSpPr>
          <p:cNvPr id="59" name="组合 58"/>
          <p:cNvGrpSpPr>
            <a:grpSpLocks/>
          </p:cNvGrpSpPr>
          <p:nvPr/>
        </p:nvGrpSpPr>
        <p:grpSpPr bwMode="auto">
          <a:xfrm>
            <a:off x="840640" y="1495195"/>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mn-ea"/>
                <a:cs typeface="+mn-cs"/>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等线" panose="02010600030101010101" pitchFamily="2" charset="-122"/>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mn-ea"/>
                <a:cs typeface="+mn-cs"/>
              </a:endParaRPr>
            </a:p>
          </p:txBody>
        </p:sp>
      </p:grpSp>
      <p:sp>
        <p:nvSpPr>
          <p:cNvPr id="62" name="Freeform 10"/>
          <p:cNvSpPr>
            <a:spLocks/>
          </p:cNvSpPr>
          <p:nvPr/>
        </p:nvSpPr>
        <p:spPr bwMode="auto">
          <a:xfrm>
            <a:off x="1443869" y="4299315"/>
            <a:ext cx="4924381" cy="334464"/>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 lastClr="FFFFFF"/>
              </a:solidFill>
              <a:effectLst/>
              <a:uLnTx/>
              <a:uFillTx/>
              <a:latin typeface="微软雅黑" pitchFamily="34" charset="-122"/>
              <a:ea typeface="+mn-ea"/>
              <a:cs typeface="+mn-cs"/>
            </a:endParaRPr>
          </a:p>
        </p:txBody>
      </p:sp>
      <p:sp>
        <p:nvSpPr>
          <p:cNvPr id="63" name="TextBox 53"/>
          <p:cNvSpPr txBox="1">
            <a:spLocks noChangeArrowheads="1"/>
          </p:cNvSpPr>
          <p:nvPr/>
        </p:nvSpPr>
        <p:spPr bwMode="auto">
          <a:xfrm>
            <a:off x="898872" y="1129376"/>
            <a:ext cx="1729058" cy="309028"/>
          </a:xfrm>
          <a:prstGeom prst="rect">
            <a:avLst/>
          </a:prstGeom>
          <a:noFill/>
          <a:ln w="9525">
            <a:noFill/>
            <a:miter lim="800000"/>
            <a:headEnd/>
            <a:tailEnd/>
          </a:ln>
        </p:spPr>
        <p:txBody>
          <a:bodyPr lIns="91028" tIns="45514" rIns="91028" bIns="4551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等线" panose="02010600030101010101"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Calibri" panose="020F0502020204030204"/>
              <a:ea typeface="等线" panose="02010600030101010101" pitchFamily="2" charset="-122"/>
              <a:cs typeface="+mn-cs"/>
            </a:endParaRPr>
          </a:p>
        </p:txBody>
      </p:sp>
      <p:sp>
        <p:nvSpPr>
          <p:cNvPr id="64" name="TextBox 53"/>
          <p:cNvSpPr txBox="1">
            <a:spLocks noChangeArrowheads="1"/>
          </p:cNvSpPr>
          <p:nvPr/>
        </p:nvSpPr>
        <p:spPr bwMode="auto">
          <a:xfrm>
            <a:off x="3131119" y="1362306"/>
            <a:ext cx="1729058" cy="309028"/>
          </a:xfrm>
          <a:prstGeom prst="rect">
            <a:avLst/>
          </a:prstGeom>
          <a:noFill/>
          <a:ln w="9525">
            <a:noFill/>
            <a:miter lim="800000"/>
            <a:headEnd/>
            <a:tailEnd/>
          </a:ln>
        </p:spPr>
        <p:txBody>
          <a:bodyPr lIns="91028" tIns="45514" rIns="91028" bIns="4551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等线" panose="02010600030101010101"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Calibri" panose="020F0502020204030204"/>
              <a:ea typeface="等线" panose="02010600030101010101" pitchFamily="2" charset="-122"/>
              <a:cs typeface="+mn-cs"/>
            </a:endParaRPr>
          </a:p>
        </p:txBody>
      </p:sp>
      <p:sp>
        <p:nvSpPr>
          <p:cNvPr id="65" name="TextBox 53"/>
          <p:cNvSpPr txBox="1">
            <a:spLocks noChangeArrowheads="1"/>
          </p:cNvSpPr>
          <p:nvPr/>
        </p:nvSpPr>
        <p:spPr bwMode="auto">
          <a:xfrm>
            <a:off x="6660906" y="1698262"/>
            <a:ext cx="1511059" cy="309028"/>
          </a:xfrm>
          <a:prstGeom prst="rect">
            <a:avLst/>
          </a:prstGeom>
          <a:noFill/>
          <a:ln w="9525">
            <a:noFill/>
            <a:miter lim="800000"/>
            <a:headEnd/>
            <a:tailEnd/>
          </a:ln>
        </p:spPr>
        <p:txBody>
          <a:bodyPr lIns="91028" tIns="45514" rIns="91028" bIns="4551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等线" panose="02010600030101010101"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Calibri" panose="020F0502020204030204"/>
              <a:ea typeface="等线" panose="02010600030101010101" pitchFamily="2" charset="-122"/>
              <a:cs typeface="+mn-cs"/>
            </a:endParaRPr>
          </a:p>
        </p:txBody>
      </p:sp>
      <p:grpSp>
        <p:nvGrpSpPr>
          <p:cNvPr id="66" name="组合 65"/>
          <p:cNvGrpSpPr>
            <a:grpSpLocks/>
          </p:cNvGrpSpPr>
          <p:nvPr/>
        </p:nvGrpSpPr>
        <p:grpSpPr bwMode="auto">
          <a:xfrm>
            <a:off x="6587742" y="2141726"/>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mn-ea"/>
                <a:cs typeface="+mn-cs"/>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等线" panose="02010600030101010101" pitchFamily="2" charset="-122"/>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mn-ea"/>
                <a:cs typeface="+mn-cs"/>
              </a:endParaRPr>
            </a:p>
          </p:txBody>
        </p:sp>
      </p:grpSp>
      <p:sp>
        <p:nvSpPr>
          <p:cNvPr id="69" name="TextBox 53"/>
          <p:cNvSpPr txBox="1">
            <a:spLocks noChangeArrowheads="1"/>
          </p:cNvSpPr>
          <p:nvPr/>
        </p:nvSpPr>
        <p:spPr bwMode="auto">
          <a:xfrm>
            <a:off x="5085641" y="865089"/>
            <a:ext cx="1729058" cy="309028"/>
          </a:xfrm>
          <a:prstGeom prst="rect">
            <a:avLst/>
          </a:prstGeom>
          <a:noFill/>
          <a:ln w="9525">
            <a:noFill/>
            <a:miter lim="800000"/>
            <a:headEnd/>
            <a:tailEnd/>
          </a:ln>
        </p:spPr>
        <p:txBody>
          <a:bodyPr lIns="91028" tIns="45514" rIns="91028" bIns="4551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等线" panose="02010600030101010101"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Calibri" panose="020F0502020204030204"/>
              <a:ea typeface="等线"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6236558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auto" latinLnBrk="0" hangingPunct="1">
              <a:lnSpc>
                <a:spcPct val="80000"/>
              </a:lnSpc>
              <a:spcBef>
                <a:spcPts val="0"/>
              </a:spcBef>
              <a:spcAft>
                <a:spcPts val="0"/>
              </a:spcAft>
              <a:buClrTx/>
              <a:buSzTx/>
              <a:buFontTx/>
              <a:buNone/>
              <a:tabLst/>
              <a:defRPr/>
            </a:pPr>
            <a:r>
              <a:rPr kumimoji="0" lang="zh-CN" alt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Segoe UI" pitchFamily="34" charset="0"/>
              </a:rPr>
              <a:t>填加文字</a:t>
            </a:r>
            <a:endParaRPr kumimoji="0" 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mn-ea"/>
              <a:cs typeface="Segoe UI" pitchFamily="34" charset="0"/>
            </a:endParaRPr>
          </a:p>
        </p:txBody>
      </p:sp>
      <p:sp>
        <p:nvSpPr>
          <p:cNvPr id="46" name="Rectangle 68"/>
          <p:cNvSpPr/>
          <p:nvPr/>
        </p:nvSpPr>
        <p:spPr bwMode="auto">
          <a:xfrm>
            <a:off x="5156554" y="1319771"/>
            <a:ext cx="1461150" cy="13912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auto" latinLnBrk="0" hangingPunct="1">
              <a:lnSpc>
                <a:spcPct val="80000"/>
              </a:lnSpc>
              <a:spcBef>
                <a:spcPts val="0"/>
              </a:spcBef>
              <a:spcAft>
                <a:spcPts val="0"/>
              </a:spcAft>
              <a:buClrTx/>
              <a:buSzTx/>
              <a:buFontTx/>
              <a:buNone/>
              <a:tabLst/>
              <a:defRPr/>
            </a:pPr>
            <a:r>
              <a:rPr kumimoji="0" lang="zh-CN" alt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Segoe UI" pitchFamily="34" charset="0"/>
              </a:rPr>
              <a:t>单击填加文字</a:t>
            </a:r>
            <a:endParaRPr kumimoji="0" 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mn-ea"/>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auto" latinLnBrk="0" hangingPunct="1">
              <a:lnSpc>
                <a:spcPct val="80000"/>
              </a:lnSpc>
              <a:spcBef>
                <a:spcPts val="0"/>
              </a:spcBef>
              <a:spcAft>
                <a:spcPts val="0"/>
              </a:spcAft>
              <a:buClrTx/>
              <a:buSzTx/>
              <a:buFontTx/>
              <a:buNone/>
              <a:tabLst/>
              <a:defRPr/>
            </a:pPr>
            <a:r>
              <a:rPr kumimoji="0" lang="zh-CN" alt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Segoe UI" pitchFamily="34" charset="0"/>
              </a:rPr>
              <a:t>填加文字</a:t>
            </a:r>
            <a:endParaRPr kumimoji="0" 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mn-ea"/>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mn-ea"/>
              <a:cs typeface="+mn-cs"/>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mn-ea"/>
              <a:cs typeface="+mn-cs"/>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mn-ea"/>
              <a:cs typeface="+mn-cs"/>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244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a:t>
            </a:r>
          </a:p>
        </p:txBody>
      </p:sp>
      <p:graphicFrame>
        <p:nvGraphicFramePr>
          <p:cNvPr id="70" name="Chart 2"/>
          <p:cNvGraphicFramePr>
            <a:graphicFrameLocks/>
          </p:cNvGraphicFramePr>
          <p:nvPr>
            <p:extLst/>
          </p:nvPr>
        </p:nvGraphicFramePr>
        <p:xfrm>
          <a:off x="344917" y="782967"/>
          <a:ext cx="4773574" cy="3619376"/>
        </p:xfrm>
        <a:graphic>
          <a:graphicData uri="http://schemas.openxmlformats.org/drawingml/2006/chart">
            <c:chart xmlns:c="http://schemas.openxmlformats.org/drawingml/2006/chart" xmlns:r="http://schemas.openxmlformats.org/officeDocument/2006/relationships" r:id="rId3"/>
          </a:graphicData>
        </a:graphic>
      </p:graphicFrame>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9122540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Graphic spid="70"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6" name="椭圆 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grpSp>
        <p:nvGrpSpPr>
          <p:cNvPr id="7" name="组合 6"/>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9" name="椭圆 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grpSp>
        <p:nvGrpSpPr>
          <p:cNvPr id="10" name="组合 9"/>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grpSp>
        <p:nvGrpSpPr>
          <p:cNvPr id="13" name="组合 12"/>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grpSp>
        <p:nvGrpSpPr>
          <p:cNvPr id="16" name="组合 15"/>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grpSp>
        <p:nvGrpSpPr>
          <p:cNvPr id="19" name="组合 18"/>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grpSp>
        <p:nvGrpSpPr>
          <p:cNvPr id="22" name="Group 30"/>
          <p:cNvGrpSpPr/>
          <p:nvPr/>
        </p:nvGrpSpPr>
        <p:grpSpPr>
          <a:xfrm>
            <a:off x="2896394" y="2004579"/>
            <a:ext cx="576066" cy="491765"/>
            <a:chOff x="3440113" y="1050925"/>
            <a:chExt cx="390525" cy="333376"/>
          </a:xfrm>
          <a:solidFill>
            <a:schemeClr val="accent1"/>
          </a:solidFill>
        </p:grpSpPr>
        <p:sp>
          <p:nvSpPr>
            <p:cNvPr id="23"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2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25"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26"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27"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28"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29"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95959"/>
                </a:solidFill>
                <a:effectLst/>
                <a:uLnTx/>
                <a:uFillTx/>
                <a:latin typeface="等线 Light" panose="02010600030101010101" pitchFamily="2" charset="-122"/>
                <a:ea typeface="等线 Light" panose="02010600030101010101" pitchFamily="2" charset="-122"/>
                <a:cs typeface="+mn-cs"/>
              </a:rPr>
              <a:t>此处添加标题内容点击此处添加内容点击此处添加内容此处添加标题内容点击此处添加内容点击此处添加内容</a:t>
            </a:r>
            <a:endParaRPr kumimoji="0" lang="zh-CN" altLang="zh-CN" sz="900" b="0" i="0" u="none" strike="noStrike" kern="1200" cap="none" spc="0" normalizeH="0" baseline="0" noProof="0" dirty="0">
              <a:ln>
                <a:noFill/>
              </a:ln>
              <a:solidFill>
                <a:srgbClr val="595959"/>
              </a:solidFill>
              <a:effectLst/>
              <a:uLnTx/>
              <a:uFillTx/>
              <a:latin typeface="等线 Light" panose="02010600030101010101" pitchFamily="2" charset="-122"/>
              <a:ea typeface="等线 Light" panose="02010600030101010101" pitchFamily="2" charset="-122"/>
              <a:cs typeface="+mn-cs"/>
            </a:endParaRPr>
          </a:p>
        </p:txBody>
      </p:sp>
      <p:sp>
        <p:nvSpPr>
          <p:cNvPr id="30" name="TextBox 28"/>
          <p:cNvSpPr txBox="1"/>
          <p:nvPr/>
        </p:nvSpPr>
        <p:spPr>
          <a:xfrm>
            <a:off x="6364510" y="2572544"/>
            <a:ext cx="2743994" cy="40011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5B9BD5"/>
                </a:solidFill>
                <a:effectLst/>
                <a:uLnTx/>
                <a:uFillTx/>
                <a:latin typeface="等线 Light" panose="02010600030101010101" pitchFamily="2" charset="-122"/>
                <a:ea typeface="等线 Light" panose="02010600030101010101" pitchFamily="2" charset="-122"/>
                <a:cs typeface="+mn-cs"/>
              </a:rPr>
              <a:t>标题内容</a:t>
            </a:r>
          </a:p>
        </p:txBody>
      </p:sp>
      <p:sp>
        <p:nvSpPr>
          <p:cNvPr id="31"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50" b="0" i="0" u="none" strike="noStrike" kern="0" cap="none" spc="0" normalizeH="0" baseline="0" noProof="1">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kumimoji="0" lang="en-US" altLang="zh-CN" sz="1150" b="0" i="0" u="none" strike="noStrike" kern="0" cap="none" spc="0" normalizeH="0" baseline="0" noProof="1">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endParaRPr>
          </a:p>
        </p:txBody>
      </p:sp>
      <p:grpSp>
        <p:nvGrpSpPr>
          <p:cNvPr id="32" name="组合 31"/>
          <p:cNvGrpSpPr/>
          <p:nvPr/>
        </p:nvGrpSpPr>
        <p:grpSpPr>
          <a:xfrm>
            <a:off x="4987122" y="1396848"/>
            <a:ext cx="998801" cy="998801"/>
            <a:chOff x="5252030" y="2008764"/>
            <a:chExt cx="809336" cy="809336"/>
          </a:xfrm>
          <a:solidFill>
            <a:schemeClr val="accent1"/>
          </a:solidFill>
        </p:grpSpPr>
        <p:sp>
          <p:nvSpPr>
            <p:cNvPr id="33" name="椭圆 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34" name="椭圆 3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35" name="组合 34"/>
          <p:cNvGrpSpPr/>
          <p:nvPr/>
        </p:nvGrpSpPr>
        <p:grpSpPr>
          <a:xfrm>
            <a:off x="875349" y="1798908"/>
            <a:ext cx="1146259" cy="1146259"/>
            <a:chOff x="5252030" y="2008764"/>
            <a:chExt cx="809336" cy="809336"/>
          </a:xfrm>
          <a:solidFill>
            <a:schemeClr val="accent3"/>
          </a:solidFill>
        </p:grpSpPr>
        <p:sp>
          <p:nvSpPr>
            <p:cNvPr id="36" name="椭圆 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37" name="椭圆 3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38" name="组合 37"/>
          <p:cNvGrpSpPr/>
          <p:nvPr/>
        </p:nvGrpSpPr>
        <p:grpSpPr>
          <a:xfrm>
            <a:off x="921970" y="3445825"/>
            <a:ext cx="444479" cy="444479"/>
            <a:chOff x="5252030" y="2008764"/>
            <a:chExt cx="809336" cy="809336"/>
          </a:xfrm>
          <a:solidFill>
            <a:schemeClr val="accent2"/>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41" name="组合 40"/>
          <p:cNvGrpSpPr/>
          <p:nvPr/>
        </p:nvGrpSpPr>
        <p:grpSpPr>
          <a:xfrm>
            <a:off x="1878803" y="3065408"/>
            <a:ext cx="221831" cy="221831"/>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44" name="组合 43"/>
          <p:cNvGrpSpPr/>
          <p:nvPr/>
        </p:nvGrpSpPr>
        <p:grpSpPr>
          <a:xfrm>
            <a:off x="1698046" y="1478792"/>
            <a:ext cx="221831" cy="221831"/>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47" name="组合 46"/>
          <p:cNvGrpSpPr/>
          <p:nvPr/>
        </p:nvGrpSpPr>
        <p:grpSpPr>
          <a:xfrm>
            <a:off x="2509792" y="3932667"/>
            <a:ext cx="221831" cy="221831"/>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50" name="组合 49"/>
          <p:cNvGrpSpPr/>
          <p:nvPr/>
        </p:nvGrpSpPr>
        <p:grpSpPr>
          <a:xfrm>
            <a:off x="2937878" y="3657965"/>
            <a:ext cx="164925" cy="164925"/>
            <a:chOff x="5252030" y="2008764"/>
            <a:chExt cx="809336" cy="809336"/>
          </a:xfrm>
          <a:solidFill>
            <a:schemeClr val="accent1"/>
          </a:solidFill>
        </p:grpSpPr>
        <p:sp>
          <p:nvSpPr>
            <p:cNvPr id="51" name="椭圆 5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52" name="椭圆 5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53" name="组合 52"/>
          <p:cNvGrpSpPr/>
          <p:nvPr/>
        </p:nvGrpSpPr>
        <p:grpSpPr>
          <a:xfrm>
            <a:off x="4128318" y="2043218"/>
            <a:ext cx="444479" cy="444479"/>
            <a:chOff x="5252030" y="2008764"/>
            <a:chExt cx="809336" cy="809336"/>
          </a:xfrm>
          <a:solidFill>
            <a:schemeClr val="accent4"/>
          </a:solidFill>
        </p:grpSpPr>
        <p:sp>
          <p:nvSpPr>
            <p:cNvPr id="54" name="椭圆 5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55" name="椭圆 5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56" name="组合 55"/>
          <p:cNvGrpSpPr/>
          <p:nvPr/>
        </p:nvGrpSpPr>
        <p:grpSpPr>
          <a:xfrm>
            <a:off x="4665401" y="2900106"/>
            <a:ext cx="321721" cy="321721"/>
            <a:chOff x="5252030" y="2008764"/>
            <a:chExt cx="809336" cy="809336"/>
          </a:xfrm>
          <a:solidFill>
            <a:schemeClr val="accent2"/>
          </a:solidFill>
        </p:grpSpPr>
        <p:sp>
          <p:nvSpPr>
            <p:cNvPr id="57" name="椭圆 5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58" name="椭圆 5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59" name="组合 58"/>
          <p:cNvGrpSpPr/>
          <p:nvPr/>
        </p:nvGrpSpPr>
        <p:grpSpPr>
          <a:xfrm>
            <a:off x="4825213" y="2566983"/>
            <a:ext cx="160860" cy="160860"/>
            <a:chOff x="5252030" y="2008764"/>
            <a:chExt cx="809336" cy="809336"/>
          </a:xfrm>
          <a:solidFill>
            <a:schemeClr val="accent2"/>
          </a:solidFill>
        </p:grpSpPr>
        <p:sp>
          <p:nvSpPr>
            <p:cNvPr id="60" name="椭圆 5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61" name="椭圆 6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07552498"/>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5000">
                                          <p:cBhvr additive="base">
                                            <p:cTn id="11" dur="20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5000">
                                          <p:cBhvr additive="base">
                                            <p:cTn id="15" dur="2000" fill="hold"/>
                                            <p:tgtEl>
                                              <p:spTgt spid="35"/>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14:bounceEnd="55000">
                                          <p:cBhvr additive="base">
                                            <p:cTn id="19" dur="2000" fill="hold"/>
                                            <p:tgtEl>
                                              <p:spTgt spid="38"/>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14:bounceEnd="55000">
                                          <p:cBhvr additive="base">
                                            <p:cTn id="23" dur="2000" fill="hold"/>
                                            <p:tgtEl>
                                              <p:spTgt spid="53"/>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14:bounceEnd="55000">
                                          <p:cBhvr additive="base">
                                            <p:cTn id="39" dur="20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5000">
                                          <p:cBhvr additive="base">
                                            <p:cTn id="43" dur="20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14:bounceEnd="55000">
                                          <p:cBhvr additive="base">
                                            <p:cTn id="53" dur="2000" fill="hold"/>
                                            <p:tgtEl>
                                              <p:spTgt spid="59"/>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14:bounceEnd="55000">
                                          <p:cBhvr additive="base">
                                            <p:cTn id="57" dur="2000" fill="hold"/>
                                            <p:tgtEl>
                                              <p:spTgt spid="56"/>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14:bounceEnd="55000">
                                          <p:cBhvr additive="base">
                                            <p:cTn id="67" dur="2000" fill="hold"/>
                                            <p:tgtEl>
                                              <p:spTgt spid="44"/>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14:bounceEnd="55000">
                                          <p:cBhvr additive="base">
                                            <p:cTn id="77" dur="20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2000" fill="hold"/>
                                            <p:tgtEl>
                                              <p:spTgt spid="32"/>
                                            </p:tgtEl>
                                            <p:attrNameLst>
                                              <p:attrName>ppt_x</p:attrName>
                                            </p:attrNameLst>
                                          </p:cBhvr>
                                          <p:tavLst>
                                            <p:tav tm="0">
                                              <p:val>
                                                <p:strVal val="1+#ppt_w/2"/>
                                              </p:val>
                                            </p:tav>
                                            <p:tav tm="100000">
                                              <p:val>
                                                <p:strVal val="#ppt_x"/>
                                              </p:val>
                                            </p:tav>
                                          </p:tavLst>
                                        </p:anim>
                                        <p:anim calcmode="lin" valueType="num">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0-#ppt_w/2"/>
                                              </p:val>
                                            </p:tav>
                                            <p:tav tm="100000">
                                              <p:val>
                                                <p:strVal val="#ppt_x"/>
                                              </p:val>
                                            </p:tav>
                                          </p:tavLst>
                                        </p:anim>
                                        <p:anim calcmode="lin" valueType="num">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2000" fill="hold"/>
                                            <p:tgtEl>
                                              <p:spTgt spid="38"/>
                                            </p:tgtEl>
                                            <p:attrNameLst>
                                              <p:attrName>ppt_x</p:attrName>
                                            </p:attrNameLst>
                                          </p:cBhvr>
                                          <p:tavLst>
                                            <p:tav tm="0">
                                              <p:val>
                                                <p:strVal val="0-#ppt_w/2"/>
                                              </p:val>
                                            </p:tav>
                                            <p:tav tm="100000">
                                              <p:val>
                                                <p:strVal val="#ppt_x"/>
                                              </p:val>
                                            </p:tav>
                                          </p:tavLst>
                                        </p:anim>
                                        <p:anim calcmode="lin" valueType="num">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2000" fill="hold"/>
                                            <p:tgtEl>
                                              <p:spTgt spid="53"/>
                                            </p:tgtEl>
                                            <p:attrNameLst>
                                              <p:attrName>ppt_x</p:attrName>
                                            </p:attrNameLst>
                                          </p:cBhvr>
                                          <p:tavLst>
                                            <p:tav tm="0">
                                              <p:val>
                                                <p:strVal val="0-#ppt_w/2"/>
                                              </p:val>
                                            </p:tav>
                                            <p:tav tm="100000">
                                              <p:val>
                                                <p:strVal val="#ppt_x"/>
                                              </p:val>
                                            </p:tav>
                                          </p:tavLst>
                                        </p:anim>
                                        <p:anim calcmode="lin" valueType="num">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2000" fill="hold"/>
                                            <p:tgtEl>
                                              <p:spTgt spid="50"/>
                                            </p:tgtEl>
                                            <p:attrNameLst>
                                              <p:attrName>ppt_x</p:attrName>
                                            </p:attrNameLst>
                                          </p:cBhvr>
                                          <p:tavLst>
                                            <p:tav tm="0">
                                              <p:val>
                                                <p:strVal val="1+#ppt_w/2"/>
                                              </p:val>
                                            </p:tav>
                                            <p:tav tm="100000">
                                              <p:val>
                                                <p:strVal val="#ppt_x"/>
                                              </p:val>
                                            </p:tav>
                                          </p:tavLst>
                                        </p:anim>
                                        <p:anim calcmode="lin" valueType="num">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2000" fill="hold"/>
                                            <p:tgtEl>
                                              <p:spTgt spid="47"/>
                                            </p:tgtEl>
                                            <p:attrNameLst>
                                              <p:attrName>ppt_x</p:attrName>
                                            </p:attrNameLst>
                                          </p:cBhvr>
                                          <p:tavLst>
                                            <p:tav tm="0">
                                              <p:val>
                                                <p:strVal val="1+#ppt_w/2"/>
                                              </p:val>
                                            </p:tav>
                                            <p:tav tm="100000">
                                              <p:val>
                                                <p:strVal val="#ppt_x"/>
                                              </p:val>
                                            </p:tav>
                                          </p:tavLst>
                                        </p:anim>
                                        <p:anim calcmode="lin" valueType="num">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2000" fill="hold"/>
                                            <p:tgtEl>
                                              <p:spTgt spid="59"/>
                                            </p:tgtEl>
                                            <p:attrNameLst>
                                              <p:attrName>ppt_x</p:attrName>
                                            </p:attrNameLst>
                                          </p:cBhvr>
                                          <p:tavLst>
                                            <p:tav tm="0">
                                              <p:val>
                                                <p:strVal val="0-#ppt_w/2"/>
                                              </p:val>
                                            </p:tav>
                                            <p:tav tm="100000">
                                              <p:val>
                                                <p:strVal val="#ppt_x"/>
                                              </p:val>
                                            </p:tav>
                                          </p:tavLst>
                                        </p:anim>
                                        <p:anim calcmode="lin" valueType="num">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2000" fill="hold"/>
                                            <p:tgtEl>
                                              <p:spTgt spid="56"/>
                                            </p:tgtEl>
                                            <p:attrNameLst>
                                              <p:attrName>ppt_x</p:attrName>
                                            </p:attrNameLst>
                                          </p:cBhvr>
                                          <p:tavLst>
                                            <p:tav tm="0">
                                              <p:val>
                                                <p:strVal val="0-#ppt_w/2"/>
                                              </p:val>
                                            </p:tav>
                                            <p:tav tm="100000">
                                              <p:val>
                                                <p:strVal val="#ppt_x"/>
                                              </p:val>
                                            </p:tav>
                                          </p:tavLst>
                                        </p:anim>
                                        <p:anim calcmode="lin" valueType="num">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2000" fill="hold"/>
                                            <p:tgtEl>
                                              <p:spTgt spid="44"/>
                                            </p:tgtEl>
                                            <p:attrNameLst>
                                              <p:attrName>ppt_x</p:attrName>
                                            </p:attrNameLst>
                                          </p:cBhvr>
                                          <p:tavLst>
                                            <p:tav tm="0">
                                              <p:val>
                                                <p:strVal val="0-#ppt_w/2"/>
                                              </p:val>
                                            </p:tav>
                                            <p:tav tm="100000">
                                              <p:val>
                                                <p:strVal val="#ppt_x"/>
                                              </p:val>
                                            </p:tav>
                                          </p:tavLst>
                                        </p:anim>
                                        <p:anim calcmode="lin" valueType="num">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2000" fill="hold"/>
                                            <p:tgtEl>
                                              <p:spTgt spid="41"/>
                                            </p:tgtEl>
                                            <p:attrNameLst>
                                              <p:attrName>ppt_x</p:attrName>
                                            </p:attrNameLst>
                                          </p:cBhvr>
                                          <p:tavLst>
                                            <p:tav tm="0">
                                              <p:val>
                                                <p:strVal val="1+#ppt_w/2"/>
                                              </p:val>
                                            </p:tav>
                                            <p:tav tm="100000">
                                              <p:val>
                                                <p:strVal val="#ppt_x"/>
                                              </p:val>
                                            </p:tav>
                                          </p:tavLst>
                                        </p:anim>
                                        <p:anim calcmode="lin" valueType="num">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grpSp>
        <p:nvGrpSpPr>
          <p:cNvPr id="5" name="组合 4"/>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2"/>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n-lt"/>
                <a:ea typeface="+mn-ea"/>
                <a:cs typeface="+mn-cs"/>
              </a:endParaRPr>
            </a:p>
          </p:txBody>
        </p:sp>
      </p:grpSp>
      <p:grpSp>
        <p:nvGrpSpPr>
          <p:cNvPr id="16" name="组合 15"/>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grpSp>
        <p:nvGrpSpPr>
          <p:cNvPr id="19" name="Group 30"/>
          <p:cNvGrpSpPr/>
          <p:nvPr/>
        </p:nvGrpSpPr>
        <p:grpSpPr>
          <a:xfrm>
            <a:off x="4801394" y="3834127"/>
            <a:ext cx="317357" cy="278329"/>
            <a:chOff x="3175" y="-1587"/>
            <a:chExt cx="490538" cy="430212"/>
          </a:xfrm>
          <a:solidFill>
            <a:schemeClr val="accent2"/>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22"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350" b="0" i="0" u="none" strike="noStrike" kern="1200" cap="none" spc="0" normalizeH="0" baseline="0" noProof="0">
              <a:ln>
                <a:noFill/>
              </a:ln>
              <a:solidFill>
                <a:prstClr val="black"/>
              </a:solidFill>
              <a:effectLst/>
              <a:uLnTx/>
              <a:uFillTx/>
              <a:latin typeface="맑은 고딕" panose="020B0503020000020004" pitchFamily="34" charset="-127"/>
              <a:ea typeface="맑은 고딕" panose="020B0503020000020004" pitchFamily="34" charset="-127"/>
              <a:cs typeface="+mn-cs"/>
            </a:endParaRPr>
          </a:p>
        </p:txBody>
      </p:sp>
      <p:sp>
        <p:nvSpPr>
          <p:cNvPr id="23"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350" b="0" i="0" u="none" strike="noStrike" kern="1200" cap="none" spc="0" normalizeH="0" baseline="0" noProof="0">
              <a:ln>
                <a:noFill/>
              </a:ln>
              <a:solidFill>
                <a:prstClr val="black"/>
              </a:solidFill>
              <a:effectLst/>
              <a:uLnTx/>
              <a:uFillTx/>
              <a:latin typeface="맑은 고딕" panose="020B0503020000020004" pitchFamily="34" charset="-127"/>
              <a:ea typeface="맑은 고딕" panose="020B0503020000020004" pitchFamily="34" charset="-127"/>
              <a:cs typeface="+mn-cs"/>
            </a:endParaRPr>
          </a:p>
        </p:txBody>
      </p:sp>
      <p:grpSp>
        <p:nvGrpSpPr>
          <p:cNvPr id="24" name="Group 18"/>
          <p:cNvGrpSpPr/>
          <p:nvPr/>
        </p:nvGrpSpPr>
        <p:grpSpPr>
          <a:xfrm>
            <a:off x="7429035" y="3182144"/>
            <a:ext cx="312268" cy="312268"/>
            <a:chOff x="6350" y="4763"/>
            <a:chExt cx="492125" cy="492125"/>
          </a:xfrm>
          <a:solidFill>
            <a:schemeClr val="accent2"/>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Roboto condensed"/>
              </a:endParaRPr>
            </a:p>
          </p:txBody>
        </p:sp>
      </p:grpSp>
      <p:sp>
        <p:nvSpPr>
          <p:cNvPr id="28" name="TextBox 26"/>
          <p:cNvSpPr txBox="1"/>
          <p:nvPr/>
        </p:nvSpPr>
        <p:spPr>
          <a:xfrm>
            <a:off x="229394" y="3303609"/>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等线 Light" panose="02010600030101010101" pitchFamily="2" charset="-122"/>
                <a:ea typeface="等线 Light" panose="02010600030101010101" pitchFamily="2" charset="-122"/>
                <a:cs typeface="+mn-cs"/>
              </a:rPr>
              <a:t>您的内容打在这里，或者通过复制您的文本后，在此框中选择粘贴</a:t>
            </a:r>
          </a:p>
        </p:txBody>
      </p:sp>
      <p:sp>
        <p:nvSpPr>
          <p:cNvPr id="29" name="TextBox 27"/>
          <p:cNvSpPr txBox="1"/>
          <p:nvPr/>
        </p:nvSpPr>
        <p:spPr>
          <a:xfrm>
            <a:off x="2120662" y="365827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等线 Light" panose="02010600030101010101" pitchFamily="2" charset="-122"/>
                <a:ea typeface="等线 Light" panose="02010600030101010101" pitchFamily="2" charset="-122"/>
                <a:cs typeface="+mn-cs"/>
              </a:rPr>
              <a:t>您的内容打在这里，或者通过复制您的文本后，在此框中选择粘贴</a:t>
            </a:r>
          </a:p>
        </p:txBody>
      </p:sp>
      <p:sp>
        <p:nvSpPr>
          <p:cNvPr id="30" name="TextBox 28"/>
          <p:cNvSpPr txBox="1"/>
          <p:nvPr/>
        </p:nvSpPr>
        <p:spPr>
          <a:xfrm>
            <a:off x="4024278" y="4215127"/>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等线 Light" panose="02010600030101010101" pitchFamily="2" charset="-122"/>
                <a:ea typeface="等线 Light" panose="02010600030101010101" pitchFamily="2" charset="-122"/>
                <a:cs typeface="+mn-cs"/>
              </a:rPr>
              <a:t>您的内容打在这里，或者通过复制您的文本后，在此框中选择粘贴</a:t>
            </a:r>
          </a:p>
        </p:txBody>
      </p:sp>
      <p:sp>
        <p:nvSpPr>
          <p:cNvPr id="31" name="TextBox 29"/>
          <p:cNvSpPr txBox="1"/>
          <p:nvPr/>
        </p:nvSpPr>
        <p:spPr>
          <a:xfrm>
            <a:off x="6688574" y="363952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等线 Light" panose="02010600030101010101" pitchFamily="2" charset="-122"/>
                <a:ea typeface="等线 Light" panose="02010600030101010101" pitchFamily="2" charset="-122"/>
                <a:cs typeface="+mn-cs"/>
              </a:rPr>
              <a:t>您的内容打在这里，或者通过复制您的文本后，在此框中选择粘贴</a:t>
            </a:r>
          </a:p>
        </p:txBody>
      </p:sp>
      <p:grpSp>
        <p:nvGrpSpPr>
          <p:cNvPr id="32" name="组合 31"/>
          <p:cNvGrpSpPr/>
          <p:nvPr/>
        </p:nvGrpSpPr>
        <p:grpSpPr>
          <a:xfrm>
            <a:off x="4677858" y="2649672"/>
            <a:ext cx="809336" cy="809336"/>
            <a:chOff x="4677858" y="2649672"/>
            <a:chExt cx="809336" cy="809336"/>
          </a:xfrm>
          <a:solidFill>
            <a:schemeClr val="accent2"/>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35" name="组合 34"/>
          <p:cNvGrpSpPr/>
          <p:nvPr/>
        </p:nvGrpSpPr>
        <p:grpSpPr>
          <a:xfrm>
            <a:off x="639258" y="1763208"/>
            <a:ext cx="809336" cy="809336"/>
            <a:chOff x="4677858" y="2649672"/>
            <a:chExt cx="809336" cy="809336"/>
          </a:xfrm>
          <a:solidFill>
            <a:schemeClr val="accent2"/>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37" name="椭圆 36"/>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pic>
        <p:nvPicPr>
          <p:cNvPr id="38"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7236296" y="1738043"/>
            <a:ext cx="1089477" cy="373510"/>
          </a:xfrm>
          <a:prstGeom prst="rect">
            <a:avLst/>
          </a:prstGeom>
        </p:spPr>
        <p:txBody>
          <a:bodyPr wrap="square" lIns="68589" tIns="34295" rIns="68589" bIns="3429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完成概述</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6648429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70" name="组合 69"/>
          <p:cNvGrpSpPr/>
          <p:nvPr/>
        </p:nvGrpSpPr>
        <p:grpSpPr>
          <a:xfrm>
            <a:off x="3620988" y="793501"/>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3" name="TextBox 93"/>
            <p:cNvSpPr txBox="1"/>
            <p:nvPr/>
          </p:nvSpPr>
          <p:spPr>
            <a:xfrm>
              <a:off x="2384416" y="3192066"/>
              <a:ext cx="1392072" cy="118503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zh-CN" altLang="en-US" sz="4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 name="文本框 2"/>
          <p:cNvSpPr txBox="1"/>
          <p:nvPr/>
        </p:nvSpPr>
        <p:spPr>
          <a:xfrm>
            <a:off x="1764963" y="2321399"/>
            <a:ext cx="5314275"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单击添加第三部分内容</a:t>
            </a:r>
            <a:endParaRPr kumimoji="0" lang="zh-CN" altLang="en-US" sz="4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051720" y="3032602"/>
            <a:ext cx="2319866" cy="36933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t>单击此处添加文字</a:t>
            </a:r>
            <a:endParaRPr lang="zh-CN" altLang="en-US" dirty="0"/>
          </a:p>
        </p:txBody>
      </p:sp>
      <p:sp>
        <p:nvSpPr>
          <p:cNvPr id="13" name="文本框 12"/>
          <p:cNvSpPr txBox="1"/>
          <p:nvPr/>
        </p:nvSpPr>
        <p:spPr>
          <a:xfrm>
            <a:off x="4427984" y="3032602"/>
            <a:ext cx="2319866" cy="36933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t>单击此处添加文字</a:t>
            </a:r>
            <a:endParaRPr lang="zh-CN" altLang="en-US" dirty="0"/>
          </a:p>
        </p:txBody>
      </p:sp>
    </p:spTree>
    <p:extLst>
      <p:ext uri="{BB962C8B-B14F-4D97-AF65-F5344CB8AC3E}">
        <p14:creationId xmlns:p14="http://schemas.microsoft.com/office/powerpoint/2010/main" val="1317884947"/>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29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3400"/>
                                </p:stCondLst>
                                <p:childTnLst>
                                  <p:par>
                                    <p:cTn id="22" presetID="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29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3400"/>
                                </p:stCondLst>
                                <p:childTnLst>
                                  <p:par>
                                    <p:cTn id="22" presetID="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54"/>
          <p:cNvSpPr/>
          <p:nvPr/>
        </p:nvSpPr>
        <p:spPr>
          <a:xfrm>
            <a:off x="2836047" y="1476711"/>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5" name="TextBox 3"/>
          <p:cNvSpPr txBox="1"/>
          <p:nvPr/>
        </p:nvSpPr>
        <p:spPr>
          <a:xfrm>
            <a:off x="1501304" y="1296443"/>
            <a:ext cx="9028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cxnSp>
        <p:nvCxnSpPr>
          <p:cNvPr id="6" name="直接连接符 5"/>
          <p:cNvCxnSpPr/>
          <p:nvPr/>
        </p:nvCxnSpPr>
        <p:spPr>
          <a:xfrm flipV="1">
            <a:off x="2639023" y="1472730"/>
            <a:ext cx="1913927" cy="2123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053802" y="1472730"/>
            <a:ext cx="1499148"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926638" y="1472731"/>
            <a:ext cx="626312" cy="177946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1" y="1472731"/>
            <a:ext cx="670571" cy="171715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4552950" y="1472730"/>
            <a:ext cx="1465240"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52950" y="1472729"/>
            <a:ext cx="1861284" cy="1380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854407" y="212925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3" name="椭圆 12"/>
          <p:cNvSpPr/>
          <p:nvPr/>
        </p:nvSpPr>
        <p:spPr>
          <a:xfrm>
            <a:off x="3635896" y="285981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4" name="椭圆 13"/>
          <p:cNvSpPr/>
          <p:nvPr/>
        </p:nvSpPr>
        <p:spPr>
          <a:xfrm>
            <a:off x="4888236" y="2826077"/>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5" name="椭圆 14"/>
          <p:cNvSpPr/>
          <p:nvPr/>
        </p:nvSpPr>
        <p:spPr>
          <a:xfrm>
            <a:off x="5641678" y="2032397"/>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6" name="椭圆 15"/>
          <p:cNvSpPr/>
          <p:nvPr/>
        </p:nvSpPr>
        <p:spPr>
          <a:xfrm>
            <a:off x="5940152" y="1164682"/>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7" name="椭圆 16"/>
          <p:cNvSpPr/>
          <p:nvPr/>
        </p:nvSpPr>
        <p:spPr>
          <a:xfrm>
            <a:off x="2573690" y="1153279"/>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8" name="TextBox 16"/>
          <p:cNvSpPr txBox="1"/>
          <p:nvPr/>
        </p:nvSpPr>
        <p:spPr>
          <a:xfrm>
            <a:off x="35496" y="1575732"/>
            <a:ext cx="2556284" cy="532453"/>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a:t>
            </a:r>
          </a:p>
        </p:txBody>
      </p:sp>
      <p:sp>
        <p:nvSpPr>
          <p:cNvPr id="19" name="TextBox 17"/>
          <p:cNvSpPr txBox="1"/>
          <p:nvPr/>
        </p:nvSpPr>
        <p:spPr>
          <a:xfrm>
            <a:off x="2005360" y="2448571"/>
            <a:ext cx="9028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20" name="TextBox 18"/>
          <p:cNvSpPr txBox="1"/>
          <p:nvPr/>
        </p:nvSpPr>
        <p:spPr>
          <a:xfrm>
            <a:off x="539552" y="2727860"/>
            <a:ext cx="2556284" cy="532453"/>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a:t>
            </a:r>
          </a:p>
        </p:txBody>
      </p:sp>
      <p:sp>
        <p:nvSpPr>
          <p:cNvPr id="21" name="TextBox 19"/>
          <p:cNvSpPr txBox="1"/>
          <p:nvPr/>
        </p:nvSpPr>
        <p:spPr>
          <a:xfrm>
            <a:off x="2918116" y="3384675"/>
            <a:ext cx="9028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22" name="TextBox 20"/>
          <p:cNvSpPr txBox="1"/>
          <p:nvPr/>
        </p:nvSpPr>
        <p:spPr>
          <a:xfrm>
            <a:off x="1452308" y="3663964"/>
            <a:ext cx="2556284" cy="532453"/>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a:t>
            </a:r>
          </a:p>
        </p:txBody>
      </p:sp>
      <p:sp>
        <p:nvSpPr>
          <p:cNvPr id="23" name="TextBox 21"/>
          <p:cNvSpPr txBox="1"/>
          <p:nvPr/>
        </p:nvSpPr>
        <p:spPr>
          <a:xfrm>
            <a:off x="5346328" y="3404329"/>
            <a:ext cx="9028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24" name="TextBox 22"/>
          <p:cNvSpPr txBox="1"/>
          <p:nvPr/>
        </p:nvSpPr>
        <p:spPr>
          <a:xfrm>
            <a:off x="5184068" y="3684243"/>
            <a:ext cx="2556284" cy="532453"/>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a:t>
            </a:r>
          </a:p>
        </p:txBody>
      </p:sp>
      <p:sp>
        <p:nvSpPr>
          <p:cNvPr id="25" name="TextBox 23"/>
          <p:cNvSpPr txBox="1"/>
          <p:nvPr/>
        </p:nvSpPr>
        <p:spPr>
          <a:xfrm>
            <a:off x="6174420" y="2469362"/>
            <a:ext cx="9028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26" name="TextBox 24"/>
          <p:cNvSpPr txBox="1"/>
          <p:nvPr/>
        </p:nvSpPr>
        <p:spPr>
          <a:xfrm>
            <a:off x="6012160" y="2749276"/>
            <a:ext cx="2556284" cy="532453"/>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a:t>
            </a:r>
          </a:p>
        </p:txBody>
      </p:sp>
      <p:sp>
        <p:nvSpPr>
          <p:cNvPr id="27" name="TextBox 25"/>
          <p:cNvSpPr txBox="1"/>
          <p:nvPr/>
        </p:nvSpPr>
        <p:spPr>
          <a:xfrm>
            <a:off x="6642472" y="1446112"/>
            <a:ext cx="9028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28" name="TextBox 26"/>
          <p:cNvSpPr txBox="1"/>
          <p:nvPr/>
        </p:nvSpPr>
        <p:spPr>
          <a:xfrm>
            <a:off x="6480212" y="1726026"/>
            <a:ext cx="2556284" cy="532453"/>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a:t>
            </a:r>
          </a:p>
        </p:txBody>
      </p:sp>
      <p:grpSp>
        <p:nvGrpSpPr>
          <p:cNvPr id="29" name="组合 28"/>
          <p:cNvGrpSpPr/>
          <p:nvPr/>
        </p:nvGrpSpPr>
        <p:grpSpPr>
          <a:xfrm>
            <a:off x="3851771" y="771550"/>
            <a:ext cx="1402358" cy="1402358"/>
            <a:chOff x="3851771" y="1163107"/>
            <a:chExt cx="1402358" cy="1402358"/>
          </a:xfrm>
        </p:grpSpPr>
        <p:grpSp>
          <p:nvGrpSpPr>
            <p:cNvPr id="30" name="组合 2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1" name="TextBox 29"/>
            <p:cNvSpPr txBox="1"/>
            <p:nvPr/>
          </p:nvSpPr>
          <p:spPr>
            <a:xfrm>
              <a:off x="4306155" y="1616482"/>
              <a:ext cx="543739" cy="523220"/>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等线 Light" panose="02010600030101010101" pitchFamily="2" charset="-122"/>
                  <a:ea typeface="等线 Light" panose="02010600030101010101" pitchFamily="2" charset="-122"/>
                  <a:cs typeface="+mn-cs"/>
                </a:rPr>
                <a:t>标题</a:t>
              </a:r>
              <a:endParaRPr kumimoji="0" lang="en-US" altLang="zh-CN" sz="1400" b="1" i="0" u="none" strike="noStrike" kern="1200" cap="none" spc="0" normalizeH="0" baseline="0" noProof="0" dirty="0">
                <a:ln>
                  <a:noFill/>
                </a:ln>
                <a:solidFill>
                  <a:prstClr val="black">
                    <a:lumMod val="85000"/>
                    <a:lumOff val="15000"/>
                  </a:prstClr>
                </a:solidFill>
                <a:effectLst/>
                <a:uLnTx/>
                <a:uFillTx/>
                <a:latin typeface="等线 Light" panose="02010600030101010101" pitchFamily="2" charset="-122"/>
                <a:ea typeface="等线 Light"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等线 Light" panose="02010600030101010101" pitchFamily="2" charset="-122"/>
                  <a:ea typeface="等线 Light" panose="02010600030101010101" pitchFamily="2" charset="-122"/>
                  <a:cs typeface="+mn-cs"/>
                </a:rPr>
                <a:t>内容</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40415372"/>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8000">
                                          <p:cBhvr additive="base">
                                            <p:cTn id="31" dur="1500" fill="hold"/>
                                            <p:tgtEl>
                                              <p:spTgt spid="17"/>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14:bounceEnd="58000">
                                          <p:cBhvr additive="base">
                                            <p:cTn id="35"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8000">
                                          <p:cBhvr additive="base">
                                            <p:cTn id="39"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8000">
                                          <p:cBhvr additive="base">
                                            <p:cTn id="43"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14:bounceEnd="58000">
                                          <p:cBhvr additive="base">
                                            <p:cTn id="47"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14:bounceEnd="58000">
                                          <p:cBhvr additive="base">
                                            <p:cTn id="5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500" fill="hold"/>
                                            <p:tgtEl>
                                              <p:spTgt spid="17"/>
                                            </p:tgtEl>
                                            <p:attrNameLst>
                                              <p:attrName>ppt_x</p:attrName>
                                            </p:attrNameLst>
                                          </p:cBhvr>
                                          <p:tavLst>
                                            <p:tav tm="0">
                                              <p:val>
                                                <p:strVal val="#ppt_x"/>
                                              </p:val>
                                            </p:tav>
                                            <p:tav tm="100000">
                                              <p:val>
                                                <p:strVal val="#ppt_x"/>
                                              </p:val>
                                            </p:tav>
                                          </p:tavLst>
                                        </p:anim>
                                        <p:anim calcmode="lin" valueType="num">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500" fill="hold"/>
                                            <p:tgtEl>
                                              <p:spTgt spid="12"/>
                                            </p:tgtEl>
                                            <p:attrNameLst>
                                              <p:attrName>ppt_x</p:attrName>
                                            </p:attrNameLst>
                                          </p:cBhvr>
                                          <p:tavLst>
                                            <p:tav tm="0">
                                              <p:val>
                                                <p:strVal val="#ppt_x"/>
                                              </p:val>
                                            </p:tav>
                                            <p:tav tm="100000">
                                              <p:val>
                                                <p:strVal val="#ppt_x"/>
                                              </p:val>
                                            </p:tav>
                                          </p:tavLst>
                                        </p:anim>
                                        <p:anim calcmode="lin" valueType="num">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500" fill="hold"/>
                                            <p:tgtEl>
                                              <p:spTgt spid="13"/>
                                            </p:tgtEl>
                                            <p:attrNameLst>
                                              <p:attrName>ppt_x</p:attrName>
                                            </p:attrNameLst>
                                          </p:cBhvr>
                                          <p:tavLst>
                                            <p:tav tm="0">
                                              <p:val>
                                                <p:strVal val="#ppt_x"/>
                                              </p:val>
                                            </p:tav>
                                            <p:tav tm="100000">
                                              <p:val>
                                                <p:strVal val="#ppt_x"/>
                                              </p:val>
                                            </p:tav>
                                          </p:tavLst>
                                        </p:anim>
                                        <p:anim calcmode="lin" valueType="num">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500" fill="hold"/>
                                            <p:tgtEl>
                                              <p:spTgt spid="14"/>
                                            </p:tgtEl>
                                            <p:attrNameLst>
                                              <p:attrName>ppt_x</p:attrName>
                                            </p:attrNameLst>
                                          </p:cBhvr>
                                          <p:tavLst>
                                            <p:tav tm="0">
                                              <p:val>
                                                <p:strVal val="#ppt_x"/>
                                              </p:val>
                                            </p:tav>
                                            <p:tav tm="100000">
                                              <p:val>
                                                <p:strVal val="#ppt_x"/>
                                              </p:val>
                                            </p:tav>
                                          </p:tavLst>
                                        </p:anim>
                                        <p:anim calcmode="lin" valueType="num">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1500" fill="hold"/>
                                            <p:tgtEl>
                                              <p:spTgt spid="15"/>
                                            </p:tgtEl>
                                            <p:attrNameLst>
                                              <p:attrName>ppt_x</p:attrName>
                                            </p:attrNameLst>
                                          </p:cBhvr>
                                          <p:tavLst>
                                            <p:tav tm="0">
                                              <p:val>
                                                <p:strVal val="#ppt_x"/>
                                              </p:val>
                                            </p:tav>
                                            <p:tav tm="100000">
                                              <p:val>
                                                <p:strVal val="#ppt_x"/>
                                              </p:val>
                                            </p:tav>
                                          </p:tavLst>
                                        </p:anim>
                                        <p:anim calcmode="lin" valueType="num">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1500" fill="hold"/>
                                            <p:tgtEl>
                                              <p:spTgt spid="16"/>
                                            </p:tgtEl>
                                            <p:attrNameLst>
                                              <p:attrName>ppt_x</p:attrName>
                                            </p:attrNameLst>
                                          </p:cBhvr>
                                          <p:tavLst>
                                            <p:tav tm="0">
                                              <p:val>
                                                <p:strVal val="#ppt_x"/>
                                              </p:val>
                                            </p:tav>
                                            <p:tav tm="100000">
                                              <p:val>
                                                <p:strVal val="#ppt_x"/>
                                              </p:val>
                                            </p:tav>
                                          </p:tavLst>
                                        </p:anim>
                                        <p:anim calcmode="lin" valueType="num">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94113" y="3603511"/>
            <a:ext cx="2360658" cy="521107"/>
          </a:xfrm>
          <a:prstGeom prst="rect">
            <a:avLst/>
          </a:prstGeom>
          <a:noFill/>
          <a:ln w="9525">
            <a:noFill/>
            <a:miter lim="800000"/>
            <a:headEnd/>
            <a:tailEnd/>
          </a:ln>
        </p:spPr>
      </p:pic>
      <p:pic>
        <p:nvPicPr>
          <p:cNvPr id="41" name="Picture 1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05371" y="3605005"/>
            <a:ext cx="2359164" cy="518120"/>
          </a:xfrm>
          <a:prstGeom prst="rect">
            <a:avLst/>
          </a:prstGeom>
          <a:noFill/>
          <a:ln w="9525">
            <a:noFill/>
            <a:miter lim="800000"/>
            <a:headEnd/>
            <a:tailEnd/>
          </a:ln>
        </p:spPr>
      </p:pic>
      <p:sp>
        <p:nvSpPr>
          <p:cNvPr id="42" name="Freeform 104"/>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5">
              <a:lumMod val="60000"/>
              <a:lumOff val="40000"/>
            </a:schemeClr>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0485" name="Freeform 105"/>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4" name="Freeform 106"/>
          <p:cNvSpPr>
            <a:spLocks noChangeArrowheads="1"/>
          </p:cNvSpPr>
          <p:nvPr/>
        </p:nvSpPr>
        <p:spPr bwMode="auto">
          <a:xfrm>
            <a:off x="3375994" y="2951009"/>
            <a:ext cx="818242" cy="88543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0487" name="Freeform 107"/>
          <p:cNvSpPr>
            <a:spLocks noChangeArrowheads="1"/>
          </p:cNvSpPr>
          <p:nvPr/>
        </p:nvSpPr>
        <p:spPr bwMode="auto">
          <a:xfrm>
            <a:off x="3375994" y="2951009"/>
            <a:ext cx="818242" cy="885433"/>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6" name="Freeform 108"/>
          <p:cNvSpPr>
            <a:spLocks noChangeArrowheads="1"/>
          </p:cNvSpPr>
          <p:nvPr/>
        </p:nvSpPr>
        <p:spPr bwMode="auto">
          <a:xfrm>
            <a:off x="4258440" y="1123404"/>
            <a:ext cx="1427444" cy="1678291"/>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7" name="Freeform 109"/>
          <p:cNvSpPr>
            <a:spLocks noChangeArrowheads="1"/>
          </p:cNvSpPr>
          <p:nvPr/>
        </p:nvSpPr>
        <p:spPr bwMode="auto">
          <a:xfrm>
            <a:off x="2832490" y="1123404"/>
            <a:ext cx="1425950" cy="1678291"/>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8" name="矩形 1"/>
          <p:cNvSpPr>
            <a:spLocks noChangeArrowheads="1"/>
          </p:cNvSpPr>
          <p:nvPr/>
        </p:nvSpPr>
        <p:spPr bwMode="auto">
          <a:xfrm>
            <a:off x="6020348" y="1245842"/>
            <a:ext cx="1627524" cy="934080"/>
          </a:xfrm>
          <a:prstGeom prst="rect">
            <a:avLst/>
          </a:prstGeom>
          <a:noFill/>
          <a:ln w="9525">
            <a:noFill/>
            <a:miter lim="800000"/>
            <a:headEnd/>
            <a:tailEnd/>
          </a:ln>
        </p:spPr>
        <p:txBody>
          <a:bodyPr lIns="64495" tIns="32247" rIns="64495" bIns="32247">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此处添加标题内容</a:t>
            </a:r>
            <a:endParaRPr kumimoji="0" lang="en-US" altLang="zh-CN"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endParaRPr kumimoji="0" lang="en-US" altLang="zh-CN"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p>
          <a:p>
            <a:pPr marL="0" marR="0" lvl="0" indent="0" algn="just" defTabSz="685800" rtl="0" eaLnBrk="1" fontAlgn="auto" latinLnBrk="0" hangingPunct="1">
              <a:lnSpc>
                <a:spcPct val="150000"/>
              </a:lnSpc>
              <a:spcBef>
                <a:spcPts val="0"/>
              </a:spcBef>
              <a:spcAft>
                <a:spcPts val="0"/>
              </a:spcAft>
              <a:buClrTx/>
              <a:buSzTx/>
              <a:buFontTx/>
              <a:buNone/>
              <a:tabLst/>
              <a:defRPr/>
            </a:pPr>
            <a:endPar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p:txBody>
      </p:sp>
      <p:sp>
        <p:nvSpPr>
          <p:cNvPr id="49" name="任意多边形 22"/>
          <p:cNvSpPr>
            <a:spLocks/>
          </p:cNvSpPr>
          <p:nvPr/>
        </p:nvSpPr>
        <p:spPr bwMode="auto">
          <a:xfrm flipH="1">
            <a:off x="1236322" y="1505648"/>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0" name="矩形 1"/>
          <p:cNvSpPr>
            <a:spLocks noChangeArrowheads="1"/>
          </p:cNvSpPr>
          <p:nvPr/>
        </p:nvSpPr>
        <p:spPr bwMode="auto">
          <a:xfrm>
            <a:off x="1549882" y="1248828"/>
            <a:ext cx="1627524" cy="934080"/>
          </a:xfrm>
          <a:prstGeom prst="rect">
            <a:avLst/>
          </a:prstGeom>
          <a:noFill/>
          <a:ln w="9525">
            <a:noFill/>
            <a:miter lim="800000"/>
            <a:headEnd/>
            <a:tailEnd/>
          </a:ln>
        </p:spPr>
        <p:txBody>
          <a:bodyPr lIns="64495" tIns="32247" rIns="64495" bIns="32247">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此处添加标题内容</a:t>
            </a:r>
            <a:endParaRPr kumimoji="0" lang="en-US" altLang="zh-CN"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endParaRPr kumimoji="0" lang="en-US" altLang="zh-CN"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p>
          <a:p>
            <a:pPr marL="0" marR="0" lvl="0" indent="0" algn="just" defTabSz="685800" rtl="0" eaLnBrk="1" fontAlgn="auto" latinLnBrk="0" hangingPunct="1">
              <a:lnSpc>
                <a:spcPct val="150000"/>
              </a:lnSpc>
              <a:spcBef>
                <a:spcPts val="0"/>
              </a:spcBef>
              <a:spcAft>
                <a:spcPts val="0"/>
              </a:spcAft>
              <a:buClrTx/>
              <a:buSzTx/>
              <a:buFontTx/>
              <a:buNone/>
              <a:tabLst/>
              <a:defRPr/>
            </a:pPr>
            <a:endPar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p:txBody>
      </p:sp>
      <p:sp>
        <p:nvSpPr>
          <p:cNvPr id="51" name="任意多边形 24"/>
          <p:cNvSpPr>
            <a:spLocks/>
          </p:cNvSpPr>
          <p:nvPr/>
        </p:nvSpPr>
        <p:spPr bwMode="auto">
          <a:xfrm flipH="1">
            <a:off x="1245281" y="2945036"/>
            <a:ext cx="2296452" cy="585312"/>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9" name="矩形 1"/>
          <p:cNvSpPr>
            <a:spLocks noChangeArrowheads="1"/>
          </p:cNvSpPr>
          <p:nvPr/>
        </p:nvSpPr>
        <p:spPr bwMode="auto">
          <a:xfrm>
            <a:off x="1539430" y="2673284"/>
            <a:ext cx="1627524" cy="695168"/>
          </a:xfrm>
          <a:prstGeom prst="rect">
            <a:avLst/>
          </a:prstGeom>
          <a:noFill/>
          <a:ln w="9525">
            <a:noFill/>
            <a:miter lim="800000"/>
            <a:headEnd/>
            <a:tailEnd/>
          </a:ln>
        </p:spPr>
        <p:txBody>
          <a:bodyPr lIns="64495" tIns="32247" rIns="64495" bIns="32247">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此处添加标题内容</a:t>
            </a:r>
            <a:endParaRPr kumimoji="0" lang="en-US" altLang="zh-CN"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endParaRPr kumimoji="0" lang="en-US" altLang="zh-CN"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p>
        </p:txBody>
      </p:sp>
      <p:sp>
        <p:nvSpPr>
          <p:cNvPr id="90" name="矩形 1"/>
          <p:cNvSpPr>
            <a:spLocks noChangeArrowheads="1"/>
          </p:cNvSpPr>
          <p:nvPr/>
        </p:nvSpPr>
        <p:spPr bwMode="auto">
          <a:xfrm>
            <a:off x="6039760" y="2667312"/>
            <a:ext cx="1627524" cy="988325"/>
          </a:xfrm>
          <a:prstGeom prst="rect">
            <a:avLst/>
          </a:prstGeom>
          <a:noFill/>
          <a:ln w="9525">
            <a:noFill/>
            <a:miter lim="800000"/>
            <a:headEnd/>
            <a:tailEnd/>
          </a:ln>
        </p:spPr>
        <p:txBody>
          <a:bodyPr lIns="64495" tIns="32247" rIns="64495" bIns="32247">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此处添加标题内容</a:t>
            </a:r>
            <a:endParaRPr kumimoji="0" lang="en-US" altLang="zh-CN"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endParaRPr kumimoji="0" lang="en-US" altLang="zh-CN"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p>
          <a:p>
            <a:pPr marL="0" marR="0" lvl="0" indent="0" algn="just" defTabSz="685800" rtl="0" eaLnBrk="1" fontAlgn="auto" latinLnBrk="0" hangingPunct="1">
              <a:lnSpc>
                <a:spcPct val="15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91" name="任意多边形 27"/>
          <p:cNvSpPr>
            <a:spLocks/>
          </p:cNvSpPr>
          <p:nvPr/>
        </p:nvSpPr>
        <p:spPr bwMode="auto">
          <a:xfrm>
            <a:off x="4870629" y="1514607"/>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2" name="任意多边形 28"/>
          <p:cNvSpPr>
            <a:spLocks/>
          </p:cNvSpPr>
          <p:nvPr/>
        </p:nvSpPr>
        <p:spPr bwMode="auto">
          <a:xfrm>
            <a:off x="4912437" y="2945036"/>
            <a:ext cx="2560739" cy="585312"/>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3" name="Oval 54"/>
          <p:cNvSpPr>
            <a:spLocks noChangeArrowheads="1"/>
          </p:cNvSpPr>
          <p:nvPr/>
        </p:nvSpPr>
        <p:spPr bwMode="auto">
          <a:xfrm>
            <a:off x="3779142" y="2052138"/>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宋体" pitchFamily="2" charset="-122"/>
              <a:ea typeface="微软雅黑" pitchFamily="34" charset="-122"/>
              <a:cs typeface="+mn-cs"/>
              <a:sym typeface="宋体" pitchFamily="2" charset="-122"/>
            </a:endParaRPr>
          </a:p>
        </p:txBody>
      </p:sp>
      <p:sp>
        <p:nvSpPr>
          <p:cNvPr id="94" name="Oval 54"/>
          <p:cNvSpPr>
            <a:spLocks noChangeArrowheads="1"/>
          </p:cNvSpPr>
          <p:nvPr/>
        </p:nvSpPr>
        <p:spPr bwMode="auto">
          <a:xfrm>
            <a:off x="4825834" y="2058110"/>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宋体" pitchFamily="2" charset="-122"/>
              <a:ea typeface="微软雅黑" pitchFamily="34" charset="-122"/>
              <a:cs typeface="+mn-cs"/>
              <a:sym typeface="宋体" pitchFamily="2" charset="-122"/>
            </a:endParaRPr>
          </a:p>
        </p:txBody>
      </p:sp>
      <p:sp>
        <p:nvSpPr>
          <p:cNvPr id="95" name="Oval 54"/>
          <p:cNvSpPr>
            <a:spLocks noChangeArrowheads="1"/>
          </p:cNvSpPr>
          <p:nvPr/>
        </p:nvSpPr>
        <p:spPr bwMode="auto">
          <a:xfrm>
            <a:off x="4870629"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宋体" pitchFamily="2" charset="-122"/>
              <a:ea typeface="微软雅黑" pitchFamily="34" charset="-122"/>
              <a:cs typeface="+mn-cs"/>
              <a:sym typeface="宋体" pitchFamily="2" charset="-122"/>
            </a:endParaRPr>
          </a:p>
        </p:txBody>
      </p:sp>
      <p:sp>
        <p:nvSpPr>
          <p:cNvPr id="96" name="Oval 54"/>
          <p:cNvSpPr>
            <a:spLocks noChangeArrowheads="1"/>
          </p:cNvSpPr>
          <p:nvPr/>
        </p:nvSpPr>
        <p:spPr bwMode="auto">
          <a:xfrm>
            <a:off x="3510377"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宋体" pitchFamily="2" charset="-122"/>
              <a:ea typeface="微软雅黑" pitchFamily="34" charset="-122"/>
              <a:cs typeface="+mn-cs"/>
              <a:sym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3962617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588298" y="1081596"/>
            <a:ext cx="8001747" cy="397176"/>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257"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19476" name="TextBox 81"/>
            <p:cNvSpPr txBox="1">
              <a:spLocks noChangeArrowheads="1"/>
            </p:cNvSpPr>
            <p:nvPr/>
          </p:nvSpPr>
          <p:spPr bwMode="auto">
            <a:xfrm>
              <a:off x="3275856" y="428218"/>
              <a:ext cx="2664296" cy="40640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prstClr val="white"/>
                  </a:solidFill>
                  <a:effectLst/>
                  <a:uLnTx/>
                  <a:uFillTx/>
                  <a:latin typeface="Calibri" panose="020F0502020204030204"/>
                  <a:ea typeface="微软雅黑" pitchFamily="34" charset="-122"/>
                  <a:cs typeface="+mn-cs"/>
                </a:rPr>
                <a:t>工作计划</a:t>
              </a:r>
            </a:p>
          </p:txBody>
        </p:sp>
      </p:grpSp>
      <p:sp>
        <p:nvSpPr>
          <p:cNvPr id="83" name="Rectangle 2"/>
          <p:cNvSpPr>
            <a:spLocks noChangeArrowheads="1"/>
          </p:cNvSpPr>
          <p:nvPr/>
        </p:nvSpPr>
        <p:spPr bwMode="auto">
          <a:xfrm>
            <a:off x="588298" y="3055529"/>
            <a:ext cx="1884345" cy="1548844"/>
          </a:xfrm>
          <a:prstGeom prst="rect">
            <a:avLst/>
          </a:prstGeom>
          <a:noFill/>
          <a:ln w="9525">
            <a:noFill/>
            <a:miter lim="800000"/>
            <a:headEnd/>
            <a:tailEnd/>
          </a:ln>
        </p:spPr>
        <p:txBody>
          <a:bodyPr lIns="0" tIns="42937" rIns="85874" bIns="42937">
            <a:spAutoFit/>
          </a:bodyPr>
          <a:lstStyle/>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srgbClr val="5B9BD5"/>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a:ln>
                <a:noFill/>
              </a:ln>
              <a:solidFill>
                <a:srgbClr val="5B9BD5"/>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a:ln>
                <a:noFill/>
              </a:ln>
              <a:solidFill>
                <a:srgbClr val="573A1E"/>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endParaRPr kumimoji="0" lang="en-US" altLang="zh-CN"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p:txBody>
      </p:sp>
      <p:sp>
        <p:nvSpPr>
          <p:cNvPr id="84" name="Rectangle 3"/>
          <p:cNvSpPr>
            <a:spLocks noChangeArrowheads="1"/>
          </p:cNvSpPr>
          <p:nvPr/>
        </p:nvSpPr>
        <p:spPr bwMode="auto">
          <a:xfrm>
            <a:off x="6637016" y="3055529"/>
            <a:ext cx="2066508" cy="1548844"/>
          </a:xfrm>
          <a:prstGeom prst="rect">
            <a:avLst/>
          </a:prstGeom>
          <a:noFill/>
          <a:ln w="9525">
            <a:noFill/>
            <a:miter lim="800000"/>
            <a:headEnd/>
            <a:tailEnd/>
          </a:ln>
        </p:spPr>
        <p:txBody>
          <a:bodyPr lIns="0" tIns="42937" rIns="85874" bIns="42937">
            <a:spAutoFit/>
          </a:bodyPr>
          <a:lstStyle/>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srgbClr val="00B0F0"/>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a:ln>
                <a:noFill/>
              </a:ln>
              <a:solidFill>
                <a:srgbClr val="00B0F0"/>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a:ln>
                <a:noFill/>
              </a:ln>
              <a:solidFill>
                <a:srgbClr val="573A1E"/>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endParaRPr kumimoji="0" lang="en-US" altLang="zh-CN"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p:txBody>
      </p:sp>
      <p:sp>
        <p:nvSpPr>
          <p:cNvPr id="85" name="Rectangle 7"/>
          <p:cNvSpPr>
            <a:spLocks noChangeArrowheads="1"/>
          </p:cNvSpPr>
          <p:nvPr/>
        </p:nvSpPr>
        <p:spPr bwMode="auto">
          <a:xfrm>
            <a:off x="2653313" y="3055529"/>
            <a:ext cx="1779825" cy="1548844"/>
          </a:xfrm>
          <a:prstGeom prst="rect">
            <a:avLst/>
          </a:prstGeom>
          <a:noFill/>
          <a:ln w="9525">
            <a:noFill/>
            <a:miter lim="800000"/>
            <a:headEnd/>
            <a:tailEnd/>
          </a:ln>
        </p:spPr>
        <p:txBody>
          <a:bodyPr lIns="0" tIns="42937" rIns="85874" bIns="42937">
            <a:spAutoFit/>
          </a:bodyPr>
          <a:lstStyle/>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srgbClr val="ED7D31"/>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a:ln>
                <a:noFill/>
              </a:ln>
              <a:solidFill>
                <a:srgbClr val="ED7D31"/>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a:ln>
                <a:noFill/>
              </a:ln>
              <a:solidFill>
                <a:srgbClr val="573A1E"/>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endParaRPr kumimoji="0" lang="en-US" altLang="zh-CN"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p:txBody>
      </p:sp>
      <p:grpSp>
        <p:nvGrpSpPr>
          <p:cNvPr id="86" name="组合 85"/>
          <p:cNvGrpSpPr>
            <a:grpSpLocks/>
          </p:cNvGrpSpPr>
          <p:nvPr/>
        </p:nvGrpSpPr>
        <p:grpSpPr bwMode="auto">
          <a:xfrm>
            <a:off x="588298" y="1671386"/>
            <a:ext cx="1884345" cy="1322924"/>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mn-ea"/>
                <a:cs typeface="+mn-cs"/>
              </a:endParaRPr>
            </a:p>
          </p:txBody>
        </p:sp>
        <p:pic>
          <p:nvPicPr>
            <p:cNvPr id="19474"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615301" y="3055529"/>
            <a:ext cx="1988865" cy="1548844"/>
          </a:xfrm>
          <a:prstGeom prst="rect">
            <a:avLst/>
          </a:prstGeom>
          <a:noFill/>
          <a:ln w="9525">
            <a:noFill/>
            <a:miter lim="800000"/>
            <a:headEnd/>
            <a:tailEnd/>
          </a:ln>
        </p:spPr>
        <p:txBody>
          <a:bodyPr lIns="0" tIns="42937" rIns="85874" bIns="42937">
            <a:spAutoFit/>
          </a:bodyPr>
          <a:lstStyle/>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srgbClr val="92D050"/>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a:ln>
                <a:noFill/>
              </a:ln>
              <a:solidFill>
                <a:srgbClr val="92D050"/>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a:ln>
                <a:noFill/>
              </a:ln>
              <a:solidFill>
                <a:srgbClr val="573A1E"/>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endParaRPr kumimoji="0" lang="en-US" altLang="zh-CN"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p:txBody>
      </p:sp>
      <p:grpSp>
        <p:nvGrpSpPr>
          <p:cNvPr id="90" name="组合 89"/>
          <p:cNvGrpSpPr>
            <a:grpSpLocks/>
          </p:cNvGrpSpPr>
          <p:nvPr/>
        </p:nvGrpSpPr>
        <p:grpSpPr bwMode="auto">
          <a:xfrm>
            <a:off x="6617604" y="1671386"/>
            <a:ext cx="1972441" cy="1322924"/>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mn-ea"/>
                <a:cs typeface="+mn-cs"/>
              </a:endParaRPr>
            </a:p>
          </p:txBody>
        </p:sp>
        <p:pic>
          <p:nvPicPr>
            <p:cNvPr id="1947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608520" y="1668400"/>
            <a:ext cx="1882851" cy="1322924"/>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mn-ea"/>
                <a:cs typeface="+mn-cs"/>
              </a:endParaRPr>
            </a:p>
          </p:txBody>
        </p:sp>
        <p:pic>
          <p:nvPicPr>
            <p:cNvPr id="19470"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613808" y="1671386"/>
            <a:ext cx="1884345" cy="1322924"/>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mn-ea"/>
                <a:cs typeface="+mn-cs"/>
              </a:endParaRPr>
            </a:p>
          </p:txBody>
        </p:sp>
        <p:pic>
          <p:nvPicPr>
            <p:cNvPr id="1946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a:ln w="9525">
              <a:noFill/>
              <a:miter lim="800000"/>
              <a:headEnd/>
              <a:tailEnd/>
            </a:ln>
          </p:spPr>
        </p:pic>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6744093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18791" y="1623047"/>
            <a:ext cx="6961374" cy="1799366"/>
            <a:chOff x="1260022" y="2163164"/>
            <a:chExt cx="6960165" cy="1748634"/>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B485"/>
                </a:solidFill>
                <a:effectLst/>
                <a:uLnTx/>
                <a:uFillTx/>
                <a:latin typeface="+mn-lt"/>
                <a:ea typeface="+mn-ea"/>
                <a:cs typeface="+mn-cs"/>
              </a:endParaRPr>
            </a:p>
          </p:txBody>
        </p:sp>
        <p:sp>
          <p:nvSpPr>
            <p:cNvPr id="6"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B485"/>
                </a:solidFill>
                <a:effectLst/>
                <a:uLnTx/>
                <a:uFillTx/>
                <a:latin typeface="+mn-lt"/>
                <a:ea typeface="+mn-ea"/>
                <a:cs typeface="+mn-cs"/>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B485"/>
                </a:solidFill>
                <a:effectLst/>
                <a:uLnTx/>
                <a:uFillTx/>
                <a:latin typeface="+mn-lt"/>
                <a:ea typeface="+mn-ea"/>
                <a:cs typeface="+mn-cs"/>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B485"/>
                </a:solidFill>
                <a:effectLst/>
                <a:uLnTx/>
                <a:uFillTx/>
                <a:latin typeface="+mn-lt"/>
                <a:ea typeface="+mn-ea"/>
                <a:cs typeface="+mn-cs"/>
              </a:endParaRPr>
            </a:p>
          </p:txBody>
        </p:sp>
      </p:grpSp>
      <p:grpSp>
        <p:nvGrpSpPr>
          <p:cNvPr id="9" name="组合 8"/>
          <p:cNvGrpSpPr/>
          <p:nvPr/>
        </p:nvGrpSpPr>
        <p:grpSpPr>
          <a:xfrm>
            <a:off x="1266937" y="1023017"/>
            <a:ext cx="1669828" cy="819528"/>
            <a:chOff x="6084168" y="1274556"/>
            <a:chExt cx="1669538" cy="796423"/>
          </a:xfrm>
        </p:grpSpPr>
        <p:sp>
          <p:nvSpPr>
            <p:cNvPr id="10" name="TextBox 8"/>
            <p:cNvSpPr txBox="1"/>
            <p:nvPr/>
          </p:nvSpPr>
          <p:spPr>
            <a:xfrm>
              <a:off x="6084168" y="1514664"/>
              <a:ext cx="1669538" cy="556315"/>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您的内容打在这里，或者通过您的内容打在这里，或者您的内容打在这里，</a:t>
              </a:r>
            </a:p>
          </p:txBody>
        </p:sp>
        <p:sp>
          <p:nvSpPr>
            <p:cNvPr id="11" name="TextBox 9"/>
            <p:cNvSpPr txBox="1"/>
            <p:nvPr/>
          </p:nvSpPr>
          <p:spPr>
            <a:xfrm>
              <a:off x="6532344" y="1274556"/>
              <a:ext cx="1008112" cy="276999"/>
            </a:xfrm>
            <a:prstGeom prst="rect">
              <a:avLst/>
            </a:prstGeom>
            <a:noFill/>
          </p:spPr>
          <p:txBody>
            <a:bodyPr wrap="square" lIns="91431" tIns="0" rIns="91431"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nvGrpSpPr>
          <p:cNvPr id="12" name="组合 11"/>
          <p:cNvGrpSpPr/>
          <p:nvPr/>
        </p:nvGrpSpPr>
        <p:grpSpPr>
          <a:xfrm>
            <a:off x="3015320" y="3408405"/>
            <a:ext cx="1669828" cy="819528"/>
            <a:chOff x="6084168" y="1274556"/>
            <a:chExt cx="1669538" cy="796423"/>
          </a:xfrm>
        </p:grpSpPr>
        <p:sp>
          <p:nvSpPr>
            <p:cNvPr id="13" name="TextBox 11"/>
            <p:cNvSpPr txBox="1"/>
            <p:nvPr/>
          </p:nvSpPr>
          <p:spPr>
            <a:xfrm>
              <a:off x="6084168" y="1514664"/>
              <a:ext cx="1669538" cy="556315"/>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您的内容打在这里，或者通过您的内容打在这里，或者您的内容打在这里，</a:t>
              </a:r>
            </a:p>
          </p:txBody>
        </p:sp>
        <p:sp>
          <p:nvSpPr>
            <p:cNvPr id="14" name="TextBox 12"/>
            <p:cNvSpPr txBox="1"/>
            <p:nvPr/>
          </p:nvSpPr>
          <p:spPr>
            <a:xfrm>
              <a:off x="6532344" y="1274556"/>
              <a:ext cx="1008112" cy="276999"/>
            </a:xfrm>
            <a:prstGeom prst="rect">
              <a:avLst/>
            </a:prstGeom>
            <a:noFill/>
          </p:spPr>
          <p:txBody>
            <a:bodyPr wrap="square" lIns="91431" tIns="0" rIns="91431"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nvGrpSpPr>
          <p:cNvPr id="15" name="组合 14"/>
          <p:cNvGrpSpPr/>
          <p:nvPr/>
        </p:nvGrpSpPr>
        <p:grpSpPr>
          <a:xfrm>
            <a:off x="4699476" y="1023017"/>
            <a:ext cx="1669828" cy="819528"/>
            <a:chOff x="6084168" y="1274556"/>
            <a:chExt cx="1669538" cy="796423"/>
          </a:xfrm>
        </p:grpSpPr>
        <p:sp>
          <p:nvSpPr>
            <p:cNvPr id="16" name="TextBox 14"/>
            <p:cNvSpPr txBox="1"/>
            <p:nvPr/>
          </p:nvSpPr>
          <p:spPr>
            <a:xfrm>
              <a:off x="6084168" y="1514664"/>
              <a:ext cx="1669538" cy="556315"/>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您的内容打在这里，或者通过您的内容打在这里，或者您的内容打在这里，</a:t>
              </a:r>
            </a:p>
          </p:txBody>
        </p:sp>
        <p:sp>
          <p:nvSpPr>
            <p:cNvPr id="17" name="TextBox 15"/>
            <p:cNvSpPr txBox="1"/>
            <p:nvPr/>
          </p:nvSpPr>
          <p:spPr>
            <a:xfrm>
              <a:off x="6532344" y="1274556"/>
              <a:ext cx="1008112" cy="276999"/>
            </a:xfrm>
            <a:prstGeom prst="rect">
              <a:avLst/>
            </a:prstGeom>
            <a:noFill/>
          </p:spPr>
          <p:txBody>
            <a:bodyPr wrap="square" lIns="91431" tIns="0" rIns="91431"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nvGrpSpPr>
          <p:cNvPr id="18" name="组合 17"/>
          <p:cNvGrpSpPr/>
          <p:nvPr/>
        </p:nvGrpSpPr>
        <p:grpSpPr>
          <a:xfrm>
            <a:off x="6513184" y="3408406"/>
            <a:ext cx="1669828" cy="819528"/>
            <a:chOff x="6084168" y="1274556"/>
            <a:chExt cx="1669538" cy="796422"/>
          </a:xfrm>
        </p:grpSpPr>
        <p:sp>
          <p:nvSpPr>
            <p:cNvPr id="19" name="TextBox 17"/>
            <p:cNvSpPr txBox="1"/>
            <p:nvPr/>
          </p:nvSpPr>
          <p:spPr>
            <a:xfrm>
              <a:off x="6084168" y="1514664"/>
              <a:ext cx="1669538" cy="556314"/>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您的内容打在这里，或者通过您的内容打在这里，或者您的内容打在这里，</a:t>
              </a:r>
            </a:p>
          </p:txBody>
        </p:sp>
        <p:sp>
          <p:nvSpPr>
            <p:cNvPr id="20" name="TextBox 18"/>
            <p:cNvSpPr txBox="1"/>
            <p:nvPr/>
          </p:nvSpPr>
          <p:spPr>
            <a:xfrm>
              <a:off x="6532344" y="1274556"/>
              <a:ext cx="1008112" cy="276999"/>
            </a:xfrm>
            <a:prstGeom prst="rect">
              <a:avLst/>
            </a:prstGeom>
            <a:noFill/>
          </p:spPr>
          <p:txBody>
            <a:bodyPr wrap="square" lIns="91431" tIns="0" rIns="91431"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nvGrpSpPr>
          <p:cNvPr id="21" name="组合 20"/>
          <p:cNvGrpSpPr/>
          <p:nvPr/>
        </p:nvGrpSpPr>
        <p:grpSpPr>
          <a:xfrm>
            <a:off x="1516672" y="1923844"/>
            <a:ext cx="1206806" cy="1206613"/>
            <a:chOff x="2201071" y="3406041"/>
            <a:chExt cx="1805286" cy="1805938"/>
          </a:xfrm>
        </p:grpSpPr>
        <p:grpSp>
          <p:nvGrpSpPr>
            <p:cNvPr id="22" name="组合 21"/>
            <p:cNvGrpSpPr/>
            <p:nvPr/>
          </p:nvGrpSpPr>
          <p:grpSpPr>
            <a:xfrm>
              <a:off x="2201071" y="3406041"/>
              <a:ext cx="1805286" cy="1805938"/>
              <a:chOff x="4345444" y="2542859"/>
              <a:chExt cx="1810550" cy="1811205"/>
            </a:xfrm>
          </p:grpSpPr>
          <p:grpSp>
            <p:nvGrpSpPr>
              <p:cNvPr id="24" name="组合 2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6" name="同心圆 2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7" name="椭圆 2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5" name="椭圆 24"/>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3" name="TextBox 21"/>
            <p:cNvSpPr txBox="1"/>
            <p:nvPr/>
          </p:nvSpPr>
          <p:spPr>
            <a:xfrm>
              <a:off x="2694008" y="3876616"/>
              <a:ext cx="1023614" cy="96736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添加</a:t>
              </a:r>
              <a:endParaRPr kumimoji="0" lang="en-US" altLang="zh-CN"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内容</a:t>
              </a:r>
            </a:p>
          </p:txBody>
        </p:sp>
      </p:grpSp>
      <p:grpSp>
        <p:nvGrpSpPr>
          <p:cNvPr id="28" name="组合 27"/>
          <p:cNvGrpSpPr/>
          <p:nvPr/>
        </p:nvGrpSpPr>
        <p:grpSpPr>
          <a:xfrm>
            <a:off x="4980217" y="1923844"/>
            <a:ext cx="1206806" cy="1206613"/>
            <a:chOff x="7382260" y="3406041"/>
            <a:chExt cx="1805286" cy="1805938"/>
          </a:xfrm>
        </p:grpSpPr>
        <p:grpSp>
          <p:nvGrpSpPr>
            <p:cNvPr id="29" name="组合 28"/>
            <p:cNvGrpSpPr/>
            <p:nvPr/>
          </p:nvGrpSpPr>
          <p:grpSpPr>
            <a:xfrm>
              <a:off x="7382260"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2" name="椭圆 31"/>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0" name="TextBox 28"/>
            <p:cNvSpPr txBox="1"/>
            <p:nvPr/>
          </p:nvSpPr>
          <p:spPr>
            <a:xfrm>
              <a:off x="7875197" y="3876616"/>
              <a:ext cx="1023614" cy="96736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添加</a:t>
              </a:r>
              <a:endParaRPr kumimoji="0" lang="en-US" altLang="zh-CN"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内容</a:t>
              </a:r>
            </a:p>
          </p:txBody>
        </p:sp>
      </p:grpSp>
      <p:grpSp>
        <p:nvGrpSpPr>
          <p:cNvPr id="35" name="组合 34"/>
          <p:cNvGrpSpPr/>
          <p:nvPr/>
        </p:nvGrpSpPr>
        <p:grpSpPr>
          <a:xfrm>
            <a:off x="3261429" y="1923844"/>
            <a:ext cx="1206806" cy="1206613"/>
            <a:chOff x="4811090" y="3406041"/>
            <a:chExt cx="1805286" cy="1805938"/>
          </a:xfrm>
        </p:grpSpPr>
        <p:grpSp>
          <p:nvGrpSpPr>
            <p:cNvPr id="36" name="组合 35"/>
            <p:cNvGrpSpPr/>
            <p:nvPr/>
          </p:nvGrpSpPr>
          <p:grpSpPr>
            <a:xfrm>
              <a:off x="481109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41" name="椭圆 4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9" name="椭圆 38"/>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7" name="TextBox 35"/>
            <p:cNvSpPr txBox="1"/>
            <p:nvPr/>
          </p:nvSpPr>
          <p:spPr>
            <a:xfrm>
              <a:off x="5304027" y="3876616"/>
              <a:ext cx="1023614" cy="96736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添加</a:t>
              </a:r>
              <a:endParaRPr kumimoji="0" lang="en-US" altLang="zh-CN"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内容</a:t>
              </a:r>
            </a:p>
          </p:txBody>
        </p:sp>
      </p:grpSp>
      <p:grpSp>
        <p:nvGrpSpPr>
          <p:cNvPr id="42" name="组合 41"/>
          <p:cNvGrpSpPr/>
          <p:nvPr/>
        </p:nvGrpSpPr>
        <p:grpSpPr>
          <a:xfrm>
            <a:off x="6706590" y="1923844"/>
            <a:ext cx="1206806" cy="1206613"/>
            <a:chOff x="9964778" y="3406041"/>
            <a:chExt cx="1805286" cy="1805938"/>
          </a:xfrm>
        </p:grpSpPr>
        <p:grpSp>
          <p:nvGrpSpPr>
            <p:cNvPr id="43" name="组合 42"/>
            <p:cNvGrpSpPr/>
            <p:nvPr/>
          </p:nvGrpSpPr>
          <p:grpSpPr>
            <a:xfrm>
              <a:off x="9964778" y="3406041"/>
              <a:ext cx="1805286" cy="1805938"/>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46" name="椭圆 4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44" name="TextBox 42"/>
            <p:cNvSpPr txBox="1"/>
            <p:nvPr/>
          </p:nvSpPr>
          <p:spPr>
            <a:xfrm>
              <a:off x="10457715" y="3876616"/>
              <a:ext cx="1023614" cy="96736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添加</a:t>
              </a:r>
              <a:endParaRPr kumimoji="0" lang="en-US" altLang="zh-CN"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内容</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40442053"/>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8000">
                                          <p:cBhvr additive="base">
                                            <p:cTn id="11" dur="2000" fill="hold"/>
                                            <p:tgtEl>
                                              <p:spTgt spid="21"/>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20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8000">
                                          <p:cBhvr additive="base">
                                            <p:cTn id="19"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14:bounceEnd="58000">
                                          <p:cBhvr additive="base">
                                            <p:cTn id="23"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0-#ppt_w/2"/>
                                              </p:val>
                                            </p:tav>
                                            <p:tav tm="100000">
                                              <p:val>
                                                <p:strVal val="#ppt_x"/>
                                              </p:val>
                                            </p:tav>
                                          </p:tavLst>
                                        </p:anim>
                                        <p:anim calcmode="lin" valueType="num">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1+#ppt_w/2"/>
                                              </p:val>
                                            </p:tav>
                                            <p:tav tm="100000">
                                              <p:val>
                                                <p:strVal val="#ppt_x"/>
                                              </p:val>
                                            </p:tav>
                                          </p:tavLst>
                                        </p:anim>
                                        <p:anim calcmode="lin" valueType="num">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0-#ppt_w/2"/>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2000" fill="hold"/>
                                            <p:tgtEl>
                                              <p:spTgt spid="42"/>
                                            </p:tgtEl>
                                            <p:attrNameLst>
                                              <p:attrName>ppt_x</p:attrName>
                                            </p:attrNameLst>
                                          </p:cBhvr>
                                          <p:tavLst>
                                            <p:tav tm="0">
                                              <p:val>
                                                <p:strVal val="1+#ppt_w/2"/>
                                              </p:val>
                                            </p:tav>
                                            <p:tav tm="100000">
                                              <p:val>
                                                <p:strVal val="#ppt_x"/>
                                              </p:val>
                                            </p:tav>
                                          </p:tavLst>
                                        </p:anim>
                                        <p:anim calcmode="lin" valueType="num">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图片 6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26" name="组合 25"/>
          <p:cNvGrpSpPr/>
          <p:nvPr/>
        </p:nvGrpSpPr>
        <p:grpSpPr>
          <a:xfrm>
            <a:off x="467544" y="843558"/>
            <a:ext cx="2352980" cy="2352980"/>
            <a:chOff x="304800" y="673100"/>
            <a:chExt cx="4000500" cy="4000500"/>
          </a:xfrm>
          <a:effectLst>
            <a:outerShdw blurRad="444500" dist="254000" dir="684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grpSp>
      <p:sp>
        <p:nvSpPr>
          <p:cNvPr id="29" name="矩形 28"/>
          <p:cNvSpPr/>
          <p:nvPr/>
        </p:nvSpPr>
        <p:spPr>
          <a:xfrm>
            <a:off x="794188" y="1498338"/>
            <a:ext cx="1652198" cy="861774"/>
          </a:xfrm>
          <a:prstGeom prst="rect">
            <a:avLst/>
          </a:prstGeom>
        </p:spPr>
        <p:txBody>
          <a:bodyPr wrap="square">
            <a:spAutoFit/>
          </a:bodyPr>
          <a:lstStyle/>
          <a:p>
            <a:pPr marL="0" marR="0" lvl="0" indent="0" algn="l" defTabSz="934242" rtl="0" eaLnBrk="1" fontAlgn="auto" latinLnBrk="0" hangingPunct="1">
              <a:lnSpc>
                <a:spcPct val="100000"/>
              </a:lnSpc>
              <a:spcBef>
                <a:spcPts val="0"/>
              </a:spcBef>
              <a:spcAft>
                <a:spcPts val="0"/>
              </a:spcAft>
              <a:buClrTx/>
              <a:buSzTx/>
              <a:buFontTx/>
              <a:buNone/>
              <a:tabLst/>
              <a:defRPr/>
            </a:pPr>
            <a:r>
              <a:rPr kumimoji="0" lang="zh-CN" altLang="en-US" sz="5000" b="1"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目 录</a:t>
            </a:r>
          </a:p>
        </p:txBody>
      </p:sp>
      <p:sp>
        <p:nvSpPr>
          <p:cNvPr id="30" name="Rectangle 4"/>
          <p:cNvSpPr txBox="1">
            <a:spLocks noChangeArrowheads="1"/>
          </p:cNvSpPr>
          <p:nvPr/>
        </p:nvSpPr>
        <p:spPr bwMode="auto">
          <a:xfrm>
            <a:off x="903837" y="2348814"/>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rgbClr val="080808"/>
                </a:solidFill>
                <a:effectLst/>
                <a:uLnTx/>
                <a:uFillTx/>
                <a:latin typeface="等线 Light" panose="02010600030101010101" pitchFamily="2" charset="-122"/>
                <a:ea typeface="等线 Light" panose="02010600030101010101" pitchFamily="2" charset="-122"/>
                <a:cs typeface="+mj-cs"/>
              </a:rPr>
              <a:t>CATALOG</a:t>
            </a:r>
            <a:endParaRPr kumimoji="0" lang="zh-CN" altLang="en-US" sz="1500" b="1" i="0" u="none" strike="noStrike" kern="0" cap="none" spc="0" normalizeH="0" baseline="0" noProof="0" dirty="0">
              <a:ln>
                <a:noFill/>
              </a:ln>
              <a:solidFill>
                <a:srgbClr val="080808"/>
              </a:solidFill>
              <a:effectLst/>
              <a:uLnTx/>
              <a:uFillTx/>
              <a:latin typeface="等线 Light" panose="02010600030101010101" pitchFamily="2" charset="-122"/>
              <a:ea typeface="等线 Light" panose="02010600030101010101" pitchFamily="2" charset="-122"/>
              <a:cs typeface="+mj-cs"/>
            </a:endParaRPr>
          </a:p>
        </p:txBody>
      </p:sp>
      <p:grpSp>
        <p:nvGrpSpPr>
          <p:cNvPr id="31" name="组合 30"/>
          <p:cNvGrpSpPr/>
          <p:nvPr/>
        </p:nvGrpSpPr>
        <p:grpSpPr>
          <a:xfrm>
            <a:off x="5492641" y="976791"/>
            <a:ext cx="1602228" cy="1359398"/>
            <a:chOff x="5553262" y="2638733"/>
            <a:chExt cx="2397222" cy="2093640"/>
          </a:xfrm>
        </p:grpSpPr>
        <p:grpSp>
          <p:nvGrpSpPr>
            <p:cNvPr id="32" name="组合 31"/>
            <p:cNvGrpSpPr/>
            <p:nvPr/>
          </p:nvGrpSpPr>
          <p:grpSpPr>
            <a:xfrm>
              <a:off x="5553262" y="2638733"/>
              <a:ext cx="2397222" cy="2093640"/>
              <a:chOff x="5553262" y="2638733"/>
              <a:chExt cx="2397222" cy="2093640"/>
            </a:xfrm>
          </p:grpSpPr>
          <p:grpSp>
            <p:nvGrpSpPr>
              <p:cNvPr id="34" name="组合 33"/>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3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35"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33" name="TextBox 85"/>
            <p:cNvSpPr txBox="1"/>
            <p:nvPr/>
          </p:nvSpPr>
          <p:spPr>
            <a:xfrm>
              <a:off x="6259489" y="3110169"/>
              <a:ext cx="1273333" cy="9954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03</a:t>
              </a:r>
              <a:endParaRPr kumimoji="0" lang="zh-CN" altLang="en-US" sz="36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38" name="组合 37"/>
          <p:cNvGrpSpPr/>
          <p:nvPr/>
        </p:nvGrpSpPr>
        <p:grpSpPr>
          <a:xfrm>
            <a:off x="3038780" y="988035"/>
            <a:ext cx="1602228" cy="1359398"/>
            <a:chOff x="1881842" y="2656049"/>
            <a:chExt cx="2397222" cy="2093640"/>
          </a:xfrm>
        </p:grpSpPr>
        <p:grpSp>
          <p:nvGrpSpPr>
            <p:cNvPr id="39" name="组合 38"/>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42"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43"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40"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41" name="TextBox 93"/>
            <p:cNvSpPr txBox="1"/>
            <p:nvPr/>
          </p:nvSpPr>
          <p:spPr>
            <a:xfrm>
              <a:off x="2575311" y="3250047"/>
              <a:ext cx="1157729" cy="9954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01</a:t>
              </a:r>
              <a:endParaRPr kumimoji="0" lang="zh-CN" altLang="en-US" sz="36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44" name="组合 43"/>
          <p:cNvGrpSpPr/>
          <p:nvPr/>
        </p:nvGrpSpPr>
        <p:grpSpPr>
          <a:xfrm>
            <a:off x="4268646" y="1667733"/>
            <a:ext cx="1602228" cy="1359398"/>
            <a:chOff x="3721944" y="3702869"/>
            <a:chExt cx="2397222" cy="2093640"/>
          </a:xfrm>
        </p:grpSpPr>
        <p:grpSp>
          <p:nvGrpSpPr>
            <p:cNvPr id="45" name="组合 44"/>
            <p:cNvGrpSpPr/>
            <p:nvPr/>
          </p:nvGrpSpPr>
          <p:grpSpPr>
            <a:xfrm>
              <a:off x="3721944" y="3702869"/>
              <a:ext cx="2397222" cy="2093640"/>
              <a:chOff x="3721944" y="3702869"/>
              <a:chExt cx="2397222" cy="2093640"/>
            </a:xfrm>
          </p:grpSpPr>
          <p:grpSp>
            <p:nvGrpSpPr>
              <p:cNvPr id="47" name="组合 46"/>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4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5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48"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46" name="TextBox 98"/>
            <p:cNvSpPr txBox="1"/>
            <p:nvPr/>
          </p:nvSpPr>
          <p:spPr>
            <a:xfrm>
              <a:off x="4382515" y="4183862"/>
              <a:ext cx="1220570" cy="9954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02</a:t>
              </a:r>
              <a:endParaRPr kumimoji="0" lang="zh-CN" altLang="en-US" sz="36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51" name="组合 50"/>
          <p:cNvGrpSpPr/>
          <p:nvPr/>
        </p:nvGrpSpPr>
        <p:grpSpPr>
          <a:xfrm>
            <a:off x="6719143" y="1660926"/>
            <a:ext cx="1602228" cy="1359398"/>
            <a:chOff x="7388330" y="3692384"/>
            <a:chExt cx="2397222" cy="2093640"/>
          </a:xfrm>
        </p:grpSpPr>
        <p:grpSp>
          <p:nvGrpSpPr>
            <p:cNvPr id="52" name="组合 51"/>
            <p:cNvGrpSpPr/>
            <p:nvPr/>
          </p:nvGrpSpPr>
          <p:grpSpPr>
            <a:xfrm>
              <a:off x="7388330" y="3692384"/>
              <a:ext cx="2397222" cy="2093640"/>
              <a:chOff x="7388330" y="3692384"/>
              <a:chExt cx="2397222" cy="2093640"/>
            </a:xfrm>
          </p:grpSpPr>
          <p:grpSp>
            <p:nvGrpSpPr>
              <p:cNvPr id="54" name="组合 53"/>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5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5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55"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53" name="TextBox 105"/>
            <p:cNvSpPr txBox="1"/>
            <p:nvPr/>
          </p:nvSpPr>
          <p:spPr>
            <a:xfrm>
              <a:off x="8048903" y="4173377"/>
              <a:ext cx="1185202" cy="9954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04</a:t>
              </a:r>
              <a:endParaRPr kumimoji="0" lang="zh-CN" altLang="en-US" sz="36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58" name="组合 57"/>
          <p:cNvGrpSpPr/>
          <p:nvPr/>
        </p:nvGrpSpPr>
        <p:grpSpPr>
          <a:xfrm>
            <a:off x="3400019" y="2463120"/>
            <a:ext cx="1027882" cy="471555"/>
            <a:chOff x="2328257" y="4927865"/>
            <a:chExt cx="1537897" cy="726254"/>
          </a:xfrm>
        </p:grpSpPr>
        <p:sp>
          <p:nvSpPr>
            <p:cNvPr id="59" name="TextBox 111"/>
            <p:cNvSpPr txBox="1"/>
            <p:nvPr/>
          </p:nvSpPr>
          <p:spPr>
            <a:xfrm>
              <a:off x="2328257" y="4927865"/>
              <a:ext cx="1537897" cy="497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rPr>
                <a:t>标题内容</a:t>
              </a:r>
            </a:p>
          </p:txBody>
        </p:sp>
        <p:sp>
          <p:nvSpPr>
            <p:cNvPr id="60" name="TextBox 112"/>
            <p:cNvSpPr txBox="1"/>
            <p:nvPr/>
          </p:nvSpPr>
          <p:spPr>
            <a:xfrm>
              <a:off x="2419469" y="5322308"/>
              <a:ext cx="1379770" cy="33181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rPr>
                <a:t>WORKREPORT</a:t>
              </a:r>
              <a:endParaRPr kumimoji="0" lang="zh-CN" altLang="en-US" sz="8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endParaRPr>
            </a:p>
          </p:txBody>
        </p:sp>
      </p:grpSp>
      <p:grpSp>
        <p:nvGrpSpPr>
          <p:cNvPr id="61" name="组合 60"/>
          <p:cNvGrpSpPr/>
          <p:nvPr/>
        </p:nvGrpSpPr>
        <p:grpSpPr>
          <a:xfrm>
            <a:off x="4619549" y="1037001"/>
            <a:ext cx="1027882" cy="446865"/>
            <a:chOff x="4246958" y="2731461"/>
            <a:chExt cx="1537897" cy="688227"/>
          </a:xfrm>
        </p:grpSpPr>
        <p:sp>
          <p:nvSpPr>
            <p:cNvPr id="62" name="TextBox 114"/>
            <p:cNvSpPr txBox="1"/>
            <p:nvPr/>
          </p:nvSpPr>
          <p:spPr>
            <a:xfrm>
              <a:off x="4246958" y="2731461"/>
              <a:ext cx="1537897" cy="497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rPr>
                <a:t>标题内容</a:t>
              </a:r>
            </a:p>
          </p:txBody>
        </p:sp>
        <p:sp>
          <p:nvSpPr>
            <p:cNvPr id="63" name="TextBox 115"/>
            <p:cNvSpPr txBox="1"/>
            <p:nvPr/>
          </p:nvSpPr>
          <p:spPr>
            <a:xfrm>
              <a:off x="4335082" y="3111579"/>
              <a:ext cx="1286284" cy="30810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rPr>
                <a:t>WORKREPORT</a:t>
              </a:r>
              <a:endParaRPr kumimoji="0" lang="zh-CN" altLang="en-US" sz="7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endParaRPr>
            </a:p>
          </p:txBody>
        </p:sp>
      </p:grpSp>
      <p:grpSp>
        <p:nvGrpSpPr>
          <p:cNvPr id="64" name="组合 63"/>
          <p:cNvGrpSpPr/>
          <p:nvPr/>
        </p:nvGrpSpPr>
        <p:grpSpPr>
          <a:xfrm>
            <a:off x="5854541" y="2496108"/>
            <a:ext cx="1027882" cy="466656"/>
            <a:chOff x="5982926" y="4927865"/>
            <a:chExt cx="1537897" cy="718707"/>
          </a:xfrm>
        </p:grpSpPr>
        <p:sp>
          <p:nvSpPr>
            <p:cNvPr id="65" name="TextBox 117"/>
            <p:cNvSpPr txBox="1"/>
            <p:nvPr/>
          </p:nvSpPr>
          <p:spPr>
            <a:xfrm>
              <a:off x="5982926" y="4927865"/>
              <a:ext cx="1537897" cy="497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rPr>
                <a:t>标题内容</a:t>
              </a:r>
            </a:p>
          </p:txBody>
        </p:sp>
        <p:sp>
          <p:nvSpPr>
            <p:cNvPr id="66" name="TextBox 118"/>
            <p:cNvSpPr txBox="1"/>
            <p:nvPr/>
          </p:nvSpPr>
          <p:spPr>
            <a:xfrm>
              <a:off x="6071050" y="5338463"/>
              <a:ext cx="1286284" cy="30810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rPr>
                <a:t>WORKREPORT</a:t>
              </a:r>
              <a:endParaRPr kumimoji="0" lang="zh-CN" altLang="en-US" sz="7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endParaRPr>
            </a:p>
          </p:txBody>
        </p:sp>
      </p:grpSp>
      <p:grpSp>
        <p:nvGrpSpPr>
          <p:cNvPr id="67" name="组合 66"/>
          <p:cNvGrpSpPr/>
          <p:nvPr/>
        </p:nvGrpSpPr>
        <p:grpSpPr>
          <a:xfrm>
            <a:off x="7020608" y="1037001"/>
            <a:ext cx="1027882" cy="446865"/>
            <a:chOff x="7839376" y="2731461"/>
            <a:chExt cx="1537897" cy="688227"/>
          </a:xfrm>
        </p:grpSpPr>
        <p:sp>
          <p:nvSpPr>
            <p:cNvPr id="68" name="TextBox 120"/>
            <p:cNvSpPr txBox="1"/>
            <p:nvPr/>
          </p:nvSpPr>
          <p:spPr>
            <a:xfrm>
              <a:off x="7839376" y="2731461"/>
              <a:ext cx="1537897" cy="497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rPr>
                <a:t>标题内容</a:t>
              </a:r>
            </a:p>
          </p:txBody>
        </p:sp>
        <p:sp>
          <p:nvSpPr>
            <p:cNvPr id="69" name="TextBox 121"/>
            <p:cNvSpPr txBox="1"/>
            <p:nvPr/>
          </p:nvSpPr>
          <p:spPr>
            <a:xfrm>
              <a:off x="7947821" y="3111579"/>
              <a:ext cx="1286284" cy="30810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rPr>
                <a:t>WORKREPORT</a:t>
              </a:r>
              <a:endParaRPr kumimoji="0" lang="zh-CN" altLang="en-US" sz="700" b="0" i="0" u="none" strike="noStrike" kern="1200" cap="none" spc="0" normalizeH="0" baseline="0" noProof="0" dirty="0">
                <a:ln>
                  <a:noFill/>
                </a:ln>
                <a:effectLst/>
                <a:uLnTx/>
                <a:uFillTx/>
                <a:latin typeface="等线 Light" panose="02010600030101010101" pitchFamily="2" charset="-122"/>
                <a:ea typeface="等线 Light" panose="02010600030101010101" pitchFamily="2" charset="-122"/>
                <a:cs typeface="+mn-cs"/>
              </a:endParaRPr>
            </a:p>
          </p:txBody>
        </p:sp>
      </p:grpSp>
    </p:spTree>
    <p:extLst>
      <p:ext uri="{BB962C8B-B14F-4D97-AF65-F5344CB8AC3E}">
        <p14:creationId xmlns:p14="http://schemas.microsoft.com/office/powerpoint/2010/main" val="2091292917"/>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55000">
                                          <p:cBhvr additive="base">
                                            <p:cTn id="7" dur="2000" fill="hold"/>
                                            <p:tgtEl>
                                              <p:spTgt spid="26"/>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6"/>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9"/>
                                            </p:tgtEl>
                                            <p:attrNameLst>
                                              <p:attrName>style.visibility</p:attrName>
                                            </p:attrNameLst>
                                          </p:cBhvr>
                                          <p:to>
                                            <p:strVal val="visible"/>
                                          </p:to>
                                        </p:set>
                                        <p:anim by="(-#ppt_w*2)" calcmode="lin" valueType="num">
                                          <p:cBhvr rctx="PPT">
                                            <p:cTn id="11" dur="500" autoRev="1" fill="hold">
                                              <p:stCondLst>
                                                <p:cond delay="0"/>
                                              </p:stCondLst>
                                            </p:cTn>
                                            <p:tgtEl>
                                              <p:spTgt spid="29"/>
                                            </p:tgtEl>
                                            <p:attrNameLst>
                                              <p:attrName>ppt_w</p:attrName>
                                            </p:attrNameLst>
                                          </p:cBhvr>
                                        </p:anim>
                                        <p:anim by="(#ppt_w*0.50)" calcmode="lin" valueType="num">
                                          <p:cBhvr>
                                            <p:cTn id="12" dur="500" decel="50000" autoRev="1" fill="hold">
                                              <p:stCondLst>
                                                <p:cond delay="0"/>
                                              </p:stCondLst>
                                            </p:cTn>
                                            <p:tgtEl>
                                              <p:spTgt spid="29"/>
                                            </p:tgtEl>
                                            <p:attrNameLst>
                                              <p:attrName>ppt_x</p:attrName>
                                            </p:attrNameLst>
                                          </p:cBhvr>
                                        </p:anim>
                                        <p:anim from="(-#ppt_h/2)" to="(#ppt_y)" calcmode="lin" valueType="num">
                                          <p:cBhvr>
                                            <p:cTn id="13" dur="1000" fill="hold">
                                              <p:stCondLst>
                                                <p:cond delay="0"/>
                                              </p:stCondLst>
                                            </p:cTn>
                                            <p:tgtEl>
                                              <p:spTgt spid="29"/>
                                            </p:tgtEl>
                                            <p:attrNameLst>
                                              <p:attrName>ppt_y</p:attrName>
                                            </p:attrNameLst>
                                          </p:cBhvr>
                                        </p:anim>
                                        <p:animRot by="21600000">
                                          <p:cBhvr>
                                            <p:cTn id="14" dur="1000" fill="hold">
                                              <p:stCondLst>
                                                <p:cond delay="0"/>
                                              </p:stCondLst>
                                            </p:cTn>
                                            <p:tgtEl>
                                              <p:spTgt spid="29"/>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100"/>
                                </p:stCondLst>
                                <p:childTnLst>
                                  <p:par>
                                    <p:cTn id="19" presetID="2" presetClass="entr" presetSubtype="3" accel="52000" fill="hold" nodeType="afterEffect" p14:presetBounceEnd="38000">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14:bounceEnd="38000">
                                          <p:cBhvr additive="base">
                                            <p:cTn id="21" dur="2000" fill="hold"/>
                                            <p:tgtEl>
                                              <p:spTgt spid="38"/>
                                            </p:tgtEl>
                                            <p:attrNameLst>
                                              <p:attrName>ppt_x</p:attrName>
                                            </p:attrNameLst>
                                          </p:cBhvr>
                                          <p:tavLst>
                                            <p:tav tm="0">
                                              <p:val>
                                                <p:strVal val="1+#ppt_w/2"/>
                                              </p:val>
                                            </p:tav>
                                            <p:tav tm="100000">
                                              <p:val>
                                                <p:strVal val="#ppt_x"/>
                                              </p:val>
                                            </p:tav>
                                          </p:tavLst>
                                        </p:anim>
                                        <p:anim calcmode="lin" valueType="num" p14:bounceEnd="38000">
                                          <p:cBhvr additive="base">
                                            <p:cTn id="22" dur="2000" fill="hold"/>
                                            <p:tgtEl>
                                              <p:spTgt spid="38"/>
                                            </p:tgtEl>
                                            <p:attrNameLst>
                                              <p:attrName>ppt_y</p:attrName>
                                            </p:attrNameLst>
                                          </p:cBhvr>
                                          <p:tavLst>
                                            <p:tav tm="0">
                                              <p:val>
                                                <p:strVal val="0-#ppt_h/2"/>
                                              </p:val>
                                            </p:tav>
                                            <p:tav tm="100000">
                                              <p:val>
                                                <p:strVal val="#ppt_y"/>
                                              </p:val>
                                            </p:tav>
                                          </p:tavLst>
                                        </p:anim>
                                      </p:childTnLst>
                                    </p:cTn>
                                  </p:par>
                                  <p:par>
                                    <p:cTn id="23" presetID="2" presetClass="entr" presetSubtype="12" accel="52000" fill="hold" nodeType="withEffect" p14:presetBounceEnd="38000">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14:bounceEnd="38000">
                                          <p:cBhvr additive="base">
                                            <p:cTn id="25" dur="2000" fill="hold"/>
                                            <p:tgtEl>
                                              <p:spTgt spid="44"/>
                                            </p:tgtEl>
                                            <p:attrNameLst>
                                              <p:attrName>ppt_x</p:attrName>
                                            </p:attrNameLst>
                                          </p:cBhvr>
                                          <p:tavLst>
                                            <p:tav tm="0">
                                              <p:val>
                                                <p:strVal val="0-#ppt_w/2"/>
                                              </p:val>
                                            </p:tav>
                                            <p:tav tm="100000">
                                              <p:val>
                                                <p:strVal val="#ppt_x"/>
                                              </p:val>
                                            </p:tav>
                                          </p:tavLst>
                                        </p:anim>
                                        <p:anim calcmode="lin" valueType="num" p14:bounceEnd="38000">
                                          <p:cBhvr additive="base">
                                            <p:cTn id="26" dur="2000" fill="hold"/>
                                            <p:tgtEl>
                                              <p:spTgt spid="44"/>
                                            </p:tgtEl>
                                            <p:attrNameLst>
                                              <p:attrName>ppt_y</p:attrName>
                                            </p:attrNameLst>
                                          </p:cBhvr>
                                          <p:tavLst>
                                            <p:tav tm="0">
                                              <p:val>
                                                <p:strVal val="1+#ppt_h/2"/>
                                              </p:val>
                                            </p:tav>
                                            <p:tav tm="100000">
                                              <p:val>
                                                <p:strVal val="#ppt_y"/>
                                              </p:val>
                                            </p:tav>
                                          </p:tavLst>
                                        </p:anim>
                                      </p:childTnLst>
                                    </p:cTn>
                                  </p:par>
                                  <p:par>
                                    <p:cTn id="27" presetID="2" presetClass="entr" presetSubtype="3" accel="52000" fill="hold" nodeType="withEffect" p14:presetBounceEnd="38000">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14:bounceEnd="38000">
                                          <p:cBhvr additive="base">
                                            <p:cTn id="29" dur="2000" fill="hold"/>
                                            <p:tgtEl>
                                              <p:spTgt spid="31"/>
                                            </p:tgtEl>
                                            <p:attrNameLst>
                                              <p:attrName>ppt_x</p:attrName>
                                            </p:attrNameLst>
                                          </p:cBhvr>
                                          <p:tavLst>
                                            <p:tav tm="0">
                                              <p:val>
                                                <p:strVal val="1+#ppt_w/2"/>
                                              </p:val>
                                            </p:tav>
                                            <p:tav tm="100000">
                                              <p:val>
                                                <p:strVal val="#ppt_x"/>
                                              </p:val>
                                            </p:tav>
                                          </p:tavLst>
                                        </p:anim>
                                        <p:anim calcmode="lin" valueType="num" p14:bounceEnd="38000">
                                          <p:cBhvr additive="base">
                                            <p:cTn id="30" dur="2000" fill="hold"/>
                                            <p:tgtEl>
                                              <p:spTgt spid="31"/>
                                            </p:tgtEl>
                                            <p:attrNameLst>
                                              <p:attrName>ppt_y</p:attrName>
                                            </p:attrNameLst>
                                          </p:cBhvr>
                                          <p:tavLst>
                                            <p:tav tm="0">
                                              <p:val>
                                                <p:strVal val="0-#ppt_h/2"/>
                                              </p:val>
                                            </p:tav>
                                            <p:tav tm="100000">
                                              <p:val>
                                                <p:strVal val="#ppt_y"/>
                                              </p:val>
                                            </p:tav>
                                          </p:tavLst>
                                        </p:anim>
                                      </p:childTnLst>
                                    </p:cTn>
                                  </p:par>
                                  <p:par>
                                    <p:cTn id="31" presetID="2" presetClass="entr" presetSubtype="12" accel="52000" fill="hold" nodeType="withEffect" p14:presetBounceEnd="38000">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14:bounceEnd="38000">
                                          <p:cBhvr additive="base">
                                            <p:cTn id="33" dur="2000" fill="hold"/>
                                            <p:tgtEl>
                                              <p:spTgt spid="51"/>
                                            </p:tgtEl>
                                            <p:attrNameLst>
                                              <p:attrName>ppt_x</p:attrName>
                                            </p:attrNameLst>
                                          </p:cBhvr>
                                          <p:tavLst>
                                            <p:tav tm="0">
                                              <p:val>
                                                <p:strVal val="0-#ppt_w/2"/>
                                              </p:val>
                                            </p:tav>
                                            <p:tav tm="100000">
                                              <p:val>
                                                <p:strVal val="#ppt_x"/>
                                              </p:val>
                                            </p:tav>
                                          </p:tavLst>
                                        </p:anim>
                                        <p:anim calcmode="lin" valueType="num" p14:bounceEnd="38000">
                                          <p:cBhvr additive="base">
                                            <p:cTn id="34" dur="2000" fill="hold"/>
                                            <p:tgtEl>
                                              <p:spTgt spid="51"/>
                                            </p:tgtEl>
                                            <p:attrNameLst>
                                              <p:attrName>ppt_y</p:attrName>
                                            </p:attrNameLst>
                                          </p:cBhvr>
                                          <p:tavLst>
                                            <p:tav tm="0">
                                              <p:val>
                                                <p:strVal val="1+#ppt_h/2"/>
                                              </p:val>
                                            </p:tav>
                                            <p:tav tm="100000">
                                              <p:val>
                                                <p:strVal val="#ppt_y"/>
                                              </p:val>
                                            </p:tav>
                                          </p:tavLst>
                                        </p:anim>
                                      </p:childTnLst>
                                    </p:cTn>
                                  </p:par>
                                  <p:par>
                                    <p:cTn id="35" presetID="42" presetClass="entr" presetSubtype="0" fill="hold" nodeType="withEffect">
                                      <p:stCondLst>
                                        <p:cond delay="140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1000"/>
                                            <p:tgtEl>
                                              <p:spTgt spid="58"/>
                                            </p:tgtEl>
                                          </p:cBhvr>
                                        </p:animEffect>
                                        <p:anim calcmode="lin" valueType="num">
                                          <p:cBhvr>
                                            <p:cTn id="38" dur="1000" fill="hold"/>
                                            <p:tgtEl>
                                              <p:spTgt spid="58"/>
                                            </p:tgtEl>
                                            <p:attrNameLst>
                                              <p:attrName>ppt_x</p:attrName>
                                            </p:attrNameLst>
                                          </p:cBhvr>
                                          <p:tavLst>
                                            <p:tav tm="0">
                                              <p:val>
                                                <p:strVal val="#ppt_x"/>
                                              </p:val>
                                            </p:tav>
                                            <p:tav tm="100000">
                                              <p:val>
                                                <p:strVal val="#ppt_x"/>
                                              </p:val>
                                            </p:tav>
                                          </p:tavLst>
                                        </p:anim>
                                        <p:anim calcmode="lin" valueType="num">
                                          <p:cBhvr>
                                            <p:cTn id="39" dur="1000" fill="hold"/>
                                            <p:tgtEl>
                                              <p:spTgt spid="5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60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1000"/>
                                            <p:tgtEl>
                                              <p:spTgt spid="61"/>
                                            </p:tgtEl>
                                          </p:cBhvr>
                                        </p:animEffect>
                                        <p:anim calcmode="lin" valueType="num">
                                          <p:cBhvr>
                                            <p:cTn id="43" dur="1000" fill="hold"/>
                                            <p:tgtEl>
                                              <p:spTgt spid="61"/>
                                            </p:tgtEl>
                                            <p:attrNameLst>
                                              <p:attrName>ppt_x</p:attrName>
                                            </p:attrNameLst>
                                          </p:cBhvr>
                                          <p:tavLst>
                                            <p:tav tm="0">
                                              <p:val>
                                                <p:strVal val="#ppt_x"/>
                                              </p:val>
                                            </p:tav>
                                            <p:tav tm="100000">
                                              <p:val>
                                                <p:strVal val="#ppt_x"/>
                                              </p:val>
                                            </p:tav>
                                          </p:tavLst>
                                        </p:anim>
                                        <p:anim calcmode="lin" valueType="num">
                                          <p:cBhvr>
                                            <p:cTn id="44" dur="1000" fill="hold"/>
                                            <p:tgtEl>
                                              <p:spTgt spid="6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800"/>
                                      </p:stCondLst>
                                      <p:childTnLst>
                                        <p:set>
                                          <p:cBhvr>
                                            <p:cTn id="46" dur="1" fill="hold">
                                              <p:stCondLst>
                                                <p:cond delay="0"/>
                                              </p:stCondLst>
                                            </p:cTn>
                                            <p:tgtEl>
                                              <p:spTgt spid="64"/>
                                            </p:tgtEl>
                                            <p:attrNameLst>
                                              <p:attrName>style.visibility</p:attrName>
                                            </p:attrNameLst>
                                          </p:cBhvr>
                                          <p:to>
                                            <p:strVal val="visible"/>
                                          </p:to>
                                        </p:set>
                                        <p:animEffect transition="in" filter="fade">
                                          <p:cBhvr>
                                            <p:cTn id="47" dur="1000"/>
                                            <p:tgtEl>
                                              <p:spTgt spid="64"/>
                                            </p:tgtEl>
                                          </p:cBhvr>
                                        </p:animEffect>
                                        <p:anim calcmode="lin" valueType="num">
                                          <p:cBhvr>
                                            <p:cTn id="48" dur="1000" fill="hold"/>
                                            <p:tgtEl>
                                              <p:spTgt spid="64"/>
                                            </p:tgtEl>
                                            <p:attrNameLst>
                                              <p:attrName>ppt_x</p:attrName>
                                            </p:attrNameLst>
                                          </p:cBhvr>
                                          <p:tavLst>
                                            <p:tav tm="0">
                                              <p:val>
                                                <p:strVal val="#ppt_x"/>
                                              </p:val>
                                            </p:tav>
                                            <p:tav tm="100000">
                                              <p:val>
                                                <p:strVal val="#ppt_x"/>
                                              </p:val>
                                            </p:tav>
                                          </p:tavLst>
                                        </p:anim>
                                        <p:anim calcmode="lin" valueType="num">
                                          <p:cBhvr>
                                            <p:cTn id="49" dur="1000" fill="hold"/>
                                            <p:tgtEl>
                                              <p:spTgt spid="64"/>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200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1000"/>
                                            <p:tgtEl>
                                              <p:spTgt spid="67"/>
                                            </p:tgtEl>
                                          </p:cBhvr>
                                        </p:animEffect>
                                        <p:anim calcmode="lin" valueType="num">
                                          <p:cBhvr>
                                            <p:cTn id="53" dur="1000" fill="hold"/>
                                            <p:tgtEl>
                                              <p:spTgt spid="67"/>
                                            </p:tgtEl>
                                            <p:attrNameLst>
                                              <p:attrName>ppt_x</p:attrName>
                                            </p:attrNameLst>
                                          </p:cBhvr>
                                          <p:tavLst>
                                            <p:tav tm="0">
                                              <p:val>
                                                <p:strVal val="#ppt_x"/>
                                              </p:val>
                                            </p:tav>
                                            <p:tav tm="100000">
                                              <p:val>
                                                <p:strVal val="#ppt_x"/>
                                              </p:val>
                                            </p:tav>
                                          </p:tavLst>
                                        </p:anim>
                                        <p:anim calcmode="lin" valueType="num">
                                          <p:cBhvr>
                                            <p:cTn id="5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000" fill="hold"/>
                                            <p:tgtEl>
                                              <p:spTgt spid="26"/>
                                            </p:tgtEl>
                                            <p:attrNameLst>
                                              <p:attrName>ppt_x</p:attrName>
                                            </p:attrNameLst>
                                          </p:cBhvr>
                                          <p:tavLst>
                                            <p:tav tm="0">
                                              <p:val>
                                                <p:strVal val="#ppt_x"/>
                                              </p:val>
                                            </p:tav>
                                            <p:tav tm="100000">
                                              <p:val>
                                                <p:strVal val="#ppt_x"/>
                                              </p:val>
                                            </p:tav>
                                          </p:tavLst>
                                        </p:anim>
                                        <p:anim calcmode="lin" valueType="num">
                                          <p:cBhvr additive="base">
                                            <p:cTn id="8" dur="2000" fill="hold"/>
                                            <p:tgtEl>
                                              <p:spTgt spid="26"/>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9"/>
                                            </p:tgtEl>
                                            <p:attrNameLst>
                                              <p:attrName>style.visibility</p:attrName>
                                            </p:attrNameLst>
                                          </p:cBhvr>
                                          <p:to>
                                            <p:strVal val="visible"/>
                                          </p:to>
                                        </p:set>
                                        <p:anim by="(-#ppt_w*2)" calcmode="lin" valueType="num">
                                          <p:cBhvr rctx="PPT">
                                            <p:cTn id="11" dur="500" autoRev="1" fill="hold">
                                              <p:stCondLst>
                                                <p:cond delay="0"/>
                                              </p:stCondLst>
                                            </p:cTn>
                                            <p:tgtEl>
                                              <p:spTgt spid="29"/>
                                            </p:tgtEl>
                                            <p:attrNameLst>
                                              <p:attrName>ppt_w</p:attrName>
                                            </p:attrNameLst>
                                          </p:cBhvr>
                                        </p:anim>
                                        <p:anim by="(#ppt_w*0.50)" calcmode="lin" valueType="num">
                                          <p:cBhvr>
                                            <p:cTn id="12" dur="500" decel="50000" autoRev="1" fill="hold">
                                              <p:stCondLst>
                                                <p:cond delay="0"/>
                                              </p:stCondLst>
                                            </p:cTn>
                                            <p:tgtEl>
                                              <p:spTgt spid="29"/>
                                            </p:tgtEl>
                                            <p:attrNameLst>
                                              <p:attrName>ppt_x</p:attrName>
                                            </p:attrNameLst>
                                          </p:cBhvr>
                                        </p:anim>
                                        <p:anim from="(-#ppt_h/2)" to="(#ppt_y)" calcmode="lin" valueType="num">
                                          <p:cBhvr>
                                            <p:cTn id="13" dur="1000" fill="hold">
                                              <p:stCondLst>
                                                <p:cond delay="0"/>
                                              </p:stCondLst>
                                            </p:cTn>
                                            <p:tgtEl>
                                              <p:spTgt spid="29"/>
                                            </p:tgtEl>
                                            <p:attrNameLst>
                                              <p:attrName>ppt_y</p:attrName>
                                            </p:attrNameLst>
                                          </p:cBhvr>
                                        </p:anim>
                                        <p:animRot by="21600000">
                                          <p:cBhvr>
                                            <p:cTn id="14" dur="1000" fill="hold">
                                              <p:stCondLst>
                                                <p:cond delay="0"/>
                                              </p:stCondLst>
                                            </p:cTn>
                                            <p:tgtEl>
                                              <p:spTgt spid="29"/>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100"/>
                                </p:stCondLst>
                                <p:childTnLst>
                                  <p:par>
                                    <p:cTn id="19" presetID="2" presetClass="entr" presetSubtype="3" accel="5200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2000" fill="hold"/>
                                            <p:tgtEl>
                                              <p:spTgt spid="38"/>
                                            </p:tgtEl>
                                            <p:attrNameLst>
                                              <p:attrName>ppt_x</p:attrName>
                                            </p:attrNameLst>
                                          </p:cBhvr>
                                          <p:tavLst>
                                            <p:tav tm="0">
                                              <p:val>
                                                <p:strVal val="1+#ppt_w/2"/>
                                              </p:val>
                                            </p:tav>
                                            <p:tav tm="100000">
                                              <p:val>
                                                <p:strVal val="#ppt_x"/>
                                              </p:val>
                                            </p:tav>
                                          </p:tavLst>
                                        </p:anim>
                                        <p:anim calcmode="lin" valueType="num">
                                          <p:cBhvr additive="base">
                                            <p:cTn id="22" dur="2000" fill="hold"/>
                                            <p:tgtEl>
                                              <p:spTgt spid="38"/>
                                            </p:tgtEl>
                                            <p:attrNameLst>
                                              <p:attrName>ppt_y</p:attrName>
                                            </p:attrNameLst>
                                          </p:cBhvr>
                                          <p:tavLst>
                                            <p:tav tm="0">
                                              <p:val>
                                                <p:strVal val="0-#ppt_h/2"/>
                                              </p:val>
                                            </p:tav>
                                            <p:tav tm="100000">
                                              <p:val>
                                                <p:strVal val="#ppt_y"/>
                                              </p:val>
                                            </p:tav>
                                          </p:tavLst>
                                        </p:anim>
                                      </p:childTnLst>
                                    </p:cTn>
                                  </p:par>
                                  <p:par>
                                    <p:cTn id="23" presetID="2" presetClass="entr" presetSubtype="12" accel="5200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2000" fill="hold"/>
                                            <p:tgtEl>
                                              <p:spTgt spid="44"/>
                                            </p:tgtEl>
                                            <p:attrNameLst>
                                              <p:attrName>ppt_x</p:attrName>
                                            </p:attrNameLst>
                                          </p:cBhvr>
                                          <p:tavLst>
                                            <p:tav tm="0">
                                              <p:val>
                                                <p:strVal val="0-#ppt_w/2"/>
                                              </p:val>
                                            </p:tav>
                                            <p:tav tm="100000">
                                              <p:val>
                                                <p:strVal val="#ppt_x"/>
                                              </p:val>
                                            </p:tav>
                                          </p:tavLst>
                                        </p:anim>
                                        <p:anim calcmode="lin" valueType="num">
                                          <p:cBhvr additive="base">
                                            <p:cTn id="26" dur="2000" fill="hold"/>
                                            <p:tgtEl>
                                              <p:spTgt spid="44"/>
                                            </p:tgtEl>
                                            <p:attrNameLst>
                                              <p:attrName>ppt_y</p:attrName>
                                            </p:attrNameLst>
                                          </p:cBhvr>
                                          <p:tavLst>
                                            <p:tav tm="0">
                                              <p:val>
                                                <p:strVal val="1+#ppt_h/2"/>
                                              </p:val>
                                            </p:tav>
                                            <p:tav tm="100000">
                                              <p:val>
                                                <p:strVal val="#ppt_y"/>
                                              </p:val>
                                            </p:tav>
                                          </p:tavLst>
                                        </p:anim>
                                      </p:childTnLst>
                                    </p:cTn>
                                  </p:par>
                                  <p:par>
                                    <p:cTn id="27" presetID="2" presetClass="entr" presetSubtype="3" accel="5200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2000" fill="hold"/>
                                            <p:tgtEl>
                                              <p:spTgt spid="31"/>
                                            </p:tgtEl>
                                            <p:attrNameLst>
                                              <p:attrName>ppt_x</p:attrName>
                                            </p:attrNameLst>
                                          </p:cBhvr>
                                          <p:tavLst>
                                            <p:tav tm="0">
                                              <p:val>
                                                <p:strVal val="1+#ppt_w/2"/>
                                              </p:val>
                                            </p:tav>
                                            <p:tav tm="100000">
                                              <p:val>
                                                <p:strVal val="#ppt_x"/>
                                              </p:val>
                                            </p:tav>
                                          </p:tavLst>
                                        </p:anim>
                                        <p:anim calcmode="lin" valueType="num">
                                          <p:cBhvr additive="base">
                                            <p:cTn id="30" dur="2000" fill="hold"/>
                                            <p:tgtEl>
                                              <p:spTgt spid="31"/>
                                            </p:tgtEl>
                                            <p:attrNameLst>
                                              <p:attrName>ppt_y</p:attrName>
                                            </p:attrNameLst>
                                          </p:cBhvr>
                                          <p:tavLst>
                                            <p:tav tm="0">
                                              <p:val>
                                                <p:strVal val="0-#ppt_h/2"/>
                                              </p:val>
                                            </p:tav>
                                            <p:tav tm="100000">
                                              <p:val>
                                                <p:strVal val="#ppt_y"/>
                                              </p:val>
                                            </p:tav>
                                          </p:tavLst>
                                        </p:anim>
                                      </p:childTnLst>
                                    </p:cTn>
                                  </p:par>
                                  <p:par>
                                    <p:cTn id="31" presetID="2" presetClass="entr" presetSubtype="12" accel="52000"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2000" fill="hold"/>
                                            <p:tgtEl>
                                              <p:spTgt spid="51"/>
                                            </p:tgtEl>
                                            <p:attrNameLst>
                                              <p:attrName>ppt_x</p:attrName>
                                            </p:attrNameLst>
                                          </p:cBhvr>
                                          <p:tavLst>
                                            <p:tav tm="0">
                                              <p:val>
                                                <p:strVal val="0-#ppt_w/2"/>
                                              </p:val>
                                            </p:tav>
                                            <p:tav tm="100000">
                                              <p:val>
                                                <p:strVal val="#ppt_x"/>
                                              </p:val>
                                            </p:tav>
                                          </p:tavLst>
                                        </p:anim>
                                        <p:anim calcmode="lin" valueType="num">
                                          <p:cBhvr additive="base">
                                            <p:cTn id="34" dur="2000" fill="hold"/>
                                            <p:tgtEl>
                                              <p:spTgt spid="51"/>
                                            </p:tgtEl>
                                            <p:attrNameLst>
                                              <p:attrName>ppt_y</p:attrName>
                                            </p:attrNameLst>
                                          </p:cBhvr>
                                          <p:tavLst>
                                            <p:tav tm="0">
                                              <p:val>
                                                <p:strVal val="1+#ppt_h/2"/>
                                              </p:val>
                                            </p:tav>
                                            <p:tav tm="100000">
                                              <p:val>
                                                <p:strVal val="#ppt_y"/>
                                              </p:val>
                                            </p:tav>
                                          </p:tavLst>
                                        </p:anim>
                                      </p:childTnLst>
                                    </p:cTn>
                                  </p:par>
                                  <p:par>
                                    <p:cTn id="35" presetID="42" presetClass="entr" presetSubtype="0" fill="hold" nodeType="withEffect">
                                      <p:stCondLst>
                                        <p:cond delay="140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1000"/>
                                            <p:tgtEl>
                                              <p:spTgt spid="58"/>
                                            </p:tgtEl>
                                          </p:cBhvr>
                                        </p:animEffect>
                                        <p:anim calcmode="lin" valueType="num">
                                          <p:cBhvr>
                                            <p:cTn id="38" dur="1000" fill="hold"/>
                                            <p:tgtEl>
                                              <p:spTgt spid="58"/>
                                            </p:tgtEl>
                                            <p:attrNameLst>
                                              <p:attrName>ppt_x</p:attrName>
                                            </p:attrNameLst>
                                          </p:cBhvr>
                                          <p:tavLst>
                                            <p:tav tm="0">
                                              <p:val>
                                                <p:strVal val="#ppt_x"/>
                                              </p:val>
                                            </p:tav>
                                            <p:tav tm="100000">
                                              <p:val>
                                                <p:strVal val="#ppt_x"/>
                                              </p:val>
                                            </p:tav>
                                          </p:tavLst>
                                        </p:anim>
                                        <p:anim calcmode="lin" valueType="num">
                                          <p:cBhvr>
                                            <p:cTn id="39" dur="1000" fill="hold"/>
                                            <p:tgtEl>
                                              <p:spTgt spid="5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60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1000"/>
                                            <p:tgtEl>
                                              <p:spTgt spid="61"/>
                                            </p:tgtEl>
                                          </p:cBhvr>
                                        </p:animEffect>
                                        <p:anim calcmode="lin" valueType="num">
                                          <p:cBhvr>
                                            <p:cTn id="43" dur="1000" fill="hold"/>
                                            <p:tgtEl>
                                              <p:spTgt spid="61"/>
                                            </p:tgtEl>
                                            <p:attrNameLst>
                                              <p:attrName>ppt_x</p:attrName>
                                            </p:attrNameLst>
                                          </p:cBhvr>
                                          <p:tavLst>
                                            <p:tav tm="0">
                                              <p:val>
                                                <p:strVal val="#ppt_x"/>
                                              </p:val>
                                            </p:tav>
                                            <p:tav tm="100000">
                                              <p:val>
                                                <p:strVal val="#ppt_x"/>
                                              </p:val>
                                            </p:tav>
                                          </p:tavLst>
                                        </p:anim>
                                        <p:anim calcmode="lin" valueType="num">
                                          <p:cBhvr>
                                            <p:cTn id="44" dur="1000" fill="hold"/>
                                            <p:tgtEl>
                                              <p:spTgt spid="6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800"/>
                                      </p:stCondLst>
                                      <p:childTnLst>
                                        <p:set>
                                          <p:cBhvr>
                                            <p:cTn id="46" dur="1" fill="hold">
                                              <p:stCondLst>
                                                <p:cond delay="0"/>
                                              </p:stCondLst>
                                            </p:cTn>
                                            <p:tgtEl>
                                              <p:spTgt spid="64"/>
                                            </p:tgtEl>
                                            <p:attrNameLst>
                                              <p:attrName>style.visibility</p:attrName>
                                            </p:attrNameLst>
                                          </p:cBhvr>
                                          <p:to>
                                            <p:strVal val="visible"/>
                                          </p:to>
                                        </p:set>
                                        <p:animEffect transition="in" filter="fade">
                                          <p:cBhvr>
                                            <p:cTn id="47" dur="1000"/>
                                            <p:tgtEl>
                                              <p:spTgt spid="64"/>
                                            </p:tgtEl>
                                          </p:cBhvr>
                                        </p:animEffect>
                                        <p:anim calcmode="lin" valueType="num">
                                          <p:cBhvr>
                                            <p:cTn id="48" dur="1000" fill="hold"/>
                                            <p:tgtEl>
                                              <p:spTgt spid="64"/>
                                            </p:tgtEl>
                                            <p:attrNameLst>
                                              <p:attrName>ppt_x</p:attrName>
                                            </p:attrNameLst>
                                          </p:cBhvr>
                                          <p:tavLst>
                                            <p:tav tm="0">
                                              <p:val>
                                                <p:strVal val="#ppt_x"/>
                                              </p:val>
                                            </p:tav>
                                            <p:tav tm="100000">
                                              <p:val>
                                                <p:strVal val="#ppt_x"/>
                                              </p:val>
                                            </p:tav>
                                          </p:tavLst>
                                        </p:anim>
                                        <p:anim calcmode="lin" valueType="num">
                                          <p:cBhvr>
                                            <p:cTn id="49" dur="1000" fill="hold"/>
                                            <p:tgtEl>
                                              <p:spTgt spid="64"/>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200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1000"/>
                                            <p:tgtEl>
                                              <p:spTgt spid="67"/>
                                            </p:tgtEl>
                                          </p:cBhvr>
                                        </p:animEffect>
                                        <p:anim calcmode="lin" valueType="num">
                                          <p:cBhvr>
                                            <p:cTn id="53" dur="1000" fill="hold"/>
                                            <p:tgtEl>
                                              <p:spTgt spid="67"/>
                                            </p:tgtEl>
                                            <p:attrNameLst>
                                              <p:attrName>ppt_x</p:attrName>
                                            </p:attrNameLst>
                                          </p:cBhvr>
                                          <p:tavLst>
                                            <p:tav tm="0">
                                              <p:val>
                                                <p:strVal val="#ppt_x"/>
                                              </p:val>
                                            </p:tav>
                                            <p:tav tm="100000">
                                              <p:val>
                                                <p:strVal val="#ppt_x"/>
                                              </p:val>
                                            </p:tav>
                                          </p:tavLst>
                                        </p:anim>
                                        <p:anim calcmode="lin" valueType="num">
                                          <p:cBhvr>
                                            <p:cTn id="5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Arial" panose="020B0604020202020204" pitchFamily="34" charset="0"/>
            </a:endParaRPr>
          </a:p>
        </p:txBody>
      </p:sp>
      <p:cxnSp>
        <p:nvCxnSpPr>
          <p:cNvPr id="5" name="直接连接符 4"/>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961382" y="1136730"/>
            <a:ext cx="954089" cy="323157"/>
          </a:xfrm>
          <a:prstGeom prst="rect">
            <a:avLst/>
          </a:prstGeom>
        </p:spPr>
        <p:txBody>
          <a:bodyPr wrap="none" lIns="91431" tIns="45716" rIns="91431" bIns="4571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ED7D31"/>
                </a:solidFill>
                <a:effectLst/>
                <a:uLnTx/>
                <a:uFillTx/>
                <a:latin typeface="等线 Light" panose="02010600030101010101" pitchFamily="2" charset="-122"/>
                <a:ea typeface="等线 Light" panose="02010600030101010101" pitchFamily="2" charset="-122"/>
                <a:cs typeface="+mn-cs"/>
              </a:rPr>
              <a:t>标题内容</a:t>
            </a:r>
          </a:p>
        </p:txBody>
      </p:sp>
      <p:sp>
        <p:nvSpPr>
          <p:cNvPr id="10" name="矩形 47"/>
          <p:cNvSpPr>
            <a:spLocks noChangeArrowheads="1"/>
          </p:cNvSpPr>
          <p:nvPr/>
        </p:nvSpPr>
        <p:spPr bwMode="auto">
          <a:xfrm>
            <a:off x="4932040" y="136945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sym typeface="Calibri" pitchFamily="34" charset="0"/>
            </a:endParaRPr>
          </a:p>
        </p:txBody>
      </p:sp>
      <p:grpSp>
        <p:nvGrpSpPr>
          <p:cNvPr id="11" name="组合 10"/>
          <p:cNvGrpSpPr>
            <a:grpSpLocks/>
          </p:cNvGrpSpPr>
          <p:nvPr/>
        </p:nvGrpSpPr>
        <p:grpSpPr bwMode="auto">
          <a:xfrm>
            <a:off x="600323" y="1737476"/>
            <a:ext cx="2259643" cy="2259643"/>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Arial" panose="020B0604020202020204" pitchFamily="34" charset="0"/>
              </a:endParaRPr>
            </a:p>
          </p:txBody>
        </p:sp>
      </p:grpSp>
      <p:sp>
        <p:nvSpPr>
          <p:cNvPr id="14" name="椭圆 13"/>
          <p:cNvSpPr/>
          <p:nvPr/>
        </p:nvSpPr>
        <p:spPr>
          <a:xfrm>
            <a:off x="2339752" y="1275606"/>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1</a:t>
            </a:r>
            <a:endPar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5" name="椭圆 14"/>
          <p:cNvSpPr/>
          <p:nvPr/>
        </p:nvSpPr>
        <p:spPr>
          <a:xfrm>
            <a:off x="3131840" y="2236528"/>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2</a:t>
            </a:r>
            <a:endPar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6" name="椭圆 15"/>
          <p:cNvSpPr/>
          <p:nvPr/>
        </p:nvSpPr>
        <p:spPr>
          <a:xfrm>
            <a:off x="3110900" y="3218921"/>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3</a:t>
            </a:r>
            <a:endPar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7" name="椭圆 16"/>
          <p:cNvSpPr/>
          <p:nvPr/>
        </p:nvSpPr>
        <p:spPr>
          <a:xfrm>
            <a:off x="2339752" y="4069127"/>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4</a:t>
            </a:r>
            <a:endPar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nvGrpSpPr>
          <p:cNvPr id="18" name="组合 17"/>
          <p:cNvGrpSpPr/>
          <p:nvPr/>
        </p:nvGrpSpPr>
        <p:grpSpPr>
          <a:xfrm>
            <a:off x="3989630" y="1064722"/>
            <a:ext cx="858956" cy="858956"/>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Arial" panose="020B0604020202020204" pitchFamily="34" charset="0"/>
                </a:endParaRPr>
              </a:p>
            </p:txBody>
          </p:sp>
          <p:sp>
            <p:nvSpPr>
              <p:cNvPr id="2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Arial" panose="020B0604020202020204" pitchFamily="34" charset="0"/>
                </a:endParaRPr>
              </a:p>
            </p:txBody>
          </p:sp>
        </p:grpSp>
      </p:grpSp>
      <p:grpSp>
        <p:nvGrpSpPr>
          <p:cNvPr id="25" name="组合 24"/>
          <p:cNvGrpSpPr/>
          <p:nvPr/>
        </p:nvGrpSpPr>
        <p:grpSpPr>
          <a:xfrm>
            <a:off x="4684712" y="1948340"/>
            <a:ext cx="858956" cy="858956"/>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Arial" panose="020B0604020202020204" pitchFamily="34" charset="0"/>
              </a:endParaRPr>
            </a:p>
          </p:txBody>
        </p:sp>
      </p:grpSp>
      <p:grpSp>
        <p:nvGrpSpPr>
          <p:cNvPr id="30" name="组合 29"/>
          <p:cNvGrpSpPr/>
          <p:nvPr/>
        </p:nvGrpSpPr>
        <p:grpSpPr>
          <a:xfrm>
            <a:off x="4716016" y="2993953"/>
            <a:ext cx="858956" cy="858956"/>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Arial" panose="020B0604020202020204" pitchFamily="34" charset="0"/>
              </a:endParaRPr>
            </a:p>
          </p:txBody>
        </p:sp>
      </p:grpSp>
      <p:grpSp>
        <p:nvGrpSpPr>
          <p:cNvPr id="35" name="组合 34"/>
          <p:cNvGrpSpPr/>
          <p:nvPr/>
        </p:nvGrpSpPr>
        <p:grpSpPr>
          <a:xfrm>
            <a:off x="3996846" y="3864636"/>
            <a:ext cx="858956" cy="858956"/>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Arial" panose="020B0604020202020204" pitchFamily="34" charset="0"/>
              </a:endParaRPr>
            </a:p>
          </p:txBody>
        </p:sp>
      </p:grpSp>
      <p:sp>
        <p:nvSpPr>
          <p:cNvPr id="40" name="矩形 39"/>
          <p:cNvSpPr/>
          <p:nvPr/>
        </p:nvSpPr>
        <p:spPr>
          <a:xfrm>
            <a:off x="5609454" y="1997065"/>
            <a:ext cx="954089" cy="323157"/>
          </a:xfrm>
          <a:prstGeom prst="rect">
            <a:avLst/>
          </a:prstGeom>
        </p:spPr>
        <p:txBody>
          <a:bodyPr wrap="none" lIns="91431" tIns="45716" rIns="91431" bIns="4571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ED7D31"/>
                </a:solidFill>
                <a:effectLst/>
                <a:uLnTx/>
                <a:uFillTx/>
                <a:latin typeface="等线 Light" panose="02010600030101010101" pitchFamily="2" charset="-122"/>
                <a:ea typeface="等线 Light" panose="02010600030101010101" pitchFamily="2" charset="-122"/>
                <a:cs typeface="+mn-cs"/>
              </a:rPr>
              <a:t>标题内容</a:t>
            </a:r>
          </a:p>
        </p:txBody>
      </p:sp>
      <p:sp>
        <p:nvSpPr>
          <p:cNvPr id="41" name="矩形 47"/>
          <p:cNvSpPr>
            <a:spLocks noChangeArrowheads="1"/>
          </p:cNvSpPr>
          <p:nvPr/>
        </p:nvSpPr>
        <p:spPr bwMode="auto">
          <a:xfrm>
            <a:off x="5580112" y="2229793"/>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sym typeface="Calibri" pitchFamily="34" charset="0"/>
            </a:endParaRPr>
          </a:p>
        </p:txBody>
      </p:sp>
      <p:sp>
        <p:nvSpPr>
          <p:cNvPr id="42" name="矩形 41"/>
          <p:cNvSpPr/>
          <p:nvPr/>
        </p:nvSpPr>
        <p:spPr>
          <a:xfrm>
            <a:off x="5684012" y="3028040"/>
            <a:ext cx="954089" cy="323157"/>
          </a:xfrm>
          <a:prstGeom prst="rect">
            <a:avLst/>
          </a:prstGeom>
        </p:spPr>
        <p:txBody>
          <a:bodyPr wrap="none" lIns="91431" tIns="45716" rIns="91431" bIns="4571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ED7D31"/>
                </a:solidFill>
                <a:effectLst/>
                <a:uLnTx/>
                <a:uFillTx/>
                <a:latin typeface="等线 Light" panose="02010600030101010101" pitchFamily="2" charset="-122"/>
                <a:ea typeface="等线 Light" panose="02010600030101010101" pitchFamily="2" charset="-122"/>
                <a:cs typeface="+mn-cs"/>
              </a:rPr>
              <a:t>标题内容</a:t>
            </a:r>
          </a:p>
        </p:txBody>
      </p:sp>
      <p:sp>
        <p:nvSpPr>
          <p:cNvPr id="43" name="矩形 47"/>
          <p:cNvSpPr>
            <a:spLocks noChangeArrowheads="1"/>
          </p:cNvSpPr>
          <p:nvPr/>
        </p:nvSpPr>
        <p:spPr bwMode="auto">
          <a:xfrm>
            <a:off x="5654670" y="326076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sym typeface="Calibri" pitchFamily="34" charset="0"/>
            </a:endParaRPr>
          </a:p>
        </p:txBody>
      </p:sp>
      <p:sp>
        <p:nvSpPr>
          <p:cNvPr id="44" name="矩形 43"/>
          <p:cNvSpPr/>
          <p:nvPr/>
        </p:nvSpPr>
        <p:spPr>
          <a:xfrm>
            <a:off x="5009017" y="3972459"/>
            <a:ext cx="954089" cy="323157"/>
          </a:xfrm>
          <a:prstGeom prst="rect">
            <a:avLst/>
          </a:prstGeom>
        </p:spPr>
        <p:txBody>
          <a:bodyPr wrap="none" lIns="91431" tIns="45716" rIns="91431" bIns="4571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ED7D31"/>
                </a:solidFill>
                <a:effectLst/>
                <a:uLnTx/>
                <a:uFillTx/>
                <a:latin typeface="等线 Light" panose="02010600030101010101" pitchFamily="2" charset="-122"/>
                <a:ea typeface="等线 Light" panose="02010600030101010101" pitchFamily="2" charset="-122"/>
                <a:cs typeface="+mn-cs"/>
              </a:rPr>
              <a:t>标题内容</a:t>
            </a:r>
          </a:p>
        </p:txBody>
      </p:sp>
      <p:sp>
        <p:nvSpPr>
          <p:cNvPr id="45" name="矩形 47"/>
          <p:cNvSpPr>
            <a:spLocks noChangeArrowheads="1"/>
          </p:cNvSpPr>
          <p:nvPr/>
        </p:nvSpPr>
        <p:spPr bwMode="auto">
          <a:xfrm>
            <a:off x="4979675" y="4205187"/>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sym typeface="Calibri"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81343663"/>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40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14:bounceEnd="40000">
                                          <p:cBhvr additive="base">
                                            <p:cTn id="69"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14:bounceEnd="40000">
                                          <p:cBhvr additive="base">
                                            <p:cTn id="90"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70" name="组合 69"/>
          <p:cNvGrpSpPr/>
          <p:nvPr/>
        </p:nvGrpSpPr>
        <p:grpSpPr>
          <a:xfrm>
            <a:off x="3620988" y="793501"/>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3" name="TextBox 93"/>
            <p:cNvSpPr txBox="1"/>
            <p:nvPr/>
          </p:nvSpPr>
          <p:spPr>
            <a:xfrm>
              <a:off x="2384416" y="3192066"/>
              <a:ext cx="1392072" cy="118503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04</a:t>
              </a:r>
              <a:endParaRPr kumimoji="0" lang="zh-CN" altLang="en-US" sz="4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 name="文本框 2"/>
          <p:cNvSpPr txBox="1"/>
          <p:nvPr/>
        </p:nvSpPr>
        <p:spPr>
          <a:xfrm>
            <a:off x="1764963" y="2321399"/>
            <a:ext cx="5314275"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单击添加第四部分内容</a:t>
            </a:r>
            <a:endParaRPr kumimoji="0" lang="zh-CN" altLang="en-US" sz="4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051720" y="3032602"/>
            <a:ext cx="2319866" cy="36933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t>单击此处添加文字</a:t>
            </a:r>
            <a:endParaRPr lang="zh-CN" altLang="en-US" dirty="0"/>
          </a:p>
        </p:txBody>
      </p:sp>
      <p:sp>
        <p:nvSpPr>
          <p:cNvPr id="13" name="文本框 12"/>
          <p:cNvSpPr txBox="1"/>
          <p:nvPr/>
        </p:nvSpPr>
        <p:spPr>
          <a:xfrm>
            <a:off x="4427984" y="3032602"/>
            <a:ext cx="2319866" cy="36933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t>单击此处添加文字</a:t>
            </a:r>
            <a:endParaRPr lang="zh-CN" altLang="en-US" dirty="0"/>
          </a:p>
        </p:txBody>
      </p:sp>
    </p:spTree>
    <p:extLst>
      <p:ext uri="{BB962C8B-B14F-4D97-AF65-F5344CB8AC3E}">
        <p14:creationId xmlns:p14="http://schemas.microsoft.com/office/powerpoint/2010/main" val="2770035074"/>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29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3400"/>
                                </p:stCondLst>
                                <p:childTnLst>
                                  <p:par>
                                    <p:cTn id="22" presetID="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29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3400"/>
                                </p:stCondLst>
                                <p:childTnLst>
                                  <p:par>
                                    <p:cTn id="22" presetID="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861421"/>
            <a:ext cx="914558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nvGrpSpPr>
          <p:cNvPr id="5" name="组合 4"/>
          <p:cNvGrpSpPr/>
          <p:nvPr/>
        </p:nvGrpSpPr>
        <p:grpSpPr>
          <a:xfrm>
            <a:off x="980451" y="2438266"/>
            <a:ext cx="869960" cy="869821"/>
            <a:chOff x="1466675" y="3784103"/>
            <a:chExt cx="1301392" cy="1301862"/>
          </a:xfrm>
        </p:grpSpPr>
        <p:grpSp>
          <p:nvGrpSpPr>
            <p:cNvPr id="6" name="组合 5"/>
            <p:cNvGrpSpPr/>
            <p:nvPr/>
          </p:nvGrpSpPr>
          <p:grpSpPr>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9" name="椭圆 8"/>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7" name="TextBox 97"/>
            <p:cNvSpPr txBox="1"/>
            <p:nvPr/>
          </p:nvSpPr>
          <p:spPr>
            <a:xfrm>
              <a:off x="1692270" y="4180596"/>
              <a:ext cx="850204" cy="531307"/>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6</a:t>
              </a:r>
              <a:r>
                <a:rPr kumimoji="0" lang="zh-CN" altLang="en-US"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月</a:t>
              </a:r>
            </a:p>
          </p:txBody>
        </p:sp>
      </p:grpSp>
      <p:grpSp>
        <p:nvGrpSpPr>
          <p:cNvPr id="12" name="组合 11"/>
          <p:cNvGrpSpPr/>
          <p:nvPr/>
        </p:nvGrpSpPr>
        <p:grpSpPr>
          <a:xfrm>
            <a:off x="2083683" y="2555249"/>
            <a:ext cx="658425" cy="658319"/>
            <a:chOff x="3117025" y="3959191"/>
            <a:chExt cx="984950" cy="985306"/>
          </a:xfrm>
        </p:grpSpPr>
        <p:grpSp>
          <p:nvGrpSpPr>
            <p:cNvPr id="13" name="组合 12"/>
            <p:cNvGrpSpPr/>
            <p:nvPr/>
          </p:nvGrpSpPr>
          <p:grpSpPr>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16" name="椭圆 1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14" name="TextBox 104"/>
            <p:cNvSpPr txBox="1"/>
            <p:nvPr/>
          </p:nvSpPr>
          <p:spPr>
            <a:xfrm>
              <a:off x="3188495" y="4196695"/>
              <a:ext cx="850204"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7</a:t>
              </a:r>
              <a:r>
                <a:rPr kumimoji="0" lang="zh-CN" altLang="en-US"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月</a:t>
              </a:r>
            </a:p>
          </p:txBody>
        </p:sp>
      </p:grpSp>
      <p:grpSp>
        <p:nvGrpSpPr>
          <p:cNvPr id="19" name="组合 18"/>
          <p:cNvGrpSpPr/>
          <p:nvPr/>
        </p:nvGrpSpPr>
        <p:grpSpPr>
          <a:xfrm>
            <a:off x="2975381" y="2443509"/>
            <a:ext cx="881936" cy="881795"/>
            <a:chOff x="4450933" y="3791953"/>
            <a:chExt cx="1319306" cy="1319782"/>
          </a:xfrm>
        </p:grpSpPr>
        <p:grpSp>
          <p:nvGrpSpPr>
            <p:cNvPr id="20" name="组合 19"/>
            <p:cNvGrpSpPr/>
            <p:nvPr/>
          </p:nvGrpSpPr>
          <p:grpSpPr>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3" name="椭圆 22"/>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1" name="TextBox 111"/>
            <p:cNvSpPr txBox="1"/>
            <p:nvPr/>
          </p:nvSpPr>
          <p:spPr>
            <a:xfrm>
              <a:off x="4685484" y="4180595"/>
              <a:ext cx="850203"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8</a:t>
              </a:r>
              <a:r>
                <a:rPr kumimoji="0" lang="zh-CN" altLang="en-US"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月</a:t>
              </a:r>
            </a:p>
          </p:txBody>
        </p:sp>
      </p:grpSp>
      <p:grpSp>
        <p:nvGrpSpPr>
          <p:cNvPr id="26" name="组合 25"/>
          <p:cNvGrpSpPr/>
          <p:nvPr/>
        </p:nvGrpSpPr>
        <p:grpSpPr>
          <a:xfrm>
            <a:off x="4090589" y="2544015"/>
            <a:ext cx="680890" cy="680781"/>
            <a:chOff x="6119197" y="3942381"/>
            <a:chExt cx="1018558" cy="1018926"/>
          </a:xfrm>
        </p:grpSpPr>
        <p:grpSp>
          <p:nvGrpSpPr>
            <p:cNvPr id="27" name="组合 26"/>
            <p:cNvGrpSpPr/>
            <p:nvPr/>
          </p:nvGrpSpPr>
          <p:grpSpPr>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0" name="椭圆 29"/>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8" name="TextBox 118"/>
            <p:cNvSpPr txBox="1"/>
            <p:nvPr/>
          </p:nvSpPr>
          <p:spPr>
            <a:xfrm>
              <a:off x="6209133" y="4196696"/>
              <a:ext cx="850205" cy="531307"/>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9</a:t>
              </a:r>
              <a:r>
                <a:rPr kumimoji="0" lang="zh-CN" altLang="en-US"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月</a:t>
              </a:r>
            </a:p>
          </p:txBody>
        </p:sp>
      </p:grpSp>
      <p:grpSp>
        <p:nvGrpSpPr>
          <p:cNvPr id="33" name="组合 32"/>
          <p:cNvGrpSpPr/>
          <p:nvPr/>
        </p:nvGrpSpPr>
        <p:grpSpPr>
          <a:xfrm>
            <a:off x="5004754" y="2544016"/>
            <a:ext cx="708615" cy="680781"/>
            <a:chOff x="7486713" y="3942381"/>
            <a:chExt cx="1060031" cy="1018926"/>
          </a:xfrm>
        </p:grpSpPr>
        <p:grpSp>
          <p:nvGrpSpPr>
            <p:cNvPr id="34" name="组合 33"/>
            <p:cNvGrpSpPr/>
            <p:nvPr/>
          </p:nvGrpSpPr>
          <p:grpSpPr>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7" name="椭圆 36"/>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35" name="TextBox 125"/>
            <p:cNvSpPr txBox="1"/>
            <p:nvPr/>
          </p:nvSpPr>
          <p:spPr>
            <a:xfrm>
              <a:off x="7555666" y="4199439"/>
              <a:ext cx="991078" cy="485241"/>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10</a:t>
              </a:r>
              <a:r>
                <a:rPr kumimoji="0" lang="zh-CN" altLang="en-US" sz="12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月</a:t>
              </a:r>
            </a:p>
          </p:txBody>
        </p:sp>
      </p:grpSp>
      <p:grpSp>
        <p:nvGrpSpPr>
          <p:cNvPr id="40" name="组合 39"/>
          <p:cNvGrpSpPr/>
          <p:nvPr/>
        </p:nvGrpSpPr>
        <p:grpSpPr>
          <a:xfrm>
            <a:off x="5918916" y="2431103"/>
            <a:ext cx="906755" cy="906611"/>
            <a:chOff x="8854229" y="3773382"/>
            <a:chExt cx="1356434" cy="1356924"/>
          </a:xfrm>
        </p:grpSpPr>
        <p:grpSp>
          <p:nvGrpSpPr>
            <p:cNvPr id="41" name="组合 40"/>
            <p:cNvGrpSpPr/>
            <p:nvPr/>
          </p:nvGrpSpPr>
          <p:grpSpPr>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44" name="椭圆 43"/>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42" name="TextBox 132"/>
            <p:cNvSpPr txBox="1"/>
            <p:nvPr/>
          </p:nvSpPr>
          <p:spPr>
            <a:xfrm>
              <a:off x="9068720" y="4180595"/>
              <a:ext cx="1015119"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11</a:t>
              </a:r>
              <a:r>
                <a:rPr kumimoji="0" lang="zh-CN" altLang="en-US"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月</a:t>
              </a:r>
            </a:p>
          </p:txBody>
        </p:sp>
      </p:grpSp>
      <p:grpSp>
        <p:nvGrpSpPr>
          <p:cNvPr id="47" name="组合 46"/>
          <p:cNvGrpSpPr/>
          <p:nvPr/>
        </p:nvGrpSpPr>
        <p:grpSpPr>
          <a:xfrm>
            <a:off x="7058945" y="2267888"/>
            <a:ext cx="1233232" cy="1233035"/>
            <a:chOff x="10559621" y="3529102"/>
            <a:chExt cx="1844818" cy="1845484"/>
          </a:xfrm>
        </p:grpSpPr>
        <p:grpSp>
          <p:nvGrpSpPr>
            <p:cNvPr id="48" name="组合 47"/>
            <p:cNvGrpSpPr/>
            <p:nvPr/>
          </p:nvGrpSpPr>
          <p:grpSpPr>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51" name="椭圆 50"/>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49" name="TextBox 139"/>
            <p:cNvSpPr txBox="1"/>
            <p:nvPr/>
          </p:nvSpPr>
          <p:spPr>
            <a:xfrm>
              <a:off x="10948736" y="4180595"/>
              <a:ext cx="1097152"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12</a:t>
              </a:r>
              <a:r>
                <a:rPr kumimoji="0" lang="zh-CN" altLang="en-US" sz="14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月</a:t>
              </a:r>
            </a:p>
          </p:txBody>
        </p:sp>
      </p:grpSp>
      <p:grpSp>
        <p:nvGrpSpPr>
          <p:cNvPr id="54" name="组合 53"/>
          <p:cNvGrpSpPr/>
          <p:nvPr/>
        </p:nvGrpSpPr>
        <p:grpSpPr>
          <a:xfrm>
            <a:off x="520654" y="1275606"/>
            <a:ext cx="1941598" cy="1092290"/>
            <a:chOff x="689131" y="1318791"/>
            <a:chExt cx="1631535" cy="1036935"/>
          </a:xfrm>
        </p:grpSpPr>
        <p:sp>
          <p:nvSpPr>
            <p:cNvPr id="55" name="TextBox 145"/>
            <p:cNvSpPr txBox="1"/>
            <p:nvPr/>
          </p:nvSpPr>
          <p:spPr>
            <a:xfrm>
              <a:off x="800766" y="1667530"/>
              <a:ext cx="1363987" cy="429493"/>
            </a:xfrm>
            <a:prstGeom prst="rect">
              <a:avLst/>
            </a:prstGeom>
            <a:noFill/>
          </p:spPr>
          <p:txBody>
            <a:bodyPr wrap="square" lIns="91431" tIns="45715" rIns="91431" bIns="45715"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a:t>
              </a:r>
            </a:p>
          </p:txBody>
        </p:sp>
        <p:grpSp>
          <p:nvGrpSpPr>
            <p:cNvPr id="56" name="组合 55"/>
            <p:cNvGrpSpPr/>
            <p:nvPr/>
          </p:nvGrpSpPr>
          <p:grpSpPr>
            <a:xfrm>
              <a:off x="689131" y="1318791"/>
              <a:ext cx="1631535" cy="1036935"/>
              <a:chOff x="689131" y="1318791"/>
              <a:chExt cx="1631535" cy="1036935"/>
            </a:xfrm>
          </p:grpSpPr>
          <p:cxnSp>
            <p:nvCxnSpPr>
              <p:cNvPr id="57" name="直接连接符 5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50615"/>
              </a:xfrm>
              <a:prstGeom prst="rect">
                <a:avLst/>
              </a:prstGeom>
              <a:noFill/>
            </p:spPr>
            <p:txBody>
              <a:bodyPr wrap="square" lIns="91431" tIns="0" rIns="91431"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grpSp>
        <p:nvGrpSpPr>
          <p:cNvPr id="59" name="组合 58"/>
          <p:cNvGrpSpPr/>
          <p:nvPr/>
        </p:nvGrpSpPr>
        <p:grpSpPr>
          <a:xfrm>
            <a:off x="2555776" y="1366748"/>
            <a:ext cx="1575314" cy="965418"/>
            <a:chOff x="873900" y="1541325"/>
            <a:chExt cx="1166203" cy="814401"/>
          </a:xfrm>
        </p:grpSpPr>
        <p:sp>
          <p:nvSpPr>
            <p:cNvPr id="60" name="TextBox 150"/>
            <p:cNvSpPr txBox="1"/>
            <p:nvPr/>
          </p:nvSpPr>
          <p:spPr>
            <a:xfrm>
              <a:off x="873900" y="1767302"/>
              <a:ext cx="1166203" cy="381650"/>
            </a:xfrm>
            <a:prstGeom prst="rect">
              <a:avLst/>
            </a:prstGeom>
            <a:noFill/>
          </p:spPr>
          <p:txBody>
            <a:bodyPr wrap="square" lIns="91431" tIns="45715" rIns="91431" bIns="45715"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a:t>
              </a:r>
            </a:p>
          </p:txBody>
        </p:sp>
        <p:grpSp>
          <p:nvGrpSpPr>
            <p:cNvPr id="61" name="组合 60"/>
            <p:cNvGrpSpPr/>
            <p:nvPr/>
          </p:nvGrpSpPr>
          <p:grpSpPr>
            <a:xfrm>
              <a:off x="947384" y="1541325"/>
              <a:ext cx="1008112" cy="814401"/>
              <a:chOff x="947384" y="1541325"/>
              <a:chExt cx="1008112" cy="814401"/>
            </a:xfrm>
          </p:grpSpPr>
          <p:cxnSp>
            <p:nvCxnSpPr>
              <p:cNvPr id="62" name="直接连接符 61"/>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384" y="1541325"/>
                <a:ext cx="1008112" cy="311559"/>
              </a:xfrm>
              <a:prstGeom prst="rect">
                <a:avLst/>
              </a:prstGeom>
              <a:noFill/>
            </p:spPr>
            <p:txBody>
              <a:bodyPr wrap="square" lIns="91431" tIns="0" rIns="91431"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grpSp>
        <p:nvGrpSpPr>
          <p:cNvPr id="64" name="组合 63"/>
          <p:cNvGrpSpPr/>
          <p:nvPr/>
        </p:nvGrpSpPr>
        <p:grpSpPr>
          <a:xfrm>
            <a:off x="4499992" y="1275606"/>
            <a:ext cx="1639315" cy="1051144"/>
            <a:chOff x="873900" y="1541325"/>
            <a:chExt cx="1166203" cy="814401"/>
          </a:xfrm>
        </p:grpSpPr>
        <p:sp>
          <p:nvSpPr>
            <p:cNvPr id="65" name="TextBox 155"/>
            <p:cNvSpPr txBox="1"/>
            <p:nvPr/>
          </p:nvSpPr>
          <p:spPr>
            <a:xfrm>
              <a:off x="873900" y="1767302"/>
              <a:ext cx="1166203" cy="350525"/>
            </a:xfrm>
            <a:prstGeom prst="rect">
              <a:avLst/>
            </a:prstGeom>
            <a:noFill/>
          </p:spPr>
          <p:txBody>
            <a:bodyPr wrap="square" lIns="91431" tIns="45715" rIns="91431" bIns="45715"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a:t>
              </a:r>
            </a:p>
          </p:txBody>
        </p:sp>
        <p:grpSp>
          <p:nvGrpSpPr>
            <p:cNvPr id="66" name="组合 65"/>
            <p:cNvGrpSpPr/>
            <p:nvPr/>
          </p:nvGrpSpPr>
          <p:grpSpPr>
            <a:xfrm>
              <a:off x="947384" y="1541325"/>
              <a:ext cx="1008112" cy="814401"/>
              <a:chOff x="947384" y="1541325"/>
              <a:chExt cx="1008112" cy="814401"/>
            </a:xfrm>
          </p:grpSpPr>
          <p:cxnSp>
            <p:nvCxnSpPr>
              <p:cNvPr id="67" name="直接连接符 6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47384" y="1541325"/>
                <a:ext cx="1008112" cy="286150"/>
              </a:xfrm>
              <a:prstGeom prst="rect">
                <a:avLst/>
              </a:prstGeom>
              <a:noFill/>
            </p:spPr>
            <p:txBody>
              <a:bodyPr wrap="square" lIns="91431" tIns="0" rIns="91431"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grpSp>
        <p:nvGrpSpPr>
          <p:cNvPr id="69" name="组合 68"/>
          <p:cNvGrpSpPr/>
          <p:nvPr/>
        </p:nvGrpSpPr>
        <p:grpSpPr>
          <a:xfrm>
            <a:off x="6837777" y="1326099"/>
            <a:ext cx="1550647" cy="817312"/>
            <a:chOff x="873900" y="1541325"/>
            <a:chExt cx="1166203" cy="652383"/>
          </a:xfrm>
        </p:grpSpPr>
        <p:sp>
          <p:nvSpPr>
            <p:cNvPr id="70" name="TextBox 160"/>
            <p:cNvSpPr txBox="1"/>
            <p:nvPr/>
          </p:nvSpPr>
          <p:spPr>
            <a:xfrm>
              <a:off x="873900" y="1767302"/>
              <a:ext cx="1166203" cy="361125"/>
            </a:xfrm>
            <a:prstGeom prst="rect">
              <a:avLst/>
            </a:prstGeom>
            <a:noFill/>
          </p:spPr>
          <p:txBody>
            <a:bodyPr wrap="square" lIns="91431" tIns="45715" rIns="91431" bIns="45715"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a:t>
              </a:r>
            </a:p>
          </p:txBody>
        </p:sp>
        <p:grpSp>
          <p:nvGrpSpPr>
            <p:cNvPr id="71" name="组合 70"/>
            <p:cNvGrpSpPr/>
            <p:nvPr/>
          </p:nvGrpSpPr>
          <p:grpSpPr>
            <a:xfrm>
              <a:off x="947384" y="1541325"/>
              <a:ext cx="1008112" cy="652383"/>
              <a:chOff x="947384" y="1541325"/>
              <a:chExt cx="1008112" cy="652383"/>
            </a:xfrm>
          </p:grpSpPr>
          <p:cxnSp>
            <p:nvCxnSpPr>
              <p:cNvPr id="72" name="直接连接符 71"/>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84" y="1541325"/>
                <a:ext cx="1008112" cy="294803"/>
              </a:xfrm>
              <a:prstGeom prst="rect">
                <a:avLst/>
              </a:prstGeom>
              <a:noFill/>
            </p:spPr>
            <p:txBody>
              <a:bodyPr wrap="square" lIns="91431" tIns="0" rIns="91431"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grpSp>
        <p:nvGrpSpPr>
          <p:cNvPr id="74" name="组合 73"/>
          <p:cNvGrpSpPr/>
          <p:nvPr/>
        </p:nvGrpSpPr>
        <p:grpSpPr>
          <a:xfrm>
            <a:off x="1559925" y="3422333"/>
            <a:ext cx="1624546" cy="915011"/>
            <a:chOff x="873900" y="1340833"/>
            <a:chExt cx="1166203" cy="843560"/>
          </a:xfrm>
        </p:grpSpPr>
        <p:sp>
          <p:nvSpPr>
            <p:cNvPr id="75" name="TextBox 165"/>
            <p:cNvSpPr txBox="1"/>
            <p:nvPr/>
          </p:nvSpPr>
          <p:spPr>
            <a:xfrm>
              <a:off x="873900" y="1767301"/>
              <a:ext cx="1166203" cy="417092"/>
            </a:xfrm>
            <a:prstGeom prst="rect">
              <a:avLst/>
            </a:prstGeom>
            <a:noFill/>
          </p:spPr>
          <p:txBody>
            <a:bodyPr wrap="square" lIns="91431" tIns="45715" rIns="91431" bIns="45715"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a:t>
              </a:r>
            </a:p>
          </p:txBody>
        </p:sp>
        <p:grpSp>
          <p:nvGrpSpPr>
            <p:cNvPr id="76" name="组合 75"/>
            <p:cNvGrpSpPr/>
            <p:nvPr/>
          </p:nvGrpSpPr>
          <p:grpSpPr>
            <a:xfrm>
              <a:off x="947384" y="1340833"/>
              <a:ext cx="1008112" cy="540984"/>
              <a:chOff x="947384" y="1340833"/>
              <a:chExt cx="1008112" cy="540984"/>
            </a:xfrm>
          </p:grpSpPr>
          <p:cxnSp>
            <p:nvCxnSpPr>
              <p:cNvPr id="77" name="直接连接符 76"/>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84" y="1541325"/>
                <a:ext cx="1008112" cy="340492"/>
              </a:xfrm>
              <a:prstGeom prst="rect">
                <a:avLst/>
              </a:prstGeom>
              <a:noFill/>
            </p:spPr>
            <p:txBody>
              <a:bodyPr wrap="square" lIns="91431" tIns="0" rIns="91431"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grpSp>
        <p:nvGrpSpPr>
          <p:cNvPr id="79" name="组合 78"/>
          <p:cNvGrpSpPr/>
          <p:nvPr/>
        </p:nvGrpSpPr>
        <p:grpSpPr>
          <a:xfrm>
            <a:off x="3553012" y="3422333"/>
            <a:ext cx="1624546" cy="915011"/>
            <a:chOff x="873900" y="1340833"/>
            <a:chExt cx="1166203" cy="843560"/>
          </a:xfrm>
        </p:grpSpPr>
        <p:sp>
          <p:nvSpPr>
            <p:cNvPr id="80" name="TextBox 170"/>
            <p:cNvSpPr txBox="1"/>
            <p:nvPr/>
          </p:nvSpPr>
          <p:spPr>
            <a:xfrm>
              <a:off x="873900" y="1767301"/>
              <a:ext cx="1166203" cy="417092"/>
            </a:xfrm>
            <a:prstGeom prst="rect">
              <a:avLst/>
            </a:prstGeom>
            <a:noFill/>
          </p:spPr>
          <p:txBody>
            <a:bodyPr wrap="square" lIns="91431" tIns="45715" rIns="91431" bIns="45715"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a:t>
              </a:r>
            </a:p>
          </p:txBody>
        </p:sp>
        <p:grpSp>
          <p:nvGrpSpPr>
            <p:cNvPr id="81" name="组合 80"/>
            <p:cNvGrpSpPr/>
            <p:nvPr/>
          </p:nvGrpSpPr>
          <p:grpSpPr>
            <a:xfrm>
              <a:off x="947384" y="1340833"/>
              <a:ext cx="1008112" cy="540984"/>
              <a:chOff x="947384" y="1340833"/>
              <a:chExt cx="1008112" cy="540984"/>
            </a:xfrm>
          </p:grpSpPr>
          <p:cxnSp>
            <p:nvCxnSpPr>
              <p:cNvPr id="82" name="直接连接符 81"/>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84" y="1541325"/>
                <a:ext cx="1008112" cy="340492"/>
              </a:xfrm>
              <a:prstGeom prst="rect">
                <a:avLst/>
              </a:prstGeom>
              <a:noFill/>
            </p:spPr>
            <p:txBody>
              <a:bodyPr wrap="square" lIns="91431" tIns="0" rIns="91431"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grpSp>
        <p:nvGrpSpPr>
          <p:cNvPr id="84" name="组合 83"/>
          <p:cNvGrpSpPr/>
          <p:nvPr/>
        </p:nvGrpSpPr>
        <p:grpSpPr>
          <a:xfrm>
            <a:off x="5539742" y="3477962"/>
            <a:ext cx="1624546" cy="915011"/>
            <a:chOff x="873900" y="1340833"/>
            <a:chExt cx="1166203" cy="843560"/>
          </a:xfrm>
        </p:grpSpPr>
        <p:sp>
          <p:nvSpPr>
            <p:cNvPr id="85" name="TextBox 175"/>
            <p:cNvSpPr txBox="1"/>
            <p:nvPr/>
          </p:nvSpPr>
          <p:spPr>
            <a:xfrm>
              <a:off x="873900" y="1767301"/>
              <a:ext cx="1166203" cy="417092"/>
            </a:xfrm>
            <a:prstGeom prst="rect">
              <a:avLst/>
            </a:prstGeom>
            <a:noFill/>
          </p:spPr>
          <p:txBody>
            <a:bodyPr wrap="square" lIns="91431" tIns="45715" rIns="91431" bIns="45715"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a:t>
              </a:r>
            </a:p>
          </p:txBody>
        </p:sp>
        <p:grpSp>
          <p:nvGrpSpPr>
            <p:cNvPr id="86" name="组合 85"/>
            <p:cNvGrpSpPr/>
            <p:nvPr/>
          </p:nvGrpSpPr>
          <p:grpSpPr>
            <a:xfrm>
              <a:off x="947384" y="1340833"/>
              <a:ext cx="1008112" cy="540984"/>
              <a:chOff x="947384" y="1340833"/>
              <a:chExt cx="1008112" cy="540984"/>
            </a:xfrm>
          </p:grpSpPr>
          <p:cxnSp>
            <p:nvCxnSpPr>
              <p:cNvPr id="89" name="直接连接符 88"/>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78"/>
              <p:cNvSpPr txBox="1"/>
              <p:nvPr/>
            </p:nvSpPr>
            <p:spPr>
              <a:xfrm>
                <a:off x="947384" y="1541325"/>
                <a:ext cx="1008112" cy="340492"/>
              </a:xfrm>
              <a:prstGeom prst="rect">
                <a:avLst/>
              </a:prstGeom>
              <a:noFill/>
            </p:spPr>
            <p:txBody>
              <a:bodyPr wrap="square" lIns="91431" tIns="0" rIns="91431"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61411334"/>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5000">
                                          <p:cBhvr additive="base">
                                            <p:cTn id="11" dur="1500" fill="hold"/>
                                            <p:tgtEl>
                                              <p:spTgt spid="5"/>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14:bounceEnd="55000">
                                          <p:cBhvr additive="base">
                                            <p:cTn id="15"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14:bounceEnd="55000">
                                          <p:cBhvr additive="base">
                                            <p:cTn id="19"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14:bounceEnd="55000">
                                          <p:cBhvr additive="base">
                                            <p:cTn id="23"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14:bounceEnd="55000">
                                          <p:cBhvr additive="base">
                                            <p:cTn id="27"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14:bounceEnd="55000">
                                          <p:cBhvr additive="base">
                                            <p:cTn id="31"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14:bounceEnd="55000">
                                          <p:cBhvr additive="base">
                                            <p:cTn id="35"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1+#ppt_w/2"/>
                                              </p:val>
                                            </p:tav>
                                            <p:tav tm="100000">
                                              <p:val>
                                                <p:strVal val="#ppt_x"/>
                                              </p:val>
                                            </p:tav>
                                          </p:tavLst>
                                        </p:anim>
                                        <p:anim calcmode="lin" valueType="num">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500" fill="hold"/>
                                            <p:tgtEl>
                                              <p:spTgt spid="19"/>
                                            </p:tgtEl>
                                            <p:attrNameLst>
                                              <p:attrName>ppt_x</p:attrName>
                                            </p:attrNameLst>
                                          </p:cBhvr>
                                          <p:tavLst>
                                            <p:tav tm="0">
                                              <p:val>
                                                <p:strVal val="1+#ppt_w/2"/>
                                              </p:val>
                                            </p:tav>
                                            <p:tav tm="100000">
                                              <p:val>
                                                <p:strVal val="#ppt_x"/>
                                              </p:val>
                                            </p:tav>
                                          </p:tavLst>
                                        </p:anim>
                                        <p:anim calcmode="lin" valueType="num">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500" fill="hold"/>
                                            <p:tgtEl>
                                              <p:spTgt spid="26"/>
                                            </p:tgtEl>
                                            <p:attrNameLst>
                                              <p:attrName>ppt_x</p:attrName>
                                            </p:attrNameLst>
                                          </p:cBhvr>
                                          <p:tavLst>
                                            <p:tav tm="0">
                                              <p:val>
                                                <p:strVal val="1+#ppt_w/2"/>
                                              </p:val>
                                            </p:tav>
                                            <p:tav tm="100000">
                                              <p:val>
                                                <p:strVal val="#ppt_x"/>
                                              </p:val>
                                            </p:tav>
                                          </p:tavLst>
                                        </p:anim>
                                        <p:anim calcmode="lin" valueType="num">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500" fill="hold"/>
                                            <p:tgtEl>
                                              <p:spTgt spid="33"/>
                                            </p:tgtEl>
                                            <p:attrNameLst>
                                              <p:attrName>ppt_x</p:attrName>
                                            </p:attrNameLst>
                                          </p:cBhvr>
                                          <p:tavLst>
                                            <p:tav tm="0">
                                              <p:val>
                                                <p:strVal val="1+#ppt_w/2"/>
                                              </p:val>
                                            </p:tav>
                                            <p:tav tm="100000">
                                              <p:val>
                                                <p:strVal val="#ppt_x"/>
                                              </p:val>
                                            </p:tav>
                                          </p:tavLst>
                                        </p:anim>
                                        <p:anim calcmode="lin" valueType="num">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500" fill="hold"/>
                                            <p:tgtEl>
                                              <p:spTgt spid="40"/>
                                            </p:tgtEl>
                                            <p:attrNameLst>
                                              <p:attrName>ppt_x</p:attrName>
                                            </p:attrNameLst>
                                          </p:cBhvr>
                                          <p:tavLst>
                                            <p:tav tm="0">
                                              <p:val>
                                                <p:strVal val="1+#ppt_w/2"/>
                                              </p:val>
                                            </p:tav>
                                            <p:tav tm="100000">
                                              <p:val>
                                                <p:strVal val="#ppt_x"/>
                                              </p:val>
                                            </p:tav>
                                          </p:tavLst>
                                        </p:anim>
                                        <p:anim calcmode="lin" valueType="num">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500" fill="hold"/>
                                            <p:tgtEl>
                                              <p:spTgt spid="47"/>
                                            </p:tgtEl>
                                            <p:attrNameLst>
                                              <p:attrName>ppt_x</p:attrName>
                                            </p:attrNameLst>
                                          </p:cBhvr>
                                          <p:tavLst>
                                            <p:tav tm="0">
                                              <p:val>
                                                <p:strVal val="1+#ppt_w/2"/>
                                              </p:val>
                                            </p:tav>
                                            <p:tav tm="100000">
                                              <p:val>
                                                <p:strVal val="#ppt_x"/>
                                              </p:val>
                                            </p:tav>
                                          </p:tavLst>
                                        </p:anim>
                                        <p:anim calcmode="lin" valueType="num">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等线" panose="02010600030101010101" pitchFamily="2" charset="-122"/>
              <a:cs typeface="+mn-cs"/>
            </a:endParaRPr>
          </a:p>
        </p:txBody>
      </p:sp>
      <p:sp>
        <p:nvSpPr>
          <p:cNvPr id="100" name="六边形 99"/>
          <p:cNvSpPr/>
          <p:nvPr/>
        </p:nvSpPr>
        <p:spPr>
          <a:xfrm rot="5400000">
            <a:off x="1423711" y="1279437"/>
            <a:ext cx="1113884" cy="960090"/>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等线" panose="02010600030101010101" pitchFamily="2" charset="-122"/>
              <a:cs typeface="+mn-cs"/>
            </a:endParaRPr>
          </a:p>
        </p:txBody>
      </p:sp>
      <p:sp>
        <p:nvSpPr>
          <p:cNvPr id="101" name="六边形 100"/>
          <p:cNvSpPr/>
          <p:nvPr/>
        </p:nvSpPr>
        <p:spPr>
          <a:xfrm rot="5400000">
            <a:off x="482286" y="2467231"/>
            <a:ext cx="867515" cy="748064"/>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等线" panose="02010600030101010101" pitchFamily="2" charset="-122"/>
              <a:cs typeface="+mn-cs"/>
            </a:endParaRPr>
          </a:p>
        </p:txBody>
      </p:sp>
      <p:grpSp>
        <p:nvGrpSpPr>
          <p:cNvPr id="102" name="组合 101"/>
          <p:cNvGrpSpPr>
            <a:grpSpLocks/>
          </p:cNvGrpSpPr>
          <p:nvPr/>
        </p:nvGrpSpPr>
        <p:grpSpPr bwMode="auto">
          <a:xfrm>
            <a:off x="2636889" y="811337"/>
            <a:ext cx="1167637" cy="1354280"/>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等线" panose="02010600030101010101" pitchFamily="2" charset="-122"/>
                <a:cs typeface="+mn-cs"/>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E7E6E6"/>
                  </a:solidFill>
                  <a:effectLst>
                    <a:innerShdw blurRad="63500" dist="50800" dir="13500000">
                      <a:prstClr val="black">
                        <a:alpha val="50000"/>
                      </a:prstClr>
                    </a:innerShdw>
                  </a:effectLst>
                  <a:uLnTx/>
                  <a:uFillTx/>
                  <a:latin typeface="微软雅黑" pitchFamily="34" charset="-122"/>
                  <a:ea typeface="等线 Light" panose="02010600030101010101" pitchFamily="2" charset="-122"/>
                  <a:cs typeface="+mj-cs"/>
                </a:rPr>
                <a:t>01</a:t>
              </a:r>
              <a:endParaRPr kumimoji="0" lang="en-US" sz="3386" b="1" i="0" u="none" strike="noStrike" kern="1200" cap="none" spc="0" normalizeH="0" baseline="0" noProof="0" dirty="0">
                <a:ln>
                  <a:noFill/>
                </a:ln>
                <a:solidFill>
                  <a:srgbClr val="E7E6E6"/>
                </a:solidFill>
                <a:effectLst>
                  <a:innerShdw blurRad="63500" dist="50800" dir="13500000">
                    <a:prstClr val="black">
                      <a:alpha val="50000"/>
                    </a:prstClr>
                  </a:innerShdw>
                </a:effectLst>
                <a:uLnTx/>
                <a:uFillTx/>
                <a:latin typeface="微软雅黑" pitchFamily="34" charset="-122"/>
                <a:ea typeface="+mj-ea"/>
                <a:cs typeface="+mj-cs"/>
              </a:endParaRPr>
            </a:p>
          </p:txBody>
        </p:sp>
      </p:grpSp>
      <p:grpSp>
        <p:nvGrpSpPr>
          <p:cNvPr id="105" name="组合 104"/>
          <p:cNvGrpSpPr>
            <a:grpSpLocks/>
          </p:cNvGrpSpPr>
          <p:nvPr/>
        </p:nvGrpSpPr>
        <p:grpSpPr bwMode="auto">
          <a:xfrm>
            <a:off x="1979906" y="1967029"/>
            <a:ext cx="1167637" cy="1354280"/>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等线" panose="02010600030101010101" pitchFamily="2" charset="-122"/>
                <a:cs typeface="+mn-cs"/>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5B9BD5"/>
                  </a:solidFill>
                  <a:effectLst>
                    <a:innerShdw blurRad="63500" dist="50800" dir="13500000">
                      <a:prstClr val="black">
                        <a:alpha val="50000"/>
                      </a:prstClr>
                    </a:innerShdw>
                  </a:effectLst>
                  <a:uLnTx/>
                  <a:uFillTx/>
                  <a:latin typeface="微软雅黑" pitchFamily="34" charset="-122"/>
                  <a:ea typeface="等线 Light" panose="02010600030101010101" pitchFamily="2" charset="-122"/>
                  <a:cs typeface="+mj-cs"/>
                </a:rPr>
                <a:t>02</a:t>
              </a:r>
              <a:endParaRPr kumimoji="0" lang="en-US" sz="3386" b="1" i="0" u="none" strike="noStrike" kern="1200" cap="none" spc="0" normalizeH="0" baseline="0" noProof="0" dirty="0">
                <a:ln>
                  <a:noFill/>
                </a:ln>
                <a:solidFill>
                  <a:srgbClr val="5B9BD5"/>
                </a:solidFill>
                <a:effectLst>
                  <a:innerShdw blurRad="63500" dist="50800" dir="13500000">
                    <a:prstClr val="black">
                      <a:alpha val="50000"/>
                    </a:prstClr>
                  </a:innerShdw>
                </a:effectLst>
                <a:uLnTx/>
                <a:uFillTx/>
                <a:latin typeface="微软雅黑" pitchFamily="34" charset="-122"/>
                <a:ea typeface="+mj-ea"/>
                <a:cs typeface="+mj-cs"/>
              </a:endParaRPr>
            </a:p>
          </p:txBody>
        </p:sp>
      </p:grpSp>
      <p:grpSp>
        <p:nvGrpSpPr>
          <p:cNvPr id="108"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等线" panose="02010600030101010101" pitchFamily="2" charset="-122"/>
                <a:cs typeface="+mn-cs"/>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C000"/>
                  </a:solidFill>
                  <a:effectLst>
                    <a:innerShdw blurRad="63500" dist="50800" dir="13500000">
                      <a:prstClr val="black">
                        <a:alpha val="50000"/>
                      </a:prstClr>
                    </a:innerShdw>
                  </a:effectLst>
                  <a:uLnTx/>
                  <a:uFillTx/>
                  <a:latin typeface="微软雅黑" pitchFamily="34" charset="-122"/>
                  <a:ea typeface="等线 Light" panose="02010600030101010101" pitchFamily="2" charset="-122"/>
                  <a:cs typeface="+mj-cs"/>
                </a:rPr>
                <a:t>03</a:t>
              </a:r>
              <a:endParaRPr kumimoji="0" lang="en-US" sz="3386" b="1" i="0" u="none" strike="noStrike" kern="1200" cap="none" spc="0" normalizeH="0" baseline="0" noProof="0" dirty="0">
                <a:ln>
                  <a:noFill/>
                </a:ln>
                <a:solidFill>
                  <a:srgbClr val="FFC000"/>
                </a:solidFill>
                <a:effectLst>
                  <a:innerShdw blurRad="63500" dist="50800" dir="13500000">
                    <a:prstClr val="black">
                      <a:alpha val="50000"/>
                    </a:prstClr>
                  </a:innerShdw>
                </a:effectLst>
                <a:uLnTx/>
                <a:uFillTx/>
                <a:latin typeface="微软雅黑" pitchFamily="34" charset="-122"/>
                <a:ea typeface="+mj-ea"/>
                <a:cs typeface="+mj-cs"/>
              </a:endParaRPr>
            </a:p>
          </p:txBody>
        </p:sp>
      </p:grpSp>
      <p:grpSp>
        <p:nvGrpSpPr>
          <p:cNvPr id="111" name="组合 110"/>
          <p:cNvGrpSpPr>
            <a:grpSpLocks/>
          </p:cNvGrpSpPr>
          <p:nvPr/>
        </p:nvGrpSpPr>
        <p:grpSpPr bwMode="auto">
          <a:xfrm>
            <a:off x="4798958" y="1044267"/>
            <a:ext cx="2184467" cy="347902"/>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331" name="Title 3"/>
            <p:cNvSpPr txBox="1">
              <a:spLocks/>
            </p:cNvSpPr>
            <p:nvPr/>
          </p:nvSpPr>
          <p:spPr bwMode="auto">
            <a:xfrm>
              <a:off x="1805999" y="3245856"/>
              <a:ext cx="1947614" cy="318577"/>
            </a:xfrm>
            <a:prstGeom prst="rect">
              <a:avLst/>
            </a:prstGeom>
            <a:noFill/>
            <a:ln w="9525">
              <a:no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01</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endParaRPr>
          </a:p>
        </p:txBody>
      </p:sp>
      <p:grpSp>
        <p:nvGrpSpPr>
          <p:cNvPr id="115" name="组合 114"/>
          <p:cNvGrpSpPr>
            <a:grpSpLocks/>
          </p:cNvGrpSpPr>
          <p:nvPr/>
        </p:nvGrpSpPr>
        <p:grpSpPr bwMode="auto">
          <a:xfrm>
            <a:off x="4798958" y="2165617"/>
            <a:ext cx="2184467" cy="347902"/>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329" name="Title 3"/>
            <p:cNvSpPr txBox="1">
              <a:spLocks/>
            </p:cNvSpPr>
            <p:nvPr/>
          </p:nvSpPr>
          <p:spPr bwMode="auto">
            <a:xfrm>
              <a:off x="1805999" y="3245856"/>
              <a:ext cx="1947614" cy="318577"/>
            </a:xfrm>
            <a:prstGeom prst="rect">
              <a:avLst/>
            </a:prstGeom>
            <a:noFill/>
            <a:ln w="9525">
              <a:no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02</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endParaRPr>
          </a:p>
        </p:txBody>
      </p:sp>
      <p:grpSp>
        <p:nvGrpSpPr>
          <p:cNvPr id="119" name="组合 118"/>
          <p:cNvGrpSpPr>
            <a:grpSpLocks/>
          </p:cNvGrpSpPr>
          <p:nvPr/>
        </p:nvGrpSpPr>
        <p:grpSpPr bwMode="auto">
          <a:xfrm>
            <a:off x="4798958" y="3336240"/>
            <a:ext cx="2184467" cy="34939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327" name="Title 3"/>
            <p:cNvSpPr txBox="1">
              <a:spLocks/>
            </p:cNvSpPr>
            <p:nvPr/>
          </p:nvSpPr>
          <p:spPr bwMode="auto">
            <a:xfrm>
              <a:off x="1805999" y="3245856"/>
              <a:ext cx="1947614" cy="318577"/>
            </a:xfrm>
            <a:prstGeom prst="rect">
              <a:avLst/>
            </a:prstGeom>
            <a:noFill/>
            <a:ln w="9525">
              <a:no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03</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等线" panose="02010600030101010101" pitchFamily="2" charset="-122"/>
              <a:ea typeface="等线"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0503190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156097" y="1339909"/>
            <a:ext cx="2620464" cy="2589108"/>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mn-ea"/>
                <a:cs typeface="+mn-cs"/>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a:grpSpLocks/>
          </p:cNvGrpSpPr>
          <p:nvPr/>
        </p:nvGrpSpPr>
        <p:grpSpPr bwMode="auto">
          <a:xfrm>
            <a:off x="764489" y="959158"/>
            <a:ext cx="1699195" cy="1678291"/>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mn-ea"/>
                <a:cs typeface="+mn-cs"/>
              </a:endParaRPr>
            </a:p>
          </p:txBody>
        </p:sp>
        <p:pic>
          <p:nvPicPr>
            <p:cNvPr id="51" name="Picture 2" descr="C:\Documents and Settings\Administrator\桌面\图片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a:grpSpLocks/>
          </p:cNvGrpSpPr>
          <p:nvPr/>
        </p:nvGrpSpPr>
        <p:grpSpPr bwMode="auto">
          <a:xfrm>
            <a:off x="2018728" y="3460170"/>
            <a:ext cx="1227363" cy="1210938"/>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mn-ea"/>
                  <a:cs typeface="+mn-cs"/>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C000"/>
                  </a:solidFill>
                  <a:effectLst/>
                  <a:uLnTx/>
                  <a:uFillTx/>
                  <a:latin typeface="Calibri" panose="020F0502020204030204"/>
                  <a:ea typeface="等线" panose="02010600030101010101" pitchFamily="2" charset="-122"/>
                  <a:cs typeface="+mn-cs"/>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组合 56"/>
          <p:cNvGrpSpPr>
            <a:grpSpLocks noChangeAspect="1"/>
          </p:cNvGrpSpPr>
          <p:nvPr/>
        </p:nvGrpSpPr>
        <p:grpSpPr bwMode="auto">
          <a:xfrm>
            <a:off x="5284229" y="3351172"/>
            <a:ext cx="3080351" cy="731639"/>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5405" name="组合 58"/>
            <p:cNvGrpSpPr>
              <a:grpSpLocks/>
            </p:cNvGrpSpPr>
            <p:nvPr/>
          </p:nvGrpSpPr>
          <p:grpSpPr bwMode="auto">
            <a:xfrm>
              <a:off x="6386716" y="1990699"/>
              <a:ext cx="1478799" cy="608877"/>
              <a:chOff x="606331" y="1409613"/>
              <a:chExt cx="1478799" cy="608877"/>
            </a:xfrm>
          </p:grpSpPr>
          <p:sp>
            <p:nvSpPr>
              <p:cNvPr id="15408" name="TextBox 61"/>
              <p:cNvSpPr txBox="1">
                <a:spLocks noChangeArrowheads="1"/>
              </p:cNvSpPr>
              <p:nvPr/>
            </p:nvSpPr>
            <p:spPr bwMode="auto">
              <a:xfrm>
                <a:off x="606331" y="1409613"/>
                <a:ext cx="945211" cy="320749"/>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409" name="TextBox 62"/>
              <p:cNvSpPr txBox="1">
                <a:spLocks noChangeArrowheads="1"/>
              </p:cNvSpPr>
              <p:nvPr/>
            </p:nvSpPr>
            <p:spPr bwMode="auto">
              <a:xfrm>
                <a:off x="606331" y="1668918"/>
                <a:ext cx="1478799" cy="34957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68" name="组合 67"/>
          <p:cNvGrpSpPr>
            <a:grpSpLocks noChangeAspect="1"/>
          </p:cNvGrpSpPr>
          <p:nvPr/>
        </p:nvGrpSpPr>
        <p:grpSpPr bwMode="auto">
          <a:xfrm>
            <a:off x="5284229" y="1251814"/>
            <a:ext cx="3080351" cy="731639"/>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5387" name="组合 69"/>
            <p:cNvGrpSpPr>
              <a:grpSpLocks/>
            </p:cNvGrpSpPr>
            <p:nvPr/>
          </p:nvGrpSpPr>
          <p:grpSpPr bwMode="auto">
            <a:xfrm>
              <a:off x="6386716" y="2954206"/>
              <a:ext cx="1478799" cy="608877"/>
              <a:chOff x="606331" y="1409613"/>
              <a:chExt cx="1478799" cy="608877"/>
            </a:xfrm>
          </p:grpSpPr>
          <p:sp>
            <p:nvSpPr>
              <p:cNvPr id="15390" name="TextBox 74"/>
              <p:cNvSpPr txBox="1">
                <a:spLocks noChangeArrowheads="1"/>
              </p:cNvSpPr>
              <p:nvPr/>
            </p:nvSpPr>
            <p:spPr bwMode="auto">
              <a:xfrm>
                <a:off x="606331" y="1409613"/>
                <a:ext cx="945211" cy="320749"/>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391" name="TextBox 75"/>
              <p:cNvSpPr txBox="1">
                <a:spLocks noChangeArrowheads="1"/>
              </p:cNvSpPr>
              <p:nvPr/>
            </p:nvSpPr>
            <p:spPr bwMode="auto">
              <a:xfrm>
                <a:off x="606331" y="1668918"/>
                <a:ext cx="1478799" cy="34957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81" name="组合 80"/>
          <p:cNvGrpSpPr>
            <a:grpSpLocks noChangeAspect="1"/>
          </p:cNvGrpSpPr>
          <p:nvPr/>
        </p:nvGrpSpPr>
        <p:grpSpPr bwMode="auto">
          <a:xfrm>
            <a:off x="5284229" y="2311945"/>
            <a:ext cx="3080351" cy="730146"/>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5369" name="组合 82"/>
            <p:cNvGrpSpPr>
              <a:grpSpLocks/>
            </p:cNvGrpSpPr>
            <p:nvPr/>
          </p:nvGrpSpPr>
          <p:grpSpPr bwMode="auto">
            <a:xfrm>
              <a:off x="6386716" y="3917713"/>
              <a:ext cx="1478799" cy="609592"/>
              <a:chOff x="606331" y="1409613"/>
              <a:chExt cx="1478799" cy="609592"/>
            </a:xfrm>
          </p:grpSpPr>
          <p:sp>
            <p:nvSpPr>
              <p:cNvPr id="15372" name="TextBox 85"/>
              <p:cNvSpPr txBox="1">
                <a:spLocks noChangeArrowheads="1"/>
              </p:cNvSpPr>
              <p:nvPr/>
            </p:nvSpPr>
            <p:spPr bwMode="auto">
              <a:xfrm>
                <a:off x="606331" y="1409613"/>
                <a:ext cx="945211" cy="321405"/>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373" name="TextBox 86"/>
              <p:cNvSpPr txBox="1">
                <a:spLocks noChangeArrowheads="1"/>
              </p:cNvSpPr>
              <p:nvPr/>
            </p:nvSpPr>
            <p:spPr bwMode="auto">
              <a:xfrm>
                <a:off x="606331" y="1668918"/>
                <a:ext cx="1478799" cy="350287"/>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42526602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52342" y="880022"/>
            <a:ext cx="5116996" cy="4382371"/>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9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0" name="圆角矩形 29"/>
          <p:cNvSpPr/>
          <p:nvPr/>
        </p:nvSpPr>
        <p:spPr>
          <a:xfrm>
            <a:off x="1691731" y="3567677"/>
            <a:ext cx="1996330" cy="368806"/>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2010</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4</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月</a:t>
            </a:r>
          </a:p>
        </p:txBody>
      </p:sp>
      <p:sp>
        <p:nvSpPr>
          <p:cNvPr id="31" name="圆角矩形 30"/>
          <p:cNvSpPr/>
          <p:nvPr/>
        </p:nvSpPr>
        <p:spPr>
          <a:xfrm>
            <a:off x="2529382" y="2770338"/>
            <a:ext cx="1996331" cy="370299"/>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2011</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5</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月</a:t>
            </a:r>
          </a:p>
        </p:txBody>
      </p:sp>
      <p:sp>
        <p:nvSpPr>
          <p:cNvPr id="32" name="圆角矩形 31"/>
          <p:cNvSpPr/>
          <p:nvPr/>
        </p:nvSpPr>
        <p:spPr>
          <a:xfrm>
            <a:off x="3152023" y="2002864"/>
            <a:ext cx="1996330" cy="37029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2012</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6</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月</a:t>
            </a:r>
          </a:p>
        </p:txBody>
      </p:sp>
      <p:sp>
        <p:nvSpPr>
          <p:cNvPr id="33" name="圆角矩形 32"/>
          <p:cNvSpPr/>
          <p:nvPr/>
        </p:nvSpPr>
        <p:spPr>
          <a:xfrm>
            <a:off x="3852306" y="1277197"/>
            <a:ext cx="1996331" cy="370299"/>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2013</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12</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月</a:t>
            </a:r>
          </a:p>
        </p:txBody>
      </p:sp>
      <p:sp>
        <p:nvSpPr>
          <p:cNvPr id="34" name="圆角矩形 33"/>
          <p:cNvSpPr/>
          <p:nvPr/>
        </p:nvSpPr>
        <p:spPr>
          <a:xfrm>
            <a:off x="898871" y="4296329"/>
            <a:ext cx="1996331" cy="370299"/>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2009</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3</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rPr>
              <a:t>月</a:t>
            </a:r>
          </a:p>
        </p:txBody>
      </p:sp>
      <p:sp>
        <p:nvSpPr>
          <p:cNvPr id="35" name="矩形 34"/>
          <p:cNvSpPr/>
          <p:nvPr/>
        </p:nvSpPr>
        <p:spPr>
          <a:xfrm>
            <a:off x="3852306" y="4272439"/>
            <a:ext cx="1979906" cy="513841"/>
          </a:xfrm>
          <a:prstGeom prst="rect">
            <a:avLst/>
          </a:prstGeom>
          <a:ln>
            <a:solidFill>
              <a:schemeClr val="accent4"/>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36" name="矩形 35"/>
          <p:cNvSpPr/>
          <p:nvPr/>
        </p:nvSpPr>
        <p:spPr>
          <a:xfrm>
            <a:off x="4379386" y="3490033"/>
            <a:ext cx="1979906" cy="513841"/>
          </a:xfrm>
          <a:prstGeom prst="rect">
            <a:avLst/>
          </a:prstGeom>
          <a:ln>
            <a:solidFill>
              <a:schemeClr val="accent3"/>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37" name="矩形 36"/>
          <p:cNvSpPr/>
          <p:nvPr/>
        </p:nvSpPr>
        <p:spPr>
          <a:xfrm>
            <a:off x="4891533" y="2707626"/>
            <a:ext cx="1979906" cy="513841"/>
          </a:xfrm>
          <a:prstGeom prst="rect">
            <a:avLst/>
          </a:prstGeom>
          <a:ln>
            <a:solidFill>
              <a:schemeClr val="accent2"/>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38" name="矩形 37"/>
          <p:cNvSpPr/>
          <p:nvPr/>
        </p:nvSpPr>
        <p:spPr>
          <a:xfrm>
            <a:off x="5369338" y="1925220"/>
            <a:ext cx="1981400" cy="513841"/>
          </a:xfrm>
          <a:prstGeom prst="rect">
            <a:avLst/>
          </a:prstGeom>
          <a:ln>
            <a:solidFill>
              <a:schemeClr val="accent1"/>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39" name="矩形 38"/>
          <p:cNvSpPr/>
          <p:nvPr/>
        </p:nvSpPr>
        <p:spPr>
          <a:xfrm>
            <a:off x="6120389" y="1214485"/>
            <a:ext cx="1979906" cy="513841"/>
          </a:xfrm>
          <a:prstGeom prst="rect">
            <a:avLst/>
          </a:prstGeom>
          <a:ln>
            <a:solidFill>
              <a:schemeClr val="bg2"/>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4472C4">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9519015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673370" y="695153"/>
            <a:ext cx="2068917" cy="126941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rPr>
              <a:t>单击填加问题三？</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endParaRPr>
          </a:p>
        </p:txBody>
      </p:sp>
      <p:sp>
        <p:nvSpPr>
          <p:cNvPr id="27" name="Cloud Callout 9"/>
          <p:cNvSpPr/>
          <p:nvPr/>
        </p:nvSpPr>
        <p:spPr bwMode="auto">
          <a:xfrm>
            <a:off x="1089830" y="2251251"/>
            <a:ext cx="2354865" cy="1279657"/>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rPr>
              <a:t>单击填加问题一？</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mn-ea"/>
              <a:cs typeface="+mn-cs"/>
            </a:endParaRPr>
          </a:p>
        </p:txBody>
      </p:sp>
      <p:sp>
        <p:nvSpPr>
          <p:cNvPr id="28" name="Freeform 53"/>
          <p:cNvSpPr>
            <a:spLocks noEditPoints="1"/>
          </p:cNvSpPr>
          <p:nvPr/>
        </p:nvSpPr>
        <p:spPr bwMode="black">
          <a:xfrm>
            <a:off x="3744800" y="2955489"/>
            <a:ext cx="1712634" cy="19321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lIns="53730" tIns="26867" rIns="53730" bIns="2686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Cloud Callout 11"/>
          <p:cNvSpPr/>
          <p:nvPr/>
        </p:nvSpPr>
        <p:spPr bwMode="auto">
          <a:xfrm>
            <a:off x="5564093" y="2125834"/>
            <a:ext cx="2191121" cy="1422992"/>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rPr>
              <a:t>单击填加问题四？</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endParaRPr>
          </a:p>
        </p:txBody>
      </p:sp>
      <p:sp>
        <p:nvSpPr>
          <p:cNvPr id="30" name="Cloud Callout 12"/>
          <p:cNvSpPr/>
          <p:nvPr/>
        </p:nvSpPr>
        <p:spPr bwMode="auto">
          <a:xfrm>
            <a:off x="2021551" y="743095"/>
            <a:ext cx="2293467" cy="1278618"/>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rPr>
              <a:t>单击填加问题二？</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2948444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2051720" y="2280163"/>
            <a:ext cx="504056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930090" y="1563638"/>
            <a:ext cx="5417189" cy="707886"/>
          </a:xfrm>
          <a:prstGeom prst="rect">
            <a:avLst/>
          </a:prstGeom>
          <a:noFill/>
        </p:spPr>
        <p:txBody>
          <a:bodyPr wrap="none" rtlCol="0">
            <a:spAutoFit/>
          </a:bodyPr>
          <a:lstStyle/>
          <a:p>
            <a:r>
              <a:rPr lang="zh-CN" altLang="en-US" sz="4000" b="1" dirty="0" smtClean="0">
                <a:latin typeface="Arial" panose="020B0604020202020204" pitchFamily="34" charset="0"/>
                <a:ea typeface="微软雅黑" panose="020B0503020204020204" pitchFamily="34" charset="-122"/>
                <a:sym typeface="Arial" panose="020B0604020202020204" pitchFamily="34" charset="0"/>
              </a:rPr>
              <a:t>感谢观看 </a:t>
            </a:r>
            <a:r>
              <a:rPr lang="en-US" altLang="zh-CN" sz="4000" b="1" dirty="0" smtClean="0">
                <a:latin typeface="Arial" panose="020B0604020202020204" pitchFamily="34" charset="0"/>
                <a:ea typeface="微软雅黑" panose="020B0503020204020204" pitchFamily="34" charset="-122"/>
                <a:sym typeface="Arial" panose="020B0604020202020204" pitchFamily="34" charset="0"/>
              </a:rPr>
              <a:t>THANK YOU</a:t>
            </a:r>
            <a:endParaRPr lang="zh-CN" altLang="en-US" sz="4000" b="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p:nvPr/>
        </p:nvGrpSpPr>
        <p:grpSpPr>
          <a:xfrm>
            <a:off x="2745068" y="2497928"/>
            <a:ext cx="3528392" cy="371146"/>
            <a:chOff x="2745068" y="2497928"/>
            <a:chExt cx="3528392" cy="371146"/>
          </a:xfrm>
        </p:grpSpPr>
        <p:sp>
          <p:nvSpPr>
            <p:cNvPr id="2" name="剪去对角的矩形 1"/>
            <p:cNvSpPr/>
            <p:nvPr/>
          </p:nvSpPr>
          <p:spPr>
            <a:xfrm>
              <a:off x="2745068" y="2497928"/>
              <a:ext cx="3528392" cy="360040"/>
            </a:xfrm>
            <a:prstGeom prst="snip2DiagRect">
              <a:avLst/>
            </a:prstGeom>
            <a:solidFill>
              <a:srgbClr val="CF8D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35"/>
            <p:cNvSpPr txBox="1"/>
            <p:nvPr/>
          </p:nvSpPr>
          <p:spPr>
            <a:xfrm>
              <a:off x="2843808" y="2499742"/>
              <a:ext cx="3330913" cy="369332"/>
            </a:xfrm>
            <a:prstGeom prst="rect">
              <a:avLst/>
            </a:prstGeom>
            <a:noFill/>
          </p:spPr>
          <p:txBody>
            <a:bodyPr wrap="square" rtlCol="0">
              <a:spAutoFit/>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汇报</a:t>
              </a:r>
              <a:r>
                <a:rPr lang="zh-CN" altLang="en-US" dirty="0" smtClean="0">
                  <a:latin typeface="Arial" panose="020B0604020202020204" pitchFamily="34" charset="0"/>
                  <a:ea typeface="微软雅黑" panose="020B0503020204020204" pitchFamily="34" charset="-122"/>
                  <a:sym typeface="Arial" panose="020B0604020202020204" pitchFamily="34" charset="0"/>
                </a:rPr>
                <a:t>：第一</a:t>
              </a:r>
              <a:r>
                <a:rPr lang="en-US" altLang="zh-CN" dirty="0" smtClean="0">
                  <a:latin typeface="Arial" panose="020B0604020202020204" pitchFamily="34" charset="0"/>
                  <a:ea typeface="微软雅黑" panose="020B0503020204020204" pitchFamily="34" charset="-122"/>
                  <a:sym typeface="Arial" panose="020B0604020202020204" pitchFamily="34" charset="0"/>
                </a:rPr>
                <a:t>PPT    </a:t>
              </a:r>
              <a:r>
                <a:rPr lang="zh-CN" altLang="en-US" dirty="0">
                  <a:latin typeface="Arial" panose="020B0604020202020204" pitchFamily="34" charset="0"/>
                  <a:ea typeface="微软雅黑" panose="020B0503020204020204" pitchFamily="34" charset="-122"/>
                  <a:sym typeface="Arial" panose="020B0604020202020204" pitchFamily="34" charset="0"/>
                </a:rPr>
                <a:t>导师</a:t>
              </a:r>
              <a:r>
                <a:rPr lang="zh-CN" altLang="en-US" dirty="0" smtClean="0">
                  <a:latin typeface="Arial" panose="020B0604020202020204" pitchFamily="34" charset="0"/>
                  <a:ea typeface="微软雅黑" panose="020B0503020204020204" pitchFamily="34" charset="-122"/>
                  <a:sym typeface="Arial" panose="020B0604020202020204" pitchFamily="34" charset="0"/>
                </a:rPr>
                <a:t>：</a:t>
              </a:r>
              <a:r>
                <a:rPr lang="en-US" altLang="zh-CN" dirty="0" smtClean="0">
                  <a:latin typeface="Arial" panose="020B0604020202020204" pitchFamily="34" charset="0"/>
                  <a:ea typeface="微软雅黑" panose="020B0503020204020204" pitchFamily="34" charset="-122"/>
                  <a:sym typeface="Arial" panose="020B0604020202020204" pitchFamily="34" charset="0"/>
                </a:rPr>
                <a:t>1PPT</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75799303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2500"/>
                                  </p:stCondLst>
                                  <p:iterate type="lt">
                                    <p:tmPct val="10000"/>
                                  </p:iterate>
                                  <p:childTnLst>
                                    <p:set>
                                      <p:cBhvr>
                                        <p:cTn id="6" dur="1" fill="hold">
                                          <p:stCondLst>
                                            <p:cond delay="0"/>
                                          </p:stCondLst>
                                        </p:cTn>
                                        <p:tgtEl>
                                          <p:spTgt spid="8"/>
                                        </p:tgtEl>
                                        <p:attrNameLst>
                                          <p:attrName>style.visibility</p:attrName>
                                        </p:attrNameLst>
                                      </p:cBhvr>
                                      <p:to>
                                        <p:strVal val="visible"/>
                                      </p:to>
                                    </p:set>
                                    <p:anim by="(-#ppt_w*2)" calcmode="lin" valueType="num">
                                      <p:cBhvr rctx="PPT">
                                        <p:cTn id="7" dur="500" autoRev="1" fill="hold">
                                          <p:stCondLst>
                                            <p:cond delay="0"/>
                                          </p:stCondLst>
                                        </p:cTn>
                                        <p:tgtEl>
                                          <p:spTgt spid="8"/>
                                        </p:tgtEl>
                                        <p:attrNameLst>
                                          <p:attrName>ppt_w</p:attrName>
                                        </p:attrNameLst>
                                      </p:cBhvr>
                                    </p:anim>
                                    <p:anim by="(#ppt_w*0.50)" calcmode="lin" valueType="num">
                                      <p:cBhvr>
                                        <p:cTn id="8" dur="500" decel="50000" autoRev="1" fill="hold">
                                          <p:stCondLst>
                                            <p:cond delay="0"/>
                                          </p:stCondLst>
                                        </p:cTn>
                                        <p:tgtEl>
                                          <p:spTgt spid="8"/>
                                        </p:tgtEl>
                                        <p:attrNameLst>
                                          <p:attrName>ppt_x</p:attrName>
                                        </p:attrNameLst>
                                      </p:cBhvr>
                                    </p:anim>
                                    <p:anim from="(-#ppt_h/2)" to="(#ppt_y)" calcmode="lin" valueType="num">
                                      <p:cBhvr>
                                        <p:cTn id="9" dur="1000" fill="hold">
                                          <p:stCondLst>
                                            <p:cond delay="0"/>
                                          </p:stCondLst>
                                        </p:cTn>
                                        <p:tgtEl>
                                          <p:spTgt spid="8"/>
                                        </p:tgtEl>
                                        <p:attrNameLst>
                                          <p:attrName>ppt_y</p:attrName>
                                        </p:attrNameLst>
                                      </p:cBhvr>
                                    </p:anim>
                                    <p:animRot by="21600000">
                                      <p:cBhvr>
                                        <p:cTn id="10" dur="1000" fill="hold">
                                          <p:stCondLst>
                                            <p:cond delay="0"/>
                                          </p:stCondLst>
                                        </p:cTn>
                                        <p:tgtEl>
                                          <p:spTgt spid="8"/>
                                        </p:tgtEl>
                                        <p:attrNameLst>
                                          <p:attrName>r</p:attrName>
                                        </p:attrNameLst>
                                      </p:cBhvr>
                                    </p:animRot>
                                  </p:childTnLst>
                                </p:cTn>
                              </p:par>
                            </p:childTnLst>
                          </p:cTn>
                        </p:par>
                        <p:par>
                          <p:cTn id="11" fill="hold">
                            <p:stCondLst>
                              <p:cond delay="4600"/>
                            </p:stCondLst>
                            <p:childTnLst>
                              <p:par>
                                <p:cTn id="12" presetID="27" presetClass="emph" presetSubtype="0" fill="remove" grpId="1" nodeType="afterEffect">
                                  <p:stCondLst>
                                    <p:cond delay="0"/>
                                  </p:stCondLst>
                                  <p:iterate type="lt">
                                    <p:tmPct val="0"/>
                                  </p:iterate>
                                  <p:childTnLst>
                                    <p:animClr clrSpc="rgb" dir="cw">
                                      <p:cBhvr override="childStyle">
                                        <p:cTn id="13" dur="250" autoRev="1" fill="remove"/>
                                        <p:tgtEl>
                                          <p:spTgt spid="8"/>
                                        </p:tgtEl>
                                        <p:attrNameLst>
                                          <p:attrName>style.color</p:attrName>
                                        </p:attrNameLst>
                                      </p:cBhvr>
                                      <p:to>
                                        <a:schemeClr val="bg1"/>
                                      </p:to>
                                    </p:animClr>
                                    <p:animClr clrSpc="rgb" dir="cw">
                                      <p:cBhvr>
                                        <p:cTn id="14" dur="250" autoRev="1" fill="remove"/>
                                        <p:tgtEl>
                                          <p:spTgt spid="8"/>
                                        </p:tgtEl>
                                        <p:attrNameLst>
                                          <p:attrName>fillcolor</p:attrName>
                                        </p:attrNameLst>
                                      </p:cBhvr>
                                      <p:to>
                                        <a:schemeClr val="bg1"/>
                                      </p:to>
                                    </p:animClr>
                                    <p:set>
                                      <p:cBhvr>
                                        <p:cTn id="15" dur="250" autoRev="1" fill="remove"/>
                                        <p:tgtEl>
                                          <p:spTgt spid="8"/>
                                        </p:tgtEl>
                                        <p:attrNameLst>
                                          <p:attrName>fill.type</p:attrName>
                                        </p:attrNameLst>
                                      </p:cBhvr>
                                      <p:to>
                                        <p:strVal val="solid"/>
                                      </p:to>
                                    </p:set>
                                    <p:set>
                                      <p:cBhvr>
                                        <p:cTn id="16" dur="250" autoRev="1" fill="remove"/>
                                        <p:tgtEl>
                                          <p:spTgt spid="8"/>
                                        </p:tgtEl>
                                        <p:attrNameLst>
                                          <p:attrName>fill.on</p:attrName>
                                        </p:attrNameLst>
                                      </p:cBhvr>
                                      <p:to>
                                        <p:strVal val="true"/>
                                      </p:to>
                                    </p:set>
                                  </p:childTnLst>
                                </p:cTn>
                              </p:par>
                            </p:childTnLst>
                          </p:cTn>
                        </p:par>
                        <p:par>
                          <p:cTn id="17" fill="hold">
                            <p:stCondLst>
                              <p:cond delay="5100"/>
                            </p:stCondLst>
                            <p:childTnLst>
                              <p:par>
                                <p:cTn id="18" presetID="16" presetClass="entr" presetSubtype="2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cTn>
                              </p:par>
                            </p:childTnLst>
                          </p:cTn>
                        </p:par>
                        <p:par>
                          <p:cTn id="21" fill="hold">
                            <p:stCondLst>
                              <p:cond delay="5600"/>
                            </p:stCondLst>
                            <p:childTnLst>
                              <p:par>
                                <p:cTn id="22" presetID="12" presetClass="entr" presetSubtype="1"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p:tgtEl>
                                          <p:spTgt spid="3"/>
                                        </p:tgtEl>
                                        <p:attrNameLst>
                                          <p:attrName>ppt_y</p:attrName>
                                        </p:attrNameLst>
                                      </p:cBhvr>
                                      <p:tavLst>
                                        <p:tav tm="0">
                                          <p:val>
                                            <p:strVal val="#ppt_y-#ppt_h*1.125000"/>
                                          </p:val>
                                        </p:tav>
                                        <p:tav tm="100000">
                                          <p:val>
                                            <p:strVal val="#ppt_y"/>
                                          </p:val>
                                        </p:tav>
                                      </p:tavLst>
                                    </p:anim>
                                    <p:animEffect transition="in" filter="wipe(down)">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78379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70" name="组合 69"/>
          <p:cNvGrpSpPr/>
          <p:nvPr/>
        </p:nvGrpSpPr>
        <p:grpSpPr>
          <a:xfrm>
            <a:off x="3620988" y="793501"/>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3" name="TextBox 93"/>
            <p:cNvSpPr txBox="1"/>
            <p:nvPr/>
          </p:nvSpPr>
          <p:spPr>
            <a:xfrm>
              <a:off x="2384416" y="3192066"/>
              <a:ext cx="1392072" cy="118503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endParaRPr kumimoji="0" lang="zh-CN" altLang="en-US" sz="4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 name="文本框 2"/>
          <p:cNvSpPr txBox="1"/>
          <p:nvPr/>
        </p:nvSpPr>
        <p:spPr>
          <a:xfrm>
            <a:off x="1764963" y="2321399"/>
            <a:ext cx="5314275"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单击添加第一部分内容</a:t>
            </a:r>
            <a:endParaRPr kumimoji="0" lang="zh-CN" altLang="en-US" sz="4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051720" y="3032602"/>
            <a:ext cx="2319866" cy="36933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t>单击此处添加文字</a:t>
            </a:r>
            <a:endParaRPr lang="zh-CN" altLang="en-US" dirty="0"/>
          </a:p>
        </p:txBody>
      </p:sp>
      <p:sp>
        <p:nvSpPr>
          <p:cNvPr id="13" name="文本框 12"/>
          <p:cNvSpPr txBox="1"/>
          <p:nvPr/>
        </p:nvSpPr>
        <p:spPr>
          <a:xfrm>
            <a:off x="4427984" y="3032602"/>
            <a:ext cx="2319866" cy="36933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t>单击此处添加文字</a:t>
            </a:r>
            <a:endParaRPr lang="zh-CN" altLang="en-US" dirty="0"/>
          </a:p>
        </p:txBody>
      </p:sp>
    </p:spTree>
    <p:extLst>
      <p:ext uri="{BB962C8B-B14F-4D97-AF65-F5344CB8AC3E}">
        <p14:creationId xmlns:p14="http://schemas.microsoft.com/office/powerpoint/2010/main" val="365514366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29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3400"/>
                                </p:stCondLst>
                                <p:childTnLst>
                                  <p:par>
                                    <p:cTn id="22" presetID="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29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3400"/>
                                </p:stCondLst>
                                <p:childTnLst>
                                  <p:par>
                                    <p:cTn id="22" presetID="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7" name="TextBox 77"/>
            <p:cNvSpPr txBox="1"/>
            <p:nvPr/>
          </p:nvSpPr>
          <p:spPr>
            <a:xfrm>
              <a:off x="2249076" y="3910326"/>
              <a:ext cx="500458"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rPr>
                <a:t>5</a:t>
              </a:r>
              <a:endParaRPr kumimoji="0" lang="zh-CN" altLang="en-US"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12" name="TextBox 72"/>
            <p:cNvSpPr txBox="1"/>
            <p:nvPr/>
          </p:nvSpPr>
          <p:spPr>
            <a:xfrm>
              <a:off x="2249076" y="3910326"/>
              <a:ext cx="500458"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rPr>
                <a:t>4</a:t>
              </a:r>
              <a:endParaRPr kumimoji="0" lang="zh-CN" altLang="en-US"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17" name="TextBox 67"/>
            <p:cNvSpPr txBox="1"/>
            <p:nvPr/>
          </p:nvSpPr>
          <p:spPr>
            <a:xfrm>
              <a:off x="2249076" y="3910326"/>
              <a:ext cx="500458"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rPr>
                <a:t>3</a:t>
              </a:r>
              <a:endParaRPr kumimoji="0" lang="zh-CN" altLang="en-US"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2" name="TextBox 62"/>
            <p:cNvSpPr txBox="1"/>
            <p:nvPr/>
          </p:nvSpPr>
          <p:spPr>
            <a:xfrm>
              <a:off x="2249076" y="3910326"/>
              <a:ext cx="500458"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rPr>
                <a:t>2</a:t>
              </a:r>
              <a:endParaRPr kumimoji="0" lang="zh-CN" altLang="en-US"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27" name="TextBox 59"/>
            <p:cNvSpPr txBox="1"/>
            <p:nvPr/>
          </p:nvSpPr>
          <p:spPr>
            <a:xfrm>
              <a:off x="2249076" y="3910326"/>
              <a:ext cx="500458"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rPr>
                <a:t>1</a:t>
              </a:r>
              <a:endParaRPr kumimoji="0" lang="zh-CN" altLang="en-US" sz="4000" b="1" i="0" u="none" strike="noStrike" kern="1200" cap="none" spc="0" normalizeH="0" baseline="0" noProof="0" dirty="0">
                <a:ln>
                  <a:noFill/>
                </a:ln>
                <a:solidFill>
                  <a:srgbClr val="FFFFFF"/>
                </a:solidFill>
                <a:effectLst/>
                <a:uLnTx/>
                <a:uFillTx/>
                <a:latin typeface="等线 Light" panose="02010600030101010101" pitchFamily="2" charset="-122"/>
                <a:ea typeface="等线 Light" panose="02010600030101010101" pitchFamily="2" charset="-122"/>
                <a:cs typeface="+mn-cs"/>
              </a:endParaRPr>
            </a:p>
          </p:txBody>
        </p:sp>
      </p:grpSp>
      <p:sp>
        <p:nvSpPr>
          <p:cNvPr id="30"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6689641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113981" y="1968570"/>
            <a:ext cx="2047602" cy="1905433"/>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Freeform 17"/>
          <p:cNvSpPr>
            <a:spLocks/>
          </p:cNvSpPr>
          <p:nvPr/>
        </p:nvSpPr>
        <p:spPr bwMode="auto">
          <a:xfrm>
            <a:off x="5006171" y="2171669"/>
            <a:ext cx="1659870" cy="1634019"/>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Freeform 18"/>
          <p:cNvSpPr>
            <a:spLocks/>
          </p:cNvSpPr>
          <p:nvPr/>
        </p:nvSpPr>
        <p:spPr bwMode="auto">
          <a:xfrm>
            <a:off x="3975910" y="2321222"/>
            <a:ext cx="1451230" cy="141799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Freeform 19"/>
          <p:cNvSpPr>
            <a:spLocks/>
          </p:cNvSpPr>
          <p:nvPr/>
        </p:nvSpPr>
        <p:spPr bwMode="auto">
          <a:xfrm>
            <a:off x="3167207" y="2446774"/>
            <a:ext cx="1152122" cy="116689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7" name="组合 19"/>
          <p:cNvGrpSpPr>
            <a:grpSpLocks/>
          </p:cNvGrpSpPr>
          <p:nvPr/>
        </p:nvGrpSpPr>
        <p:grpSpPr bwMode="auto">
          <a:xfrm flipH="1">
            <a:off x="4819862" y="3018202"/>
            <a:ext cx="2901175" cy="1591778"/>
            <a:chOff x="3951201" y="2629963"/>
            <a:chExt cx="2495617" cy="1367783"/>
          </a:xfrm>
        </p:grpSpPr>
        <p:sp>
          <p:nvSpPr>
            <p:cNvPr id="8" name="任意多边形 7"/>
            <p:cNvSpPr/>
            <p:nvPr/>
          </p:nvSpPr>
          <p:spPr>
            <a:xfrm flipV="1">
              <a:off x="3951201" y="2629963"/>
              <a:ext cx="2495617" cy="83910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6895" name="组合 21"/>
            <p:cNvGrpSpPr>
              <a:grpSpLocks/>
            </p:cNvGrpSpPr>
            <p:nvPr/>
          </p:nvGrpSpPr>
          <p:grpSpPr bwMode="auto">
            <a:xfrm>
              <a:off x="4233772" y="3520384"/>
              <a:ext cx="2183503" cy="477362"/>
              <a:chOff x="2291188" y="5039897"/>
              <a:chExt cx="2183503" cy="477362"/>
            </a:xfrm>
          </p:grpSpPr>
          <p:sp>
            <p:nvSpPr>
              <p:cNvPr id="10" name="TextBox 11"/>
              <p:cNvSpPr txBox="1">
                <a:spLocks noChangeArrowheads="1"/>
              </p:cNvSpPr>
              <p:nvPr/>
            </p:nvSpPr>
            <p:spPr bwMode="auto">
              <a:xfrm>
                <a:off x="3327710" y="5039897"/>
                <a:ext cx="1146981" cy="47736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11" name="TextBox 10"/>
              <p:cNvSpPr txBox="1">
                <a:spLocks noChangeArrowheads="1"/>
              </p:cNvSpPr>
              <p:nvPr/>
            </p:nvSpPr>
            <p:spPr bwMode="auto">
              <a:xfrm>
                <a:off x="2291188" y="5039897"/>
                <a:ext cx="1146982" cy="47736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grpSp>
        <p:nvGrpSpPr>
          <p:cNvPr id="12" name="组合 29"/>
          <p:cNvGrpSpPr>
            <a:grpSpLocks/>
          </p:cNvGrpSpPr>
          <p:nvPr/>
        </p:nvGrpSpPr>
        <p:grpSpPr bwMode="auto">
          <a:xfrm>
            <a:off x="621147" y="2146206"/>
            <a:ext cx="2859367" cy="874981"/>
            <a:chOff x="1579814" y="1583447"/>
            <a:chExt cx="2458346" cy="752172"/>
          </a:xfrm>
        </p:grpSpPr>
        <p:sp>
          <p:nvSpPr>
            <p:cNvPr id="13" name="任意多边形 12"/>
            <p:cNvSpPr/>
            <p:nvPr/>
          </p:nvSpPr>
          <p:spPr>
            <a:xfrm flipH="1">
              <a:off x="1581098" y="2059652"/>
              <a:ext cx="2457062" cy="275967"/>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6891" name="组合 31"/>
            <p:cNvGrpSpPr>
              <a:grpSpLocks/>
            </p:cNvGrpSpPr>
            <p:nvPr/>
          </p:nvGrpSpPr>
          <p:grpSpPr bwMode="auto">
            <a:xfrm>
              <a:off x="1579814" y="1583447"/>
              <a:ext cx="2183628" cy="477564"/>
              <a:chOff x="-362770" y="3102960"/>
              <a:chExt cx="2183628" cy="477564"/>
            </a:xfrm>
          </p:grpSpPr>
          <p:sp>
            <p:nvSpPr>
              <p:cNvPr id="15" name="TextBox 11"/>
              <p:cNvSpPr txBox="1">
                <a:spLocks noChangeArrowheads="1"/>
              </p:cNvSpPr>
              <p:nvPr/>
            </p:nvSpPr>
            <p:spPr bwMode="auto">
              <a:xfrm>
                <a:off x="674485" y="3102960"/>
                <a:ext cx="1146373" cy="47756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16" name="TextBox 11"/>
              <p:cNvSpPr txBox="1">
                <a:spLocks noChangeArrowheads="1"/>
              </p:cNvSpPr>
              <p:nvPr/>
            </p:nvSpPr>
            <p:spPr bwMode="auto">
              <a:xfrm>
                <a:off x="-362770" y="3102960"/>
                <a:ext cx="1146373" cy="47756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grpSp>
        <p:nvGrpSpPr>
          <p:cNvPr id="17" name="组合 16"/>
          <p:cNvGrpSpPr>
            <a:grpSpLocks/>
          </p:cNvGrpSpPr>
          <p:nvPr/>
        </p:nvGrpSpPr>
        <p:grpSpPr bwMode="auto">
          <a:xfrm>
            <a:off x="5396214" y="1014408"/>
            <a:ext cx="2539835" cy="1678288"/>
            <a:chOff x="6068316" y="1783435"/>
            <a:chExt cx="2701127" cy="1784389"/>
          </a:xfrm>
        </p:grpSpPr>
        <p:grpSp>
          <p:nvGrpSpPr>
            <p:cNvPr id="36886" name="组合 26"/>
            <p:cNvGrpSpPr>
              <a:grpSpLocks/>
            </p:cNvGrpSpPr>
            <p:nvPr/>
          </p:nvGrpSpPr>
          <p:grpSpPr bwMode="auto">
            <a:xfrm flipH="1">
              <a:off x="6068316" y="1783435"/>
              <a:ext cx="2701127" cy="590658"/>
              <a:chOff x="-362770" y="3102960"/>
              <a:chExt cx="2183514" cy="477664"/>
            </a:xfrm>
          </p:grpSpPr>
          <p:sp>
            <p:nvSpPr>
              <p:cNvPr id="20" name="TextBox 19"/>
              <p:cNvSpPr txBox="1">
                <a:spLocks noChangeArrowheads="1"/>
              </p:cNvSpPr>
              <p:nvPr/>
            </p:nvSpPr>
            <p:spPr bwMode="auto">
              <a:xfrm>
                <a:off x="674431" y="3102960"/>
                <a:ext cx="1146313" cy="47766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1" name="TextBox 11"/>
              <p:cNvSpPr txBox="1">
                <a:spLocks noChangeArrowheads="1"/>
              </p:cNvSpPr>
              <p:nvPr/>
            </p:nvSpPr>
            <p:spPr bwMode="auto">
              <a:xfrm>
                <a:off x="-362770" y="3102960"/>
                <a:ext cx="1146313" cy="47766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sp>
          <p:nvSpPr>
            <p:cNvPr id="19" name="任意多边形 18"/>
            <p:cNvSpPr/>
            <p:nvPr/>
          </p:nvSpPr>
          <p:spPr>
            <a:xfrm>
              <a:off x="6536766" y="2373995"/>
              <a:ext cx="801921" cy="119382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2" name="组合 21"/>
          <p:cNvGrpSpPr>
            <a:grpSpLocks/>
          </p:cNvGrpSpPr>
          <p:nvPr/>
        </p:nvGrpSpPr>
        <p:grpSpPr bwMode="auto">
          <a:xfrm>
            <a:off x="2648833" y="1030832"/>
            <a:ext cx="2539835" cy="1654398"/>
            <a:chOff x="3147329" y="1801102"/>
            <a:chExt cx="2701127" cy="1758870"/>
          </a:xfrm>
        </p:grpSpPr>
        <p:sp>
          <p:nvSpPr>
            <p:cNvPr id="23" name="任意多边形 22"/>
            <p:cNvSpPr/>
            <p:nvPr/>
          </p:nvSpPr>
          <p:spPr>
            <a:xfrm flipH="1">
              <a:off x="4498687" y="2366224"/>
              <a:ext cx="800334" cy="1193748"/>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6883" name="组合 44"/>
            <p:cNvGrpSpPr>
              <a:grpSpLocks/>
            </p:cNvGrpSpPr>
            <p:nvPr/>
          </p:nvGrpSpPr>
          <p:grpSpPr bwMode="auto">
            <a:xfrm flipH="1">
              <a:off x="3147329" y="1801102"/>
              <a:ext cx="2701127" cy="590618"/>
              <a:chOff x="-362770" y="3102960"/>
              <a:chExt cx="2183514" cy="477632"/>
            </a:xfrm>
          </p:grpSpPr>
          <p:sp>
            <p:nvSpPr>
              <p:cNvPr id="26" name="TextBox 11"/>
              <p:cNvSpPr txBox="1">
                <a:spLocks noChangeArrowheads="1"/>
              </p:cNvSpPr>
              <p:nvPr/>
            </p:nvSpPr>
            <p:spPr bwMode="auto">
              <a:xfrm>
                <a:off x="674431" y="3102960"/>
                <a:ext cx="1146313" cy="47763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7" name="TextBox 11"/>
              <p:cNvSpPr txBox="1">
                <a:spLocks noChangeArrowheads="1"/>
              </p:cNvSpPr>
              <p:nvPr/>
            </p:nvSpPr>
            <p:spPr bwMode="auto">
              <a:xfrm>
                <a:off x="-362770" y="3102960"/>
                <a:ext cx="1146313" cy="47763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7017781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nodeType="afterGroup">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nodeType="afterGroup">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nodeType="afterGroup">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523815" y="3197746"/>
            <a:ext cx="1648428"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4</a:t>
            </a:r>
            <a:endParaRPr kumimoji="0" lang="zh-CN" altLang="en-US" sz="1270" b="0" i="0" u="none" strike="noStrike" kern="1200" cap="none" spc="0" normalizeH="0" baseline="0" noProof="0">
              <a:ln>
                <a:noFill/>
              </a:ln>
              <a:solidFill>
                <a:prstClr val="black"/>
              </a:solidFill>
              <a:effectLst/>
              <a:uLnTx/>
              <a:uFillTx/>
              <a:latin typeface="Calibri" panose="020F0502020204030204"/>
              <a:ea typeface="微软雅黑" pitchFamily="34" charset="-122"/>
              <a:cs typeface="+mn-cs"/>
            </a:endParaRPr>
          </a:p>
        </p:txBody>
      </p:sp>
      <p:sp>
        <p:nvSpPr>
          <p:cNvPr id="36" name="文本3"/>
          <p:cNvSpPr>
            <a:spLocks noChangeArrowheads="1"/>
          </p:cNvSpPr>
          <p:nvPr/>
        </p:nvSpPr>
        <p:spPr bwMode="auto">
          <a:xfrm>
            <a:off x="3711951" y="2557934"/>
            <a:ext cx="1648428"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3</a:t>
            </a:r>
            <a:endParaRPr kumimoji="0" lang="zh-CN" altLang="en-US" sz="1270" b="0" i="0" u="none" strike="noStrike" kern="1200" cap="none" spc="0" normalizeH="0" baseline="0" noProof="0">
              <a:ln>
                <a:noFill/>
              </a:ln>
              <a:solidFill>
                <a:prstClr val="black"/>
              </a:solidFill>
              <a:effectLst/>
              <a:uLnTx/>
              <a:uFillTx/>
              <a:latin typeface="Calibri" panose="020F0502020204030204"/>
              <a:ea typeface="微软雅黑" pitchFamily="34" charset="-122"/>
              <a:cs typeface="+mn-cs"/>
            </a:endParaRPr>
          </a:p>
        </p:txBody>
      </p:sp>
      <p:sp>
        <p:nvSpPr>
          <p:cNvPr id="37" name="文本2"/>
          <p:cNvSpPr>
            <a:spLocks noChangeArrowheads="1"/>
          </p:cNvSpPr>
          <p:nvPr/>
        </p:nvSpPr>
        <p:spPr bwMode="auto">
          <a:xfrm>
            <a:off x="3550691" y="1953212"/>
            <a:ext cx="1648428"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2</a:t>
            </a:r>
            <a:endParaRPr kumimoji="0" lang="zh-CN" altLang="en-US" sz="1270" b="0" i="0" u="none" strike="noStrike" kern="1200" cap="none" spc="0" normalizeH="0" baseline="0" noProof="0">
              <a:ln>
                <a:noFill/>
              </a:ln>
              <a:solidFill>
                <a:prstClr val="black"/>
              </a:solidFill>
              <a:effectLst/>
              <a:uLnTx/>
              <a:uFillTx/>
              <a:latin typeface="Calibri" panose="020F0502020204030204"/>
              <a:ea typeface="微软雅黑" pitchFamily="34" charset="-122"/>
              <a:cs typeface="+mn-cs"/>
            </a:endParaRPr>
          </a:p>
        </p:txBody>
      </p:sp>
      <p:sp>
        <p:nvSpPr>
          <p:cNvPr id="38" name="文本框 13"/>
          <p:cNvSpPr>
            <a:spLocks noChangeArrowheads="1"/>
          </p:cNvSpPr>
          <p:nvPr/>
        </p:nvSpPr>
        <p:spPr bwMode="auto">
          <a:xfrm>
            <a:off x="5223010" y="1938659"/>
            <a:ext cx="2294959" cy="260562"/>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单击此处添加标题</a:t>
            </a:r>
          </a:p>
        </p:txBody>
      </p:sp>
      <p:sp>
        <p:nvSpPr>
          <p:cNvPr id="39" name="文本框 14"/>
          <p:cNvSpPr>
            <a:spLocks noChangeArrowheads="1"/>
          </p:cNvSpPr>
          <p:nvPr/>
        </p:nvSpPr>
        <p:spPr bwMode="auto">
          <a:xfrm>
            <a:off x="5251380" y="2368684"/>
            <a:ext cx="2615984" cy="1919029"/>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我们工作室致力于专业</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模板的发布，课件及汇报</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的美化，并为您提供专业的</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个性定制服务。我们秉承“给您演示的光和热”的理念，为您分担职场压力</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让您的每一次亮相都信心澎湃。专业的团队，完善的售后，热情的服务，科学严谨的逻辑，一丝不苟的工作态度，定能使您的发展如虎添翼！</a:t>
            </a:r>
            <a:endPar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除了模板的发布与定制，我们还为您准备了使用教程，希望能够能够更好的使用该作品，授人以鱼不如授人以渔，希望您在下班之余，能够和我们一起进步，共同感受</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的巨大魅力与价值。我们诚祝您在工作中事事顺心，步步高升！最后让我们谨记：最重要的不是</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，是你。</a:t>
            </a:r>
            <a:endPar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35" b="0" i="0" u="none" strike="noStrike" kern="1200" cap="none" spc="0" normalizeH="0" baseline="0" noProof="0">
              <a:ln>
                <a:noFill/>
              </a:ln>
              <a:solidFill>
                <a:prstClr val="black"/>
              </a:solidFill>
              <a:effectLst/>
              <a:uLnTx/>
              <a:uFillTx/>
              <a:latin typeface="Calibri" pitchFamily="34" charset="0"/>
              <a:ea typeface="微软雅黑" pitchFamily="34" charset="-122"/>
              <a:cs typeface="+mn-cs"/>
              <a:sym typeface="宋体" pitchFamily="2" charset="-122"/>
            </a:endParaRPr>
          </a:p>
        </p:txBody>
      </p:sp>
      <p:grpSp>
        <p:nvGrpSpPr>
          <p:cNvPr id="40" name="组合 39"/>
          <p:cNvGrpSpPr>
            <a:grpSpLocks/>
          </p:cNvGrpSpPr>
          <p:nvPr/>
        </p:nvGrpSpPr>
        <p:grpSpPr bwMode="auto">
          <a:xfrm>
            <a:off x="737612" y="1180143"/>
            <a:ext cx="2813079" cy="2957913"/>
            <a:chOff x="1046163" y="1628775"/>
            <a:chExt cx="3986819" cy="4192387"/>
          </a:xfrm>
        </p:grpSpPr>
        <p:grpSp>
          <p:nvGrpSpPr>
            <p:cNvPr id="23568" name="Group 10"/>
            <p:cNvGrpSpPr>
              <a:grpSpLocks/>
            </p:cNvGrpSpPr>
            <p:nvPr/>
          </p:nvGrpSpPr>
          <p:grpSpPr bwMode="auto">
            <a:xfrm>
              <a:off x="1046163" y="1628775"/>
              <a:ext cx="3986819" cy="4192387"/>
              <a:chOff x="0" y="0"/>
              <a:chExt cx="3986578" cy="4192919"/>
            </a:xfrm>
          </p:grpSpPr>
          <p:sp>
            <p:nvSpPr>
              <p:cNvPr id="23572" name="Line 16"/>
              <p:cNvSpPr>
                <a:spLocks noChangeShapeType="1"/>
              </p:cNvSpPr>
              <p:nvPr/>
            </p:nvSpPr>
            <p:spPr bwMode="auto">
              <a:xfrm>
                <a:off x="0" y="2098240"/>
                <a:ext cx="3986578" cy="1"/>
              </a:xfrm>
              <a:prstGeom prst="line">
                <a:avLst/>
              </a:prstGeom>
              <a:noFill/>
              <a:ln w="28575">
                <a:solidFill>
                  <a:srgbClr val="808080">
                    <a:alpha val="50195"/>
                  </a:srgbClr>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3573" name="Line 17"/>
              <p:cNvSpPr>
                <a:spLocks noChangeShapeType="1"/>
              </p:cNvSpPr>
              <p:nvPr/>
            </p:nvSpPr>
            <p:spPr bwMode="auto">
              <a:xfrm>
                <a:off x="1993289" y="0"/>
                <a:ext cx="1" cy="4192919"/>
              </a:xfrm>
              <a:prstGeom prst="line">
                <a:avLst/>
              </a:prstGeom>
              <a:noFill/>
              <a:ln w="28575">
                <a:solidFill>
                  <a:srgbClr val="808080">
                    <a:alpha val="50195"/>
                  </a:srgbClr>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3574" name="Oval 10"/>
              <p:cNvSpPr>
                <a:spLocks noChangeArrowheads="1"/>
              </p:cNvSpPr>
              <p:nvPr/>
            </p:nvSpPr>
            <p:spPr bwMode="auto">
              <a:xfrm>
                <a:off x="395452" y="475577"/>
                <a:ext cx="3192112" cy="3216828"/>
              </a:xfrm>
              <a:prstGeom prst="ellipse">
                <a:avLst/>
              </a:prstGeom>
              <a:noFill/>
              <a:ln w="9525">
                <a:solidFill>
                  <a:srgbClr val="B2B2B2">
                    <a:alpha val="50195"/>
                  </a:srgbClr>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23575" name="Oval 15"/>
              <p:cNvSpPr>
                <a:spLocks noChangeArrowheads="1"/>
              </p:cNvSpPr>
              <p:nvPr/>
            </p:nvSpPr>
            <p:spPr bwMode="auto">
              <a:xfrm>
                <a:off x="197726" y="268959"/>
                <a:ext cx="3608939" cy="3642531"/>
              </a:xfrm>
              <a:prstGeom prst="ellipse">
                <a:avLst/>
              </a:prstGeom>
              <a:noFill/>
              <a:ln w="19050">
                <a:solidFill>
                  <a:srgbClr val="B2B2B2">
                    <a:alpha val="50195"/>
                  </a:srgbClr>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sp>
          <p:nvSpPr>
            <p:cNvPr id="23569" name="Oval 12"/>
            <p:cNvSpPr>
              <a:spLocks noChangeArrowheads="1"/>
            </p:cNvSpPr>
            <p:nvPr/>
          </p:nvSpPr>
          <p:spPr bwMode="auto">
            <a:xfrm>
              <a:off x="1696381" y="2383904"/>
              <a:ext cx="2668568" cy="2721311"/>
            </a:xfrm>
            <a:prstGeom prst="ellipse">
              <a:avLst/>
            </a:prstGeom>
            <a:solidFill>
              <a:srgbClr val="595959"/>
            </a:solidFill>
            <a:ln w="38100">
              <a:solidFill>
                <a:srgbClr val="F8F8F8"/>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23570" name="Oval 13"/>
            <p:cNvSpPr>
              <a:spLocks noChangeArrowheads="1"/>
            </p:cNvSpPr>
            <p:nvPr/>
          </p:nvSpPr>
          <p:spPr bwMode="auto">
            <a:xfrm>
              <a:off x="1806425" y="2490111"/>
              <a:ext cx="2446515" cy="2496873"/>
            </a:xfrm>
            <a:prstGeom prst="ellipse">
              <a:avLst/>
            </a:prstGeom>
            <a:solidFill>
              <a:srgbClr val="262626"/>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23571" name="Oval 14"/>
            <p:cNvSpPr>
              <a:spLocks noChangeArrowheads="1"/>
            </p:cNvSpPr>
            <p:nvPr/>
          </p:nvSpPr>
          <p:spPr bwMode="auto">
            <a:xfrm>
              <a:off x="2258392" y="2967042"/>
              <a:ext cx="1566163" cy="1599121"/>
            </a:xfrm>
            <a:prstGeom prst="ellipse">
              <a:avLst/>
            </a:prstGeom>
            <a:solidFill>
              <a:schemeClr val="accent4"/>
            </a:solidFill>
            <a:ln w="9525">
              <a:no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75" b="1" i="0" u="none" strike="noStrike" kern="1200" cap="none" spc="0" normalizeH="0" baseline="0" noProof="0">
                <a:ln>
                  <a:noFill/>
                </a:ln>
                <a:solidFill>
                  <a:srgbClr val="FFFFFF"/>
                </a:solidFill>
                <a:effectLst/>
                <a:uLnTx/>
                <a:uFillTx/>
                <a:latin typeface="Calibri" panose="020F0502020204030204"/>
                <a:ea typeface="微软雅黑" pitchFamily="34" charset="-122"/>
                <a:cs typeface="+mn-cs"/>
              </a:endParaRPr>
            </a:p>
          </p:txBody>
        </p:sp>
      </p:grpSp>
      <p:sp>
        <p:nvSpPr>
          <p:cNvPr id="49" name="文本5"/>
          <p:cNvSpPr>
            <a:spLocks noChangeArrowheads="1"/>
          </p:cNvSpPr>
          <p:nvPr/>
        </p:nvSpPr>
        <p:spPr bwMode="auto">
          <a:xfrm>
            <a:off x="3078858" y="3698694"/>
            <a:ext cx="1649922"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5</a:t>
            </a:r>
            <a:endParaRPr kumimoji="0" lang="zh-CN" altLang="en-US" sz="1270" b="0" i="0" u="none" strike="noStrike" kern="1200" cap="none" spc="0" normalizeH="0" baseline="0" noProof="0">
              <a:ln>
                <a:noFill/>
              </a:ln>
              <a:solidFill>
                <a:prstClr val="black"/>
              </a:solidFill>
              <a:effectLst/>
              <a:uLnTx/>
              <a:uFillTx/>
              <a:latin typeface="Calibri" panose="020F0502020204030204"/>
              <a:ea typeface="微软雅黑" pitchFamily="34" charset="-122"/>
              <a:cs typeface="+mn-cs"/>
            </a:endParaRPr>
          </a:p>
        </p:txBody>
      </p:sp>
      <p:sp>
        <p:nvSpPr>
          <p:cNvPr id="50" name="文本1"/>
          <p:cNvSpPr>
            <a:spLocks noChangeArrowheads="1"/>
          </p:cNvSpPr>
          <p:nvPr/>
        </p:nvSpPr>
        <p:spPr bwMode="auto">
          <a:xfrm>
            <a:off x="2971352" y="1390297"/>
            <a:ext cx="1649922"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1</a:t>
            </a:r>
          </a:p>
        </p:txBody>
      </p:sp>
      <p:sp>
        <p:nvSpPr>
          <p:cNvPr id="51" name="Oval 19"/>
          <p:cNvSpPr>
            <a:spLocks noChangeArrowheads="1"/>
          </p:cNvSpPr>
          <p:nvPr/>
        </p:nvSpPr>
        <p:spPr bwMode="auto">
          <a:xfrm>
            <a:off x="2642861" y="1386196"/>
            <a:ext cx="268766" cy="268766"/>
          </a:xfrm>
          <a:prstGeom prst="ellipse">
            <a:avLst/>
          </a:prstGeom>
          <a:solidFill>
            <a:schemeClr val="accent6">
              <a:lumMod val="60000"/>
              <a:lumOff val="40000"/>
            </a:schemeClr>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84" name="Oval 28"/>
          <p:cNvSpPr>
            <a:spLocks noChangeArrowheads="1"/>
          </p:cNvSpPr>
          <p:nvPr/>
        </p:nvSpPr>
        <p:spPr bwMode="auto">
          <a:xfrm>
            <a:off x="3205776" y="1944631"/>
            <a:ext cx="268766" cy="268766"/>
          </a:xfrm>
          <a:prstGeom prst="ellipse">
            <a:avLst/>
          </a:prstGeom>
          <a:solidFill>
            <a:schemeClr val="accent2">
              <a:lumMod val="75000"/>
            </a:schemeClr>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85" name="Oval 31"/>
          <p:cNvSpPr>
            <a:spLocks noChangeArrowheads="1"/>
          </p:cNvSpPr>
          <p:nvPr/>
        </p:nvSpPr>
        <p:spPr bwMode="auto">
          <a:xfrm>
            <a:off x="3389432" y="2552339"/>
            <a:ext cx="268766" cy="268766"/>
          </a:xfrm>
          <a:prstGeom prst="ellipse">
            <a:avLst/>
          </a:prstGeom>
          <a:solidFill>
            <a:schemeClr val="accent2"/>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dirty="0">
              <a:ln>
                <a:noFill/>
              </a:ln>
              <a:solidFill>
                <a:srgbClr val="000000"/>
              </a:solidFill>
              <a:effectLst/>
              <a:uLnTx/>
              <a:uFillTx/>
              <a:latin typeface="Calibri" panose="020F0502020204030204"/>
              <a:ea typeface="微软雅黑" pitchFamily="34" charset="-122"/>
              <a:cs typeface="+mn-cs"/>
            </a:endParaRPr>
          </a:p>
        </p:txBody>
      </p:sp>
      <p:sp>
        <p:nvSpPr>
          <p:cNvPr id="86" name="Oval 34"/>
          <p:cNvSpPr>
            <a:spLocks noChangeArrowheads="1"/>
          </p:cNvSpPr>
          <p:nvPr/>
        </p:nvSpPr>
        <p:spPr bwMode="auto">
          <a:xfrm>
            <a:off x="3198309" y="3197377"/>
            <a:ext cx="268766" cy="268766"/>
          </a:xfrm>
          <a:prstGeom prst="ellipse">
            <a:avLst/>
          </a:prstGeom>
          <a:solidFill>
            <a:schemeClr val="accent3"/>
          </a:solidFill>
          <a:ln w="12700">
            <a:solidFill>
              <a:srgbClr val="F8F8F8"/>
            </a:solidFill>
            <a:miter lim="800000"/>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87" name="Oval 37"/>
          <p:cNvSpPr>
            <a:spLocks noChangeArrowheads="1"/>
          </p:cNvSpPr>
          <p:nvPr/>
        </p:nvSpPr>
        <p:spPr bwMode="auto">
          <a:xfrm>
            <a:off x="2702586" y="3690113"/>
            <a:ext cx="268766" cy="268766"/>
          </a:xfrm>
          <a:prstGeom prst="ellipse">
            <a:avLst/>
          </a:prstGeom>
          <a:solidFill>
            <a:schemeClr val="accent4"/>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88" name="TextBox 87"/>
          <p:cNvSpPr txBox="1">
            <a:spLocks noChangeArrowheads="1"/>
          </p:cNvSpPr>
          <p:nvPr/>
        </p:nvSpPr>
        <p:spPr bwMode="auto">
          <a:xfrm>
            <a:off x="1757429" y="2492614"/>
            <a:ext cx="1190033" cy="456000"/>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540" b="1" i="0" u="none" strike="noStrike" kern="1200" cap="none" spc="0" normalizeH="0" baseline="0" noProof="0">
                <a:ln>
                  <a:noFill/>
                </a:ln>
                <a:solidFill>
                  <a:prstClr val="white"/>
                </a:solidFill>
                <a:effectLst/>
                <a:uLnTx/>
                <a:uFillTx/>
                <a:latin typeface="Calibri" panose="020F0502020204030204"/>
                <a:ea typeface="微软雅黑" pitchFamily="34" charset="-122"/>
                <a:cs typeface="+mn-cs"/>
              </a:rPr>
              <a:t>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0802714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nodeType="afterGroup">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nodeType="afterGroup">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nodeType="afterGroup">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nodeType="afterGroup">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nodeType="afterGroup">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nodeType="afterGroup">
                            <p:stCondLst>
                              <p:cond delay="61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nodeType="afterGroup">
                            <p:stCondLst>
                              <p:cond delay="6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nodeType="afterGroup">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nodeType="afterGroup">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nodeType="afterGroup">
                            <p:stCondLst>
                              <p:cond delay="87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nodeType="afterGroup">
                            <p:stCondLst>
                              <p:cond delay="92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nodeType="afterGroup">
                            <p:stCondLst>
                              <p:cond delay="10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nodeType="afterGroup">
                            <p:stCondLst>
                              <p:cond delay="108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a:grpSpLocks/>
          </p:cNvGrpSpPr>
          <p:nvPr/>
        </p:nvGrpSpPr>
        <p:grpSpPr bwMode="auto">
          <a:xfrm>
            <a:off x="4664575" y="957664"/>
            <a:ext cx="1669332" cy="1667840"/>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lIns="86001" tIns="86005" rIns="86001" bIns="86005" anchor="b"/>
            <a:lstStyle/>
            <a:p>
              <a:pPr marL="0" marR="0" lvl="0" indent="0" algn="l" defTabSz="812555" rtl="0" eaLnBrk="1" fontAlgn="auto" latinLnBrk="0" hangingPunct="1">
                <a:lnSpc>
                  <a:spcPct val="100000"/>
                </a:lnSpc>
                <a:spcBef>
                  <a:spcPts val="0"/>
                </a:spcBef>
                <a:spcAft>
                  <a:spcPts val="0"/>
                </a:spcAft>
                <a:buClrTx/>
                <a:buSzTx/>
                <a:buFontTx/>
                <a:buNone/>
                <a:tabLst/>
                <a:defRPr/>
              </a:pPr>
              <a:r>
                <a:rPr kumimoji="0" lang="zh-CN" altLang="en-US" sz="1270"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sz="1270"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35854" name="Picture 7" descr="\\MAGNUM\Projects\Microsoft\Cloud Power FY12\Design\Icons\PNGs\Metering.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9380" y="2323940"/>
              <a:ext cx="1840034" cy="1854218"/>
            </a:xfrm>
            <a:prstGeom prst="rect">
              <a:avLst/>
            </a:prstGeom>
            <a:noFill/>
            <a:ln w="9525">
              <a:noFill/>
              <a:miter lim="800000"/>
              <a:headEnd/>
              <a:tailEnd/>
            </a:ln>
          </p:spPr>
        </p:pic>
      </p:grpSp>
      <p:grpSp>
        <p:nvGrpSpPr>
          <p:cNvPr id="70" name="Group 12"/>
          <p:cNvGrpSpPr>
            <a:grpSpLocks/>
          </p:cNvGrpSpPr>
          <p:nvPr/>
        </p:nvGrpSpPr>
        <p:grpSpPr bwMode="auto">
          <a:xfrm>
            <a:off x="6424990" y="957664"/>
            <a:ext cx="1669332" cy="1667840"/>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lIns="86001" tIns="86005" rIns="86001" bIns="86005" anchor="b"/>
            <a:lstStyle/>
            <a:p>
              <a:pPr marL="0" marR="0" lvl="0" indent="0" algn="l" defTabSz="812555" rtl="0" eaLnBrk="1" fontAlgn="auto" latinLnBrk="0" hangingPunct="1">
                <a:lnSpc>
                  <a:spcPct val="100000"/>
                </a:lnSpc>
                <a:spcBef>
                  <a:spcPts val="0"/>
                </a:spcBef>
                <a:spcAft>
                  <a:spcPts val="0"/>
                </a:spcAft>
                <a:buClrTx/>
                <a:buSzTx/>
                <a:buFontTx/>
                <a:buNone/>
                <a:tabLst/>
                <a:defRPr/>
              </a:pPr>
              <a:r>
                <a:rPr kumimoji="0" lang="zh-CN" altLang="en-US" sz="1270"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270"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35852" name="Picture 5" descr="\\MAGNUM\Projects\Microsoft\Cloud Power FY12\Design\Icons\PNGs\Self_Servic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noFill/>
            <a:ln w="9525">
              <a:noFill/>
              <a:miter lim="800000"/>
              <a:headEnd/>
              <a:tailEnd/>
            </a:ln>
          </p:spPr>
        </p:pic>
      </p:grpSp>
      <p:grpSp>
        <p:nvGrpSpPr>
          <p:cNvPr id="73" name="Group 18"/>
          <p:cNvGrpSpPr>
            <a:grpSpLocks/>
          </p:cNvGrpSpPr>
          <p:nvPr/>
        </p:nvGrpSpPr>
        <p:grpSpPr bwMode="auto">
          <a:xfrm>
            <a:off x="6424990" y="2721066"/>
            <a:ext cx="1669332" cy="1669332"/>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lIns="86001" tIns="86005" rIns="86001" bIns="86005" anchor="b"/>
            <a:lstStyle/>
            <a:p>
              <a:pPr marL="0" marR="0" lvl="0" indent="0" algn="l" defTabSz="812555" rtl="0" eaLnBrk="1" fontAlgn="auto" latinLnBrk="0" hangingPunct="1">
                <a:lnSpc>
                  <a:spcPct val="100000"/>
                </a:lnSpc>
                <a:spcBef>
                  <a:spcPts val="0"/>
                </a:spcBef>
                <a:spcAft>
                  <a:spcPts val="0"/>
                </a:spcAft>
                <a:buClrTx/>
                <a:buSzTx/>
                <a:buFontTx/>
                <a:buNone/>
                <a:tabLst/>
                <a:defRPr/>
              </a:pPr>
              <a:r>
                <a:rPr kumimoji="0" lang="zh-CN" altLang="en-US" sz="1270"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270"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35850" name="Picture 4" descr="\\MAGNUM\Projects\Microsoft\Cloud Power FY12\Design\Icons\PNGs\Scalable_Elastic_4.png"/>
            <p:cNvPicPr>
              <a:picLocks noChangeAspect="1" noChangeArrowheads="1"/>
            </p:cNvPicPr>
            <p:nvPr/>
          </p:nvPicPr>
          <p:blipFill>
            <a:blip r:embed="rId5"/>
            <a:srcRect/>
            <a:stretch>
              <a:fillRect/>
            </a:stretch>
          </p:blipFill>
          <p:spPr bwMode="auto">
            <a:xfrm>
              <a:off x="9396077" y="2316898"/>
              <a:ext cx="1854004" cy="1868302"/>
            </a:xfrm>
            <a:prstGeom prst="rect">
              <a:avLst/>
            </a:prstGeom>
            <a:noFill/>
            <a:ln w="9525">
              <a:noFill/>
              <a:miter lim="800000"/>
              <a:headEnd/>
              <a:tailEnd/>
            </a:ln>
          </p:spPr>
        </p:pic>
      </p:grpSp>
      <p:grpSp>
        <p:nvGrpSpPr>
          <p:cNvPr id="76" name="Group 2"/>
          <p:cNvGrpSpPr>
            <a:grpSpLocks/>
          </p:cNvGrpSpPr>
          <p:nvPr/>
        </p:nvGrpSpPr>
        <p:grpSpPr bwMode="auto">
          <a:xfrm>
            <a:off x="4664575" y="2721066"/>
            <a:ext cx="1669332" cy="1669332"/>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lIns="86001" tIns="86005" rIns="86001" bIns="86005" anchor="b"/>
            <a:lstStyle/>
            <a:p>
              <a:pPr marL="0" marR="0" lvl="0" indent="0" algn="l" defTabSz="812555" rtl="0" eaLnBrk="1" fontAlgn="auto" latinLnBrk="0" hangingPunct="1">
                <a:lnSpc>
                  <a:spcPct val="100000"/>
                </a:lnSpc>
                <a:spcBef>
                  <a:spcPts val="0"/>
                </a:spcBef>
                <a:spcAft>
                  <a:spcPts val="0"/>
                </a:spcAft>
                <a:buClrTx/>
                <a:buSzTx/>
                <a:buFontTx/>
                <a:buNone/>
                <a:tabLst/>
                <a:defRPr/>
              </a:pPr>
              <a:r>
                <a:rPr kumimoji="0" lang="zh-CN" altLang="en-US" sz="1270"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270"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35848" name="Freeform 73"/>
            <p:cNvSpPr>
              <a:spLocks noEditPoints="1"/>
            </p:cNvSpPr>
            <p:nvPr/>
          </p:nvSpPr>
          <p:spPr bwMode="black">
            <a:xfrm>
              <a:off x="7624859" y="3966887"/>
              <a:ext cx="934942" cy="902560"/>
            </a:xfrm>
            <a:custGeom>
              <a:avLst/>
              <a:gdLst>
                <a:gd name="T0" fmla="*/ 303035305 w 2278"/>
                <a:gd name="T1" fmla="*/ 147809065 h 2201"/>
                <a:gd name="T2" fmla="*/ 288212083 w 2278"/>
                <a:gd name="T3" fmla="*/ 56332292 h 2201"/>
                <a:gd name="T4" fmla="*/ 229592697 w 2278"/>
                <a:gd name="T5" fmla="*/ 52968913 h 2201"/>
                <a:gd name="T6" fmla="*/ 179900817 w 2278"/>
                <a:gd name="T7" fmla="*/ 0 h 2201"/>
                <a:gd name="T8" fmla="*/ 136441610 w 2278"/>
                <a:gd name="T9" fmla="*/ 69280194 h 2201"/>
                <a:gd name="T10" fmla="*/ 68726035 w 2278"/>
                <a:gd name="T11" fmla="*/ 54650603 h 2201"/>
                <a:gd name="T12" fmla="*/ 41437877 w 2278"/>
                <a:gd name="T13" fmla="*/ 141418973 h 2201"/>
                <a:gd name="T14" fmla="*/ 0 w 2278"/>
                <a:gd name="T15" fmla="*/ 191361583 h 2201"/>
                <a:gd name="T16" fmla="*/ 56935013 w 2278"/>
                <a:gd name="T17" fmla="*/ 234745563 h 2201"/>
                <a:gd name="T18" fmla="*/ 27962071 w 2278"/>
                <a:gd name="T19" fmla="*/ 316973659 h 2201"/>
                <a:gd name="T20" fmla="*/ 129535434 w 2278"/>
                <a:gd name="T21" fmla="*/ 330594483 h 2201"/>
                <a:gd name="T22" fmla="*/ 177374258 w 2278"/>
                <a:gd name="T23" fmla="*/ 369942982 h 2201"/>
                <a:gd name="T24" fmla="*/ 182090831 w 2278"/>
                <a:gd name="T25" fmla="*/ 370111110 h 2201"/>
                <a:gd name="T26" fmla="*/ 199440613 w 2278"/>
                <a:gd name="T27" fmla="*/ 327735898 h 2201"/>
                <a:gd name="T28" fmla="*/ 280631994 w 2278"/>
                <a:gd name="T29" fmla="*/ 314787996 h 2201"/>
                <a:gd name="T30" fmla="*/ 315668514 w 2278"/>
                <a:gd name="T31" fmla="*/ 293095801 h 2201"/>
                <a:gd name="T32" fmla="*/ 346999742 w 2278"/>
                <a:gd name="T33" fmla="*/ 214062546 h 2201"/>
                <a:gd name="T34" fmla="*/ 326786033 w 2278"/>
                <a:gd name="T35" fmla="*/ 230205289 h 2201"/>
                <a:gd name="T36" fmla="*/ 233298400 w 2278"/>
                <a:gd name="T37" fmla="*/ 215071314 h 2201"/>
                <a:gd name="T38" fmla="*/ 309436252 w 2278"/>
                <a:gd name="T39" fmla="*/ 291414111 h 2201"/>
                <a:gd name="T40" fmla="*/ 219317365 w 2278"/>
                <a:gd name="T41" fmla="*/ 234241179 h 2201"/>
                <a:gd name="T42" fmla="*/ 241383720 w 2278"/>
                <a:gd name="T43" fmla="*/ 295786258 h 2201"/>
                <a:gd name="T44" fmla="*/ 200956713 w 2278"/>
                <a:gd name="T45" fmla="*/ 245675930 h 2201"/>
                <a:gd name="T46" fmla="*/ 194724040 w 2278"/>
                <a:gd name="T47" fmla="*/ 323531879 h 2201"/>
                <a:gd name="T48" fmla="*/ 177374258 w 2278"/>
                <a:gd name="T49" fmla="*/ 249543283 h 2201"/>
                <a:gd name="T50" fmla="*/ 147896086 w 2278"/>
                <a:gd name="T51" fmla="*/ 312265667 h 2201"/>
                <a:gd name="T52" fmla="*/ 135431151 w 2278"/>
                <a:gd name="T53" fmla="*/ 294777080 h 2201"/>
                <a:gd name="T54" fmla="*/ 73779565 w 2278"/>
                <a:gd name="T55" fmla="*/ 300830916 h 2201"/>
                <a:gd name="T56" fmla="*/ 62156816 w 2278"/>
                <a:gd name="T57" fmla="*/ 292759545 h 2201"/>
                <a:gd name="T58" fmla="*/ 92814130 w 2278"/>
                <a:gd name="T59" fmla="*/ 229028393 h 2201"/>
                <a:gd name="T60" fmla="*/ 75295665 w 2278"/>
                <a:gd name="T61" fmla="*/ 216416747 h 2201"/>
                <a:gd name="T62" fmla="*/ 121786661 w 2278"/>
                <a:gd name="T63" fmla="*/ 193883912 h 2201"/>
                <a:gd name="T64" fmla="*/ 42617020 w 2278"/>
                <a:gd name="T65" fmla="*/ 172023589 h 2201"/>
                <a:gd name="T66" fmla="*/ 125492775 w 2278"/>
                <a:gd name="T67" fmla="*/ 170510028 h 2201"/>
                <a:gd name="T68" fmla="*/ 65020332 w 2278"/>
                <a:gd name="T69" fmla="*/ 123762669 h 2201"/>
                <a:gd name="T70" fmla="*/ 136946840 w 2278"/>
                <a:gd name="T71" fmla="*/ 152013084 h 2201"/>
                <a:gd name="T72" fmla="*/ 118080958 w 2278"/>
                <a:gd name="T73" fmla="*/ 89122572 h 2201"/>
                <a:gd name="T74" fmla="*/ 159013606 w 2278"/>
                <a:gd name="T75" fmla="*/ 137047236 h 2201"/>
                <a:gd name="T76" fmla="*/ 167772838 w 2278"/>
                <a:gd name="T77" fmla="*/ 48260921 h 2201"/>
                <a:gd name="T78" fmla="*/ 182427377 w 2278"/>
                <a:gd name="T79" fmla="*/ 133179474 h 2201"/>
                <a:gd name="T80" fmla="*/ 211063362 w 2278"/>
                <a:gd name="T81" fmla="*/ 71298139 h 2201"/>
                <a:gd name="T82" fmla="*/ 224202211 w 2278"/>
                <a:gd name="T83" fmla="*/ 88954444 h 2201"/>
                <a:gd name="T84" fmla="*/ 262439615 w 2278"/>
                <a:gd name="T85" fmla="*/ 82059968 h 2201"/>
                <a:gd name="T86" fmla="*/ 272546264 w 2278"/>
                <a:gd name="T87" fmla="*/ 102575267 h 2201"/>
                <a:gd name="T88" fmla="*/ 267156188 w 2278"/>
                <a:gd name="T89" fmla="*/ 153694363 h 2201"/>
                <a:gd name="T90" fmla="*/ 284674653 w 2278"/>
                <a:gd name="T91" fmla="*/ 166306009 h 2201"/>
                <a:gd name="T92" fmla="*/ 238183246 w 2278"/>
                <a:gd name="T93" fmla="*/ 188839254 h 2201"/>
                <a:gd name="T94" fmla="*/ 341609256 w 2278"/>
                <a:gd name="T95" fmla="*/ 210699167 h 2201"/>
                <a:gd name="T96" fmla="*/ 217632991 w 2278"/>
                <a:gd name="T97" fmla="*/ 157393998 h 2201"/>
                <a:gd name="T98" fmla="*/ 182427377 w 2278"/>
                <a:gd name="T99" fmla="*/ 140746461 h 2201"/>
                <a:gd name="T100" fmla="*/ 159181879 w 2278"/>
                <a:gd name="T101" fmla="*/ 145118608 h 2201"/>
                <a:gd name="T102" fmla="*/ 132567224 w 2278"/>
                <a:gd name="T103" fmla="*/ 173368613 h 2201"/>
                <a:gd name="T104" fmla="*/ 132567224 w 2278"/>
                <a:gd name="T105" fmla="*/ 209354143 h 2201"/>
                <a:gd name="T106" fmla="*/ 159181879 w 2278"/>
                <a:gd name="T107" fmla="*/ 237436020 h 2201"/>
                <a:gd name="T108" fmla="*/ 182427377 w 2278"/>
                <a:gd name="T109" fmla="*/ 241976295 h 2201"/>
                <a:gd name="T110" fmla="*/ 217632991 w 2278"/>
                <a:gd name="T111" fmla="*/ 225328758 h 2201"/>
                <a:gd name="T112" fmla="*/ 230771841 w 2278"/>
                <a:gd name="T113" fmla="*/ 191361583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w="9525">
              <a:noFill/>
              <a:round/>
              <a:headEnd/>
              <a:tailEnd/>
            </a:ln>
          </p:spPr>
          <p:txBody>
            <a:bodyPr lIns="77413" tIns="38707" rIns="77413" bIns="3870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pic>
        <p:nvPicPr>
          <p:cNvPr id="79"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49680" y="957665"/>
            <a:ext cx="3495444" cy="3432733"/>
          </a:xfrm>
          <a:prstGeom prst="rect">
            <a:avLst/>
          </a:prstGeom>
          <a:noFill/>
          <a:ln w="9525">
            <a:noFill/>
            <a:miter lim="800000"/>
            <a:headEnd/>
            <a:tailEnd/>
          </a:ln>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3227393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9"/>
          <p:cNvSpPr txBox="1"/>
          <p:nvPr/>
        </p:nvSpPr>
        <p:spPr>
          <a:xfrm>
            <a:off x="3748932" y="1804868"/>
            <a:ext cx="596012" cy="346957"/>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82%</a:t>
            </a:r>
            <a:endParaRPr kumimoji="0" lang="zh-CN" altLang="en-US"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endParaRPr>
          </a:p>
        </p:txBody>
      </p:sp>
      <p:sp>
        <p:nvSpPr>
          <p:cNvPr id="5" name="TextBox 40"/>
          <p:cNvSpPr txBox="1"/>
          <p:nvPr/>
        </p:nvSpPr>
        <p:spPr>
          <a:xfrm>
            <a:off x="3058213" y="1920354"/>
            <a:ext cx="588246" cy="346957"/>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73%</a:t>
            </a:r>
            <a:endParaRPr kumimoji="0" lang="zh-CN" altLang="en-US"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endParaRPr>
          </a:p>
        </p:txBody>
      </p:sp>
      <p:sp>
        <p:nvSpPr>
          <p:cNvPr id="6" name="TextBox 41"/>
          <p:cNvSpPr txBox="1"/>
          <p:nvPr/>
        </p:nvSpPr>
        <p:spPr>
          <a:xfrm>
            <a:off x="2430859" y="2237068"/>
            <a:ext cx="591353" cy="346957"/>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56%</a:t>
            </a:r>
            <a:endParaRPr kumimoji="0" lang="zh-CN" altLang="en-US"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endParaRPr>
          </a:p>
        </p:txBody>
      </p:sp>
      <p:sp>
        <p:nvSpPr>
          <p:cNvPr id="7" name="TextBox 42"/>
          <p:cNvSpPr txBox="1"/>
          <p:nvPr/>
        </p:nvSpPr>
        <p:spPr>
          <a:xfrm>
            <a:off x="1873564" y="2602761"/>
            <a:ext cx="595985" cy="346957"/>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32%</a:t>
            </a:r>
            <a:endParaRPr kumimoji="0" lang="zh-CN" altLang="en-US"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endParaRPr>
          </a:p>
        </p:txBody>
      </p:sp>
      <p:grpSp>
        <p:nvGrpSpPr>
          <p:cNvPr id="8" name="组合 7"/>
          <p:cNvGrpSpPr/>
          <p:nvPr/>
        </p:nvGrpSpPr>
        <p:grpSpPr>
          <a:xfrm rot="5400000" flipH="1">
            <a:off x="2231437" y="1936430"/>
            <a:ext cx="1674944" cy="2159770"/>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0" name="矩形 9"/>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1" name="矩形 10"/>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2" name="矩形 11"/>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3" name="矩形 12"/>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4" name="矩形 13"/>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5" name="矩形 14"/>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6" name="矩形 15"/>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17" name="组合 16"/>
          <p:cNvGrpSpPr/>
          <p:nvPr/>
        </p:nvGrpSpPr>
        <p:grpSpPr>
          <a:xfrm>
            <a:off x="4932040" y="2228006"/>
            <a:ext cx="1302758" cy="1137185"/>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19"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0" name="TextBox 55"/>
            <p:cNvSpPr txBox="1"/>
            <p:nvPr/>
          </p:nvSpPr>
          <p:spPr>
            <a:xfrm>
              <a:off x="1907194" y="3791887"/>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第一月</a:t>
              </a:r>
            </a:p>
          </p:txBody>
        </p:sp>
      </p:grpSp>
      <p:grpSp>
        <p:nvGrpSpPr>
          <p:cNvPr id="23" name="组合 22"/>
          <p:cNvGrpSpPr/>
          <p:nvPr/>
        </p:nvGrpSpPr>
        <p:grpSpPr>
          <a:xfrm>
            <a:off x="5932033" y="2796598"/>
            <a:ext cx="1302758" cy="1137185"/>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25"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6" name="TextBox 61"/>
            <p:cNvSpPr txBox="1"/>
            <p:nvPr/>
          </p:nvSpPr>
          <p:spPr>
            <a:xfrm>
              <a:off x="3317006" y="4568805"/>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第二月</a:t>
              </a:r>
            </a:p>
          </p:txBody>
        </p:sp>
      </p:grpSp>
      <p:grpSp>
        <p:nvGrpSpPr>
          <p:cNvPr id="29" name="组合 28"/>
          <p:cNvGrpSpPr/>
          <p:nvPr/>
        </p:nvGrpSpPr>
        <p:grpSpPr>
          <a:xfrm>
            <a:off x="6927254" y="2218600"/>
            <a:ext cx="1302758" cy="1137185"/>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31"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2" name="TextBox 67"/>
            <p:cNvSpPr txBox="1"/>
            <p:nvPr/>
          </p:nvSpPr>
          <p:spPr>
            <a:xfrm>
              <a:off x="4891878" y="3730069"/>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第三月</a:t>
              </a:r>
            </a:p>
          </p:txBody>
        </p:sp>
      </p:grpSp>
      <p:grpSp>
        <p:nvGrpSpPr>
          <p:cNvPr id="35" name="组合 34"/>
          <p:cNvGrpSpPr/>
          <p:nvPr/>
        </p:nvGrpSpPr>
        <p:grpSpPr>
          <a:xfrm>
            <a:off x="6923590" y="3376396"/>
            <a:ext cx="1302758" cy="1137185"/>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4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37"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8" name="TextBox 73"/>
            <p:cNvSpPr txBox="1"/>
            <p:nvPr/>
          </p:nvSpPr>
          <p:spPr>
            <a:xfrm>
              <a:off x="4886398" y="5462945"/>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第四月</a:t>
              </a:r>
            </a:p>
          </p:txBody>
        </p:sp>
      </p:grpSp>
      <p:grpSp>
        <p:nvGrpSpPr>
          <p:cNvPr id="41" name="组合 40"/>
          <p:cNvGrpSpPr/>
          <p:nvPr/>
        </p:nvGrpSpPr>
        <p:grpSpPr>
          <a:xfrm>
            <a:off x="890709" y="1743827"/>
            <a:ext cx="3656760" cy="2105541"/>
            <a:chOff x="7041153" y="3140803"/>
            <a:chExt cx="5470223" cy="3151364"/>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7041153" y="3398595"/>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第四月</a:t>
              </a:r>
            </a:p>
          </p:txBody>
        </p:sp>
        <p:sp>
          <p:nvSpPr>
            <p:cNvPr id="45" name="TextBox 80"/>
            <p:cNvSpPr txBox="1"/>
            <p:nvPr/>
          </p:nvSpPr>
          <p:spPr>
            <a:xfrm>
              <a:off x="7041153" y="4232255"/>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第三月</a:t>
              </a:r>
            </a:p>
          </p:txBody>
        </p:sp>
        <p:sp>
          <p:nvSpPr>
            <p:cNvPr id="46" name="TextBox 81"/>
            <p:cNvSpPr txBox="1"/>
            <p:nvPr/>
          </p:nvSpPr>
          <p:spPr>
            <a:xfrm>
              <a:off x="7041153" y="5004668"/>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第二月</a:t>
              </a:r>
            </a:p>
          </p:txBody>
        </p:sp>
        <p:sp>
          <p:nvSpPr>
            <p:cNvPr id="47" name="TextBox 82"/>
            <p:cNvSpPr txBox="1"/>
            <p:nvPr/>
          </p:nvSpPr>
          <p:spPr>
            <a:xfrm>
              <a:off x="7041153" y="5677402"/>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第一月</a:t>
              </a:r>
            </a:p>
          </p:txBody>
        </p:sp>
      </p:grpSp>
      <p:grpSp>
        <p:nvGrpSpPr>
          <p:cNvPr id="48" name="组合 47"/>
          <p:cNvGrpSpPr/>
          <p:nvPr/>
        </p:nvGrpSpPr>
        <p:grpSpPr>
          <a:xfrm>
            <a:off x="5354986" y="1347614"/>
            <a:ext cx="2184598" cy="805283"/>
            <a:chOff x="6084168" y="1274556"/>
            <a:chExt cx="2317853" cy="830459"/>
          </a:xfrm>
        </p:grpSpPr>
        <p:sp>
          <p:nvSpPr>
            <p:cNvPr id="49" name="TextBox 84"/>
            <p:cNvSpPr txBox="1"/>
            <p:nvPr/>
          </p:nvSpPr>
          <p:spPr>
            <a:xfrm>
              <a:off x="6084168" y="1514664"/>
              <a:ext cx="2317853" cy="590351"/>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您的内容打在这里，或者通过您的内容打在这里，或者您的内容打在这里，或者您的内容打在这里，</a:t>
              </a:r>
            </a:p>
          </p:txBody>
        </p:sp>
        <p:sp>
          <p:nvSpPr>
            <p:cNvPr id="50" name="TextBox 85"/>
            <p:cNvSpPr txBox="1"/>
            <p:nvPr/>
          </p:nvSpPr>
          <p:spPr>
            <a:xfrm>
              <a:off x="6109640" y="1274556"/>
              <a:ext cx="1008112" cy="333268"/>
            </a:xfrm>
            <a:prstGeom prst="rect">
              <a:avLst/>
            </a:prstGeom>
            <a:noFill/>
          </p:spPr>
          <p:txBody>
            <a:bodyPr wrap="square" lIns="91431" tIns="0" rIns="91431"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97941465"/>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8000">
                                          <p:cBhvr additive="base">
                                            <p:cTn id="7"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8000">
                                          <p:cBhvr additive="base">
                                            <p:cTn id="11"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8000">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48000">
                                          <p:cBhvr additive="base">
                                            <p:cTn id="19"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0-#ppt_w/2"/>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500" fill="hold"/>
                                            <p:tgtEl>
                                              <p:spTgt spid="35"/>
                                            </p:tgtEl>
                                            <p:attrNameLst>
                                              <p:attrName>ppt_x</p:attrName>
                                            </p:attrNameLst>
                                          </p:cBhvr>
                                          <p:tavLst>
                                            <p:tav tm="0">
                                              <p:val>
                                                <p:strVal val="1+#ppt_w/2"/>
                                              </p:val>
                                            </p:tav>
                                            <p:tav tm="100000">
                                              <p:val>
                                                <p:strVal val="#ppt_x"/>
                                              </p:val>
                                            </p:tav>
                                          </p:tavLst>
                                        </p:anim>
                                        <p:anim calcmode="lin" valueType="num">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70" name="组合 69"/>
          <p:cNvGrpSpPr/>
          <p:nvPr/>
        </p:nvGrpSpPr>
        <p:grpSpPr>
          <a:xfrm>
            <a:off x="3620988" y="793501"/>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3" name="TextBox 93"/>
            <p:cNvSpPr txBox="1"/>
            <p:nvPr/>
          </p:nvSpPr>
          <p:spPr>
            <a:xfrm>
              <a:off x="2384416" y="3192066"/>
              <a:ext cx="1392072" cy="118503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02</a:t>
              </a:r>
              <a:endParaRPr kumimoji="0" lang="zh-CN" altLang="en-US" sz="4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 name="文本框 2"/>
          <p:cNvSpPr txBox="1"/>
          <p:nvPr/>
        </p:nvSpPr>
        <p:spPr>
          <a:xfrm>
            <a:off x="1764963" y="2321399"/>
            <a:ext cx="5314275"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单击添加第二部分内容</a:t>
            </a:r>
            <a:endParaRPr kumimoji="0" lang="zh-CN" altLang="en-US" sz="4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051720" y="3032602"/>
            <a:ext cx="2319866" cy="36933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t>单击此处添加文字</a:t>
            </a:r>
            <a:endParaRPr lang="zh-CN" altLang="en-US" dirty="0"/>
          </a:p>
        </p:txBody>
      </p:sp>
      <p:sp>
        <p:nvSpPr>
          <p:cNvPr id="13" name="文本框 12"/>
          <p:cNvSpPr txBox="1"/>
          <p:nvPr/>
        </p:nvSpPr>
        <p:spPr>
          <a:xfrm>
            <a:off x="4427984" y="3032602"/>
            <a:ext cx="2319866" cy="36933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t>单击此处添加文字</a:t>
            </a:r>
            <a:endParaRPr lang="zh-CN" altLang="en-US" dirty="0"/>
          </a:p>
        </p:txBody>
      </p:sp>
    </p:spTree>
    <p:extLst>
      <p:ext uri="{BB962C8B-B14F-4D97-AF65-F5344CB8AC3E}">
        <p14:creationId xmlns:p14="http://schemas.microsoft.com/office/powerpoint/2010/main" val="189414702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29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3400"/>
                                </p:stCondLst>
                                <p:childTnLst>
                                  <p:par>
                                    <p:cTn id="22" presetID="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29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3400"/>
                                </p:stCondLst>
                                <p:childTnLst>
                                  <p:par>
                                    <p:cTn id="22" presetID="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Lst>
      </p:timing>
    </mc:Fallback>
  </mc:AlternateContent>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第一PPT，www.1ppt.com ">
  <a:themeElements>
    <a:clrScheme name="自定义 145">
      <a:dk1>
        <a:sysClr val="windowText" lastClr="000000"/>
      </a:dk1>
      <a:lt1>
        <a:sysClr val="window" lastClr="FFFFFF"/>
      </a:lt1>
      <a:dk2>
        <a:srgbClr val="44546A"/>
      </a:dk2>
      <a:lt2>
        <a:srgbClr val="E7E6E6"/>
      </a:lt2>
      <a:accent1>
        <a:srgbClr val="C55A11"/>
      </a:accent1>
      <a:accent2>
        <a:srgbClr val="ED7D31"/>
      </a:accent2>
      <a:accent3>
        <a:srgbClr val="FFC000"/>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285</TotalTime>
  <Words>2800</Words>
  <Application>Microsoft Office PowerPoint</Application>
  <PresentationFormat>全屏显示(16:9)</PresentationFormat>
  <Paragraphs>298</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中国平安</dc:title>
  <dc:creator>第一PPT</dc:creator>
  <cp:keywords>www.1ppt.com</cp:keywords>
  <cp:lastModifiedBy>Windows User</cp:lastModifiedBy>
  <cp:revision>45</cp:revision>
  <dcterms:created xsi:type="dcterms:W3CDTF">2015-03-15T15:55:02Z</dcterms:created>
  <dcterms:modified xsi:type="dcterms:W3CDTF">2019-04-10T09:50:54Z</dcterms:modified>
</cp:coreProperties>
</file>