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92" r:id="rId3"/>
  </p:sldMasterIdLst>
  <p:notesMasterIdLst>
    <p:notesMasterId r:id="rId32"/>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499A"/>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p:scale>
          <a:sx n="66" d="100"/>
          <a:sy n="66" d="100"/>
        </p:scale>
        <p:origin x="-432"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CD1F03-AB20-4AE6-8A96-54F954FC07BD}" type="datetimeFigureOut">
              <a:rPr lang="zh-CN" altLang="en-US" smtClean="0"/>
              <a:t>2019/4/10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41F517-13D2-4592-B628-D610C94EFF11}" type="slidenum">
              <a:rPr lang="zh-CN" altLang="en-US" smtClean="0"/>
              <a:t>‹#›</a:t>
            </a:fld>
            <a:endParaRPr lang="zh-CN" altLang="en-US"/>
          </a:p>
        </p:txBody>
      </p:sp>
    </p:spTree>
    <p:extLst>
      <p:ext uri="{BB962C8B-B14F-4D97-AF65-F5344CB8AC3E}">
        <p14:creationId xmlns:p14="http://schemas.microsoft.com/office/powerpoint/2010/main" val="2596750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32CEEF91-2149-4F37-8E47-B55672E4ED7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779644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1014481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TextEdit="1"/>
          </p:cNvSpPr>
          <p:nvPr>
            <p:ph type="sldImg"/>
          </p:nvPr>
        </p:nvSpPr>
        <p:spPr bwMode="auto">
          <a:noFill/>
          <a:ln>
            <a:solidFill>
              <a:srgbClr val="000000"/>
            </a:solidFill>
            <a:miter lim="800000"/>
            <a:headEnd/>
            <a:tailEnd/>
          </a:ln>
        </p:spPr>
      </p:sp>
      <p:sp>
        <p:nvSpPr>
          <p:cNvPr id="8192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5306164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幻灯片图像占位符 1"/>
          <p:cNvSpPr>
            <a:spLocks noGrp="1" noRot="1" noChangeAspect="1" noTextEdit="1"/>
          </p:cNvSpPr>
          <p:nvPr>
            <p:ph type="sldImg"/>
          </p:nvPr>
        </p:nvSpPr>
        <p:spPr bwMode="auto">
          <a:noFill/>
          <a:ln>
            <a:solidFill>
              <a:srgbClr val="000000"/>
            </a:solidFill>
            <a:miter lim="800000"/>
            <a:headEnd/>
            <a:tailEnd/>
          </a:ln>
        </p:spPr>
      </p:sp>
      <p:sp>
        <p:nvSpPr>
          <p:cNvPr id="83970" name="备注占位符 2"/>
          <p:cNvSpPr>
            <a:spLocks noGrp="1"/>
          </p:cNvSpPr>
          <p:nvPr>
            <p:ph type="body" idx="1"/>
          </p:nvPr>
        </p:nvSpPr>
        <p:spPr bwMode="auto">
          <a:noFill/>
        </p:spPr>
        <p:txBody>
          <a:bodyPr anchor="ctr"/>
          <a:lstStyle/>
          <a:p>
            <a:pPr defTabSz="914400" eaLnBrk="1" hangingPunct="1"/>
            <a:endParaRPr lang="zh-CN" altLang="en-US" smtClean="0"/>
          </a:p>
        </p:txBody>
      </p:sp>
      <p:sp>
        <p:nvSpPr>
          <p:cNvPr id="8397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0" fontAlgn="base" latinLnBrk="0" hangingPunct="0">
              <a:lnSpc>
                <a:spcPct val="100000"/>
              </a:lnSpc>
              <a:spcBef>
                <a:spcPct val="0"/>
              </a:spcBef>
              <a:spcAft>
                <a:spcPct val="0"/>
              </a:spcAft>
              <a:buClrTx/>
              <a:buSzTx/>
              <a:buFont typeface="Arial" charset="0"/>
              <a:buNone/>
              <a:tabLst/>
              <a:defRPr/>
            </a:pPr>
            <a:fld id="{245C52A5-2231-4CC3-A1D2-9E22989A293A}" type="slidenum">
              <a:rPr kumimoji="0" lang="zh-CN" altLang="en-US" sz="1200" b="0" i="0" u="none" strike="noStrike" kern="1200" cap="none" spc="0" normalizeH="0" baseline="0" noProof="0">
                <a:ln>
                  <a:noFill/>
                </a:ln>
                <a:solidFill>
                  <a:prstClr val="black"/>
                </a:solidFill>
                <a:effectLst/>
                <a:uLnTx/>
                <a:uFillTx/>
                <a:latin typeface="Arial" charset="0"/>
                <a:ea typeface="宋体" charset="-122"/>
                <a:cs typeface="+mn-cs"/>
              </a:rPr>
              <a:pPr marL="0" marR="0" lvl="0" indent="0" algn="r" defTabSz="914400" rtl="0" eaLnBrk="0" fontAlgn="base" latinLnBrk="0" hangingPunct="0">
                <a:lnSpc>
                  <a:spcPct val="100000"/>
                </a:lnSpc>
                <a:spcBef>
                  <a:spcPct val="0"/>
                </a:spcBef>
                <a:spcAft>
                  <a:spcPct val="0"/>
                </a:spcAft>
                <a:buClrTx/>
                <a:buSzTx/>
                <a:buFont typeface="Arial" charset="0"/>
                <a:buNone/>
                <a:tabLst/>
                <a:defRPr/>
              </a:pPr>
              <a:t>17</a:t>
            </a:fld>
            <a:endParaRPr kumimoji="0" lang="en-US" altLang="zh-CN" sz="1200" b="0" i="0" u="none" strike="noStrike" kern="1200" cap="none" spc="0" normalizeH="0" baseline="0" noProof="0">
              <a:ln>
                <a:noFill/>
              </a:ln>
              <a:solidFill>
                <a:prstClr val="black"/>
              </a:solidFill>
              <a:effectLst/>
              <a:uLnTx/>
              <a:uFillTx/>
              <a:latin typeface="Arial" charset="0"/>
              <a:ea typeface="宋体" charset="-122"/>
              <a:cs typeface="+mn-cs"/>
            </a:endParaRPr>
          </a:p>
        </p:txBody>
      </p:sp>
    </p:spTree>
    <p:extLst>
      <p:ext uri="{BB962C8B-B14F-4D97-AF65-F5344CB8AC3E}">
        <p14:creationId xmlns:p14="http://schemas.microsoft.com/office/powerpoint/2010/main" val="7315752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p:cNvSpPr>
          <p:nvPr>
            <p:ph type="sldImg"/>
          </p:nvPr>
        </p:nvSpPr>
        <p:spPr bwMode="auto">
          <a:noFill/>
          <a:ln>
            <a:solidFill>
              <a:srgbClr val="000000"/>
            </a:solidFill>
            <a:miter lim="800000"/>
            <a:headEnd/>
            <a:tailEnd/>
          </a:ln>
        </p:spPr>
      </p:sp>
      <p:sp>
        <p:nvSpPr>
          <p:cNvPr id="7782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68A64EC-841C-4FB0-9D3E-DBD26FA0B98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970932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9060C064-B996-4170-95A9-C0C5644824F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020980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B78E9D46-741A-427D-AC6E-BC20FD226AC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489446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A3664DAC-3ADF-4D9F-B880-8E539DAB63AE}"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25252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noTextEdit="1"/>
          </p:cNvSpPr>
          <p:nvPr>
            <p:ph type="sldImg"/>
          </p:nvPr>
        </p:nvSpPr>
        <p:spPr bwMode="auto">
          <a:noFill/>
          <a:ln>
            <a:solidFill>
              <a:srgbClr val="000000"/>
            </a:solidFill>
            <a:miter lim="800000"/>
            <a:headEnd/>
            <a:tailEnd/>
          </a:ln>
        </p:spPr>
      </p:sp>
      <p:sp>
        <p:nvSpPr>
          <p:cNvPr id="88066"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8067"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217A158F-A650-4C9D-BA02-AC44375989BD}"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12635726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56608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headEnd/>
            <a:tailEnd/>
          </a:ln>
        </p:spPr>
      </p:sp>
      <p:sp>
        <p:nvSpPr>
          <p:cNvPr id="55298"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0732904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noFill/>
          <a:ln>
            <a:solidFill>
              <a:srgbClr val="000000"/>
            </a:solidFill>
            <a:miter lim="800000"/>
            <a:headEnd/>
            <a:tailEnd/>
          </a:ln>
        </p:spPr>
      </p:sp>
      <p:sp>
        <p:nvSpPr>
          <p:cNvPr id="73730"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832185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8"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601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E0A6D23D-918E-4D14-BED2-55CCDA9DEFB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16692387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3393497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0E0DCBDB-5CBD-4E40-ACBC-3BAC759E1C67}"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68448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headEnd/>
            <a:tailEnd/>
          </a:ln>
        </p:spPr>
      </p:sp>
      <p:sp>
        <p:nvSpPr>
          <p:cNvPr id="5939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730032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1714272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noFill/>
          <a:ln>
            <a:solidFill>
              <a:srgbClr val="000000"/>
            </a:solidFill>
            <a:miter lim="800000"/>
            <a:headEnd/>
            <a:tailEnd/>
          </a:ln>
        </p:spPr>
      </p:sp>
      <p:sp>
        <p:nvSpPr>
          <p:cNvPr id="6349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A72A449C-56EA-430B-8F08-734A34E1FC9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657610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413433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28A0092B-C50C-407E-A947-70E740481C1C}">
                <a14:useLocalDpi xmlns:a14="http://schemas.microsoft.com/office/drawing/2010/main"/>
              </a:ext>
            </a:extLst>
          </a:blip>
          <a:srcRect t="-7327"/>
          <a:stretch/>
        </p:blipFill>
        <p:spPr>
          <a:xfrm flipV="1">
            <a:off x="0" y="-14514"/>
            <a:ext cx="9144000" cy="1145002"/>
          </a:xfrm>
          <a:prstGeom prst="rect">
            <a:avLst/>
          </a:prstGeom>
        </p:spPr>
      </p:pic>
      <p:sp>
        <p:nvSpPr>
          <p:cNvPr id="4" name="标题 3"/>
          <p:cNvSpPr>
            <a:spLocks noGrp="1"/>
          </p:cNvSpPr>
          <p:nvPr>
            <p:ph type="title"/>
          </p:nvPr>
        </p:nvSpPr>
        <p:spPr>
          <a:xfrm>
            <a:off x="457200" y="32207"/>
            <a:ext cx="8229600" cy="533854"/>
          </a:xfrm>
          <a:prstGeom prst="rect">
            <a:avLst/>
          </a:prstGeom>
        </p:spPr>
        <p:txBody>
          <a:bodyPr/>
          <a:lstStyle>
            <a:lvl1pPr algn="l">
              <a:defRPr sz="2800" b="1">
                <a:solidFill>
                  <a:schemeClr val="bg1"/>
                </a:solidFill>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263204029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816530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157017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419299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7550092" y="4658567"/>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20839879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57981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81398089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86872233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107703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472302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98103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680277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92994573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281225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125725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868573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059981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498741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339644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138047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719848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261368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989383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73591780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506020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87418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68311152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2019/4/10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339080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6902" y="205620"/>
            <a:ext cx="8230197" cy="857250"/>
          </a:xfrm>
          <a:prstGeom prst="rect">
            <a:avLst/>
          </a:prstGeom>
        </p:spPr>
        <p:txBody>
          <a:bodyPr/>
          <a:lstStyle/>
          <a:p>
            <a:r>
              <a:rPr lang="en-US" altLang="zh-CN"/>
              <a:t>Click to edit Master title style</a:t>
            </a:r>
            <a:endParaRPr lang="zh-CN" altLang="en-US"/>
          </a:p>
        </p:txBody>
      </p:sp>
      <p:sp>
        <p:nvSpPr>
          <p:cNvPr id="3" name="Content Placeholder 2"/>
          <p:cNvSpPr>
            <a:spLocks noGrp="1"/>
          </p:cNvSpPr>
          <p:nvPr>
            <p:ph idx="1"/>
          </p:nvPr>
        </p:nvSpPr>
        <p:spPr>
          <a:xfrm>
            <a:off x="456902" y="1200452"/>
            <a:ext cx="8230197" cy="3394227"/>
          </a:xfrm>
          <a:prstGeom prst="rect">
            <a:avLst/>
          </a:prstGeo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173932547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1350" b="0" i="0" u="none" strike="noStrike" kern="1200" cap="none" spc="0" normalizeH="0" baseline="0" noProof="0" smtClean="0">
                <a:ln>
                  <a:noFill/>
                </a:ln>
                <a:solidFill>
                  <a:prstClr val="black"/>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2019/4/10</a:t>
            </a:fld>
            <a:endParaRPr kumimoji="0" lang="zh-CN" altLang="en-US" sz="1350" b="0" i="0" u="none" strike="noStrike" kern="1200" cap="none" spc="0" normalizeH="0" baseline="0" noProof="0">
              <a:ln>
                <a:noFill/>
              </a:ln>
              <a:solidFill>
                <a:prstClr val="black"/>
              </a:solidFill>
              <a:effectLst/>
              <a:uLnTx/>
              <a:uFillTx/>
              <a:latin typeface="Arial"/>
              <a:ea typeface="微软雅黑"/>
              <a:cs typeface="+mn-cs"/>
            </a:endParaRPr>
          </a:p>
        </p:txBody>
      </p:sp>
      <p:sp>
        <p:nvSpPr>
          <p:cNvPr id="5" name="页脚占位符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Arial"/>
              <a:ea typeface="微软雅黑"/>
              <a:cs typeface="+mn-cs"/>
            </a:endParaRPr>
          </a:p>
        </p:txBody>
      </p:sp>
      <p:sp>
        <p:nvSpPr>
          <p:cNvPr id="6" name="灯片编号占位符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1350" b="0" i="0" u="none" strike="noStrike" kern="1200" cap="none" spc="0" normalizeH="0" baseline="0" noProof="0" smtClean="0">
                <a:ln>
                  <a:noFill/>
                </a:ln>
                <a:solidFill>
                  <a:prstClr val="black"/>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prstClr val="black"/>
              </a:solidFill>
              <a:effectLst/>
              <a:uLnTx/>
              <a:uFillTx/>
              <a:latin typeface="Arial"/>
              <a:ea typeface="微软雅黑"/>
              <a:cs typeface="+mn-cs"/>
            </a:endParaRPr>
          </a:p>
        </p:txBody>
      </p:sp>
    </p:spTree>
    <p:extLst>
      <p:ext uri="{BB962C8B-B14F-4D97-AF65-F5344CB8AC3E}">
        <p14:creationId xmlns:p14="http://schemas.microsoft.com/office/powerpoint/2010/main" val="167922132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332383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463999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189649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017695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71144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87447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207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2019/4/10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335822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006548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990418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9340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2019/4/10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2019/4/10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2019/4/10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2019/4/10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theme" Target="../theme/theme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0.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theme" Target="../theme/theme3.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2019/4/10</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80720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91"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 id="2147483678" r:id="rId19"/>
    <p:sldLayoutId id="2147483679" r:id="rId20"/>
    <p:sldLayoutId id="2147483680" r:id="rId21"/>
    <p:sldLayoutId id="2147483681" r:id="rId22"/>
    <p:sldLayoutId id="2147483682" r:id="rId23"/>
    <p:sldLayoutId id="2147483683" r:id="rId24"/>
    <p:sldLayoutId id="2147483684" r:id="rId25"/>
    <p:sldLayoutId id="2147483685" r:id="rId26"/>
    <p:sldLayoutId id="2147483686" r:id="rId27"/>
    <p:sldLayoutId id="2147483687" r:id="rId28"/>
    <p:sldLayoutId id="2147483688" r:id="rId29"/>
    <p:sldLayoutId id="2147483689" r:id="rId30"/>
    <p:sldLayoutId id="2147483690" r:id="rId31"/>
  </p:sldLayoutIdLst>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par>
    </p:tnLst>
  </p:timing>
  <p:txStyles>
    <p:titleStyle>
      <a:lvl1pPr algn="ctr" defTabSz="909361" rtl="0" eaLnBrk="0" fontAlgn="base" hangingPunct="0">
        <a:spcBef>
          <a:spcPct val="0"/>
        </a:spcBef>
        <a:spcAft>
          <a:spcPct val="0"/>
        </a:spcAft>
        <a:defRPr sz="4421" kern="1200">
          <a:solidFill>
            <a:schemeClr val="tx1"/>
          </a:solidFill>
          <a:latin typeface="+mj-lt"/>
          <a:ea typeface="+mj-ea"/>
          <a:cs typeface="+mj-cs"/>
        </a:defRPr>
      </a:lvl1pPr>
      <a:lvl2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2pPr>
      <a:lvl3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3pPr>
      <a:lvl4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4pPr>
      <a:lvl5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eaLnBrk="0" fontAlgn="base" hangingPunct="0">
        <a:spcBef>
          <a:spcPct val="20000"/>
        </a:spcBef>
        <a:spcAft>
          <a:spcPct val="0"/>
        </a:spcAft>
        <a:buFont typeface="Arial" charset="0"/>
        <a:buChar char="•"/>
        <a:defRPr sz="3198" kern="1200">
          <a:solidFill>
            <a:schemeClr val="tx1"/>
          </a:solidFill>
          <a:latin typeface="+mn-lt"/>
          <a:ea typeface="+mn-ea"/>
          <a:cs typeface="+mn-cs"/>
        </a:defRPr>
      </a:lvl1pPr>
      <a:lvl2pPr marL="739136" indent="-283708" algn="l" defTabSz="909361" rtl="0" eaLnBrk="0" fontAlgn="base" hangingPunct="0">
        <a:spcBef>
          <a:spcPct val="20000"/>
        </a:spcBef>
        <a:spcAft>
          <a:spcPct val="0"/>
        </a:spcAft>
        <a:buFont typeface="Arial" charset="0"/>
        <a:buChar char="–"/>
        <a:defRPr sz="2822" kern="1200">
          <a:solidFill>
            <a:schemeClr val="tx1"/>
          </a:solidFill>
          <a:latin typeface="+mn-lt"/>
          <a:ea typeface="+mn-ea"/>
          <a:cs typeface="+mn-cs"/>
        </a:defRPr>
      </a:lvl2pPr>
      <a:lvl3pPr marL="1137820" indent="-226967" algn="l" defTabSz="909361" rtl="0" eaLnBrk="0" fontAlgn="base" hangingPunct="0">
        <a:spcBef>
          <a:spcPct val="20000"/>
        </a:spcBef>
        <a:spcAft>
          <a:spcPct val="0"/>
        </a:spcAft>
        <a:buFont typeface="Arial" charset="0"/>
        <a:buChar char="•"/>
        <a:defRPr sz="2352" kern="1200">
          <a:solidFill>
            <a:schemeClr val="tx1"/>
          </a:solidFill>
          <a:latin typeface="+mn-lt"/>
          <a:ea typeface="+mn-ea"/>
          <a:cs typeface="+mn-cs"/>
        </a:defRPr>
      </a:lvl3pPr>
      <a:lvl4pPr marL="1591754"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4pPr>
      <a:lvl5pPr marL="2047181"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2019/4/10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828086164"/>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4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702" y="2954786"/>
            <a:ext cx="9144000" cy="2199441"/>
          </a:xfrm>
          <a:prstGeom prst="rect">
            <a:avLst/>
          </a:prstGeom>
        </p:spPr>
      </p:pic>
      <p:grpSp>
        <p:nvGrpSpPr>
          <p:cNvPr id="16" name="组合 15"/>
          <p:cNvGrpSpPr/>
          <p:nvPr/>
        </p:nvGrpSpPr>
        <p:grpSpPr>
          <a:xfrm>
            <a:off x="1747814" y="846409"/>
            <a:ext cx="1870428" cy="1870428"/>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椭圆 1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椭圆 18"/>
          <p:cNvSpPr/>
          <p:nvPr/>
        </p:nvSpPr>
        <p:spPr>
          <a:xfrm>
            <a:off x="576178" y="1587425"/>
            <a:ext cx="677676" cy="677676"/>
          </a:xfrm>
          <a:prstGeom prst="ellipse">
            <a:avLst/>
          </a:prstGeom>
          <a:solidFill>
            <a:srgbClr val="15499A"/>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898898" y="507680"/>
            <a:ext cx="274777" cy="274777"/>
          </a:xfrm>
          <a:prstGeom prst="ellipse">
            <a:avLst/>
          </a:prstGeom>
          <a:solidFill>
            <a:srgbClr val="15499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4870435" y="2666867"/>
            <a:ext cx="301060" cy="301060"/>
            <a:chOff x="304800" y="673100"/>
            <a:chExt cx="4000500" cy="4000500"/>
          </a:xfrm>
          <a:effectLst>
            <a:outerShdw blurRad="381000" dist="152400" dir="8100000" algn="tr" rotWithShape="0">
              <a:prstClr val="black">
                <a:alpha val="7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椭圆 22"/>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4044971" y="1641695"/>
            <a:ext cx="623903" cy="623903"/>
            <a:chOff x="304800" y="673100"/>
            <a:chExt cx="4000500" cy="4000500"/>
          </a:xfrm>
          <a:effectLst>
            <a:outerShdw blurRad="317500" dist="1905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椭圆 2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590561" y="2545213"/>
            <a:ext cx="219777" cy="219777"/>
            <a:chOff x="304800" y="673100"/>
            <a:chExt cx="4000500" cy="4000500"/>
          </a:xfrm>
          <a:effectLst>
            <a:outerShdw blurRad="381000" dist="152400" dir="8100000" algn="tr" rotWithShape="0">
              <a:prstClr val="black">
                <a:alpha val="7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椭圆 28"/>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432219" y="4349008"/>
            <a:ext cx="287919" cy="287919"/>
            <a:chOff x="304800" y="673100"/>
            <a:chExt cx="4000500" cy="4000500"/>
          </a:xfrm>
          <a:effectLst>
            <a:outerShdw blurRad="381000" dist="152400" dir="8100000" algn="tr" rotWithShape="0">
              <a:prstClr val="black">
                <a:alpha val="7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椭圆 31"/>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椭圆 32"/>
          <p:cNvSpPr/>
          <p:nvPr/>
        </p:nvSpPr>
        <p:spPr>
          <a:xfrm>
            <a:off x="4534785" y="1054817"/>
            <a:ext cx="274777" cy="274777"/>
          </a:xfrm>
          <a:prstGeom prst="ellipse">
            <a:avLst/>
          </a:prstGeom>
          <a:solidFill>
            <a:srgbClr val="15499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7580013" y="3949930"/>
            <a:ext cx="713989" cy="713989"/>
            <a:chOff x="304800" y="673100"/>
            <a:chExt cx="4000500" cy="4000500"/>
          </a:xfrm>
          <a:effectLst>
            <a:outerShdw blurRad="317500" dist="1905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椭圆 3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TextBox 7"/>
          <p:cNvSpPr>
            <a:spLocks noChangeArrowheads="1"/>
          </p:cNvSpPr>
          <p:nvPr/>
        </p:nvSpPr>
        <p:spPr bwMode="auto">
          <a:xfrm>
            <a:off x="893199" y="3921461"/>
            <a:ext cx="661380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400"/>
            <a:r>
              <a:rPr lang="zh-CN" altLang="en-US" sz="3200" b="1" dirty="0" smtClean="0">
                <a:solidFill>
                  <a:srgbClr val="FFFFFF"/>
                </a:solidFill>
                <a:latin typeface="微软雅黑" panose="020B0503020204020204" pitchFamily="34" charset="-122"/>
                <a:ea typeface="微软雅黑" panose="020B0503020204020204" pitchFamily="34" charset="-122"/>
                <a:sym typeface="微软雅黑" pitchFamily="34" charset="-122"/>
              </a:rPr>
              <a:t>太平洋保险工作汇报</a:t>
            </a:r>
            <a:r>
              <a:rPr lang="en-US" altLang="zh-CN" sz="3200" b="1" dirty="0" smtClean="0">
                <a:solidFill>
                  <a:srgbClr val="FFFFFF"/>
                </a:solidFill>
                <a:latin typeface="微软雅黑" panose="020B0503020204020204" pitchFamily="34" charset="-122"/>
                <a:ea typeface="微软雅黑" panose="020B0503020204020204" pitchFamily="34" charset="-122"/>
                <a:sym typeface="微软雅黑" pitchFamily="34" charset="-122"/>
              </a:rPr>
              <a:t>PPT</a:t>
            </a:r>
            <a:endParaRPr lang="zh-CN" altLang="en-US" sz="3200" b="1" dirty="0">
              <a:solidFill>
                <a:srgbClr val="FFFFFF"/>
              </a:solidFill>
              <a:latin typeface="微软雅黑" panose="020B0503020204020204" pitchFamily="34" charset="-122"/>
              <a:ea typeface="微软雅黑" panose="020B0503020204020204" pitchFamily="34" charset="-122"/>
              <a:sym typeface="微软雅黑" pitchFamily="34" charset="-122"/>
            </a:endParaRPr>
          </a:p>
        </p:txBody>
      </p:sp>
      <p:sp>
        <p:nvSpPr>
          <p:cNvPr id="39" name="TextBox 7"/>
          <p:cNvSpPr>
            <a:spLocks noChangeArrowheads="1"/>
          </p:cNvSpPr>
          <p:nvPr/>
        </p:nvSpPr>
        <p:spPr bwMode="auto">
          <a:xfrm>
            <a:off x="965527" y="4615826"/>
            <a:ext cx="44644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400"/>
            <a:r>
              <a:rPr lang="zh-CN" altLang="en-US" sz="14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itchFamily="34" charset="-122"/>
              </a:rPr>
              <a:t>汇报人：第一</a:t>
            </a:r>
            <a:r>
              <a:rPr lang="en-US" altLang="zh-CN" sz="14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itchFamily="34" charset="-122"/>
              </a:rPr>
              <a:t>PPT      </a:t>
            </a:r>
            <a:r>
              <a:rPr lang="zh-CN" altLang="en-US" sz="14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itchFamily="34" charset="-122"/>
              </a:rPr>
              <a:t>导师：</a:t>
            </a:r>
            <a:r>
              <a:rPr lang="en-US" altLang="zh-CN" sz="14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itchFamily="34" charset="-122"/>
              </a:rPr>
              <a:t>1PPT</a:t>
            </a:r>
          </a:p>
        </p:txBody>
      </p:sp>
      <p:cxnSp>
        <p:nvCxnSpPr>
          <p:cNvPr id="40" name="直接连接符 39"/>
          <p:cNvCxnSpPr/>
          <p:nvPr/>
        </p:nvCxnSpPr>
        <p:spPr>
          <a:xfrm>
            <a:off x="965527" y="4580809"/>
            <a:ext cx="5447228" cy="0"/>
          </a:xfrm>
          <a:prstGeom prst="line">
            <a:avLst/>
          </a:prstGeom>
          <a:ln w="6350">
            <a:solidFill>
              <a:srgbClr val="FFFFFF"/>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965527" y="3519690"/>
            <a:ext cx="2698175" cy="400110"/>
          </a:xfrm>
          <a:prstGeom prst="rect">
            <a:avLst/>
          </a:prstGeom>
          <a:noFill/>
        </p:spPr>
        <p:txBody>
          <a:bodyPr wrap="none" rtlCol="0">
            <a:spAutoFit/>
          </a:bodyPr>
          <a:lstStyle/>
          <a:p>
            <a:r>
              <a:rPr lang="en-US" altLang="zh-CN" sz="2000" dirty="0" smtClean="0">
                <a:solidFill>
                  <a:schemeClr val="bg1"/>
                </a:solidFill>
                <a:latin typeface="+mn-ea"/>
              </a:rPr>
              <a:t>20XX  POWERPOINT</a:t>
            </a:r>
            <a:endParaRPr lang="zh-CN" altLang="en-US" sz="2000" dirty="0">
              <a:solidFill>
                <a:schemeClr val="bg1"/>
              </a:solidFill>
              <a:latin typeface="+mn-ea"/>
            </a:endParaRPr>
          </a:p>
        </p:txBody>
      </p:sp>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182840" y="1131157"/>
            <a:ext cx="1262449" cy="1227262"/>
          </a:xfrm>
          <a:prstGeom prst="rect">
            <a:avLst/>
          </a:prstGeom>
        </p:spPr>
      </p:pic>
      <p:pic>
        <p:nvPicPr>
          <p:cNvPr id="41" name="图片 4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297714" y="1285107"/>
            <a:ext cx="3225999" cy="1096261"/>
          </a:xfrm>
          <a:prstGeom prst="rect">
            <a:avLst/>
          </a:prstGeom>
        </p:spPr>
      </p:pic>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1000"/>
                                        <p:tgtEl>
                                          <p:spTgt spid="6"/>
                                        </p:tgtEl>
                                      </p:cBhvr>
                                    </p:animEffect>
                                  </p:childTnLst>
                                </p:cTn>
                              </p:par>
                            </p:childTnLst>
                          </p:cTn>
                        </p:par>
                        <p:par>
                          <p:cTn id="8" fill="hold">
                            <p:stCondLst>
                              <p:cond delay="1000"/>
                            </p:stCondLst>
                            <p:childTnLst>
                              <p:par>
                                <p:cTn id="9" presetID="1" presetClass="entr" presetSubtype="0" fill="hold" nodeType="afterEffect">
                                  <p:stCondLst>
                                    <p:cond delay="400"/>
                                  </p:stCondLst>
                                  <p:childTnLst>
                                    <p:set>
                                      <p:cBhvr>
                                        <p:cTn id="10" dur="1" fill="hold">
                                          <p:stCondLst>
                                            <p:cond delay="0"/>
                                          </p:stCondLst>
                                        </p:cTn>
                                        <p:tgtEl>
                                          <p:spTgt spid="16"/>
                                        </p:tgtEl>
                                        <p:attrNameLst>
                                          <p:attrName>style.visibility</p:attrName>
                                        </p:attrNameLst>
                                      </p:cBhvr>
                                      <p:to>
                                        <p:strVal val="visible"/>
                                      </p:to>
                                    </p:set>
                                  </p:childTnLst>
                                </p:cTn>
                              </p:par>
                              <p:par>
                                <p:cTn id="11" presetID="53" presetClass="entr" presetSubtype="16" fill="hold" nodeType="withEffect">
                                  <p:stCondLst>
                                    <p:cond delay="40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Effect transition="in" filter="fade">
                                      <p:cBhvr>
                                        <p:cTn id="15" dur="1000"/>
                                        <p:tgtEl>
                                          <p:spTgt spid="16"/>
                                        </p:tgtEl>
                                      </p:cBhvr>
                                    </p:animEffect>
                                  </p:childTnLst>
                                </p:cTn>
                              </p:par>
                              <p:par>
                                <p:cTn id="16" presetID="64" presetClass="path" presetSubtype="0" fill="hold" nodeType="withEffect">
                                  <p:stCondLst>
                                    <p:cond delay="400"/>
                                  </p:stCondLst>
                                  <p:childTnLst>
                                    <p:animMotion origin="layout" path="M -4.72222E-6 -4.68026E-6 L 0.38872 0.84338 " pathEditMode="relative" rAng="0" ptsTypes="AA">
                                      <p:cBhvr>
                                        <p:cTn id="17" dur="1000" spd="-100000" fill="hold"/>
                                        <p:tgtEl>
                                          <p:spTgt spid="16"/>
                                        </p:tgtEl>
                                        <p:attrNameLst>
                                          <p:attrName>ppt_x</p:attrName>
                                          <p:attrName>ppt_y</p:attrName>
                                        </p:attrNameLst>
                                      </p:cBhvr>
                                      <p:rCtr x="19427" y="42169"/>
                                    </p:animMotion>
                                  </p:childTnLst>
                                </p:cTn>
                              </p:par>
                              <p:par>
                                <p:cTn id="18" presetID="1" presetClass="entr" presetSubtype="0" fill="hold" grpId="0" nodeType="withEffect">
                                  <p:stCondLst>
                                    <p:cond delay="300"/>
                                  </p:stCondLst>
                                  <p:childTnLst>
                                    <p:set>
                                      <p:cBhvr>
                                        <p:cTn id="19" dur="1" fill="hold">
                                          <p:stCondLst>
                                            <p:cond delay="0"/>
                                          </p:stCondLst>
                                        </p:cTn>
                                        <p:tgtEl>
                                          <p:spTgt spid="20"/>
                                        </p:tgtEl>
                                        <p:attrNameLst>
                                          <p:attrName>style.visibility</p:attrName>
                                        </p:attrNameLst>
                                      </p:cBhvr>
                                      <p:to>
                                        <p:strVal val="visible"/>
                                      </p:to>
                                    </p:set>
                                  </p:childTnLst>
                                </p:cTn>
                              </p:par>
                              <p:par>
                                <p:cTn id="20" presetID="53" presetClass="entr" presetSubtype="16" fill="hold" grpId="1" nodeType="withEffect">
                                  <p:stCondLst>
                                    <p:cond delay="3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1000" fill="hold"/>
                                        <p:tgtEl>
                                          <p:spTgt spid="20"/>
                                        </p:tgtEl>
                                        <p:attrNameLst>
                                          <p:attrName>ppt_w</p:attrName>
                                        </p:attrNameLst>
                                      </p:cBhvr>
                                      <p:tavLst>
                                        <p:tav tm="0">
                                          <p:val>
                                            <p:fltVal val="0"/>
                                          </p:val>
                                        </p:tav>
                                        <p:tav tm="100000">
                                          <p:val>
                                            <p:strVal val="#ppt_w"/>
                                          </p:val>
                                        </p:tav>
                                      </p:tavLst>
                                    </p:anim>
                                    <p:anim calcmode="lin" valueType="num">
                                      <p:cBhvr>
                                        <p:cTn id="23" dur="1000" fill="hold"/>
                                        <p:tgtEl>
                                          <p:spTgt spid="20"/>
                                        </p:tgtEl>
                                        <p:attrNameLst>
                                          <p:attrName>ppt_h</p:attrName>
                                        </p:attrNameLst>
                                      </p:cBhvr>
                                      <p:tavLst>
                                        <p:tav tm="0">
                                          <p:val>
                                            <p:fltVal val="0"/>
                                          </p:val>
                                        </p:tav>
                                        <p:tav tm="100000">
                                          <p:val>
                                            <p:strVal val="#ppt_h"/>
                                          </p:val>
                                        </p:tav>
                                      </p:tavLst>
                                    </p:anim>
                                    <p:animEffect transition="in" filter="fade">
                                      <p:cBhvr>
                                        <p:cTn id="24" dur="1000"/>
                                        <p:tgtEl>
                                          <p:spTgt spid="20"/>
                                        </p:tgtEl>
                                      </p:cBhvr>
                                    </p:animEffect>
                                  </p:childTnLst>
                                </p:cTn>
                              </p:par>
                              <p:par>
                                <p:cTn id="25" presetID="64" presetClass="path" presetSubtype="0" fill="hold" grpId="2" nodeType="withEffect">
                                  <p:stCondLst>
                                    <p:cond delay="300"/>
                                  </p:stCondLst>
                                  <p:childTnLst>
                                    <p:animMotion origin="layout" path="M 2.77778E-6 2.422E-6 L 0.39375 -0.33797 " pathEditMode="relative" rAng="0" ptsTypes="AA">
                                      <p:cBhvr>
                                        <p:cTn id="26" dur="1000" spd="-100000" fill="hold"/>
                                        <p:tgtEl>
                                          <p:spTgt spid="20"/>
                                        </p:tgtEl>
                                        <p:attrNameLst>
                                          <p:attrName>ppt_x</p:attrName>
                                          <p:attrName>ppt_y</p:attrName>
                                        </p:attrNameLst>
                                      </p:cBhvr>
                                      <p:rCtr x="19688" y="-16898"/>
                                    </p:animMotion>
                                  </p:childTnLst>
                                </p:cTn>
                              </p:par>
                              <p:par>
                                <p:cTn id="27" presetID="1" presetClass="entr" presetSubtype="0" fill="hold" nodeType="withEffect">
                                  <p:stCondLst>
                                    <p:cond delay="300"/>
                                  </p:stCondLst>
                                  <p:childTnLst>
                                    <p:set>
                                      <p:cBhvr>
                                        <p:cTn id="28" dur="1" fill="hold">
                                          <p:stCondLst>
                                            <p:cond delay="0"/>
                                          </p:stCondLst>
                                        </p:cTn>
                                        <p:tgtEl>
                                          <p:spTgt spid="21"/>
                                        </p:tgtEl>
                                        <p:attrNameLst>
                                          <p:attrName>style.visibility</p:attrName>
                                        </p:attrNameLst>
                                      </p:cBhvr>
                                      <p:to>
                                        <p:strVal val="visible"/>
                                      </p:to>
                                    </p:set>
                                  </p:childTnLst>
                                </p:cTn>
                              </p:par>
                              <p:par>
                                <p:cTn id="29" presetID="53" presetClass="entr" presetSubtype="16" fill="hold" nodeType="withEffect">
                                  <p:stCondLst>
                                    <p:cond delay="300"/>
                                  </p:stCondLst>
                                  <p:childTnLst>
                                    <p:set>
                                      <p:cBhvr>
                                        <p:cTn id="30" dur="1" fill="hold">
                                          <p:stCondLst>
                                            <p:cond delay="0"/>
                                          </p:stCondLst>
                                        </p:cTn>
                                        <p:tgtEl>
                                          <p:spTgt spid="21"/>
                                        </p:tgtEl>
                                        <p:attrNameLst>
                                          <p:attrName>style.visibility</p:attrName>
                                        </p:attrNameLst>
                                      </p:cBhvr>
                                      <p:to>
                                        <p:strVal val="visible"/>
                                      </p:to>
                                    </p:set>
                                    <p:anim calcmode="lin" valueType="num">
                                      <p:cBhvr>
                                        <p:cTn id="31" dur="1000" fill="hold"/>
                                        <p:tgtEl>
                                          <p:spTgt spid="21"/>
                                        </p:tgtEl>
                                        <p:attrNameLst>
                                          <p:attrName>ppt_w</p:attrName>
                                        </p:attrNameLst>
                                      </p:cBhvr>
                                      <p:tavLst>
                                        <p:tav tm="0">
                                          <p:val>
                                            <p:fltVal val="0"/>
                                          </p:val>
                                        </p:tav>
                                        <p:tav tm="100000">
                                          <p:val>
                                            <p:strVal val="#ppt_w"/>
                                          </p:val>
                                        </p:tav>
                                      </p:tavLst>
                                    </p:anim>
                                    <p:anim calcmode="lin" valueType="num">
                                      <p:cBhvr>
                                        <p:cTn id="32" dur="1000" fill="hold"/>
                                        <p:tgtEl>
                                          <p:spTgt spid="21"/>
                                        </p:tgtEl>
                                        <p:attrNameLst>
                                          <p:attrName>ppt_h</p:attrName>
                                        </p:attrNameLst>
                                      </p:cBhvr>
                                      <p:tavLst>
                                        <p:tav tm="0">
                                          <p:val>
                                            <p:fltVal val="0"/>
                                          </p:val>
                                        </p:tav>
                                        <p:tav tm="100000">
                                          <p:val>
                                            <p:strVal val="#ppt_h"/>
                                          </p:val>
                                        </p:tav>
                                      </p:tavLst>
                                    </p:anim>
                                    <p:animEffect transition="in" filter="fade">
                                      <p:cBhvr>
                                        <p:cTn id="33" dur="1000"/>
                                        <p:tgtEl>
                                          <p:spTgt spid="21"/>
                                        </p:tgtEl>
                                      </p:cBhvr>
                                    </p:animEffect>
                                  </p:childTnLst>
                                </p:cTn>
                              </p:par>
                              <p:par>
                                <p:cTn id="34" presetID="64" presetClass="path" presetSubtype="0" fill="hold" nodeType="withEffect">
                                  <p:stCondLst>
                                    <p:cond delay="300"/>
                                  </p:stCondLst>
                                  <p:childTnLst>
                                    <p:animMotion origin="layout" path="M -5.55556E-7 -1.46123E-6 L 0.20451 0.58418 " pathEditMode="relative" rAng="0" ptsTypes="AA">
                                      <p:cBhvr>
                                        <p:cTn id="35" dur="1000" spd="-100000" fill="hold"/>
                                        <p:tgtEl>
                                          <p:spTgt spid="21"/>
                                        </p:tgtEl>
                                        <p:attrNameLst>
                                          <p:attrName>ppt_x</p:attrName>
                                          <p:attrName>ppt_y</p:attrName>
                                        </p:attrNameLst>
                                      </p:cBhvr>
                                      <p:rCtr x="10226" y="29194"/>
                                    </p:animMotion>
                                  </p:childTnLst>
                                </p:cTn>
                              </p:par>
                              <p:par>
                                <p:cTn id="36" presetID="1" presetClass="entr" presetSubtype="0" fill="hold" nodeType="withEffect">
                                  <p:stCondLst>
                                    <p:cond delay="0"/>
                                  </p:stCondLst>
                                  <p:childTnLst>
                                    <p:set>
                                      <p:cBhvr>
                                        <p:cTn id="37" dur="1" fill="hold">
                                          <p:stCondLst>
                                            <p:cond delay="0"/>
                                          </p:stCondLst>
                                        </p:cTn>
                                        <p:tgtEl>
                                          <p:spTgt spid="24"/>
                                        </p:tgtEl>
                                        <p:attrNameLst>
                                          <p:attrName>style.visibility</p:attrName>
                                        </p:attrNameLst>
                                      </p:cBhvr>
                                      <p:to>
                                        <p:strVal val="visible"/>
                                      </p:to>
                                    </p:set>
                                  </p:childTnLst>
                                </p:cTn>
                              </p:par>
                              <p:par>
                                <p:cTn id="38" presetID="53" presetClass="entr" presetSubtype="16"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p:cTn id="40" dur="1000" fill="hold"/>
                                        <p:tgtEl>
                                          <p:spTgt spid="24"/>
                                        </p:tgtEl>
                                        <p:attrNameLst>
                                          <p:attrName>ppt_w</p:attrName>
                                        </p:attrNameLst>
                                      </p:cBhvr>
                                      <p:tavLst>
                                        <p:tav tm="0">
                                          <p:val>
                                            <p:fltVal val="0"/>
                                          </p:val>
                                        </p:tav>
                                        <p:tav tm="100000">
                                          <p:val>
                                            <p:strVal val="#ppt_w"/>
                                          </p:val>
                                        </p:tav>
                                      </p:tavLst>
                                    </p:anim>
                                    <p:anim calcmode="lin" valueType="num">
                                      <p:cBhvr>
                                        <p:cTn id="41" dur="1000" fill="hold"/>
                                        <p:tgtEl>
                                          <p:spTgt spid="24"/>
                                        </p:tgtEl>
                                        <p:attrNameLst>
                                          <p:attrName>ppt_h</p:attrName>
                                        </p:attrNameLst>
                                      </p:cBhvr>
                                      <p:tavLst>
                                        <p:tav tm="0">
                                          <p:val>
                                            <p:fltVal val="0"/>
                                          </p:val>
                                        </p:tav>
                                        <p:tav tm="100000">
                                          <p:val>
                                            <p:strVal val="#ppt_h"/>
                                          </p:val>
                                        </p:tav>
                                      </p:tavLst>
                                    </p:anim>
                                    <p:animEffect transition="in" filter="fade">
                                      <p:cBhvr>
                                        <p:cTn id="42" dur="1000"/>
                                        <p:tgtEl>
                                          <p:spTgt spid="24"/>
                                        </p:tgtEl>
                                      </p:cBhvr>
                                    </p:animEffect>
                                  </p:childTnLst>
                                </p:cTn>
                              </p:par>
                              <p:par>
                                <p:cTn id="43" presetID="64" presetClass="path" presetSubtype="0" fill="hold" nodeType="withEffect">
                                  <p:stCondLst>
                                    <p:cond delay="0"/>
                                  </p:stCondLst>
                                  <p:childTnLst>
                                    <p:animMotion origin="layout" path="M 1.11111E-6 3.7037E-7 L -0.52465 -0.50957 " pathEditMode="relative" rAng="0" ptsTypes="AA">
                                      <p:cBhvr>
                                        <p:cTn id="44" dur="1000" spd="-100000" fill="hold"/>
                                        <p:tgtEl>
                                          <p:spTgt spid="24"/>
                                        </p:tgtEl>
                                        <p:attrNameLst>
                                          <p:attrName>ppt_x</p:attrName>
                                          <p:attrName>ppt_y</p:attrName>
                                        </p:attrNameLst>
                                      </p:cBhvr>
                                      <p:rCtr x="-26233" y="-25494"/>
                                    </p:animMotion>
                                  </p:childTnLst>
                                </p:cTn>
                              </p:par>
                              <p:par>
                                <p:cTn id="45" presetID="1" presetClass="entr" presetSubtype="0" fill="hold" grpId="0" nodeType="withEffect">
                                  <p:stCondLst>
                                    <p:cond delay="200"/>
                                  </p:stCondLst>
                                  <p:childTnLst>
                                    <p:set>
                                      <p:cBhvr>
                                        <p:cTn id="46" dur="1" fill="hold">
                                          <p:stCondLst>
                                            <p:cond delay="0"/>
                                          </p:stCondLst>
                                        </p:cTn>
                                        <p:tgtEl>
                                          <p:spTgt spid="33"/>
                                        </p:tgtEl>
                                        <p:attrNameLst>
                                          <p:attrName>style.visibility</p:attrName>
                                        </p:attrNameLst>
                                      </p:cBhvr>
                                      <p:to>
                                        <p:strVal val="visible"/>
                                      </p:to>
                                    </p:set>
                                  </p:childTnLst>
                                </p:cTn>
                              </p:par>
                              <p:par>
                                <p:cTn id="47" presetID="53" presetClass="entr" presetSubtype="16" fill="hold" grpId="1" nodeType="withEffect">
                                  <p:stCondLst>
                                    <p:cond delay="200"/>
                                  </p:stCondLst>
                                  <p:childTnLst>
                                    <p:set>
                                      <p:cBhvr>
                                        <p:cTn id="48" dur="1" fill="hold">
                                          <p:stCondLst>
                                            <p:cond delay="0"/>
                                          </p:stCondLst>
                                        </p:cTn>
                                        <p:tgtEl>
                                          <p:spTgt spid="33"/>
                                        </p:tgtEl>
                                        <p:attrNameLst>
                                          <p:attrName>style.visibility</p:attrName>
                                        </p:attrNameLst>
                                      </p:cBhvr>
                                      <p:to>
                                        <p:strVal val="visible"/>
                                      </p:to>
                                    </p:set>
                                    <p:anim calcmode="lin" valueType="num">
                                      <p:cBhvr>
                                        <p:cTn id="49" dur="1000" fill="hold"/>
                                        <p:tgtEl>
                                          <p:spTgt spid="33"/>
                                        </p:tgtEl>
                                        <p:attrNameLst>
                                          <p:attrName>ppt_w</p:attrName>
                                        </p:attrNameLst>
                                      </p:cBhvr>
                                      <p:tavLst>
                                        <p:tav tm="0">
                                          <p:val>
                                            <p:fltVal val="0"/>
                                          </p:val>
                                        </p:tav>
                                        <p:tav tm="100000">
                                          <p:val>
                                            <p:strVal val="#ppt_w"/>
                                          </p:val>
                                        </p:tav>
                                      </p:tavLst>
                                    </p:anim>
                                    <p:anim calcmode="lin" valueType="num">
                                      <p:cBhvr>
                                        <p:cTn id="50" dur="1000" fill="hold"/>
                                        <p:tgtEl>
                                          <p:spTgt spid="33"/>
                                        </p:tgtEl>
                                        <p:attrNameLst>
                                          <p:attrName>ppt_h</p:attrName>
                                        </p:attrNameLst>
                                      </p:cBhvr>
                                      <p:tavLst>
                                        <p:tav tm="0">
                                          <p:val>
                                            <p:fltVal val="0"/>
                                          </p:val>
                                        </p:tav>
                                        <p:tav tm="100000">
                                          <p:val>
                                            <p:strVal val="#ppt_h"/>
                                          </p:val>
                                        </p:tav>
                                      </p:tavLst>
                                    </p:anim>
                                    <p:animEffect transition="in" filter="fade">
                                      <p:cBhvr>
                                        <p:cTn id="51" dur="1000"/>
                                        <p:tgtEl>
                                          <p:spTgt spid="33"/>
                                        </p:tgtEl>
                                      </p:cBhvr>
                                    </p:animEffect>
                                  </p:childTnLst>
                                </p:cTn>
                              </p:par>
                              <p:par>
                                <p:cTn id="52" presetID="64" presetClass="path" presetSubtype="0" fill="hold" grpId="2" nodeType="withEffect">
                                  <p:stCondLst>
                                    <p:cond delay="200"/>
                                  </p:stCondLst>
                                  <p:childTnLst>
                                    <p:animMotion origin="layout" path="M -2.22222E-6 1.18319E-6 L 0.21702 -0.37071 " pathEditMode="relative" rAng="0" ptsTypes="AA">
                                      <p:cBhvr>
                                        <p:cTn id="53" dur="1000" spd="-100000" fill="hold"/>
                                        <p:tgtEl>
                                          <p:spTgt spid="33"/>
                                        </p:tgtEl>
                                        <p:attrNameLst>
                                          <p:attrName>ppt_x</p:attrName>
                                          <p:attrName>ppt_y</p:attrName>
                                        </p:attrNameLst>
                                      </p:cBhvr>
                                      <p:rCtr x="10851" y="-18536"/>
                                    </p:animMotion>
                                  </p:childTnLst>
                                </p:cTn>
                              </p:par>
                              <p:par>
                                <p:cTn id="54" presetID="1" presetClass="entr" presetSubtype="0" fill="hold" grpId="0" nodeType="withEffect">
                                  <p:stCondLst>
                                    <p:cond delay="200"/>
                                  </p:stCondLst>
                                  <p:childTnLst>
                                    <p:set>
                                      <p:cBhvr>
                                        <p:cTn id="55" dur="1" fill="hold">
                                          <p:stCondLst>
                                            <p:cond delay="0"/>
                                          </p:stCondLst>
                                        </p:cTn>
                                        <p:tgtEl>
                                          <p:spTgt spid="19"/>
                                        </p:tgtEl>
                                        <p:attrNameLst>
                                          <p:attrName>style.visibility</p:attrName>
                                        </p:attrNameLst>
                                      </p:cBhvr>
                                      <p:to>
                                        <p:strVal val="visible"/>
                                      </p:to>
                                    </p:set>
                                  </p:childTnLst>
                                </p:cTn>
                              </p:par>
                              <p:par>
                                <p:cTn id="56" presetID="53" presetClass="entr" presetSubtype="16" fill="hold" grpId="1" nodeType="withEffect">
                                  <p:stCondLst>
                                    <p:cond delay="200"/>
                                  </p:stCondLst>
                                  <p:childTnLst>
                                    <p:set>
                                      <p:cBhvr>
                                        <p:cTn id="57" dur="1" fill="hold">
                                          <p:stCondLst>
                                            <p:cond delay="0"/>
                                          </p:stCondLst>
                                        </p:cTn>
                                        <p:tgtEl>
                                          <p:spTgt spid="19"/>
                                        </p:tgtEl>
                                        <p:attrNameLst>
                                          <p:attrName>style.visibility</p:attrName>
                                        </p:attrNameLst>
                                      </p:cBhvr>
                                      <p:to>
                                        <p:strVal val="visible"/>
                                      </p:to>
                                    </p:set>
                                    <p:anim calcmode="lin" valueType="num">
                                      <p:cBhvr>
                                        <p:cTn id="58" dur="1000" fill="hold"/>
                                        <p:tgtEl>
                                          <p:spTgt spid="19"/>
                                        </p:tgtEl>
                                        <p:attrNameLst>
                                          <p:attrName>ppt_w</p:attrName>
                                        </p:attrNameLst>
                                      </p:cBhvr>
                                      <p:tavLst>
                                        <p:tav tm="0">
                                          <p:val>
                                            <p:fltVal val="0"/>
                                          </p:val>
                                        </p:tav>
                                        <p:tav tm="100000">
                                          <p:val>
                                            <p:strVal val="#ppt_w"/>
                                          </p:val>
                                        </p:tav>
                                      </p:tavLst>
                                    </p:anim>
                                    <p:anim calcmode="lin" valueType="num">
                                      <p:cBhvr>
                                        <p:cTn id="59" dur="1000" fill="hold"/>
                                        <p:tgtEl>
                                          <p:spTgt spid="19"/>
                                        </p:tgtEl>
                                        <p:attrNameLst>
                                          <p:attrName>ppt_h</p:attrName>
                                        </p:attrNameLst>
                                      </p:cBhvr>
                                      <p:tavLst>
                                        <p:tav tm="0">
                                          <p:val>
                                            <p:fltVal val="0"/>
                                          </p:val>
                                        </p:tav>
                                        <p:tav tm="100000">
                                          <p:val>
                                            <p:strVal val="#ppt_h"/>
                                          </p:val>
                                        </p:tav>
                                      </p:tavLst>
                                    </p:anim>
                                    <p:animEffect transition="in" filter="fade">
                                      <p:cBhvr>
                                        <p:cTn id="60" dur="1000"/>
                                        <p:tgtEl>
                                          <p:spTgt spid="19"/>
                                        </p:tgtEl>
                                      </p:cBhvr>
                                    </p:animEffect>
                                  </p:childTnLst>
                                </p:cTn>
                              </p:par>
                              <p:par>
                                <p:cTn id="61" presetID="64" presetClass="path" presetSubtype="0" fill="hold" grpId="2" nodeType="withEffect">
                                  <p:stCondLst>
                                    <p:cond delay="200"/>
                                  </p:stCondLst>
                                  <p:childTnLst>
                                    <p:animMotion origin="layout" path="M 0 -2.71605E-6 L 0.12309 0.575 " pathEditMode="relative" rAng="0" ptsTypes="AA">
                                      <p:cBhvr>
                                        <p:cTn id="62" dur="1000" spd="-100000" fill="hold"/>
                                        <p:tgtEl>
                                          <p:spTgt spid="19"/>
                                        </p:tgtEl>
                                        <p:attrNameLst>
                                          <p:attrName>ppt_x</p:attrName>
                                          <p:attrName>ppt_y</p:attrName>
                                        </p:attrNameLst>
                                      </p:cBhvr>
                                      <p:rCtr x="6146" y="28735"/>
                                    </p:animMotion>
                                  </p:childTnLst>
                                </p:cTn>
                              </p:par>
                              <p:par>
                                <p:cTn id="63" presetID="1" presetClass="entr" presetSubtype="0" fill="hold" nodeType="withEffect">
                                  <p:stCondLst>
                                    <p:cond delay="400"/>
                                  </p:stCondLst>
                                  <p:childTnLst>
                                    <p:set>
                                      <p:cBhvr>
                                        <p:cTn id="64" dur="1" fill="hold">
                                          <p:stCondLst>
                                            <p:cond delay="0"/>
                                          </p:stCondLst>
                                        </p:cTn>
                                        <p:tgtEl>
                                          <p:spTgt spid="27"/>
                                        </p:tgtEl>
                                        <p:attrNameLst>
                                          <p:attrName>style.visibility</p:attrName>
                                        </p:attrNameLst>
                                      </p:cBhvr>
                                      <p:to>
                                        <p:strVal val="visible"/>
                                      </p:to>
                                    </p:set>
                                  </p:childTnLst>
                                </p:cTn>
                              </p:par>
                              <p:par>
                                <p:cTn id="65" presetID="53" presetClass="entr" presetSubtype="16" fill="hold" nodeType="withEffect">
                                  <p:stCondLst>
                                    <p:cond delay="400"/>
                                  </p:stCondLst>
                                  <p:childTnLst>
                                    <p:set>
                                      <p:cBhvr>
                                        <p:cTn id="66" dur="1" fill="hold">
                                          <p:stCondLst>
                                            <p:cond delay="0"/>
                                          </p:stCondLst>
                                        </p:cTn>
                                        <p:tgtEl>
                                          <p:spTgt spid="27"/>
                                        </p:tgtEl>
                                        <p:attrNameLst>
                                          <p:attrName>style.visibility</p:attrName>
                                        </p:attrNameLst>
                                      </p:cBhvr>
                                      <p:to>
                                        <p:strVal val="visible"/>
                                      </p:to>
                                    </p:set>
                                    <p:anim calcmode="lin" valueType="num">
                                      <p:cBhvr>
                                        <p:cTn id="67" dur="1000" fill="hold"/>
                                        <p:tgtEl>
                                          <p:spTgt spid="27"/>
                                        </p:tgtEl>
                                        <p:attrNameLst>
                                          <p:attrName>ppt_w</p:attrName>
                                        </p:attrNameLst>
                                      </p:cBhvr>
                                      <p:tavLst>
                                        <p:tav tm="0">
                                          <p:val>
                                            <p:fltVal val="0"/>
                                          </p:val>
                                        </p:tav>
                                        <p:tav tm="100000">
                                          <p:val>
                                            <p:strVal val="#ppt_w"/>
                                          </p:val>
                                        </p:tav>
                                      </p:tavLst>
                                    </p:anim>
                                    <p:anim calcmode="lin" valueType="num">
                                      <p:cBhvr>
                                        <p:cTn id="68" dur="1000" fill="hold"/>
                                        <p:tgtEl>
                                          <p:spTgt spid="27"/>
                                        </p:tgtEl>
                                        <p:attrNameLst>
                                          <p:attrName>ppt_h</p:attrName>
                                        </p:attrNameLst>
                                      </p:cBhvr>
                                      <p:tavLst>
                                        <p:tav tm="0">
                                          <p:val>
                                            <p:fltVal val="0"/>
                                          </p:val>
                                        </p:tav>
                                        <p:tav tm="100000">
                                          <p:val>
                                            <p:strVal val="#ppt_h"/>
                                          </p:val>
                                        </p:tav>
                                      </p:tavLst>
                                    </p:anim>
                                    <p:animEffect transition="in" filter="fade">
                                      <p:cBhvr>
                                        <p:cTn id="69" dur="1000"/>
                                        <p:tgtEl>
                                          <p:spTgt spid="27"/>
                                        </p:tgtEl>
                                      </p:cBhvr>
                                    </p:animEffect>
                                  </p:childTnLst>
                                </p:cTn>
                              </p:par>
                              <p:par>
                                <p:cTn id="70" presetID="64" presetClass="path" presetSubtype="0" fill="hold" nodeType="withEffect">
                                  <p:stCondLst>
                                    <p:cond delay="400"/>
                                  </p:stCondLst>
                                  <p:childTnLst>
                                    <p:animMotion origin="layout" path="M 2.5E-6 6.17284E-7 L -0.71736 -0.40556 " pathEditMode="relative" rAng="0" ptsTypes="AA">
                                      <p:cBhvr>
                                        <p:cTn id="71" dur="1000" spd="-100000" fill="hold"/>
                                        <p:tgtEl>
                                          <p:spTgt spid="27"/>
                                        </p:tgtEl>
                                        <p:attrNameLst>
                                          <p:attrName>ppt_x</p:attrName>
                                          <p:attrName>ppt_y</p:attrName>
                                        </p:attrNameLst>
                                      </p:cBhvr>
                                      <p:rCtr x="-35868" y="-20278"/>
                                    </p:animMotion>
                                  </p:childTnLst>
                                </p:cTn>
                              </p:par>
                              <p:par>
                                <p:cTn id="72" presetID="1" presetClass="entr" presetSubtype="0" fill="hold" nodeType="withEffect">
                                  <p:stCondLst>
                                    <p:cond delay="300"/>
                                  </p:stCondLst>
                                  <p:childTnLst>
                                    <p:set>
                                      <p:cBhvr>
                                        <p:cTn id="73" dur="1" fill="hold">
                                          <p:stCondLst>
                                            <p:cond delay="0"/>
                                          </p:stCondLst>
                                        </p:cTn>
                                        <p:tgtEl>
                                          <p:spTgt spid="30"/>
                                        </p:tgtEl>
                                        <p:attrNameLst>
                                          <p:attrName>style.visibility</p:attrName>
                                        </p:attrNameLst>
                                      </p:cBhvr>
                                      <p:to>
                                        <p:strVal val="visible"/>
                                      </p:to>
                                    </p:set>
                                  </p:childTnLst>
                                </p:cTn>
                              </p:par>
                              <p:par>
                                <p:cTn id="74" presetID="53" presetClass="entr" presetSubtype="16" fill="hold" nodeType="withEffect">
                                  <p:stCondLst>
                                    <p:cond delay="300"/>
                                  </p:stCondLst>
                                  <p:childTnLst>
                                    <p:set>
                                      <p:cBhvr>
                                        <p:cTn id="75" dur="1" fill="hold">
                                          <p:stCondLst>
                                            <p:cond delay="0"/>
                                          </p:stCondLst>
                                        </p:cTn>
                                        <p:tgtEl>
                                          <p:spTgt spid="30"/>
                                        </p:tgtEl>
                                        <p:attrNameLst>
                                          <p:attrName>style.visibility</p:attrName>
                                        </p:attrNameLst>
                                      </p:cBhvr>
                                      <p:to>
                                        <p:strVal val="visible"/>
                                      </p:to>
                                    </p:set>
                                    <p:anim calcmode="lin" valueType="num">
                                      <p:cBhvr>
                                        <p:cTn id="76" dur="1000" fill="hold"/>
                                        <p:tgtEl>
                                          <p:spTgt spid="30"/>
                                        </p:tgtEl>
                                        <p:attrNameLst>
                                          <p:attrName>ppt_w</p:attrName>
                                        </p:attrNameLst>
                                      </p:cBhvr>
                                      <p:tavLst>
                                        <p:tav tm="0">
                                          <p:val>
                                            <p:fltVal val="0"/>
                                          </p:val>
                                        </p:tav>
                                        <p:tav tm="100000">
                                          <p:val>
                                            <p:strVal val="#ppt_w"/>
                                          </p:val>
                                        </p:tav>
                                      </p:tavLst>
                                    </p:anim>
                                    <p:anim calcmode="lin" valueType="num">
                                      <p:cBhvr>
                                        <p:cTn id="77" dur="1000" fill="hold"/>
                                        <p:tgtEl>
                                          <p:spTgt spid="30"/>
                                        </p:tgtEl>
                                        <p:attrNameLst>
                                          <p:attrName>ppt_h</p:attrName>
                                        </p:attrNameLst>
                                      </p:cBhvr>
                                      <p:tavLst>
                                        <p:tav tm="0">
                                          <p:val>
                                            <p:fltVal val="0"/>
                                          </p:val>
                                        </p:tav>
                                        <p:tav tm="100000">
                                          <p:val>
                                            <p:strVal val="#ppt_h"/>
                                          </p:val>
                                        </p:tav>
                                      </p:tavLst>
                                    </p:anim>
                                    <p:animEffect transition="in" filter="fade">
                                      <p:cBhvr>
                                        <p:cTn id="78" dur="1000"/>
                                        <p:tgtEl>
                                          <p:spTgt spid="30"/>
                                        </p:tgtEl>
                                      </p:cBhvr>
                                    </p:animEffect>
                                  </p:childTnLst>
                                </p:cTn>
                              </p:par>
                              <p:par>
                                <p:cTn id="79" presetID="64" presetClass="path" presetSubtype="0" fill="hold" nodeType="withEffect">
                                  <p:stCondLst>
                                    <p:cond delay="300"/>
                                  </p:stCondLst>
                                  <p:childTnLst>
                                    <p:animMotion origin="layout" path="M -8.33333E-7 3.20988E-6 L 1.0349 -0.87346 " pathEditMode="relative" rAng="0" ptsTypes="AA">
                                      <p:cBhvr>
                                        <p:cTn id="80" dur="1000" spd="-100000" fill="hold"/>
                                        <p:tgtEl>
                                          <p:spTgt spid="30"/>
                                        </p:tgtEl>
                                        <p:attrNameLst>
                                          <p:attrName>ppt_x</p:attrName>
                                          <p:attrName>ppt_y</p:attrName>
                                        </p:attrNameLst>
                                      </p:cBhvr>
                                      <p:rCtr x="51736" y="-43673"/>
                                    </p:animMotion>
                                  </p:childTnLst>
                                </p:cTn>
                              </p:par>
                              <p:par>
                                <p:cTn id="81" presetID="1" presetClass="entr" presetSubtype="0" fill="hold" nodeType="withEffect">
                                  <p:stCondLst>
                                    <p:cond delay="200"/>
                                  </p:stCondLst>
                                  <p:childTnLst>
                                    <p:set>
                                      <p:cBhvr>
                                        <p:cTn id="82" dur="1" fill="hold">
                                          <p:stCondLst>
                                            <p:cond delay="0"/>
                                          </p:stCondLst>
                                        </p:cTn>
                                        <p:tgtEl>
                                          <p:spTgt spid="35"/>
                                        </p:tgtEl>
                                        <p:attrNameLst>
                                          <p:attrName>style.visibility</p:attrName>
                                        </p:attrNameLst>
                                      </p:cBhvr>
                                      <p:to>
                                        <p:strVal val="visible"/>
                                      </p:to>
                                    </p:set>
                                  </p:childTnLst>
                                </p:cTn>
                              </p:par>
                              <p:par>
                                <p:cTn id="83" presetID="53" presetClass="entr" presetSubtype="16" fill="hold" nodeType="withEffect">
                                  <p:stCondLst>
                                    <p:cond delay="200"/>
                                  </p:stCondLst>
                                  <p:childTnLst>
                                    <p:set>
                                      <p:cBhvr>
                                        <p:cTn id="84" dur="1" fill="hold">
                                          <p:stCondLst>
                                            <p:cond delay="0"/>
                                          </p:stCondLst>
                                        </p:cTn>
                                        <p:tgtEl>
                                          <p:spTgt spid="35"/>
                                        </p:tgtEl>
                                        <p:attrNameLst>
                                          <p:attrName>style.visibility</p:attrName>
                                        </p:attrNameLst>
                                      </p:cBhvr>
                                      <p:to>
                                        <p:strVal val="visible"/>
                                      </p:to>
                                    </p:set>
                                    <p:anim calcmode="lin" valueType="num">
                                      <p:cBhvr>
                                        <p:cTn id="85" dur="1000" fill="hold"/>
                                        <p:tgtEl>
                                          <p:spTgt spid="35"/>
                                        </p:tgtEl>
                                        <p:attrNameLst>
                                          <p:attrName>ppt_w</p:attrName>
                                        </p:attrNameLst>
                                      </p:cBhvr>
                                      <p:tavLst>
                                        <p:tav tm="0">
                                          <p:val>
                                            <p:fltVal val="0"/>
                                          </p:val>
                                        </p:tav>
                                        <p:tav tm="100000">
                                          <p:val>
                                            <p:strVal val="#ppt_w"/>
                                          </p:val>
                                        </p:tav>
                                      </p:tavLst>
                                    </p:anim>
                                    <p:anim calcmode="lin" valueType="num">
                                      <p:cBhvr>
                                        <p:cTn id="86" dur="1000" fill="hold"/>
                                        <p:tgtEl>
                                          <p:spTgt spid="35"/>
                                        </p:tgtEl>
                                        <p:attrNameLst>
                                          <p:attrName>ppt_h</p:attrName>
                                        </p:attrNameLst>
                                      </p:cBhvr>
                                      <p:tavLst>
                                        <p:tav tm="0">
                                          <p:val>
                                            <p:fltVal val="0"/>
                                          </p:val>
                                        </p:tav>
                                        <p:tav tm="100000">
                                          <p:val>
                                            <p:strVal val="#ppt_h"/>
                                          </p:val>
                                        </p:tav>
                                      </p:tavLst>
                                    </p:anim>
                                    <p:animEffect transition="in" filter="fade">
                                      <p:cBhvr>
                                        <p:cTn id="87" dur="1000"/>
                                        <p:tgtEl>
                                          <p:spTgt spid="35"/>
                                        </p:tgtEl>
                                      </p:cBhvr>
                                    </p:animEffect>
                                  </p:childTnLst>
                                </p:cTn>
                              </p:par>
                              <p:par>
                                <p:cTn id="88" presetID="64" presetClass="path" presetSubtype="0" fill="hold" nodeType="withEffect">
                                  <p:stCondLst>
                                    <p:cond delay="200"/>
                                  </p:stCondLst>
                                  <p:childTnLst>
                                    <p:animMotion origin="layout" path="M 4.44444E-6 4.32099E-6 L -0.64115 -0.9497 " pathEditMode="relative" rAng="0" ptsTypes="AA">
                                      <p:cBhvr>
                                        <p:cTn id="89" dur="1000" spd="-100000" fill="hold"/>
                                        <p:tgtEl>
                                          <p:spTgt spid="35"/>
                                        </p:tgtEl>
                                        <p:attrNameLst>
                                          <p:attrName>ppt_x</p:attrName>
                                          <p:attrName>ppt_y</p:attrName>
                                        </p:attrNameLst>
                                      </p:cBhvr>
                                      <p:rCtr x="-32066" y="-47500"/>
                                    </p:animMotion>
                                  </p:childTnLst>
                                </p:cTn>
                              </p:par>
                            </p:childTnLst>
                          </p:cTn>
                        </p:par>
                        <p:par>
                          <p:cTn id="90" fill="hold">
                            <p:stCondLst>
                              <p:cond delay="2900"/>
                            </p:stCondLst>
                            <p:childTnLst>
                              <p:par>
                                <p:cTn id="91" presetID="53" presetClass="entr" presetSubtype="16" fill="hold" nodeType="afterEffect">
                                  <p:stCondLst>
                                    <p:cond delay="0"/>
                                  </p:stCondLst>
                                  <p:childTnLst>
                                    <p:set>
                                      <p:cBhvr>
                                        <p:cTn id="92" dur="1" fill="hold">
                                          <p:stCondLst>
                                            <p:cond delay="0"/>
                                          </p:stCondLst>
                                        </p:cTn>
                                        <p:tgtEl>
                                          <p:spTgt spid="5"/>
                                        </p:tgtEl>
                                        <p:attrNameLst>
                                          <p:attrName>style.visibility</p:attrName>
                                        </p:attrNameLst>
                                      </p:cBhvr>
                                      <p:to>
                                        <p:strVal val="visible"/>
                                      </p:to>
                                    </p:set>
                                    <p:anim calcmode="lin" valueType="num">
                                      <p:cBhvr>
                                        <p:cTn id="93" dur="500" fill="hold"/>
                                        <p:tgtEl>
                                          <p:spTgt spid="5"/>
                                        </p:tgtEl>
                                        <p:attrNameLst>
                                          <p:attrName>ppt_w</p:attrName>
                                        </p:attrNameLst>
                                      </p:cBhvr>
                                      <p:tavLst>
                                        <p:tav tm="0">
                                          <p:val>
                                            <p:fltVal val="0"/>
                                          </p:val>
                                        </p:tav>
                                        <p:tav tm="100000">
                                          <p:val>
                                            <p:strVal val="#ppt_w"/>
                                          </p:val>
                                        </p:tav>
                                      </p:tavLst>
                                    </p:anim>
                                    <p:anim calcmode="lin" valueType="num">
                                      <p:cBhvr>
                                        <p:cTn id="94" dur="500" fill="hold"/>
                                        <p:tgtEl>
                                          <p:spTgt spid="5"/>
                                        </p:tgtEl>
                                        <p:attrNameLst>
                                          <p:attrName>ppt_h</p:attrName>
                                        </p:attrNameLst>
                                      </p:cBhvr>
                                      <p:tavLst>
                                        <p:tav tm="0">
                                          <p:val>
                                            <p:fltVal val="0"/>
                                          </p:val>
                                        </p:tav>
                                        <p:tav tm="100000">
                                          <p:val>
                                            <p:strVal val="#ppt_h"/>
                                          </p:val>
                                        </p:tav>
                                      </p:tavLst>
                                    </p:anim>
                                    <p:animEffect transition="in" filter="fade">
                                      <p:cBhvr>
                                        <p:cTn id="95" dur="500"/>
                                        <p:tgtEl>
                                          <p:spTgt spid="5"/>
                                        </p:tgtEl>
                                      </p:cBhvr>
                                    </p:animEffect>
                                  </p:childTnLst>
                                </p:cTn>
                              </p:par>
                            </p:childTnLst>
                          </p:cTn>
                        </p:par>
                        <p:par>
                          <p:cTn id="96" fill="hold">
                            <p:stCondLst>
                              <p:cond delay="3400"/>
                            </p:stCondLst>
                            <p:childTnLst>
                              <p:par>
                                <p:cTn id="97" presetID="49" presetClass="entr" presetSubtype="0" decel="100000" fill="hold" nodeType="afterEffect">
                                  <p:stCondLst>
                                    <p:cond delay="0"/>
                                  </p:stCondLst>
                                  <p:childTnLst>
                                    <p:set>
                                      <p:cBhvr>
                                        <p:cTn id="98" dur="1" fill="hold">
                                          <p:stCondLst>
                                            <p:cond delay="0"/>
                                          </p:stCondLst>
                                        </p:cTn>
                                        <p:tgtEl>
                                          <p:spTgt spid="41"/>
                                        </p:tgtEl>
                                        <p:attrNameLst>
                                          <p:attrName>style.visibility</p:attrName>
                                        </p:attrNameLst>
                                      </p:cBhvr>
                                      <p:to>
                                        <p:strVal val="visible"/>
                                      </p:to>
                                    </p:set>
                                    <p:anim calcmode="lin" valueType="num">
                                      <p:cBhvr>
                                        <p:cTn id="99" dur="1000" fill="hold"/>
                                        <p:tgtEl>
                                          <p:spTgt spid="41"/>
                                        </p:tgtEl>
                                        <p:attrNameLst>
                                          <p:attrName>ppt_w</p:attrName>
                                        </p:attrNameLst>
                                      </p:cBhvr>
                                      <p:tavLst>
                                        <p:tav tm="0">
                                          <p:val>
                                            <p:fltVal val="0"/>
                                          </p:val>
                                        </p:tav>
                                        <p:tav tm="100000">
                                          <p:val>
                                            <p:strVal val="#ppt_w"/>
                                          </p:val>
                                        </p:tav>
                                      </p:tavLst>
                                    </p:anim>
                                    <p:anim calcmode="lin" valueType="num">
                                      <p:cBhvr>
                                        <p:cTn id="100" dur="1000" fill="hold"/>
                                        <p:tgtEl>
                                          <p:spTgt spid="41"/>
                                        </p:tgtEl>
                                        <p:attrNameLst>
                                          <p:attrName>ppt_h</p:attrName>
                                        </p:attrNameLst>
                                      </p:cBhvr>
                                      <p:tavLst>
                                        <p:tav tm="0">
                                          <p:val>
                                            <p:fltVal val="0"/>
                                          </p:val>
                                        </p:tav>
                                        <p:tav tm="100000">
                                          <p:val>
                                            <p:strVal val="#ppt_h"/>
                                          </p:val>
                                        </p:tav>
                                      </p:tavLst>
                                    </p:anim>
                                    <p:anim calcmode="lin" valueType="num">
                                      <p:cBhvr>
                                        <p:cTn id="101" dur="1000" fill="hold"/>
                                        <p:tgtEl>
                                          <p:spTgt spid="41"/>
                                        </p:tgtEl>
                                        <p:attrNameLst>
                                          <p:attrName>style.rotation</p:attrName>
                                        </p:attrNameLst>
                                      </p:cBhvr>
                                      <p:tavLst>
                                        <p:tav tm="0">
                                          <p:val>
                                            <p:fltVal val="360"/>
                                          </p:val>
                                        </p:tav>
                                        <p:tav tm="100000">
                                          <p:val>
                                            <p:fltVal val="0"/>
                                          </p:val>
                                        </p:tav>
                                      </p:tavLst>
                                    </p:anim>
                                    <p:animEffect transition="in" filter="fade">
                                      <p:cBhvr>
                                        <p:cTn id="102" dur="1000"/>
                                        <p:tgtEl>
                                          <p:spTgt spid="41"/>
                                        </p:tgtEl>
                                      </p:cBhvr>
                                    </p:animEffect>
                                  </p:childTnLst>
                                </p:cTn>
                              </p:par>
                            </p:childTnLst>
                          </p:cTn>
                        </p:par>
                        <p:par>
                          <p:cTn id="103" fill="hold">
                            <p:stCondLst>
                              <p:cond delay="4400"/>
                            </p:stCondLst>
                            <p:childTnLst>
                              <p:par>
                                <p:cTn id="104" presetID="22" presetClass="entr" presetSubtype="8" fill="hold" grpId="0" nodeType="afterEffect">
                                  <p:stCondLst>
                                    <p:cond delay="0"/>
                                  </p:stCondLst>
                                  <p:childTnLst>
                                    <p:set>
                                      <p:cBhvr>
                                        <p:cTn id="105" dur="1" fill="hold">
                                          <p:stCondLst>
                                            <p:cond delay="0"/>
                                          </p:stCondLst>
                                        </p:cTn>
                                        <p:tgtEl>
                                          <p:spTgt spid="7"/>
                                        </p:tgtEl>
                                        <p:attrNameLst>
                                          <p:attrName>style.visibility</p:attrName>
                                        </p:attrNameLst>
                                      </p:cBhvr>
                                      <p:to>
                                        <p:strVal val="visible"/>
                                      </p:to>
                                    </p:set>
                                    <p:animEffect transition="in" filter="wipe(left)">
                                      <p:cBhvr>
                                        <p:cTn id="106" dur="500"/>
                                        <p:tgtEl>
                                          <p:spTgt spid="7"/>
                                        </p:tgtEl>
                                      </p:cBhvr>
                                    </p:animEffect>
                                  </p:childTnLst>
                                </p:cTn>
                              </p:par>
                            </p:childTnLst>
                          </p:cTn>
                        </p:par>
                        <p:par>
                          <p:cTn id="107" fill="hold">
                            <p:stCondLst>
                              <p:cond delay="4900"/>
                            </p:stCondLst>
                            <p:childTnLst>
                              <p:par>
                                <p:cTn id="108" presetID="52" presetClass="entr" presetSubtype="0" fill="hold" grpId="0" nodeType="afterEffect">
                                  <p:stCondLst>
                                    <p:cond delay="0"/>
                                  </p:stCondLst>
                                  <p:iterate type="lt">
                                    <p:tmPct val="10000"/>
                                  </p:iterate>
                                  <p:childTnLst>
                                    <p:set>
                                      <p:cBhvr>
                                        <p:cTn id="109" dur="1" fill="hold">
                                          <p:stCondLst>
                                            <p:cond delay="0"/>
                                          </p:stCondLst>
                                        </p:cTn>
                                        <p:tgtEl>
                                          <p:spTgt spid="38"/>
                                        </p:tgtEl>
                                        <p:attrNameLst>
                                          <p:attrName>style.visibility</p:attrName>
                                        </p:attrNameLst>
                                      </p:cBhvr>
                                      <p:to>
                                        <p:strVal val="visible"/>
                                      </p:to>
                                    </p:set>
                                    <p:animScale>
                                      <p:cBhvr>
                                        <p:cTn id="110" dur="1000" decel="50000" fill="hold">
                                          <p:stCondLst>
                                            <p:cond delay="0"/>
                                          </p:stCondLst>
                                        </p:cTn>
                                        <p:tgtEl>
                                          <p:spTgt spid="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1" dur="1000" decel="50000" fill="hold">
                                          <p:stCondLst>
                                            <p:cond delay="0"/>
                                          </p:stCondLst>
                                        </p:cTn>
                                        <p:tgtEl>
                                          <p:spTgt spid="38"/>
                                        </p:tgtEl>
                                        <p:attrNameLst>
                                          <p:attrName>ppt_x</p:attrName>
                                          <p:attrName>ppt_y</p:attrName>
                                        </p:attrNameLst>
                                      </p:cBhvr>
                                    </p:animMotion>
                                    <p:animEffect transition="in" filter="fade">
                                      <p:cBhvr>
                                        <p:cTn id="112" dur="1000"/>
                                        <p:tgtEl>
                                          <p:spTgt spid="38"/>
                                        </p:tgtEl>
                                      </p:cBhvr>
                                    </p:animEffect>
                                  </p:childTnLst>
                                </p:cTn>
                              </p:par>
                            </p:childTnLst>
                          </p:cTn>
                        </p:par>
                        <p:par>
                          <p:cTn id="113" fill="hold">
                            <p:stCondLst>
                              <p:cond delay="7000"/>
                            </p:stCondLst>
                            <p:childTnLst>
                              <p:par>
                                <p:cTn id="114" presetID="2" presetClass="entr" presetSubtype="8" fill="hold" nodeType="afterEffect">
                                  <p:stCondLst>
                                    <p:cond delay="0"/>
                                  </p:stCondLst>
                                  <p:childTnLst>
                                    <p:set>
                                      <p:cBhvr>
                                        <p:cTn id="115" dur="1" fill="hold">
                                          <p:stCondLst>
                                            <p:cond delay="0"/>
                                          </p:stCondLst>
                                        </p:cTn>
                                        <p:tgtEl>
                                          <p:spTgt spid="40"/>
                                        </p:tgtEl>
                                        <p:attrNameLst>
                                          <p:attrName>style.visibility</p:attrName>
                                        </p:attrNameLst>
                                      </p:cBhvr>
                                      <p:to>
                                        <p:strVal val="visible"/>
                                      </p:to>
                                    </p:set>
                                    <p:anim calcmode="lin" valueType="num">
                                      <p:cBhvr additive="base">
                                        <p:cTn id="116" dur="500" fill="hold"/>
                                        <p:tgtEl>
                                          <p:spTgt spid="40"/>
                                        </p:tgtEl>
                                        <p:attrNameLst>
                                          <p:attrName>ppt_x</p:attrName>
                                        </p:attrNameLst>
                                      </p:cBhvr>
                                      <p:tavLst>
                                        <p:tav tm="0">
                                          <p:val>
                                            <p:strVal val="0-#ppt_w/2"/>
                                          </p:val>
                                        </p:tav>
                                        <p:tav tm="100000">
                                          <p:val>
                                            <p:strVal val="#ppt_x"/>
                                          </p:val>
                                        </p:tav>
                                      </p:tavLst>
                                    </p:anim>
                                    <p:anim calcmode="lin" valueType="num">
                                      <p:cBhvr additive="base">
                                        <p:cTn id="117" dur="500" fill="hold"/>
                                        <p:tgtEl>
                                          <p:spTgt spid="40"/>
                                        </p:tgtEl>
                                        <p:attrNameLst>
                                          <p:attrName>ppt_y</p:attrName>
                                        </p:attrNameLst>
                                      </p:cBhvr>
                                      <p:tavLst>
                                        <p:tav tm="0">
                                          <p:val>
                                            <p:strVal val="#ppt_y"/>
                                          </p:val>
                                        </p:tav>
                                        <p:tav tm="100000">
                                          <p:val>
                                            <p:strVal val="#ppt_y"/>
                                          </p:val>
                                        </p:tav>
                                      </p:tavLst>
                                    </p:anim>
                                  </p:childTnLst>
                                </p:cTn>
                              </p:par>
                            </p:childTnLst>
                          </p:cTn>
                        </p:par>
                        <p:par>
                          <p:cTn id="118" fill="hold">
                            <p:stCondLst>
                              <p:cond delay="7500"/>
                            </p:stCondLst>
                            <p:childTnLst>
                              <p:par>
                                <p:cTn id="119" presetID="52" presetClass="entr" presetSubtype="0" fill="hold" grpId="0" nodeType="afterEffect">
                                  <p:stCondLst>
                                    <p:cond delay="0"/>
                                  </p:stCondLst>
                                  <p:iterate type="lt">
                                    <p:tmPct val="10000"/>
                                  </p:iterate>
                                  <p:childTnLst>
                                    <p:set>
                                      <p:cBhvr>
                                        <p:cTn id="120" dur="1" fill="hold">
                                          <p:stCondLst>
                                            <p:cond delay="0"/>
                                          </p:stCondLst>
                                        </p:cTn>
                                        <p:tgtEl>
                                          <p:spTgt spid="39"/>
                                        </p:tgtEl>
                                        <p:attrNameLst>
                                          <p:attrName>style.visibility</p:attrName>
                                        </p:attrNameLst>
                                      </p:cBhvr>
                                      <p:to>
                                        <p:strVal val="visible"/>
                                      </p:to>
                                    </p:set>
                                    <p:animScale>
                                      <p:cBhvr>
                                        <p:cTn id="121" dur="10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2" dur="1000" decel="50000" fill="hold">
                                          <p:stCondLst>
                                            <p:cond delay="0"/>
                                          </p:stCondLst>
                                        </p:cTn>
                                        <p:tgtEl>
                                          <p:spTgt spid="39"/>
                                        </p:tgtEl>
                                        <p:attrNameLst>
                                          <p:attrName>ppt_x</p:attrName>
                                          <p:attrName>ppt_y</p:attrName>
                                        </p:attrNameLst>
                                      </p:cBhvr>
                                    </p:animMotion>
                                    <p:animEffect transition="in" filter="fade">
                                      <p:cBhvr>
                                        <p:cTn id="123"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19" grpId="2" animBg="1"/>
      <p:bldP spid="20" grpId="0" animBg="1"/>
      <p:bldP spid="20" grpId="1" animBg="1"/>
      <p:bldP spid="20" grpId="2" animBg="1"/>
      <p:bldP spid="33" grpId="0" animBg="1"/>
      <p:bldP spid="33" grpId="1" animBg="1"/>
      <p:bldP spid="33" grpId="2" animBg="1"/>
      <p:bldP spid="38" grpId="0"/>
      <p:bldP spid="39"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482285" y="1460853"/>
            <a:ext cx="1342334"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3010"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01</a:t>
            </a:r>
          </a:p>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p:txBody>
      </p:sp>
      <p:sp>
        <p:nvSpPr>
          <p:cNvPr id="13" name="AutoShape 50"/>
          <p:cNvSpPr>
            <a:spLocks noChangeArrowheads="1"/>
          </p:cNvSpPr>
          <p:nvPr/>
        </p:nvSpPr>
        <p:spPr bwMode="gray">
          <a:xfrm>
            <a:off x="4439111" y="1926714"/>
            <a:ext cx="347902"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14" name="AutoShape 51"/>
          <p:cNvSpPr>
            <a:spLocks noChangeArrowheads="1"/>
          </p:cNvSpPr>
          <p:nvPr/>
        </p:nvSpPr>
        <p:spPr bwMode="gray">
          <a:xfrm>
            <a:off x="2132207"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18" name="椭圆 17"/>
          <p:cNvSpPr>
            <a:spLocks noChangeArrowheads="1"/>
          </p:cNvSpPr>
          <p:nvPr/>
        </p:nvSpPr>
        <p:spPr bwMode="auto">
          <a:xfrm>
            <a:off x="2789189" y="1460853"/>
            <a:ext cx="1340841"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3010"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02</a:t>
            </a:r>
          </a:p>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zh-CN" sz="941"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endParaRPr>
          </a:p>
        </p:txBody>
      </p:sp>
      <p:sp>
        <p:nvSpPr>
          <p:cNvPr id="21" name="椭圆 20"/>
          <p:cNvSpPr>
            <a:spLocks noChangeArrowheads="1"/>
          </p:cNvSpPr>
          <p:nvPr/>
        </p:nvSpPr>
        <p:spPr bwMode="auto">
          <a:xfrm>
            <a:off x="5094599" y="1460853"/>
            <a:ext cx="1343828"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3010"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03</a:t>
            </a:r>
          </a:p>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zh-CN" sz="941"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endParaRPr>
          </a:p>
        </p:txBody>
      </p:sp>
      <p:sp>
        <p:nvSpPr>
          <p:cNvPr id="23" name="AutoShape 50"/>
          <p:cNvSpPr>
            <a:spLocks noChangeArrowheads="1"/>
          </p:cNvSpPr>
          <p:nvPr/>
        </p:nvSpPr>
        <p:spPr bwMode="gray">
          <a:xfrm>
            <a:off x="6744522"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25" name="椭圆 24"/>
          <p:cNvSpPr>
            <a:spLocks noChangeArrowheads="1"/>
          </p:cNvSpPr>
          <p:nvPr/>
        </p:nvSpPr>
        <p:spPr bwMode="auto">
          <a:xfrm>
            <a:off x="7401504" y="1460853"/>
            <a:ext cx="1342334"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3010"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04</a:t>
            </a:r>
          </a:p>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p:txBody>
      </p:sp>
      <p:sp>
        <p:nvSpPr>
          <p:cNvPr id="4" name="TextBox 3"/>
          <p:cNvSpPr txBox="1">
            <a:spLocks noChangeArrowheads="1"/>
          </p:cNvSpPr>
          <p:nvPr/>
        </p:nvSpPr>
        <p:spPr bwMode="auto">
          <a:xfrm>
            <a:off x="294149" y="3767757"/>
            <a:ext cx="1772359" cy="1303049"/>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cxnSp>
        <p:nvCxnSpPr>
          <p:cNvPr id="6" name="直接连接符 5"/>
          <p:cNvCxnSpPr/>
          <p:nvPr/>
        </p:nvCxnSpPr>
        <p:spPr>
          <a:xfrm>
            <a:off x="294149"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55328" y="3095843"/>
            <a:ext cx="1811180"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99CC"/>
                </a:solidFill>
                <a:effectLst/>
                <a:uLnTx/>
                <a:uFillTx/>
                <a:latin typeface="微软雅黑" pitchFamily="34" charset="-122"/>
                <a:ea typeface="微软雅黑" pitchFamily="34" charset="-122"/>
                <a:cs typeface="+mn-cs"/>
              </a:rPr>
              <a:t>标题内容</a:t>
            </a:r>
          </a:p>
        </p:txBody>
      </p:sp>
      <p:sp>
        <p:nvSpPr>
          <p:cNvPr id="10" name="TextBox 9"/>
          <p:cNvSpPr txBox="1">
            <a:spLocks noChangeArrowheads="1"/>
          </p:cNvSpPr>
          <p:nvPr/>
        </p:nvSpPr>
        <p:spPr bwMode="auto">
          <a:xfrm>
            <a:off x="2595081" y="3767758"/>
            <a:ext cx="1773852" cy="1013483"/>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cxnSp>
        <p:nvCxnSpPr>
          <p:cNvPr id="2" name="直接连接符 11"/>
          <p:cNvCxnSpPr/>
          <p:nvPr/>
        </p:nvCxnSpPr>
        <p:spPr>
          <a:xfrm>
            <a:off x="2595081" y="3572156"/>
            <a:ext cx="177385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556259" y="3095843"/>
            <a:ext cx="1812674"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3399FF"/>
                </a:solidFill>
                <a:effectLst/>
                <a:uLnTx/>
                <a:uFillTx/>
                <a:latin typeface="微软雅黑" pitchFamily="34" charset="-122"/>
                <a:ea typeface="微软雅黑" pitchFamily="34" charset="-122"/>
                <a:cs typeface="+mn-cs"/>
              </a:rPr>
              <a:t>标题内容</a:t>
            </a:r>
          </a:p>
        </p:txBody>
      </p:sp>
      <p:sp>
        <p:nvSpPr>
          <p:cNvPr id="16" name="TextBox 15"/>
          <p:cNvSpPr txBox="1">
            <a:spLocks noChangeArrowheads="1"/>
          </p:cNvSpPr>
          <p:nvPr/>
        </p:nvSpPr>
        <p:spPr bwMode="auto">
          <a:xfrm>
            <a:off x="4951258" y="3767758"/>
            <a:ext cx="1772360" cy="1013483"/>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cxnSp>
        <p:nvCxnSpPr>
          <p:cNvPr id="5" name="直接连接符 17"/>
          <p:cNvCxnSpPr/>
          <p:nvPr/>
        </p:nvCxnSpPr>
        <p:spPr>
          <a:xfrm>
            <a:off x="4951258" y="3572156"/>
            <a:ext cx="17723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4910944" y="3095843"/>
            <a:ext cx="1812674"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99CC"/>
                </a:solidFill>
                <a:effectLst/>
                <a:uLnTx/>
                <a:uFillTx/>
                <a:latin typeface="微软雅黑" pitchFamily="34" charset="-122"/>
                <a:ea typeface="微软雅黑" pitchFamily="34" charset="-122"/>
                <a:cs typeface="+mn-cs"/>
              </a:rPr>
              <a:t>标题内容</a:t>
            </a:r>
          </a:p>
        </p:txBody>
      </p:sp>
      <p:sp>
        <p:nvSpPr>
          <p:cNvPr id="22" name="TextBox 21"/>
          <p:cNvSpPr txBox="1">
            <a:spLocks noChangeArrowheads="1"/>
          </p:cNvSpPr>
          <p:nvPr/>
        </p:nvSpPr>
        <p:spPr bwMode="auto">
          <a:xfrm>
            <a:off x="7201423" y="3767758"/>
            <a:ext cx="1772359" cy="1013483"/>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cxnSp>
        <p:nvCxnSpPr>
          <p:cNvPr id="24" name="直接连接符 23"/>
          <p:cNvCxnSpPr/>
          <p:nvPr/>
        </p:nvCxnSpPr>
        <p:spPr>
          <a:xfrm>
            <a:off x="7201423"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162602" y="3095843"/>
            <a:ext cx="1811180"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3399FF"/>
                </a:solidFill>
                <a:effectLst/>
                <a:uLnTx/>
                <a:uFillTx/>
                <a:latin typeface="微软雅黑" pitchFamily="34" charset="-122"/>
                <a:ea typeface="微软雅黑" pitchFamily="34" charset="-122"/>
                <a:cs typeface="+mn-cs"/>
              </a:rPr>
              <a:t>标题内容</a:t>
            </a:r>
          </a:p>
        </p:txBody>
      </p:sp>
      <p:cxnSp>
        <p:nvCxnSpPr>
          <p:cNvPr id="27" name="直接连接符 26"/>
          <p:cNvCxnSpPr/>
          <p:nvPr/>
        </p:nvCxnSpPr>
        <p:spPr>
          <a:xfrm>
            <a:off x="294150"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595081"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951258"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201423"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标题 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8775648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直接连接符 13"/>
          <p:cNvSpPr>
            <a:spLocks noChangeShapeType="1"/>
          </p:cNvSpPr>
          <p:nvPr/>
        </p:nvSpPr>
        <p:spPr bwMode="auto">
          <a:xfrm>
            <a:off x="3995647" y="2559806"/>
            <a:ext cx="1088501" cy="0"/>
          </a:xfrm>
          <a:prstGeom prst="line">
            <a:avLst/>
          </a:prstGeom>
          <a:noFill/>
          <a:ln w="9525">
            <a:solidFill>
              <a:schemeClr val="bg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5299" name="直接连接符 14"/>
          <p:cNvSpPr>
            <a:spLocks noChangeShapeType="1"/>
          </p:cNvSpPr>
          <p:nvPr/>
        </p:nvSpPr>
        <p:spPr bwMode="auto">
          <a:xfrm>
            <a:off x="3995647" y="3060008"/>
            <a:ext cx="1088501" cy="0"/>
          </a:xfrm>
          <a:prstGeom prst="line">
            <a:avLst/>
          </a:prstGeom>
          <a:noFill/>
          <a:ln w="9525">
            <a:solidFill>
              <a:schemeClr val="tx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5300" name="矩形 15"/>
          <p:cNvSpPr>
            <a:spLocks noChangeArrowheads="1"/>
          </p:cNvSpPr>
          <p:nvPr/>
        </p:nvSpPr>
        <p:spPr bwMode="auto">
          <a:xfrm>
            <a:off x="777927" y="1405607"/>
            <a:ext cx="2418890" cy="240396"/>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Arial" charset="0"/>
              </a:rPr>
              <a:t>单击此处添加标题内容</a:t>
            </a:r>
            <a:endPar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微软雅黑" pitchFamily="34" charset="-122"/>
            </a:endParaRPr>
          </a:p>
        </p:txBody>
      </p:sp>
      <p:sp>
        <p:nvSpPr>
          <p:cNvPr id="55301" name="TextBox 16"/>
          <p:cNvSpPr>
            <a:spLocks noChangeArrowheads="1"/>
          </p:cNvSpPr>
          <p:nvPr/>
        </p:nvSpPr>
        <p:spPr bwMode="auto">
          <a:xfrm>
            <a:off x="777928" y="1747537"/>
            <a:ext cx="2045604" cy="821709"/>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a:t>
            </a:r>
          </a:p>
        </p:txBody>
      </p:sp>
      <p:grpSp>
        <p:nvGrpSpPr>
          <p:cNvPr id="55302" name="组合 17"/>
          <p:cNvGrpSpPr>
            <a:grpSpLocks/>
          </p:cNvGrpSpPr>
          <p:nvPr/>
        </p:nvGrpSpPr>
        <p:grpSpPr bwMode="auto">
          <a:xfrm>
            <a:off x="707749" y="1732605"/>
            <a:ext cx="3113201" cy="2154603"/>
            <a:chOff x="0" y="0"/>
            <a:chExt cx="2880320" cy="2019710"/>
          </a:xfrm>
        </p:grpSpPr>
        <p:grpSp>
          <p:nvGrpSpPr>
            <p:cNvPr id="58394" name="组合 18"/>
            <p:cNvGrpSpPr>
              <a:grpSpLocks/>
            </p:cNvGrpSpPr>
            <p:nvPr/>
          </p:nvGrpSpPr>
          <p:grpSpPr bwMode="auto">
            <a:xfrm>
              <a:off x="0" y="0"/>
              <a:ext cx="2880320" cy="775829"/>
              <a:chOff x="0" y="0"/>
              <a:chExt cx="2880320" cy="360040"/>
            </a:xfrm>
          </p:grpSpPr>
          <p:sp>
            <p:nvSpPr>
              <p:cNvPr id="58398" name="直接连接符 25"/>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9" name="直接连接符 26"/>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8395" name="组合 22"/>
            <p:cNvGrpSpPr>
              <a:grpSpLocks/>
            </p:cNvGrpSpPr>
            <p:nvPr/>
          </p:nvGrpSpPr>
          <p:grpSpPr bwMode="auto">
            <a:xfrm flipV="1">
              <a:off x="0" y="1243881"/>
              <a:ext cx="2880320" cy="775829"/>
              <a:chOff x="0" y="0"/>
              <a:chExt cx="2880320" cy="360040"/>
            </a:xfrm>
          </p:grpSpPr>
          <p:sp>
            <p:nvSpPr>
              <p:cNvPr id="58396" name="直接连接符 23"/>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7" name="直接连接符 24"/>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sp>
        <p:nvSpPr>
          <p:cNvPr id="55303" name="矩形 27"/>
          <p:cNvSpPr>
            <a:spLocks noChangeArrowheads="1"/>
          </p:cNvSpPr>
          <p:nvPr/>
        </p:nvSpPr>
        <p:spPr bwMode="auto">
          <a:xfrm>
            <a:off x="785393" y="3905126"/>
            <a:ext cx="2420383" cy="240396"/>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Arial" charset="0"/>
              </a:rPr>
              <a:t>单击此处添加标题内容</a:t>
            </a:r>
          </a:p>
        </p:txBody>
      </p:sp>
      <p:sp>
        <p:nvSpPr>
          <p:cNvPr id="55304" name="TextBox 28"/>
          <p:cNvSpPr>
            <a:spLocks noChangeArrowheads="1"/>
          </p:cNvSpPr>
          <p:nvPr/>
        </p:nvSpPr>
        <p:spPr bwMode="auto">
          <a:xfrm>
            <a:off x="785393" y="3021187"/>
            <a:ext cx="2045604" cy="821709"/>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请在此处添加您需要的文字内容请在此处添加您需要的文字内容请在此处添加您需要的文字内容请在此处添加您需要的文字内容</a:t>
            </a:r>
          </a:p>
        </p:txBody>
      </p:sp>
      <p:grpSp>
        <p:nvGrpSpPr>
          <p:cNvPr id="55305" name="组合 29"/>
          <p:cNvGrpSpPr>
            <a:grpSpLocks/>
          </p:cNvGrpSpPr>
          <p:nvPr/>
        </p:nvGrpSpPr>
        <p:grpSpPr bwMode="auto">
          <a:xfrm flipH="1">
            <a:off x="5220024" y="1732605"/>
            <a:ext cx="3110215" cy="2154603"/>
            <a:chOff x="0" y="0"/>
            <a:chExt cx="2880320" cy="2019710"/>
          </a:xfrm>
        </p:grpSpPr>
        <p:grpSp>
          <p:nvGrpSpPr>
            <p:cNvPr id="58388" name="组合 30"/>
            <p:cNvGrpSpPr>
              <a:grpSpLocks/>
            </p:cNvGrpSpPr>
            <p:nvPr/>
          </p:nvGrpSpPr>
          <p:grpSpPr bwMode="auto">
            <a:xfrm>
              <a:off x="0" y="0"/>
              <a:ext cx="2880320" cy="775829"/>
              <a:chOff x="0" y="0"/>
              <a:chExt cx="2880320" cy="360040"/>
            </a:xfrm>
          </p:grpSpPr>
          <p:sp>
            <p:nvSpPr>
              <p:cNvPr id="58392" name="直接连接符 34"/>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3" name="直接连接符 35"/>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8389" name="组合 31"/>
            <p:cNvGrpSpPr>
              <a:grpSpLocks/>
            </p:cNvGrpSpPr>
            <p:nvPr/>
          </p:nvGrpSpPr>
          <p:grpSpPr bwMode="auto">
            <a:xfrm flipV="1">
              <a:off x="0" y="1243881"/>
              <a:ext cx="2880320" cy="775829"/>
              <a:chOff x="0" y="0"/>
              <a:chExt cx="2880320" cy="360040"/>
            </a:xfrm>
          </p:grpSpPr>
          <p:sp>
            <p:nvSpPr>
              <p:cNvPr id="58390" name="直接连接符 32"/>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1" name="直接连接符 33"/>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sp>
        <p:nvSpPr>
          <p:cNvPr id="55306" name="矩形 36"/>
          <p:cNvSpPr>
            <a:spLocks noChangeArrowheads="1"/>
          </p:cNvSpPr>
          <p:nvPr/>
        </p:nvSpPr>
        <p:spPr bwMode="auto">
          <a:xfrm>
            <a:off x="5920307" y="1408593"/>
            <a:ext cx="2418890" cy="416470"/>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Arial" charset="0"/>
              </a:rPr>
              <a:t>单击此处添加标题内容</a:t>
            </a:r>
            <a:endPar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微软雅黑" pitchFamily="34" charset="-122"/>
            </a:endParaRPr>
          </a:p>
          <a:p>
            <a:pPr marL="0" marR="0" lvl="0" indent="0" algn="r" defTabSz="682394" rtl="0" eaLnBrk="1" fontAlgn="base" latinLnBrk="0" hangingPunct="1">
              <a:lnSpc>
                <a:spcPct val="100000"/>
              </a:lnSpc>
              <a:spcBef>
                <a:spcPct val="0"/>
              </a:spcBef>
              <a:spcAft>
                <a:spcPct val="0"/>
              </a:spcAft>
              <a:buClrTx/>
              <a:buSzTx/>
              <a:buFontTx/>
              <a:buNone/>
              <a:tabLst/>
              <a:defRPr/>
            </a:pPr>
            <a:endParaRPr kumimoji="0" lang="en-US" altLang="zh-CN"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微软雅黑" pitchFamily="34" charset="-122"/>
            </a:endParaRPr>
          </a:p>
        </p:txBody>
      </p:sp>
      <p:sp>
        <p:nvSpPr>
          <p:cNvPr id="55307" name="TextBox 37"/>
          <p:cNvSpPr>
            <a:spLocks noChangeArrowheads="1"/>
          </p:cNvSpPr>
          <p:nvPr/>
        </p:nvSpPr>
        <p:spPr bwMode="auto">
          <a:xfrm>
            <a:off x="6293593" y="1752016"/>
            <a:ext cx="2045604" cy="1061198"/>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请在此处添加您需要的文字内容请在此处添加您需要的文字内容请在此处添加您需要的文字内容请在此处添加您需要的文字内容</a:t>
            </a:r>
          </a:p>
          <a:p>
            <a:pPr marL="0" marR="0" lvl="0" indent="0" algn="r" defTabSz="682394" rtl="0" eaLnBrk="1" fontAlgn="base" latinLnBrk="0" hangingPunct="1">
              <a:lnSpc>
                <a:spcPct val="130000"/>
              </a:lnSpc>
              <a:spcBef>
                <a:spcPts val="447"/>
              </a:spcBef>
              <a:spcAft>
                <a:spcPct val="0"/>
              </a:spcAft>
              <a:buClrTx/>
              <a:buSzTx/>
              <a:buFontTx/>
              <a:buNone/>
              <a:tabLst/>
              <a:defRPr/>
            </a:pPr>
            <a:r>
              <a:rPr kumimoji="0" lang="en-US" altLang="zh-CN" sz="941"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Arial" charset="0"/>
                <a:sym typeface="Arial" charset="0"/>
              </a:rPr>
              <a:t>.</a:t>
            </a:r>
            <a:endParaRPr kumimoji="0" lang="zh-CN" altLang="en-US" sz="941"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Arial" charset="0"/>
              <a:sym typeface="Arial" charset="0"/>
            </a:endParaRPr>
          </a:p>
        </p:txBody>
      </p:sp>
      <p:sp>
        <p:nvSpPr>
          <p:cNvPr id="55308" name="矩形 38"/>
          <p:cNvSpPr>
            <a:spLocks noChangeArrowheads="1"/>
          </p:cNvSpPr>
          <p:nvPr/>
        </p:nvSpPr>
        <p:spPr bwMode="auto">
          <a:xfrm>
            <a:off x="5920307" y="3908112"/>
            <a:ext cx="2418890" cy="416470"/>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Arial" charset="0"/>
              </a:rPr>
              <a:t>单击此处添加标题内容</a:t>
            </a:r>
            <a:endPar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微软雅黑" pitchFamily="34" charset="-122"/>
            </a:endParaRPr>
          </a:p>
          <a:p>
            <a:pPr marL="0" marR="0" lvl="0" indent="0" algn="r" defTabSz="682394" rtl="0" eaLnBrk="1" fontAlgn="base" latinLnBrk="0" hangingPunct="1">
              <a:lnSpc>
                <a:spcPct val="100000"/>
              </a:lnSpc>
              <a:spcBef>
                <a:spcPct val="0"/>
              </a:spcBef>
              <a:spcAft>
                <a:spcPct val="0"/>
              </a:spcAft>
              <a:buClrTx/>
              <a:buSzTx/>
              <a:buFontTx/>
              <a:buNone/>
              <a:tabLst/>
              <a:defRPr/>
            </a:pPr>
            <a:endParaRPr kumimoji="0" lang="en-US" altLang="zh-CN"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微软雅黑" pitchFamily="34" charset="-122"/>
            </a:endParaRPr>
          </a:p>
        </p:txBody>
      </p:sp>
      <p:sp>
        <p:nvSpPr>
          <p:cNvPr id="55309" name="TextBox 39"/>
          <p:cNvSpPr>
            <a:spLocks noChangeArrowheads="1"/>
          </p:cNvSpPr>
          <p:nvPr/>
        </p:nvSpPr>
        <p:spPr bwMode="auto">
          <a:xfrm>
            <a:off x="6293593" y="3024173"/>
            <a:ext cx="2045604" cy="821709"/>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宋体" charset="-122"/>
                <a:cs typeface="+mn-cs"/>
              </a:rPr>
              <a:t>请在此处添加您需要的文字内容请在此处添加您需要的文字内容请在此处添加您需要的文字内容请在此处添加您需要的文字内容</a:t>
            </a:r>
          </a:p>
        </p:txBody>
      </p:sp>
      <p:sp>
        <p:nvSpPr>
          <p:cNvPr id="55310" name="矩形 40"/>
          <p:cNvSpPr>
            <a:spLocks noChangeArrowheads="1"/>
          </p:cNvSpPr>
          <p:nvPr/>
        </p:nvSpPr>
        <p:spPr bwMode="auto">
          <a:xfrm>
            <a:off x="3936524" y="2610573"/>
            <a:ext cx="1202269" cy="387359"/>
          </a:xfrm>
          <a:prstGeom prst="rect">
            <a:avLst/>
          </a:prstGeom>
          <a:noFill/>
          <a:ln w="9525">
            <a:noFill/>
            <a:miter lim="800000"/>
            <a:headEnd/>
            <a:tailEnd/>
          </a:ln>
        </p:spPr>
        <p:txBody>
          <a:bodyPr wrap="none"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206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Arial" charset="0"/>
              </a:rPr>
              <a:t>添加标题</a:t>
            </a:r>
          </a:p>
        </p:txBody>
      </p:sp>
      <p:grpSp>
        <p:nvGrpSpPr>
          <p:cNvPr id="55328" name="Group 32"/>
          <p:cNvGrpSpPr>
            <a:grpSpLocks/>
          </p:cNvGrpSpPr>
          <p:nvPr/>
        </p:nvGrpSpPr>
        <p:grpSpPr bwMode="auto">
          <a:xfrm>
            <a:off x="3691046" y="1826673"/>
            <a:ext cx="1626032" cy="542011"/>
            <a:chOff x="2472" y="1202"/>
            <a:chExt cx="1089" cy="363"/>
          </a:xfrm>
        </p:grpSpPr>
        <p:sp>
          <p:nvSpPr>
            <p:cNvPr id="58386" name="AutoShape 35"/>
            <p:cNvSpPr>
              <a:spLocks noChangeArrowheads="1"/>
            </p:cNvSpPr>
            <p:nvPr/>
          </p:nvSpPr>
          <p:spPr bwMode="auto">
            <a:xfrm>
              <a:off x="2472" y="1202"/>
              <a:ext cx="1089" cy="363"/>
            </a:xfrm>
            <a:custGeom>
              <a:avLst/>
              <a:gdLst>
                <a:gd name="T0" fmla="*/ 6103962 w 21600"/>
                <a:gd name="T1" fmla="*/ 129185 h 21600"/>
                <a:gd name="T2" fmla="*/ 3487979 w 21600"/>
                <a:gd name="T3" fmla="*/ 258369 h 21600"/>
                <a:gd name="T4" fmla="*/ 871996 w 21600"/>
                <a:gd name="T5" fmla="*/ 129185 h 21600"/>
                <a:gd name="T6" fmla="*/ 3487979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87" name="Rectangle 37"/>
            <p:cNvSpPr>
              <a:spLocks noChangeArrowheads="1"/>
            </p:cNvSpPr>
            <p:nvPr/>
          </p:nvSpPr>
          <p:spPr bwMode="auto">
            <a:xfrm>
              <a:off x="2823" y="1280"/>
              <a:ext cx="431" cy="246"/>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FFFFFF"/>
                  </a:solidFill>
                  <a:effectLst/>
                  <a:uLnTx/>
                  <a:uFillTx/>
                  <a:latin typeface="Arial" charset="0"/>
                  <a:ea typeface="微软雅黑" pitchFamily="34" charset="-122"/>
                  <a:cs typeface="+mn-cs"/>
                  <a:sym typeface="Arial" charset="0"/>
                </a:rPr>
                <a:t>标题</a:t>
              </a:r>
            </a:p>
          </p:txBody>
        </p:sp>
      </p:grpSp>
      <p:grpSp>
        <p:nvGrpSpPr>
          <p:cNvPr id="55329" name="Group 33"/>
          <p:cNvGrpSpPr>
            <a:grpSpLocks/>
          </p:cNvGrpSpPr>
          <p:nvPr/>
        </p:nvGrpSpPr>
        <p:grpSpPr bwMode="auto">
          <a:xfrm>
            <a:off x="3691046" y="3249637"/>
            <a:ext cx="1626032" cy="542010"/>
            <a:chOff x="2472" y="2155"/>
            <a:chExt cx="1089" cy="363"/>
          </a:xfrm>
        </p:grpSpPr>
        <p:sp>
          <p:nvSpPr>
            <p:cNvPr id="58384" name="AutoShape 36"/>
            <p:cNvSpPr>
              <a:spLocks noChangeArrowheads="1"/>
            </p:cNvSpPr>
            <p:nvPr/>
          </p:nvSpPr>
          <p:spPr bwMode="auto">
            <a:xfrm flipV="1">
              <a:off x="2472" y="2155"/>
              <a:ext cx="1089" cy="363"/>
            </a:xfrm>
            <a:custGeom>
              <a:avLst/>
              <a:gdLst>
                <a:gd name="T0" fmla="*/ 6103962 w 21600"/>
                <a:gd name="T1" fmla="*/ 129184 h 21600"/>
                <a:gd name="T2" fmla="*/ 3487979 w 21600"/>
                <a:gd name="T3" fmla="*/ 258368 h 21600"/>
                <a:gd name="T4" fmla="*/ 871996 w 21600"/>
                <a:gd name="T5" fmla="*/ 129184 h 21600"/>
                <a:gd name="T6" fmla="*/ 3487979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rot="10800000"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85" name="Rectangle 38"/>
            <p:cNvSpPr>
              <a:spLocks noChangeArrowheads="1"/>
            </p:cNvSpPr>
            <p:nvPr/>
          </p:nvSpPr>
          <p:spPr bwMode="auto">
            <a:xfrm>
              <a:off x="2823" y="2232"/>
              <a:ext cx="431" cy="246"/>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FFFFFF"/>
                  </a:solidFill>
                  <a:effectLst/>
                  <a:uLnTx/>
                  <a:uFillTx/>
                  <a:latin typeface="Arial" charset="0"/>
                  <a:ea typeface="微软雅黑" pitchFamily="34" charset="-122"/>
                  <a:cs typeface="+mn-cs"/>
                  <a:sym typeface="Arial" charset="0"/>
                </a:rPr>
                <a:t>标题</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8498057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5310"/>
                                        </p:tgtEl>
                                        <p:attrNameLst>
                                          <p:attrName>style.visibility</p:attrName>
                                        </p:attrNameLst>
                                      </p:cBhvr>
                                      <p:to>
                                        <p:strVal val="visible"/>
                                      </p:to>
                                    </p:set>
                                    <p:anim calcmode="lin" valueType="num">
                                      <p:cBhvr>
                                        <p:cTn id="7" dur="500" fill="hold"/>
                                        <p:tgtEl>
                                          <p:spTgt spid="55310"/>
                                        </p:tgtEl>
                                        <p:attrNameLst>
                                          <p:attrName>ppt_w</p:attrName>
                                        </p:attrNameLst>
                                      </p:cBhvr>
                                      <p:tavLst>
                                        <p:tav tm="0">
                                          <p:val>
                                            <p:fltVal val="0"/>
                                          </p:val>
                                        </p:tav>
                                        <p:tav tm="100000">
                                          <p:val>
                                            <p:strVal val="#ppt_w"/>
                                          </p:val>
                                        </p:tav>
                                      </p:tavLst>
                                    </p:anim>
                                    <p:anim calcmode="lin" valueType="num">
                                      <p:cBhvr>
                                        <p:cTn id="8" dur="500" fill="hold"/>
                                        <p:tgtEl>
                                          <p:spTgt spid="55310"/>
                                        </p:tgtEl>
                                        <p:attrNameLst>
                                          <p:attrName>ppt_h</p:attrName>
                                        </p:attrNameLst>
                                      </p:cBhvr>
                                      <p:tavLst>
                                        <p:tav tm="0">
                                          <p:val>
                                            <p:fltVal val="0"/>
                                          </p:val>
                                        </p:tav>
                                        <p:tav tm="100000">
                                          <p:val>
                                            <p:strVal val="#ppt_h"/>
                                          </p:val>
                                        </p:tav>
                                      </p:tavLst>
                                    </p:anim>
                                    <p:animEffect transition="in" filter="fade">
                                      <p:cBhvr>
                                        <p:cTn id="9" dur="500"/>
                                        <p:tgtEl>
                                          <p:spTgt spid="55310"/>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55298"/>
                                        </p:tgtEl>
                                        <p:attrNameLst>
                                          <p:attrName>style.visibility</p:attrName>
                                        </p:attrNameLst>
                                      </p:cBhvr>
                                      <p:to>
                                        <p:strVal val="visible"/>
                                      </p:to>
                                    </p:set>
                                    <p:anim calcmode="lin" valueType="num">
                                      <p:cBhvr>
                                        <p:cTn id="13" dur="500" fill="hold"/>
                                        <p:tgtEl>
                                          <p:spTgt spid="55298"/>
                                        </p:tgtEl>
                                        <p:attrNameLst>
                                          <p:attrName>ppt_w</p:attrName>
                                        </p:attrNameLst>
                                      </p:cBhvr>
                                      <p:tavLst>
                                        <p:tav tm="0">
                                          <p:val>
                                            <p:fltVal val="0"/>
                                          </p:val>
                                        </p:tav>
                                        <p:tav tm="100000">
                                          <p:val>
                                            <p:strVal val="#ppt_w"/>
                                          </p:val>
                                        </p:tav>
                                      </p:tavLst>
                                    </p:anim>
                                    <p:anim calcmode="lin" valueType="num">
                                      <p:cBhvr>
                                        <p:cTn id="14" dur="500" fill="hold"/>
                                        <p:tgtEl>
                                          <p:spTgt spid="55298"/>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5299"/>
                                        </p:tgtEl>
                                        <p:attrNameLst>
                                          <p:attrName>style.visibility</p:attrName>
                                        </p:attrNameLst>
                                      </p:cBhvr>
                                      <p:to>
                                        <p:strVal val="visible"/>
                                      </p:to>
                                    </p:set>
                                    <p:anim calcmode="lin" valueType="num">
                                      <p:cBhvr>
                                        <p:cTn id="17" dur="500" fill="hold"/>
                                        <p:tgtEl>
                                          <p:spTgt spid="55299"/>
                                        </p:tgtEl>
                                        <p:attrNameLst>
                                          <p:attrName>ppt_w</p:attrName>
                                        </p:attrNameLst>
                                      </p:cBhvr>
                                      <p:tavLst>
                                        <p:tav tm="0">
                                          <p:val>
                                            <p:fltVal val="0"/>
                                          </p:val>
                                        </p:tav>
                                        <p:tav tm="100000">
                                          <p:val>
                                            <p:strVal val="#ppt_w"/>
                                          </p:val>
                                        </p:tav>
                                      </p:tavLst>
                                    </p:anim>
                                    <p:anim calcmode="lin" valueType="num">
                                      <p:cBhvr>
                                        <p:cTn id="18" dur="500" fill="hold"/>
                                        <p:tgtEl>
                                          <p:spTgt spid="55299"/>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55328"/>
                                        </p:tgtEl>
                                        <p:attrNameLst>
                                          <p:attrName>style.visibility</p:attrName>
                                        </p:attrNameLst>
                                      </p:cBhvr>
                                      <p:to>
                                        <p:strVal val="visible"/>
                                      </p:to>
                                    </p:set>
                                    <p:animEffect transition="in" filter="fade">
                                      <p:cBhvr>
                                        <p:cTn id="22" dur="1000"/>
                                        <p:tgtEl>
                                          <p:spTgt spid="55328"/>
                                        </p:tgtEl>
                                      </p:cBhvr>
                                    </p:animEffect>
                                    <p:anim calcmode="lin" valueType="num">
                                      <p:cBhvr>
                                        <p:cTn id="23" dur="1000" fill="hold"/>
                                        <p:tgtEl>
                                          <p:spTgt spid="55328"/>
                                        </p:tgtEl>
                                        <p:attrNameLst>
                                          <p:attrName>ppt_x</p:attrName>
                                        </p:attrNameLst>
                                      </p:cBhvr>
                                      <p:tavLst>
                                        <p:tav tm="0">
                                          <p:val>
                                            <p:strVal val="#ppt_x"/>
                                          </p:val>
                                        </p:tav>
                                        <p:tav tm="100000">
                                          <p:val>
                                            <p:strVal val="#ppt_x"/>
                                          </p:val>
                                        </p:tav>
                                      </p:tavLst>
                                    </p:anim>
                                    <p:anim calcmode="lin" valueType="num">
                                      <p:cBhvr>
                                        <p:cTn id="24" dur="1000" fill="hold"/>
                                        <p:tgtEl>
                                          <p:spTgt spid="553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329"/>
                                        </p:tgtEl>
                                        <p:attrNameLst>
                                          <p:attrName>style.visibility</p:attrName>
                                        </p:attrNameLst>
                                      </p:cBhvr>
                                      <p:to>
                                        <p:strVal val="visible"/>
                                      </p:to>
                                    </p:set>
                                    <p:animEffect transition="in" filter="fade">
                                      <p:cBhvr>
                                        <p:cTn id="27" dur="1000"/>
                                        <p:tgtEl>
                                          <p:spTgt spid="55329"/>
                                        </p:tgtEl>
                                      </p:cBhvr>
                                    </p:animEffect>
                                    <p:anim calcmode="lin" valueType="num">
                                      <p:cBhvr>
                                        <p:cTn id="28" dur="1000" fill="hold"/>
                                        <p:tgtEl>
                                          <p:spTgt spid="55329"/>
                                        </p:tgtEl>
                                        <p:attrNameLst>
                                          <p:attrName>ppt_x</p:attrName>
                                        </p:attrNameLst>
                                      </p:cBhvr>
                                      <p:tavLst>
                                        <p:tav tm="0">
                                          <p:val>
                                            <p:strVal val="#ppt_x"/>
                                          </p:val>
                                        </p:tav>
                                        <p:tav tm="100000">
                                          <p:val>
                                            <p:strVal val="#ppt_x"/>
                                          </p:val>
                                        </p:tav>
                                      </p:tavLst>
                                    </p:anim>
                                    <p:anim calcmode="lin" valueType="num">
                                      <p:cBhvr>
                                        <p:cTn id="29" dur="1000" fill="hold"/>
                                        <p:tgtEl>
                                          <p:spTgt spid="55329"/>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5302"/>
                                        </p:tgtEl>
                                        <p:attrNameLst>
                                          <p:attrName>style.visibility</p:attrName>
                                        </p:attrNameLst>
                                      </p:cBhvr>
                                      <p:to>
                                        <p:strVal val="visible"/>
                                      </p:to>
                                    </p:set>
                                    <p:animEffect transition="in" filter="wipe(down)">
                                      <p:cBhvr>
                                        <p:cTn id="33" dur="500"/>
                                        <p:tgtEl>
                                          <p:spTgt spid="55302"/>
                                        </p:tgtEl>
                                      </p:cBhvr>
                                    </p:animEffect>
                                  </p:childTnLst>
                                </p:cTn>
                              </p:par>
                              <p:par>
                                <p:cTn id="34" presetID="22" presetClass="entr" presetSubtype="4" fill="hold" nodeType="withEffect">
                                  <p:stCondLst>
                                    <p:cond delay="0"/>
                                  </p:stCondLst>
                                  <p:childTnLst>
                                    <p:set>
                                      <p:cBhvr>
                                        <p:cTn id="35" dur="1" fill="hold">
                                          <p:stCondLst>
                                            <p:cond delay="0"/>
                                          </p:stCondLst>
                                        </p:cTn>
                                        <p:tgtEl>
                                          <p:spTgt spid="55305"/>
                                        </p:tgtEl>
                                        <p:attrNameLst>
                                          <p:attrName>style.visibility</p:attrName>
                                        </p:attrNameLst>
                                      </p:cBhvr>
                                      <p:to>
                                        <p:strVal val="visible"/>
                                      </p:to>
                                    </p:set>
                                    <p:animEffect transition="in" filter="wipe(down)">
                                      <p:cBhvr>
                                        <p:cTn id="36" dur="500"/>
                                        <p:tgtEl>
                                          <p:spTgt spid="5530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55300"/>
                                        </p:tgtEl>
                                        <p:attrNameLst>
                                          <p:attrName>style.visibility</p:attrName>
                                        </p:attrNameLst>
                                      </p:cBhvr>
                                      <p:to>
                                        <p:strVal val="visible"/>
                                      </p:to>
                                    </p:set>
                                    <p:anim calcmode="lin" valueType="num">
                                      <p:cBhvr>
                                        <p:cTn id="40" dur="500" fill="hold"/>
                                        <p:tgtEl>
                                          <p:spTgt spid="55300"/>
                                        </p:tgtEl>
                                        <p:attrNameLst>
                                          <p:attrName>ppt_w</p:attrName>
                                        </p:attrNameLst>
                                      </p:cBhvr>
                                      <p:tavLst>
                                        <p:tav tm="0">
                                          <p:val>
                                            <p:fltVal val="0"/>
                                          </p:val>
                                        </p:tav>
                                        <p:tav tm="100000">
                                          <p:val>
                                            <p:strVal val="#ppt_w"/>
                                          </p:val>
                                        </p:tav>
                                      </p:tavLst>
                                    </p:anim>
                                    <p:anim calcmode="lin" valueType="num">
                                      <p:cBhvr>
                                        <p:cTn id="41" dur="500" fill="hold"/>
                                        <p:tgtEl>
                                          <p:spTgt spid="55300"/>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5301"/>
                                        </p:tgtEl>
                                        <p:attrNameLst>
                                          <p:attrName>style.visibility</p:attrName>
                                        </p:attrNameLst>
                                      </p:cBhvr>
                                      <p:to>
                                        <p:strVal val="visible"/>
                                      </p:to>
                                    </p:set>
                                    <p:anim calcmode="lin" valueType="num">
                                      <p:cBhvr>
                                        <p:cTn id="44" dur="500" fill="hold"/>
                                        <p:tgtEl>
                                          <p:spTgt spid="55301"/>
                                        </p:tgtEl>
                                        <p:attrNameLst>
                                          <p:attrName>ppt_w</p:attrName>
                                        </p:attrNameLst>
                                      </p:cBhvr>
                                      <p:tavLst>
                                        <p:tav tm="0">
                                          <p:val>
                                            <p:fltVal val="0"/>
                                          </p:val>
                                        </p:tav>
                                        <p:tav tm="100000">
                                          <p:val>
                                            <p:strVal val="#ppt_w"/>
                                          </p:val>
                                        </p:tav>
                                      </p:tavLst>
                                    </p:anim>
                                    <p:anim calcmode="lin" valueType="num">
                                      <p:cBhvr>
                                        <p:cTn id="45" dur="500" fill="hold"/>
                                        <p:tgtEl>
                                          <p:spTgt spid="5530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55306"/>
                                        </p:tgtEl>
                                        <p:attrNameLst>
                                          <p:attrName>style.visibility</p:attrName>
                                        </p:attrNameLst>
                                      </p:cBhvr>
                                      <p:to>
                                        <p:strVal val="visible"/>
                                      </p:to>
                                    </p:set>
                                    <p:anim calcmode="lin" valueType="num">
                                      <p:cBhvr>
                                        <p:cTn id="48" dur="500" fill="hold"/>
                                        <p:tgtEl>
                                          <p:spTgt spid="55306"/>
                                        </p:tgtEl>
                                        <p:attrNameLst>
                                          <p:attrName>ppt_w</p:attrName>
                                        </p:attrNameLst>
                                      </p:cBhvr>
                                      <p:tavLst>
                                        <p:tav tm="0">
                                          <p:val>
                                            <p:fltVal val="0"/>
                                          </p:val>
                                        </p:tav>
                                        <p:tav tm="100000">
                                          <p:val>
                                            <p:strVal val="#ppt_w"/>
                                          </p:val>
                                        </p:tav>
                                      </p:tavLst>
                                    </p:anim>
                                    <p:anim calcmode="lin" valueType="num">
                                      <p:cBhvr>
                                        <p:cTn id="49" dur="500" fill="hold"/>
                                        <p:tgtEl>
                                          <p:spTgt spid="55306"/>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55307"/>
                                        </p:tgtEl>
                                        <p:attrNameLst>
                                          <p:attrName>style.visibility</p:attrName>
                                        </p:attrNameLst>
                                      </p:cBhvr>
                                      <p:to>
                                        <p:strVal val="visible"/>
                                      </p:to>
                                    </p:set>
                                    <p:anim calcmode="lin" valueType="num">
                                      <p:cBhvr>
                                        <p:cTn id="52" dur="500" fill="hold"/>
                                        <p:tgtEl>
                                          <p:spTgt spid="55307"/>
                                        </p:tgtEl>
                                        <p:attrNameLst>
                                          <p:attrName>ppt_w</p:attrName>
                                        </p:attrNameLst>
                                      </p:cBhvr>
                                      <p:tavLst>
                                        <p:tav tm="0">
                                          <p:val>
                                            <p:fltVal val="0"/>
                                          </p:val>
                                        </p:tav>
                                        <p:tav tm="100000">
                                          <p:val>
                                            <p:strVal val="#ppt_w"/>
                                          </p:val>
                                        </p:tav>
                                      </p:tavLst>
                                    </p:anim>
                                    <p:anim calcmode="lin" valueType="num">
                                      <p:cBhvr>
                                        <p:cTn id="53" dur="500" fill="hold"/>
                                        <p:tgtEl>
                                          <p:spTgt spid="55307"/>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55303"/>
                                        </p:tgtEl>
                                        <p:attrNameLst>
                                          <p:attrName>style.visibility</p:attrName>
                                        </p:attrNameLst>
                                      </p:cBhvr>
                                      <p:to>
                                        <p:strVal val="visible"/>
                                      </p:to>
                                    </p:set>
                                    <p:anim calcmode="lin" valueType="num">
                                      <p:cBhvr>
                                        <p:cTn id="56" dur="500" fill="hold"/>
                                        <p:tgtEl>
                                          <p:spTgt spid="55303"/>
                                        </p:tgtEl>
                                        <p:attrNameLst>
                                          <p:attrName>ppt_w</p:attrName>
                                        </p:attrNameLst>
                                      </p:cBhvr>
                                      <p:tavLst>
                                        <p:tav tm="0">
                                          <p:val>
                                            <p:fltVal val="0"/>
                                          </p:val>
                                        </p:tav>
                                        <p:tav tm="100000">
                                          <p:val>
                                            <p:strVal val="#ppt_w"/>
                                          </p:val>
                                        </p:tav>
                                      </p:tavLst>
                                    </p:anim>
                                    <p:anim calcmode="lin" valueType="num">
                                      <p:cBhvr>
                                        <p:cTn id="57" dur="500" fill="hold"/>
                                        <p:tgtEl>
                                          <p:spTgt spid="5530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55304"/>
                                        </p:tgtEl>
                                        <p:attrNameLst>
                                          <p:attrName>style.visibility</p:attrName>
                                        </p:attrNameLst>
                                      </p:cBhvr>
                                      <p:to>
                                        <p:strVal val="visible"/>
                                      </p:to>
                                    </p:set>
                                    <p:anim calcmode="lin" valueType="num">
                                      <p:cBhvr>
                                        <p:cTn id="60" dur="500" fill="hold"/>
                                        <p:tgtEl>
                                          <p:spTgt spid="55304"/>
                                        </p:tgtEl>
                                        <p:attrNameLst>
                                          <p:attrName>ppt_w</p:attrName>
                                        </p:attrNameLst>
                                      </p:cBhvr>
                                      <p:tavLst>
                                        <p:tav tm="0">
                                          <p:val>
                                            <p:fltVal val="0"/>
                                          </p:val>
                                        </p:tav>
                                        <p:tav tm="100000">
                                          <p:val>
                                            <p:strVal val="#ppt_w"/>
                                          </p:val>
                                        </p:tav>
                                      </p:tavLst>
                                    </p:anim>
                                    <p:anim calcmode="lin" valueType="num">
                                      <p:cBhvr>
                                        <p:cTn id="61" dur="500" fill="hold"/>
                                        <p:tgtEl>
                                          <p:spTgt spid="5530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55308"/>
                                        </p:tgtEl>
                                        <p:attrNameLst>
                                          <p:attrName>style.visibility</p:attrName>
                                        </p:attrNameLst>
                                      </p:cBhvr>
                                      <p:to>
                                        <p:strVal val="visible"/>
                                      </p:to>
                                    </p:set>
                                    <p:anim calcmode="lin" valueType="num">
                                      <p:cBhvr>
                                        <p:cTn id="64" dur="500" fill="hold"/>
                                        <p:tgtEl>
                                          <p:spTgt spid="55308"/>
                                        </p:tgtEl>
                                        <p:attrNameLst>
                                          <p:attrName>ppt_w</p:attrName>
                                        </p:attrNameLst>
                                      </p:cBhvr>
                                      <p:tavLst>
                                        <p:tav tm="0">
                                          <p:val>
                                            <p:fltVal val="0"/>
                                          </p:val>
                                        </p:tav>
                                        <p:tav tm="100000">
                                          <p:val>
                                            <p:strVal val="#ppt_w"/>
                                          </p:val>
                                        </p:tav>
                                      </p:tavLst>
                                    </p:anim>
                                    <p:anim calcmode="lin" valueType="num">
                                      <p:cBhvr>
                                        <p:cTn id="65" dur="500" fill="hold"/>
                                        <p:tgtEl>
                                          <p:spTgt spid="55308"/>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55309"/>
                                        </p:tgtEl>
                                        <p:attrNameLst>
                                          <p:attrName>style.visibility</p:attrName>
                                        </p:attrNameLst>
                                      </p:cBhvr>
                                      <p:to>
                                        <p:strVal val="visible"/>
                                      </p:to>
                                    </p:set>
                                    <p:anim calcmode="lin" valueType="num">
                                      <p:cBhvr>
                                        <p:cTn id="68" dur="500" fill="hold"/>
                                        <p:tgtEl>
                                          <p:spTgt spid="55309"/>
                                        </p:tgtEl>
                                        <p:attrNameLst>
                                          <p:attrName>ppt_w</p:attrName>
                                        </p:attrNameLst>
                                      </p:cBhvr>
                                      <p:tavLst>
                                        <p:tav tm="0">
                                          <p:val>
                                            <p:fltVal val="0"/>
                                          </p:val>
                                        </p:tav>
                                        <p:tav tm="100000">
                                          <p:val>
                                            <p:strVal val="#ppt_w"/>
                                          </p:val>
                                        </p:tav>
                                      </p:tavLst>
                                    </p:anim>
                                    <p:anim calcmode="lin" valueType="num">
                                      <p:cBhvr>
                                        <p:cTn id="69" dur="500" fill="hold"/>
                                        <p:tgtEl>
                                          <p:spTgt spid="5530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p:bldP spid="55301" grpId="0"/>
      <p:bldP spid="55303" grpId="0"/>
      <p:bldP spid="55304" grpId="0"/>
      <p:bldP spid="55306" grpId="0"/>
      <p:bldP spid="55307" grpId="0"/>
      <p:bldP spid="55308" grpId="0"/>
      <p:bldP spid="55309" grpId="0"/>
      <p:bldP spid="553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2156657"/>
            <a:ext cx="2142659" cy="167232"/>
          </a:xfrm>
          <a:prstGeom prst="rect">
            <a:avLst/>
          </a:prstGeom>
          <a:solidFill>
            <a:schemeClr val="bg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6" name="Rectangle 12"/>
          <p:cNvSpPr>
            <a:spLocks noChangeArrowheads="1"/>
          </p:cNvSpPr>
          <p:nvPr/>
        </p:nvSpPr>
        <p:spPr bwMode="auto">
          <a:xfrm>
            <a:off x="0" y="2441847"/>
            <a:ext cx="4144961" cy="167232"/>
          </a:xfrm>
          <a:prstGeom prst="rect">
            <a:avLst/>
          </a:prstGeom>
          <a:solidFill>
            <a:schemeClr val="tx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7" name="Rectangle 13"/>
          <p:cNvSpPr>
            <a:spLocks noChangeArrowheads="1"/>
          </p:cNvSpPr>
          <p:nvPr/>
        </p:nvSpPr>
        <p:spPr bwMode="auto">
          <a:xfrm>
            <a:off x="0" y="2740475"/>
            <a:ext cx="6484715" cy="167232"/>
          </a:xfrm>
          <a:prstGeom prst="rect">
            <a:avLst/>
          </a:prstGeom>
          <a:solidFill>
            <a:schemeClr val="bg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8" name="Rectangle 14"/>
          <p:cNvSpPr>
            <a:spLocks noChangeArrowheads="1"/>
          </p:cNvSpPr>
          <p:nvPr/>
        </p:nvSpPr>
        <p:spPr bwMode="auto">
          <a:xfrm>
            <a:off x="0" y="3022680"/>
            <a:ext cx="4683986" cy="165738"/>
          </a:xfrm>
          <a:prstGeom prst="rect">
            <a:avLst/>
          </a:prstGeom>
          <a:solidFill>
            <a:schemeClr val="tx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9" name="Rectangle 15"/>
          <p:cNvSpPr>
            <a:spLocks noChangeArrowheads="1"/>
          </p:cNvSpPr>
          <p:nvPr/>
        </p:nvSpPr>
        <p:spPr bwMode="auto">
          <a:xfrm>
            <a:off x="0" y="3325788"/>
            <a:ext cx="2657792" cy="165739"/>
          </a:xfrm>
          <a:prstGeom prst="rect">
            <a:avLst/>
          </a:prstGeom>
          <a:solidFill>
            <a:schemeClr val="bg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grpSp>
        <p:nvGrpSpPr>
          <p:cNvPr id="95267" name="Group 35"/>
          <p:cNvGrpSpPr>
            <a:grpSpLocks/>
          </p:cNvGrpSpPr>
          <p:nvPr/>
        </p:nvGrpSpPr>
        <p:grpSpPr bwMode="auto">
          <a:xfrm>
            <a:off x="1590196" y="1217471"/>
            <a:ext cx="1104925" cy="1106418"/>
            <a:chOff x="1065" y="794"/>
            <a:chExt cx="740" cy="741"/>
          </a:xfrm>
        </p:grpSpPr>
        <p:sp>
          <p:nvSpPr>
            <p:cNvPr id="60443" name="Freeform 6"/>
            <p:cNvSpPr>
              <a:spLocks noEditPoints="1"/>
            </p:cNvSpPr>
            <p:nvPr/>
          </p:nvSpPr>
          <p:spPr bwMode="auto">
            <a:xfrm>
              <a:off x="1065" y="794"/>
              <a:ext cx="740" cy="741"/>
            </a:xfrm>
            <a:custGeom>
              <a:avLst/>
              <a:gdLst>
                <a:gd name="T0" fmla="*/ 31107 w 2222"/>
                <a:gd name="T1" fmla="*/ 0 h 2222"/>
                <a:gd name="T2" fmla="*/ 62215 w 2222"/>
                <a:gd name="T3" fmla="*/ 31233 h 2222"/>
                <a:gd name="T4" fmla="*/ 31107 w 2222"/>
                <a:gd name="T5" fmla="*/ 62467 h 2222"/>
                <a:gd name="T6" fmla="*/ 0 w 2222"/>
                <a:gd name="T7" fmla="*/ 31233 h 2222"/>
                <a:gd name="T8" fmla="*/ 31107 w 2222"/>
                <a:gd name="T9" fmla="*/ 0 h 2222"/>
                <a:gd name="T10" fmla="*/ 31107 w 2222"/>
                <a:gd name="T11" fmla="*/ 9418 h 2222"/>
                <a:gd name="T12" fmla="*/ 52807 w 2222"/>
                <a:gd name="T13" fmla="*/ 31233 h 2222"/>
                <a:gd name="T14" fmla="*/ 31107 w 2222"/>
                <a:gd name="T15" fmla="*/ 53049 h 2222"/>
                <a:gd name="T16" fmla="*/ 9380 w 2222"/>
                <a:gd name="T17" fmla="*/ 31233 h 2222"/>
                <a:gd name="T18" fmla="*/ 31107 w 2222"/>
                <a:gd name="T19" fmla="*/ 9418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44" name="TextBox 11"/>
            <p:cNvSpPr txBox="1">
              <a:spLocks noChangeArrowheads="1"/>
            </p:cNvSpPr>
            <p:nvPr/>
          </p:nvSpPr>
          <p:spPr bwMode="auto">
            <a:xfrm>
              <a:off x="1248" y="975"/>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grpSp>
        <p:nvGrpSpPr>
          <p:cNvPr id="95268" name="Group 36"/>
          <p:cNvGrpSpPr>
            <a:grpSpLocks/>
          </p:cNvGrpSpPr>
          <p:nvPr/>
        </p:nvGrpSpPr>
        <p:grpSpPr bwMode="auto">
          <a:xfrm>
            <a:off x="3580554" y="1502662"/>
            <a:ext cx="1104925" cy="1106418"/>
            <a:chOff x="2398" y="985"/>
            <a:chExt cx="740" cy="741"/>
          </a:xfrm>
        </p:grpSpPr>
        <p:sp>
          <p:nvSpPr>
            <p:cNvPr id="60441" name="Freeform 7"/>
            <p:cNvSpPr>
              <a:spLocks noEditPoints="1"/>
            </p:cNvSpPr>
            <p:nvPr/>
          </p:nvSpPr>
          <p:spPr bwMode="auto">
            <a:xfrm>
              <a:off x="2398" y="985"/>
              <a:ext cx="740" cy="741"/>
            </a:xfrm>
            <a:custGeom>
              <a:avLst/>
              <a:gdLst>
                <a:gd name="T0" fmla="*/ 31107 w 2222"/>
                <a:gd name="T1" fmla="*/ 0 h 2222"/>
                <a:gd name="T2" fmla="*/ 62215 w 2222"/>
                <a:gd name="T3" fmla="*/ 31233 h 2222"/>
                <a:gd name="T4" fmla="*/ 31107 w 2222"/>
                <a:gd name="T5" fmla="*/ 62467 h 2222"/>
                <a:gd name="T6" fmla="*/ 0 w 2222"/>
                <a:gd name="T7" fmla="*/ 31233 h 2222"/>
                <a:gd name="T8" fmla="*/ 31107 w 2222"/>
                <a:gd name="T9" fmla="*/ 0 h 2222"/>
                <a:gd name="T10" fmla="*/ 31107 w 2222"/>
                <a:gd name="T11" fmla="*/ 9446 h 2222"/>
                <a:gd name="T12" fmla="*/ 52835 w 2222"/>
                <a:gd name="T13" fmla="*/ 31233 h 2222"/>
                <a:gd name="T14" fmla="*/ 31107 w 2222"/>
                <a:gd name="T15" fmla="*/ 53049 h 2222"/>
                <a:gd name="T16" fmla="*/ 9408 w 2222"/>
                <a:gd name="T17" fmla="*/ 31233 h 2222"/>
                <a:gd name="T18" fmla="*/ 31107 w 2222"/>
                <a:gd name="T19" fmla="*/ 9446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42" name="TextBox 14"/>
            <p:cNvSpPr txBox="1">
              <a:spLocks noChangeArrowheads="1"/>
            </p:cNvSpPr>
            <p:nvPr/>
          </p:nvSpPr>
          <p:spPr bwMode="auto">
            <a:xfrm>
              <a:off x="2576" y="1157"/>
              <a:ext cx="399" cy="391"/>
            </a:xfrm>
            <a:prstGeom prst="rect">
              <a:avLst/>
            </a:prstGeom>
            <a:noFill/>
            <a:ln w="9525">
              <a:noFill/>
              <a:miter lim="800000"/>
              <a:headEnd/>
              <a:tailEnd/>
            </a:ln>
          </p:spPr>
          <p:txBody>
            <a:bodyPr wrap="none">
              <a:spAutoFit/>
            </a:bodyPr>
            <a:lstStyle/>
            <a:p>
              <a:pPr marL="0" marR="0" lvl="0" indent="0" algn="ctr"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ctr"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grpSp>
        <p:nvGrpSpPr>
          <p:cNvPr id="95269" name="Group 37"/>
          <p:cNvGrpSpPr>
            <a:grpSpLocks/>
          </p:cNvGrpSpPr>
          <p:nvPr/>
        </p:nvGrpSpPr>
        <p:grpSpPr bwMode="auto">
          <a:xfrm>
            <a:off x="5932253" y="1802782"/>
            <a:ext cx="1106418" cy="1104925"/>
            <a:chOff x="3973" y="1186"/>
            <a:chExt cx="741" cy="740"/>
          </a:xfrm>
        </p:grpSpPr>
        <p:sp>
          <p:nvSpPr>
            <p:cNvPr id="60439" name="Freeform 8"/>
            <p:cNvSpPr>
              <a:spLocks noEditPoints="1"/>
            </p:cNvSpPr>
            <p:nvPr/>
          </p:nvSpPr>
          <p:spPr bwMode="auto">
            <a:xfrm>
              <a:off x="3973" y="1186"/>
              <a:ext cx="741" cy="740"/>
            </a:xfrm>
            <a:custGeom>
              <a:avLst/>
              <a:gdLst>
                <a:gd name="T0" fmla="*/ 31262 w 2221"/>
                <a:gd name="T1" fmla="*/ 0 h 2222"/>
                <a:gd name="T2" fmla="*/ 62552 w 2221"/>
                <a:gd name="T3" fmla="*/ 31078 h 2222"/>
                <a:gd name="T4" fmla="*/ 31262 w 2221"/>
                <a:gd name="T5" fmla="*/ 62156 h 2222"/>
                <a:gd name="T6" fmla="*/ 0 w 2221"/>
                <a:gd name="T7" fmla="*/ 31078 h 2222"/>
                <a:gd name="T8" fmla="*/ 31262 w 2221"/>
                <a:gd name="T9" fmla="*/ 0 h 2222"/>
                <a:gd name="T10" fmla="*/ 31262 w 2221"/>
                <a:gd name="T11" fmla="*/ 9371 h 2222"/>
                <a:gd name="T12" fmla="*/ 53117 w 2221"/>
                <a:gd name="T13" fmla="*/ 31078 h 2222"/>
                <a:gd name="T14" fmla="*/ 31262 w 2221"/>
                <a:gd name="T15" fmla="*/ 52757 h 2222"/>
                <a:gd name="T16" fmla="*/ 9435 w 2221"/>
                <a:gd name="T17" fmla="*/ 31078 h 2222"/>
                <a:gd name="T18" fmla="*/ 31262 w 2221"/>
                <a:gd name="T19" fmla="*/ 937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40" name="TextBox 17"/>
            <p:cNvSpPr txBox="1">
              <a:spLocks noChangeArrowheads="1"/>
            </p:cNvSpPr>
            <p:nvPr/>
          </p:nvSpPr>
          <p:spPr bwMode="auto">
            <a:xfrm>
              <a:off x="4152" y="1342"/>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grpSp>
        <p:nvGrpSpPr>
          <p:cNvPr id="95270" name="Group 38"/>
          <p:cNvGrpSpPr>
            <a:grpSpLocks/>
          </p:cNvGrpSpPr>
          <p:nvPr/>
        </p:nvGrpSpPr>
        <p:grpSpPr bwMode="auto">
          <a:xfrm>
            <a:off x="4130030" y="3022680"/>
            <a:ext cx="1106418" cy="1106418"/>
            <a:chOff x="2766" y="2003"/>
            <a:chExt cx="741" cy="741"/>
          </a:xfrm>
        </p:grpSpPr>
        <p:sp>
          <p:nvSpPr>
            <p:cNvPr id="60437" name="Freeform 9"/>
            <p:cNvSpPr>
              <a:spLocks noEditPoints="1"/>
            </p:cNvSpPr>
            <p:nvPr/>
          </p:nvSpPr>
          <p:spPr bwMode="auto">
            <a:xfrm>
              <a:off x="2766" y="2003"/>
              <a:ext cx="741" cy="741"/>
            </a:xfrm>
            <a:custGeom>
              <a:avLst/>
              <a:gdLst>
                <a:gd name="T0" fmla="*/ 31290 w 2221"/>
                <a:gd name="T1" fmla="*/ 62467 h 2222"/>
                <a:gd name="T2" fmla="*/ 62552 w 2221"/>
                <a:gd name="T3" fmla="*/ 31233 h 2222"/>
                <a:gd name="T4" fmla="*/ 31290 w 2221"/>
                <a:gd name="T5" fmla="*/ 0 h 2222"/>
                <a:gd name="T6" fmla="*/ 0 w 2221"/>
                <a:gd name="T7" fmla="*/ 31233 h 2222"/>
                <a:gd name="T8" fmla="*/ 31290 w 2221"/>
                <a:gd name="T9" fmla="*/ 62467 h 2222"/>
                <a:gd name="T10" fmla="*/ 31290 w 2221"/>
                <a:gd name="T11" fmla="*/ 53049 h 2222"/>
                <a:gd name="T12" fmla="*/ 53117 w 2221"/>
                <a:gd name="T13" fmla="*/ 31233 h 2222"/>
                <a:gd name="T14" fmla="*/ 31290 w 2221"/>
                <a:gd name="T15" fmla="*/ 9418 h 2222"/>
                <a:gd name="T16" fmla="*/ 9435 w 2221"/>
                <a:gd name="T17" fmla="*/ 31233 h 2222"/>
                <a:gd name="T18" fmla="*/ 31290 w 2221"/>
                <a:gd name="T19" fmla="*/ 5304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38" name="TextBox 20"/>
            <p:cNvSpPr txBox="1">
              <a:spLocks noChangeArrowheads="1"/>
            </p:cNvSpPr>
            <p:nvPr/>
          </p:nvSpPr>
          <p:spPr bwMode="auto">
            <a:xfrm>
              <a:off x="2940" y="2159"/>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endParaRPr kumimoji="0" lang="en-US" altLang="zh-CN"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grpSp>
      <p:grpSp>
        <p:nvGrpSpPr>
          <p:cNvPr id="95271" name="Group 39"/>
          <p:cNvGrpSpPr>
            <a:grpSpLocks/>
          </p:cNvGrpSpPr>
          <p:nvPr/>
        </p:nvGrpSpPr>
        <p:grpSpPr bwMode="auto">
          <a:xfrm>
            <a:off x="2106824" y="3325787"/>
            <a:ext cx="1103431" cy="1104925"/>
            <a:chOff x="1411" y="2206"/>
            <a:chExt cx="739" cy="740"/>
          </a:xfrm>
        </p:grpSpPr>
        <p:sp>
          <p:nvSpPr>
            <p:cNvPr id="60435" name="Freeform 10"/>
            <p:cNvSpPr>
              <a:spLocks noEditPoints="1"/>
            </p:cNvSpPr>
            <p:nvPr/>
          </p:nvSpPr>
          <p:spPr bwMode="auto">
            <a:xfrm>
              <a:off x="1411" y="2206"/>
              <a:ext cx="739" cy="740"/>
            </a:xfrm>
            <a:custGeom>
              <a:avLst/>
              <a:gdLst>
                <a:gd name="T0" fmla="*/ 30952 w 2222"/>
                <a:gd name="T1" fmla="*/ 62156 h 2222"/>
                <a:gd name="T2" fmla="*/ 61904 w 2222"/>
                <a:gd name="T3" fmla="*/ 31078 h 2222"/>
                <a:gd name="T4" fmla="*/ 30952 w 2222"/>
                <a:gd name="T5" fmla="*/ 0 h 2222"/>
                <a:gd name="T6" fmla="*/ 0 w 2222"/>
                <a:gd name="T7" fmla="*/ 31078 h 2222"/>
                <a:gd name="T8" fmla="*/ 30952 w 2222"/>
                <a:gd name="T9" fmla="*/ 62156 h 2222"/>
                <a:gd name="T10" fmla="*/ 30952 w 2222"/>
                <a:gd name="T11" fmla="*/ 52785 h 2222"/>
                <a:gd name="T12" fmla="*/ 52571 w 2222"/>
                <a:gd name="T13" fmla="*/ 31078 h 2222"/>
                <a:gd name="T14" fmla="*/ 30952 w 2222"/>
                <a:gd name="T15" fmla="*/ 9371 h 2222"/>
                <a:gd name="T16" fmla="*/ 9333 w 2222"/>
                <a:gd name="T17" fmla="*/ 31078 h 2222"/>
                <a:gd name="T18" fmla="*/ 30952 w 2222"/>
                <a:gd name="T19" fmla="*/ 52785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36" name="TextBox 23"/>
            <p:cNvSpPr txBox="1">
              <a:spLocks noChangeArrowheads="1"/>
            </p:cNvSpPr>
            <p:nvPr/>
          </p:nvSpPr>
          <p:spPr bwMode="auto">
            <a:xfrm>
              <a:off x="1600" y="2374"/>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sp>
        <p:nvSpPr>
          <p:cNvPr id="36" name="等腰三角形 1"/>
          <p:cNvSpPr>
            <a:spLocks/>
          </p:cNvSpPr>
          <p:nvPr/>
        </p:nvSpPr>
        <p:spPr bwMode="auto">
          <a:xfrm flipV="1">
            <a:off x="3458117" y="1417552"/>
            <a:ext cx="1239308" cy="113479"/>
          </a:xfrm>
          <a:custGeom>
            <a:avLst/>
            <a:gdLst>
              <a:gd name="T0" fmla="*/ 179441 w 2313967"/>
              <a:gd name="T1" fmla="*/ 0 h 288032"/>
              <a:gd name="T2" fmla="*/ 227733 w 2313967"/>
              <a:gd name="T3" fmla="*/ 37903 h 288032"/>
              <a:gd name="T4" fmla="*/ 750286 w 2313967"/>
              <a:gd name="T5" fmla="*/ 37903 h 288032"/>
              <a:gd name="T6" fmla="*/ 750286 w 2313967"/>
              <a:gd name="T7" fmla="*/ 50538 h 288032"/>
              <a:gd name="T8" fmla="*/ 243830 w 2313967"/>
              <a:gd name="T9" fmla="*/ 50538 h 288032"/>
              <a:gd name="T10" fmla="*/ 115052 w 2313967"/>
              <a:gd name="T11" fmla="*/ 50538 h 288032"/>
              <a:gd name="T12" fmla="*/ 0 w 2313967"/>
              <a:gd name="T13" fmla="*/ 50538 h 288032"/>
              <a:gd name="T14" fmla="*/ 0 w 2313967"/>
              <a:gd name="T15" fmla="*/ 37903 h 288032"/>
              <a:gd name="T16" fmla="*/ 131149 w 2313967"/>
              <a:gd name="T17" fmla="*/ 37903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38" name="等腰三角形 1"/>
          <p:cNvSpPr>
            <a:spLocks/>
          </p:cNvSpPr>
          <p:nvPr/>
        </p:nvSpPr>
        <p:spPr bwMode="auto">
          <a:xfrm flipV="1">
            <a:off x="5839678" y="1725139"/>
            <a:ext cx="1237814" cy="114972"/>
          </a:xfrm>
          <a:custGeom>
            <a:avLst/>
            <a:gdLst>
              <a:gd name="T0" fmla="*/ 179009 w 2313967"/>
              <a:gd name="T1" fmla="*/ 0 h 288032"/>
              <a:gd name="T2" fmla="*/ 227185 w 2313967"/>
              <a:gd name="T3" fmla="*/ 38907 h 288032"/>
              <a:gd name="T4" fmla="*/ 748478 w 2313967"/>
              <a:gd name="T5" fmla="*/ 38907 h 288032"/>
              <a:gd name="T6" fmla="*/ 748478 w 2313967"/>
              <a:gd name="T7" fmla="*/ 51877 h 288032"/>
              <a:gd name="T8" fmla="*/ 243243 w 2313967"/>
              <a:gd name="T9" fmla="*/ 51877 h 288032"/>
              <a:gd name="T10" fmla="*/ 114774 w 2313967"/>
              <a:gd name="T11" fmla="*/ 51877 h 288032"/>
              <a:gd name="T12" fmla="*/ 0 w 2313967"/>
              <a:gd name="T13" fmla="*/ 51877 h 288032"/>
              <a:gd name="T14" fmla="*/ 0 w 2313967"/>
              <a:gd name="T15" fmla="*/ 38907 h 288032"/>
              <a:gd name="T16" fmla="*/ 130833 w 2313967"/>
              <a:gd name="T17" fmla="*/ 3890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0" name="等腰三角形 1"/>
          <p:cNvSpPr>
            <a:spLocks/>
          </p:cNvSpPr>
          <p:nvPr/>
        </p:nvSpPr>
        <p:spPr bwMode="auto">
          <a:xfrm>
            <a:off x="4074785" y="4129097"/>
            <a:ext cx="1237814" cy="114972"/>
          </a:xfrm>
          <a:custGeom>
            <a:avLst/>
            <a:gdLst>
              <a:gd name="T0" fmla="*/ 179009 w 2313967"/>
              <a:gd name="T1" fmla="*/ 0 h 288032"/>
              <a:gd name="T2" fmla="*/ 227185 w 2313967"/>
              <a:gd name="T3" fmla="*/ 38907 h 288032"/>
              <a:gd name="T4" fmla="*/ 748478 w 2313967"/>
              <a:gd name="T5" fmla="*/ 38907 h 288032"/>
              <a:gd name="T6" fmla="*/ 748478 w 2313967"/>
              <a:gd name="T7" fmla="*/ 51877 h 288032"/>
              <a:gd name="T8" fmla="*/ 243243 w 2313967"/>
              <a:gd name="T9" fmla="*/ 51877 h 288032"/>
              <a:gd name="T10" fmla="*/ 114774 w 2313967"/>
              <a:gd name="T11" fmla="*/ 51877 h 288032"/>
              <a:gd name="T12" fmla="*/ 0 w 2313967"/>
              <a:gd name="T13" fmla="*/ 51877 h 288032"/>
              <a:gd name="T14" fmla="*/ 0 w 2313967"/>
              <a:gd name="T15" fmla="*/ 38907 h 288032"/>
              <a:gd name="T16" fmla="*/ 130833 w 2313967"/>
              <a:gd name="T17" fmla="*/ 3890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2" name="等腰三角形 1"/>
          <p:cNvSpPr>
            <a:spLocks/>
          </p:cNvSpPr>
          <p:nvPr/>
        </p:nvSpPr>
        <p:spPr bwMode="auto">
          <a:xfrm>
            <a:off x="2050085" y="4376959"/>
            <a:ext cx="1237814" cy="116465"/>
          </a:xfrm>
          <a:custGeom>
            <a:avLst/>
            <a:gdLst>
              <a:gd name="T0" fmla="*/ 179009 w 2313967"/>
              <a:gd name="T1" fmla="*/ 0 h 288032"/>
              <a:gd name="T2" fmla="*/ 227185 w 2313967"/>
              <a:gd name="T3" fmla="*/ 39924 h 288032"/>
              <a:gd name="T4" fmla="*/ 748478 w 2313967"/>
              <a:gd name="T5" fmla="*/ 39924 h 288032"/>
              <a:gd name="T6" fmla="*/ 748478 w 2313967"/>
              <a:gd name="T7" fmla="*/ 53232 h 288032"/>
              <a:gd name="T8" fmla="*/ 243243 w 2313967"/>
              <a:gd name="T9" fmla="*/ 53232 h 288032"/>
              <a:gd name="T10" fmla="*/ 114774 w 2313967"/>
              <a:gd name="T11" fmla="*/ 53232 h 288032"/>
              <a:gd name="T12" fmla="*/ 0 w 2313967"/>
              <a:gd name="T13" fmla="*/ 53232 h 288032"/>
              <a:gd name="T14" fmla="*/ 0 w 2313967"/>
              <a:gd name="T15" fmla="*/ 39924 h 288032"/>
              <a:gd name="T16" fmla="*/ 130833 w 2313967"/>
              <a:gd name="T17" fmla="*/ 39924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5263" name="Text Box 31"/>
          <p:cNvSpPr txBox="1">
            <a:spLocks noChangeArrowheads="1"/>
          </p:cNvSpPr>
          <p:nvPr/>
        </p:nvSpPr>
        <p:spPr bwMode="auto">
          <a:xfrm>
            <a:off x="3353596" y="1014404"/>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sp>
        <p:nvSpPr>
          <p:cNvPr id="95264" name="Text Box 32"/>
          <p:cNvSpPr txBox="1">
            <a:spLocks noChangeArrowheads="1"/>
          </p:cNvSpPr>
          <p:nvPr/>
        </p:nvSpPr>
        <p:spPr bwMode="auto">
          <a:xfrm>
            <a:off x="5724705" y="1317513"/>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sp>
        <p:nvSpPr>
          <p:cNvPr id="95265" name="Text Box 33"/>
          <p:cNvSpPr txBox="1">
            <a:spLocks noChangeArrowheads="1"/>
          </p:cNvSpPr>
          <p:nvPr/>
        </p:nvSpPr>
        <p:spPr bwMode="auto">
          <a:xfrm>
            <a:off x="1930633" y="4500891"/>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sp>
        <p:nvSpPr>
          <p:cNvPr id="95266" name="Text Box 34"/>
          <p:cNvSpPr txBox="1">
            <a:spLocks noChangeArrowheads="1"/>
          </p:cNvSpPr>
          <p:nvPr/>
        </p:nvSpPr>
        <p:spPr bwMode="auto">
          <a:xfrm>
            <a:off x="3962798" y="4264974"/>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2737092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50324" y="2202519"/>
            <a:ext cx="5060892" cy="1455773"/>
          </a:xfrm>
          <a:prstGeom prst="rect">
            <a:avLst/>
          </a:prstGeom>
        </p:spPr>
      </p:pic>
      <p:grpSp>
        <p:nvGrpSpPr>
          <p:cNvPr id="14" name="组合 13"/>
          <p:cNvGrpSpPr/>
          <p:nvPr/>
        </p:nvGrpSpPr>
        <p:grpSpPr>
          <a:xfrm>
            <a:off x="2695309" y="1445867"/>
            <a:ext cx="1732736" cy="1513304"/>
            <a:chOff x="5553262" y="2638733"/>
            <a:chExt cx="2397222" cy="2093640"/>
          </a:xfrm>
        </p:grpSpPr>
        <p:grpSp>
          <p:nvGrpSpPr>
            <p:cNvPr id="15" name="组合 14"/>
            <p:cNvGrpSpPr/>
            <p:nvPr/>
          </p:nvGrpSpPr>
          <p:grpSpPr>
            <a:xfrm>
              <a:off x="5553262" y="2638733"/>
              <a:ext cx="2397222" cy="2093640"/>
              <a:chOff x="5553262" y="2638733"/>
              <a:chExt cx="2397222" cy="2093640"/>
            </a:xfrm>
          </p:grpSpPr>
          <p:grpSp>
            <p:nvGrpSpPr>
              <p:cNvPr id="17" name="组合 16"/>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1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sp>
              <p:nvSpPr>
                <p:cNvPr id="2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18"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16" name="TextBox 85"/>
            <p:cNvSpPr txBox="1"/>
            <p:nvPr/>
          </p:nvSpPr>
          <p:spPr>
            <a:xfrm>
              <a:off x="6259489" y="3110171"/>
              <a:ext cx="1010288" cy="97935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smtClean="0">
                  <a:ln>
                    <a:noFill/>
                  </a:ln>
                  <a:solidFill>
                    <a:prstClr val="white"/>
                  </a:solidFill>
                  <a:effectLst/>
                  <a:uLnTx/>
                  <a:uFillTx/>
                  <a:latin typeface="DFGothic-EB" panose="02010609010101010101" pitchFamily="1" charset="-128"/>
                  <a:ea typeface="DFGothic-EB" panose="02010609010101010101" pitchFamily="1" charset="-128"/>
                  <a:cs typeface="+mn-cs"/>
                </a:rPr>
                <a:t>03</a:t>
              </a:r>
              <a:endParaRPr kumimoji="0" lang="zh-CN" altLang="en-US" sz="4000" b="0" i="0" u="none" strike="noStrike" kern="1200" cap="none" spc="0" normalizeH="0" baseline="0" noProof="0" dirty="0">
                <a:ln>
                  <a:noFill/>
                </a:ln>
                <a:solidFill>
                  <a:prstClr val="white"/>
                </a:solidFill>
                <a:effectLst/>
                <a:uLnTx/>
                <a:uFillTx/>
                <a:latin typeface="DFGothic-EB" panose="02010609010101010101" pitchFamily="1" charset="-128"/>
                <a:ea typeface="DFGothic-EB" panose="02010609010101010101" pitchFamily="1" charset="-128"/>
                <a:cs typeface="+mn-cs"/>
              </a:endParaRPr>
            </a:p>
          </p:txBody>
        </p:sp>
      </p:grpSp>
      <p:grpSp>
        <p:nvGrpSpPr>
          <p:cNvPr id="21" name="组合 20"/>
          <p:cNvGrpSpPr/>
          <p:nvPr/>
        </p:nvGrpSpPr>
        <p:grpSpPr>
          <a:xfrm>
            <a:off x="4467040" y="1786626"/>
            <a:ext cx="2113730" cy="820813"/>
            <a:chOff x="5982926" y="4927865"/>
            <a:chExt cx="1537897" cy="831292"/>
          </a:xfrm>
        </p:grpSpPr>
        <p:sp>
          <p:nvSpPr>
            <p:cNvPr id="22" name="TextBox 106"/>
            <p:cNvSpPr txBox="1"/>
            <p:nvPr/>
          </p:nvSpPr>
          <p:spPr>
            <a:xfrm>
              <a:off x="5982926" y="4927865"/>
              <a:ext cx="1537897" cy="654582"/>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effectLst/>
                  <a:uLnTx/>
                  <a:uFillTx/>
                  <a:latin typeface="思源黑体 CN Medium" pitchFamily="34" charset="-122"/>
                  <a:ea typeface="思源黑体 CN Medium" pitchFamily="34" charset="-122"/>
                  <a:cs typeface="+mn-cs"/>
                </a:rPr>
                <a:t>成果展示</a:t>
              </a:r>
            </a:p>
          </p:txBody>
        </p:sp>
        <p:sp>
          <p:nvSpPr>
            <p:cNvPr id="23" name="TextBox 107"/>
            <p:cNvSpPr txBox="1"/>
            <p:nvPr/>
          </p:nvSpPr>
          <p:spPr>
            <a:xfrm>
              <a:off x="6212055" y="5416281"/>
              <a:ext cx="1286283" cy="34287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effectLst/>
                  <a:uLnTx/>
                  <a:uFillTx/>
                  <a:latin typeface="思源黑体 CN Medium" pitchFamily="34" charset="-122"/>
                  <a:ea typeface="思源黑体 CN Medium" pitchFamily="34" charset="-122"/>
                  <a:cs typeface="+mn-cs"/>
                </a:rPr>
                <a:t>WORKREPORT</a:t>
              </a:r>
              <a:endParaRPr kumimoji="0" lang="zh-CN" altLang="en-US" sz="1600" b="0" i="0" u="none" strike="noStrike" kern="1200" cap="none" spc="0" normalizeH="0" baseline="0" noProof="0" dirty="0">
                <a:ln>
                  <a:noFill/>
                </a:ln>
                <a:effectLst/>
                <a:uLnTx/>
                <a:uFillTx/>
                <a:latin typeface="思源黑体 CN Medium" pitchFamily="34" charset="-122"/>
                <a:ea typeface="思源黑体 CN Medium" pitchFamily="34" charset="-122"/>
                <a:cs typeface="+mn-cs"/>
              </a:endParaRPr>
            </a:p>
          </p:txBody>
        </p:sp>
      </p:grpSp>
      <p:pic>
        <p:nvPicPr>
          <p:cNvPr id="24" name="图片 23"/>
          <p:cNvPicPr>
            <a:picLocks noChangeAspect="1"/>
          </p:cNvPicPr>
          <p:nvPr/>
        </p:nvPicPr>
        <p:blipFill rotWithShape="1">
          <a:blip r:embed="rId3" cstate="screen">
            <a:extLst>
              <a:ext uri="{28A0092B-C50C-407E-A947-70E740481C1C}">
                <a14:useLocalDpi xmlns:a14="http://schemas.microsoft.com/office/drawing/2010/main"/>
              </a:ext>
            </a:extLst>
          </a:blip>
          <a:srcRect t="-5300"/>
          <a:stretch/>
        </p:blipFill>
        <p:spPr>
          <a:xfrm>
            <a:off x="0" y="3597917"/>
            <a:ext cx="9144000" cy="1553028"/>
          </a:xfrm>
          <a:prstGeom prst="rect">
            <a:avLst/>
          </a:prstGeom>
        </p:spPr>
      </p:pic>
    </p:spTree>
    <p:extLst>
      <p:ext uri="{BB962C8B-B14F-4D97-AF65-F5344CB8AC3E}">
        <p14:creationId xmlns:p14="http://schemas.microsoft.com/office/powerpoint/2010/main" val="85939068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withEffect">
                                  <p:stCondLst>
                                    <p:cond delay="60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 calcmode="lin" valueType="num">
                                      <p:cBhvr>
                                        <p:cTn id="9" dur="500" fill="hold"/>
                                        <p:tgtEl>
                                          <p:spTgt spid="14"/>
                                        </p:tgtEl>
                                        <p:attrNameLst>
                                          <p:attrName>ppt_x</p:attrName>
                                        </p:attrNameLst>
                                      </p:cBhvr>
                                      <p:tavLst>
                                        <p:tav tm="0">
                                          <p:val>
                                            <p:fltVal val="0.5"/>
                                          </p:val>
                                        </p:tav>
                                        <p:tav tm="100000">
                                          <p:val>
                                            <p:strVal val="#ppt_x"/>
                                          </p:val>
                                        </p:tav>
                                      </p:tavLst>
                                    </p:anim>
                                    <p:anim calcmode="lin" valueType="num">
                                      <p:cBhvr>
                                        <p:cTn id="10" dur="500" fill="hold"/>
                                        <p:tgtEl>
                                          <p:spTgt spid="14"/>
                                        </p:tgtEl>
                                        <p:attrNameLst>
                                          <p:attrName>ppt_y</p:attrName>
                                        </p:attrNameLst>
                                      </p:cBhvr>
                                      <p:tavLst>
                                        <p:tav tm="0">
                                          <p:val>
                                            <p:fltVal val="0.5"/>
                                          </p:val>
                                        </p:tav>
                                        <p:tav tm="100000">
                                          <p:val>
                                            <p:strVal val="#ppt_y"/>
                                          </p:val>
                                        </p:tav>
                                      </p:tavLst>
                                    </p:anim>
                                  </p:childTnLst>
                                </p:cTn>
                              </p:par>
                              <p:par>
                                <p:cTn id="11" presetID="42" presetClass="entr" presetSubtype="0" fill="hold" nodeType="withEffect">
                                  <p:stCondLst>
                                    <p:cond delay="180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anim calcmode="lin" valueType="num">
                                      <p:cBhvr>
                                        <p:cTn id="14" dur="1000" fill="hold"/>
                                        <p:tgtEl>
                                          <p:spTgt spid="21"/>
                                        </p:tgtEl>
                                        <p:attrNameLst>
                                          <p:attrName>ppt_x</p:attrName>
                                        </p:attrNameLst>
                                      </p:cBhvr>
                                      <p:tavLst>
                                        <p:tav tm="0">
                                          <p:val>
                                            <p:strVal val="#ppt_x"/>
                                          </p:val>
                                        </p:tav>
                                        <p:tav tm="100000">
                                          <p:val>
                                            <p:strVal val="#ppt_x"/>
                                          </p:val>
                                        </p:tav>
                                      </p:tavLst>
                                    </p:anim>
                                    <p:anim calcmode="lin" valueType="num">
                                      <p:cBhvr>
                                        <p:cTn id="1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noChangeArrowheads="1"/>
          </p:cNvSpPr>
          <p:nvPr/>
        </p:nvSpPr>
        <p:spPr bwMode="auto">
          <a:xfrm>
            <a:off x="972036" y="1677359"/>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19" name="TextBox 18"/>
          <p:cNvSpPr txBox="1">
            <a:spLocks noChangeArrowheads="1"/>
          </p:cNvSpPr>
          <p:nvPr/>
        </p:nvSpPr>
        <p:spPr bwMode="auto">
          <a:xfrm>
            <a:off x="6084554" y="1677359"/>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20" name="TextBox 19"/>
          <p:cNvSpPr txBox="1">
            <a:spLocks noChangeArrowheads="1"/>
          </p:cNvSpPr>
          <p:nvPr/>
        </p:nvSpPr>
        <p:spPr bwMode="auto">
          <a:xfrm>
            <a:off x="972036" y="3401938"/>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21" name="TextBox 20"/>
          <p:cNvSpPr txBox="1">
            <a:spLocks noChangeArrowheads="1"/>
          </p:cNvSpPr>
          <p:nvPr/>
        </p:nvSpPr>
        <p:spPr bwMode="auto">
          <a:xfrm>
            <a:off x="6084554" y="3401938"/>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25" name="TextBox 24"/>
          <p:cNvSpPr txBox="1">
            <a:spLocks noChangeArrowheads="1"/>
          </p:cNvSpPr>
          <p:nvPr/>
        </p:nvSpPr>
        <p:spPr bwMode="auto">
          <a:xfrm>
            <a:off x="972036" y="1419045"/>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CC"/>
                </a:solidFill>
                <a:effectLst/>
                <a:uLnTx/>
                <a:uFillTx/>
                <a:latin typeface="微软雅黑" pitchFamily="34" charset="-122"/>
                <a:ea typeface="微软雅黑" pitchFamily="34" charset="-122"/>
                <a:cs typeface="+mn-cs"/>
              </a:rPr>
              <a:t>标题关键字</a:t>
            </a:r>
          </a:p>
        </p:txBody>
      </p:sp>
      <p:sp>
        <p:nvSpPr>
          <p:cNvPr id="37" name="TextBox 36"/>
          <p:cNvSpPr txBox="1">
            <a:spLocks noChangeArrowheads="1"/>
          </p:cNvSpPr>
          <p:nvPr/>
        </p:nvSpPr>
        <p:spPr bwMode="auto">
          <a:xfrm>
            <a:off x="972036" y="3155569"/>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CC"/>
                </a:solidFill>
                <a:effectLst/>
                <a:uLnTx/>
                <a:uFillTx/>
                <a:latin typeface="微软雅黑" pitchFamily="34" charset="-122"/>
                <a:ea typeface="微软雅黑" pitchFamily="34" charset="-122"/>
                <a:cs typeface="+mn-cs"/>
              </a:rPr>
              <a:t>标题关键字</a:t>
            </a:r>
          </a:p>
        </p:txBody>
      </p:sp>
      <p:sp>
        <p:nvSpPr>
          <p:cNvPr id="38" name="TextBox 37"/>
          <p:cNvSpPr txBox="1">
            <a:spLocks noChangeArrowheads="1"/>
          </p:cNvSpPr>
          <p:nvPr/>
        </p:nvSpPr>
        <p:spPr bwMode="auto">
          <a:xfrm>
            <a:off x="6084553" y="1419045"/>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CC"/>
                </a:solidFill>
                <a:effectLst/>
                <a:uLnTx/>
                <a:uFillTx/>
                <a:latin typeface="微软雅黑" pitchFamily="34" charset="-122"/>
                <a:ea typeface="微软雅黑" pitchFamily="34" charset="-122"/>
                <a:cs typeface="+mn-cs"/>
              </a:rPr>
              <a:t>标题关键字</a:t>
            </a:r>
          </a:p>
        </p:txBody>
      </p:sp>
      <p:sp>
        <p:nvSpPr>
          <p:cNvPr id="39" name="TextBox 38"/>
          <p:cNvSpPr txBox="1">
            <a:spLocks noChangeArrowheads="1"/>
          </p:cNvSpPr>
          <p:nvPr/>
        </p:nvSpPr>
        <p:spPr bwMode="auto">
          <a:xfrm>
            <a:off x="6084553" y="3155569"/>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CC"/>
                </a:solidFill>
                <a:effectLst/>
                <a:uLnTx/>
                <a:uFillTx/>
                <a:latin typeface="微软雅黑" pitchFamily="34" charset="-122"/>
                <a:ea typeface="微软雅黑" pitchFamily="34" charset="-122"/>
                <a:cs typeface="+mn-cs"/>
              </a:rPr>
              <a:t>标题关键字</a:t>
            </a:r>
          </a:p>
        </p:txBody>
      </p:sp>
      <p:grpSp>
        <p:nvGrpSpPr>
          <p:cNvPr id="58414" name="Group 46"/>
          <p:cNvGrpSpPr>
            <a:grpSpLocks/>
          </p:cNvGrpSpPr>
          <p:nvPr/>
        </p:nvGrpSpPr>
        <p:grpSpPr bwMode="auto">
          <a:xfrm>
            <a:off x="3217721" y="1420539"/>
            <a:ext cx="2708559" cy="2708559"/>
            <a:chOff x="2155" y="930"/>
            <a:chExt cx="1814" cy="1814"/>
          </a:xfrm>
        </p:grpSpPr>
        <p:sp>
          <p:nvSpPr>
            <p:cNvPr id="62476" name="椭圆 168"/>
            <p:cNvSpPr>
              <a:spLocks noChangeArrowheads="1"/>
            </p:cNvSpPr>
            <p:nvPr/>
          </p:nvSpPr>
          <p:spPr bwMode="auto">
            <a:xfrm rot="2700000">
              <a:off x="2769" y="930"/>
              <a:ext cx="1200"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w 2207694"/>
                <a:gd name="T33" fmla="*/ 0 h 2207694"/>
                <a:gd name="T34" fmla="*/ 0 w 2207694"/>
                <a:gd name="T35" fmla="*/ 0 h 2207694"/>
                <a:gd name="T36" fmla="*/ 0 w 2207694"/>
                <a:gd name="T37" fmla="*/ 0 h 22076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4"/>
                <a:gd name="T58" fmla="*/ 0 h 2207694"/>
                <a:gd name="T59" fmla="*/ 2207694 w 2207694"/>
                <a:gd name="T60" fmla="*/ 2207694 h 22076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4" h="2207694">
                  <a:moveTo>
                    <a:pt x="1240201" y="2198410"/>
                  </a:moveTo>
                  <a:cubicBezTo>
                    <a:pt x="1195601" y="2204855"/>
                    <a:pt x="1150057" y="2207694"/>
                    <a:pt x="1103851" y="2207694"/>
                  </a:cubicBezTo>
                  <a:lnTo>
                    <a:pt x="1240201" y="2198410"/>
                  </a:lnTo>
                  <a:close/>
                  <a:moveTo>
                    <a:pt x="1396176" y="2167304"/>
                  </a:moveTo>
                  <a:cubicBezTo>
                    <a:pt x="1355911" y="2179613"/>
                    <a:pt x="1314389" y="2188486"/>
                    <a:pt x="1271865" y="2193577"/>
                  </a:cubicBezTo>
                  <a:lnTo>
                    <a:pt x="1396176" y="2167304"/>
                  </a:ln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B2B2B2"/>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77" name="椭圆 161"/>
            <p:cNvSpPr>
              <a:spLocks noChangeArrowheads="1"/>
            </p:cNvSpPr>
            <p:nvPr/>
          </p:nvSpPr>
          <p:spPr bwMode="auto">
            <a:xfrm rot="2700000">
              <a:off x="2163" y="938"/>
              <a:ext cx="1200" cy="1200"/>
            </a:xfrm>
            <a:custGeom>
              <a:avLst/>
              <a:gdLst>
                <a:gd name="T0" fmla="*/ 0 w 2207690"/>
                <a:gd name="T1" fmla="*/ 0 h 2207691"/>
                <a:gd name="T2" fmla="*/ 0 w 2207690"/>
                <a:gd name="T3" fmla="*/ 0 h 2207691"/>
                <a:gd name="T4" fmla="*/ 0 w 2207690"/>
                <a:gd name="T5" fmla="*/ 0 h 2207691"/>
                <a:gd name="T6" fmla="*/ 0 w 2207690"/>
                <a:gd name="T7" fmla="*/ 0 h 2207691"/>
                <a:gd name="T8" fmla="*/ 0 w 2207690"/>
                <a:gd name="T9" fmla="*/ 0 h 2207691"/>
                <a:gd name="T10" fmla="*/ 0 w 2207690"/>
                <a:gd name="T11" fmla="*/ 0 h 2207691"/>
                <a:gd name="T12" fmla="*/ 0 w 2207690"/>
                <a:gd name="T13" fmla="*/ 0 h 2207691"/>
                <a:gd name="T14" fmla="*/ 0 w 2207690"/>
                <a:gd name="T15" fmla="*/ 0 h 2207691"/>
                <a:gd name="T16" fmla="*/ 0 w 2207690"/>
                <a:gd name="T17" fmla="*/ 0 h 2207691"/>
                <a:gd name="T18" fmla="*/ 0 w 2207690"/>
                <a:gd name="T19" fmla="*/ 0 h 2207691"/>
                <a:gd name="T20" fmla="*/ 0 w 2207690"/>
                <a:gd name="T21" fmla="*/ 0 h 2207691"/>
                <a:gd name="T22" fmla="*/ 0 w 2207690"/>
                <a:gd name="T23" fmla="*/ 0 h 2207691"/>
                <a:gd name="T24" fmla="*/ 0 w 2207690"/>
                <a:gd name="T25" fmla="*/ 0 h 2207691"/>
                <a:gd name="T26" fmla="*/ 0 w 2207690"/>
                <a:gd name="T27" fmla="*/ 0 h 2207691"/>
                <a:gd name="T28" fmla="*/ 0 w 2207690"/>
                <a:gd name="T29" fmla="*/ 0 h 2207691"/>
                <a:gd name="T30" fmla="*/ 0 w 2207690"/>
                <a:gd name="T31" fmla="*/ 0 h 2207691"/>
                <a:gd name="T32" fmla="*/ 0 w 2207690"/>
                <a:gd name="T33" fmla="*/ 0 h 2207691"/>
                <a:gd name="T34" fmla="*/ 0 w 2207690"/>
                <a:gd name="T35" fmla="*/ 0 h 2207691"/>
                <a:gd name="T36" fmla="*/ 0 w 2207690"/>
                <a:gd name="T37" fmla="*/ 0 h 22076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1"/>
                <a:gd name="T59" fmla="*/ 2207690 w 2207690"/>
                <a:gd name="T60" fmla="*/ 2207691 h 22076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lnTo>
                    <a:pt x="2199826" y="976772"/>
                  </a:lnTo>
                  <a:close/>
                  <a:moveTo>
                    <a:pt x="2174170" y="838223"/>
                  </a:moveTo>
                  <a:cubicBezTo>
                    <a:pt x="2184491" y="874470"/>
                    <a:pt x="2191713" y="911752"/>
                    <a:pt x="2195714" y="949832"/>
                  </a:cubicBezTo>
                  <a:lnTo>
                    <a:pt x="2174170" y="838223"/>
                  </a:ln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tx2"/>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78" name="椭圆 162"/>
            <p:cNvSpPr>
              <a:spLocks noChangeArrowheads="1"/>
            </p:cNvSpPr>
            <p:nvPr/>
          </p:nvSpPr>
          <p:spPr bwMode="auto">
            <a:xfrm rot="2700000">
              <a:off x="2761" y="1538"/>
              <a:ext cx="1201"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07694"/>
                <a:gd name="T49" fmla="*/ 0 h 2207694"/>
                <a:gd name="T50" fmla="*/ 2207694 w 2207694"/>
                <a:gd name="T51" fmla="*/ 2207694 h 22076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bg2"/>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79" name="椭圆 163"/>
            <p:cNvSpPr>
              <a:spLocks noChangeArrowheads="1"/>
            </p:cNvSpPr>
            <p:nvPr/>
          </p:nvSpPr>
          <p:spPr bwMode="auto">
            <a:xfrm rot="2700000">
              <a:off x="2155" y="1544"/>
              <a:ext cx="1200" cy="1200"/>
            </a:xfrm>
            <a:custGeom>
              <a:avLst/>
              <a:gdLst>
                <a:gd name="T0" fmla="*/ 0 w 2207690"/>
                <a:gd name="T1" fmla="*/ 0 h 2207692"/>
                <a:gd name="T2" fmla="*/ 0 w 2207690"/>
                <a:gd name="T3" fmla="*/ 0 h 2207692"/>
                <a:gd name="T4" fmla="*/ 0 w 2207690"/>
                <a:gd name="T5" fmla="*/ 0 h 2207692"/>
                <a:gd name="T6" fmla="*/ 0 w 2207690"/>
                <a:gd name="T7" fmla="*/ 0 h 2207692"/>
                <a:gd name="T8" fmla="*/ 0 w 2207690"/>
                <a:gd name="T9" fmla="*/ 0 h 2207692"/>
                <a:gd name="T10" fmla="*/ 0 w 2207690"/>
                <a:gd name="T11" fmla="*/ 0 h 2207692"/>
                <a:gd name="T12" fmla="*/ 0 w 2207690"/>
                <a:gd name="T13" fmla="*/ 0 h 2207692"/>
                <a:gd name="T14" fmla="*/ 0 w 2207690"/>
                <a:gd name="T15" fmla="*/ 0 h 2207692"/>
                <a:gd name="T16" fmla="*/ 0 w 2207690"/>
                <a:gd name="T17" fmla="*/ 0 h 2207692"/>
                <a:gd name="T18" fmla="*/ 0 w 2207690"/>
                <a:gd name="T19" fmla="*/ 0 h 2207692"/>
                <a:gd name="T20" fmla="*/ 0 w 2207690"/>
                <a:gd name="T21" fmla="*/ 0 h 2207692"/>
                <a:gd name="T22" fmla="*/ 0 w 2207690"/>
                <a:gd name="T23" fmla="*/ 0 h 2207692"/>
                <a:gd name="T24" fmla="*/ 0 w 2207690"/>
                <a:gd name="T25" fmla="*/ 0 h 2207692"/>
                <a:gd name="T26" fmla="*/ 0 w 2207690"/>
                <a:gd name="T27" fmla="*/ 0 h 2207692"/>
                <a:gd name="T28" fmla="*/ 0 w 2207690"/>
                <a:gd name="T29" fmla="*/ 0 h 2207692"/>
                <a:gd name="T30" fmla="*/ 0 w 2207690"/>
                <a:gd name="T31" fmla="*/ 0 h 2207692"/>
                <a:gd name="T32" fmla="*/ 0 w 2207690"/>
                <a:gd name="T33" fmla="*/ 0 h 2207692"/>
                <a:gd name="T34" fmla="*/ 0 w 2207690"/>
                <a:gd name="T35" fmla="*/ 0 h 2207692"/>
                <a:gd name="T36" fmla="*/ 0 w 2207690"/>
                <a:gd name="T37" fmla="*/ 0 h 22076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2"/>
                <a:gd name="T59" fmla="*/ 2207690 w 2207690"/>
                <a:gd name="T60" fmla="*/ 2207692 h 22076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2">
                  <a:moveTo>
                    <a:pt x="2195631" y="1258405"/>
                  </a:moveTo>
                  <a:cubicBezTo>
                    <a:pt x="2191595" y="1296645"/>
                    <a:pt x="2184315" y="1334081"/>
                    <a:pt x="2173913" y="1370472"/>
                  </a:cubicBezTo>
                  <a:lnTo>
                    <a:pt x="2195631" y="1258405"/>
                  </a:lnTo>
                  <a:close/>
                  <a:moveTo>
                    <a:pt x="2207690" y="1103924"/>
                  </a:moveTo>
                  <a:cubicBezTo>
                    <a:pt x="2207691" y="1147015"/>
                    <a:pt x="2205219" y="1189529"/>
                    <a:pt x="2199774" y="1231259"/>
                  </a:cubicBezTo>
                  <a:lnTo>
                    <a:pt x="2207690" y="1103924"/>
                  </a:ln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B2B2B2"/>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58412" name="椭圆 23"/>
          <p:cNvSpPr>
            <a:spLocks noChangeArrowheads="1"/>
          </p:cNvSpPr>
          <p:nvPr/>
        </p:nvSpPr>
        <p:spPr bwMode="auto">
          <a:xfrm>
            <a:off x="3819457" y="2028248"/>
            <a:ext cx="1494635" cy="1494634"/>
          </a:xfrm>
          <a:prstGeom prst="ellipse">
            <a:avLst/>
          </a:prstGeom>
          <a:solidFill>
            <a:srgbClr val="F2F2F2"/>
          </a:solidFill>
          <a:ln w="9525">
            <a:noFill/>
            <a:round/>
            <a:headEnd/>
            <a:tailEnd/>
          </a:ln>
        </p:spPr>
        <p:txBody>
          <a:bodyPr anchor="ctr"/>
          <a:lstStyle/>
          <a:p>
            <a:pPr marL="0" marR="0" lvl="0" indent="0" algn="ctr" defTabSz="860085" rtl="0" eaLnBrk="1" fontAlgn="base" latinLnBrk="0" hangingPunct="1">
              <a:lnSpc>
                <a:spcPct val="100000"/>
              </a:lnSpc>
              <a:spcBef>
                <a:spcPct val="0"/>
              </a:spcBef>
              <a:spcAft>
                <a:spcPct val="0"/>
              </a:spcAft>
              <a:buClrTx/>
              <a:buSzTx/>
              <a:buFontTx/>
              <a:buNone/>
              <a:tabLst/>
              <a:defRPr/>
            </a:pPr>
            <a:endParaRPr kumimoji="0" lang="zh-CN" altLang="zh-CN" sz="1881" b="0" i="0" u="none" strike="noStrike" kern="1200" cap="none" spc="0" normalizeH="0" baseline="0" noProof="0">
              <a:ln>
                <a:noFill/>
              </a:ln>
              <a:solidFill>
                <a:srgbClr val="FFFFFF"/>
              </a:solidFill>
              <a:effectLst/>
              <a:uLnTx/>
              <a:uFillTx/>
              <a:latin typeface="Arial" charset="0"/>
              <a:ea typeface="宋体" charset="-122"/>
              <a:cs typeface="Arial" charset="0"/>
            </a:endParaRPr>
          </a:p>
        </p:txBody>
      </p:sp>
      <p:sp>
        <p:nvSpPr>
          <p:cNvPr id="58401" name="Text Box 33"/>
          <p:cNvSpPr txBox="1">
            <a:spLocks noChangeArrowheads="1"/>
          </p:cNvSpPr>
          <p:nvPr/>
        </p:nvSpPr>
        <p:spPr bwMode="auto">
          <a:xfrm>
            <a:off x="3826923" y="2504560"/>
            <a:ext cx="1490155" cy="700385"/>
          </a:xfrm>
          <a:prstGeom prst="rect">
            <a:avLst/>
          </a:prstGeom>
          <a:noFill/>
          <a:ln w="9525">
            <a:noFill/>
            <a:miter lim="800000"/>
            <a:headEnd/>
            <a:tailEnd/>
          </a:ln>
        </p:spPr>
        <p:txBody>
          <a:bodyPr>
            <a:spAutoFit/>
          </a:bodyPr>
          <a:lstStyle/>
          <a:p>
            <a:pPr marL="0" marR="0" lvl="0" indent="0" algn="ctr" defTabSz="860085" rtl="0" eaLnBrk="1" fontAlgn="base" latinLnBrk="0" hangingPunct="1">
              <a:lnSpc>
                <a:spcPct val="50000"/>
              </a:lnSpc>
              <a:spcBef>
                <a:spcPct val="50000"/>
              </a:spcBef>
              <a:spcAft>
                <a:spcPct val="0"/>
              </a:spcAft>
              <a:buClrTx/>
              <a:buSzTx/>
              <a:buFontTx/>
              <a:buNone/>
              <a:tabLst/>
              <a:defRPr/>
            </a:pPr>
            <a:r>
              <a:rPr kumimoji="0" lang="zh-CN" altLang="en-US" sz="2634" b="0" i="0" u="none" strike="noStrike" kern="1200" cap="none" spc="0" normalizeH="0" baseline="0" noProof="0">
                <a:ln>
                  <a:noFill/>
                </a:ln>
                <a:solidFill>
                  <a:srgbClr val="B2B2B2"/>
                </a:solidFill>
                <a:effectLst/>
                <a:uLnTx/>
                <a:uFillTx/>
                <a:latin typeface="Arial" charset="0"/>
                <a:ea typeface="方正大黑简体" pitchFamily="2" charset="-122"/>
                <a:cs typeface="+mn-cs"/>
              </a:rPr>
              <a:t>标题</a:t>
            </a:r>
          </a:p>
          <a:p>
            <a:pPr marL="0" marR="0" lvl="0" indent="0" algn="ctr" defTabSz="860085" rtl="0" eaLnBrk="1" fontAlgn="base" latinLnBrk="0" hangingPunct="1">
              <a:lnSpc>
                <a:spcPct val="50000"/>
              </a:lnSpc>
              <a:spcBef>
                <a:spcPct val="50000"/>
              </a:spcBef>
              <a:spcAft>
                <a:spcPct val="0"/>
              </a:spcAft>
              <a:buClrTx/>
              <a:buSzTx/>
              <a:buFontTx/>
              <a:buNone/>
              <a:tabLst/>
              <a:defRPr/>
            </a:pPr>
            <a:r>
              <a:rPr kumimoji="0" lang="zh-CN" altLang="en-US" sz="2634" b="0" i="0" u="none" strike="noStrike" kern="1200" cap="none" spc="0" normalizeH="0" baseline="0" noProof="0">
                <a:ln>
                  <a:noFill/>
                </a:ln>
                <a:solidFill>
                  <a:srgbClr val="B2B2B2"/>
                </a:solidFill>
                <a:effectLst/>
                <a:uLnTx/>
                <a:uFillTx/>
                <a:latin typeface="Arial" charset="0"/>
                <a:ea typeface="方正大黑简体" pitchFamily="2" charset="-122"/>
                <a:cs typeface="+mn-cs"/>
              </a:rPr>
              <a:t>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8625085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8412"/>
                                        </p:tgtEl>
                                        <p:attrNameLst>
                                          <p:attrName>style.visibility</p:attrName>
                                        </p:attrNameLst>
                                      </p:cBhvr>
                                      <p:to>
                                        <p:strVal val="visible"/>
                                      </p:to>
                                    </p:set>
                                    <p:anim calcmode="lin" valueType="num">
                                      <p:cBhvr>
                                        <p:cTn id="7" dur="500" fill="hold"/>
                                        <p:tgtEl>
                                          <p:spTgt spid="58412"/>
                                        </p:tgtEl>
                                        <p:attrNameLst>
                                          <p:attrName>ppt_w</p:attrName>
                                        </p:attrNameLst>
                                      </p:cBhvr>
                                      <p:tavLst>
                                        <p:tav tm="0">
                                          <p:val>
                                            <p:fltVal val="0"/>
                                          </p:val>
                                        </p:tav>
                                        <p:tav tm="100000">
                                          <p:val>
                                            <p:strVal val="#ppt_w"/>
                                          </p:val>
                                        </p:tav>
                                      </p:tavLst>
                                    </p:anim>
                                    <p:anim calcmode="lin" valueType="num">
                                      <p:cBhvr>
                                        <p:cTn id="8" dur="500" fill="hold"/>
                                        <p:tgtEl>
                                          <p:spTgt spid="58412"/>
                                        </p:tgtEl>
                                        <p:attrNameLst>
                                          <p:attrName>ppt_h</p:attrName>
                                        </p:attrNameLst>
                                      </p:cBhvr>
                                      <p:tavLst>
                                        <p:tav tm="0">
                                          <p:val>
                                            <p:fltVal val="0"/>
                                          </p:val>
                                        </p:tav>
                                        <p:tav tm="100000">
                                          <p:val>
                                            <p:strVal val="#ppt_h"/>
                                          </p:val>
                                        </p:tav>
                                      </p:tavLst>
                                    </p:anim>
                                    <p:anim calcmode="lin" valueType="num">
                                      <p:cBhvr>
                                        <p:cTn id="9" dur="500" fill="hold"/>
                                        <p:tgtEl>
                                          <p:spTgt spid="58412"/>
                                        </p:tgtEl>
                                        <p:attrNameLst>
                                          <p:attrName>style.rotation</p:attrName>
                                        </p:attrNameLst>
                                      </p:cBhvr>
                                      <p:tavLst>
                                        <p:tav tm="0">
                                          <p:val>
                                            <p:fltVal val="360"/>
                                          </p:val>
                                        </p:tav>
                                        <p:tav tm="100000">
                                          <p:val>
                                            <p:fltVal val="0"/>
                                          </p:val>
                                        </p:tav>
                                      </p:tavLst>
                                    </p:anim>
                                    <p:animEffect transition="in" filter="fade">
                                      <p:cBhvr>
                                        <p:cTn id="10" dur="500"/>
                                        <p:tgtEl>
                                          <p:spTgt spid="58412"/>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58401"/>
                                        </p:tgtEl>
                                        <p:attrNameLst>
                                          <p:attrName>style.visibility</p:attrName>
                                        </p:attrNameLst>
                                      </p:cBhvr>
                                      <p:to>
                                        <p:strVal val="visible"/>
                                      </p:to>
                                    </p:set>
                                    <p:anim calcmode="lin" valueType="num">
                                      <p:cBhvr>
                                        <p:cTn id="14" dur="500" fill="hold"/>
                                        <p:tgtEl>
                                          <p:spTgt spid="58401"/>
                                        </p:tgtEl>
                                        <p:attrNameLst>
                                          <p:attrName>ppt_w</p:attrName>
                                        </p:attrNameLst>
                                      </p:cBhvr>
                                      <p:tavLst>
                                        <p:tav tm="0">
                                          <p:val>
                                            <p:fltVal val="0"/>
                                          </p:val>
                                        </p:tav>
                                        <p:tav tm="100000">
                                          <p:val>
                                            <p:strVal val="#ppt_w"/>
                                          </p:val>
                                        </p:tav>
                                      </p:tavLst>
                                    </p:anim>
                                    <p:anim calcmode="lin" valueType="num">
                                      <p:cBhvr>
                                        <p:cTn id="15" dur="500" fill="hold"/>
                                        <p:tgtEl>
                                          <p:spTgt spid="58401"/>
                                        </p:tgtEl>
                                        <p:attrNameLst>
                                          <p:attrName>ppt_h</p:attrName>
                                        </p:attrNameLst>
                                      </p:cBhvr>
                                      <p:tavLst>
                                        <p:tav tm="0">
                                          <p:val>
                                            <p:fltVal val="0"/>
                                          </p:val>
                                        </p:tav>
                                        <p:tav tm="100000">
                                          <p:val>
                                            <p:strVal val="#ppt_h"/>
                                          </p:val>
                                        </p:tav>
                                      </p:tavLst>
                                    </p:anim>
                                    <p:animEffect transition="in" filter="fade">
                                      <p:cBhvr>
                                        <p:cTn id="16" dur="500"/>
                                        <p:tgtEl>
                                          <p:spTgt spid="58401"/>
                                        </p:tgtEl>
                                      </p:cBhvr>
                                    </p:animEffect>
                                  </p:childTnLst>
                                </p:cTn>
                              </p:par>
                            </p:childTnLst>
                          </p:cTn>
                        </p:par>
                        <p:par>
                          <p:cTn id="17" fill="hold">
                            <p:stCondLst>
                              <p:cond delay="1000"/>
                            </p:stCondLst>
                            <p:childTnLst>
                              <p:par>
                                <p:cTn id="18" presetID="31" presetClass="entr" presetSubtype="0" fill="hold" nodeType="afterEffect">
                                  <p:stCondLst>
                                    <p:cond delay="0"/>
                                  </p:stCondLst>
                                  <p:iterate type="lt">
                                    <p:tmPct val="5000"/>
                                  </p:iterate>
                                  <p:childTnLst>
                                    <p:set>
                                      <p:cBhvr>
                                        <p:cTn id="19" dur="1" fill="hold">
                                          <p:stCondLst>
                                            <p:cond delay="0"/>
                                          </p:stCondLst>
                                        </p:cTn>
                                        <p:tgtEl>
                                          <p:spTgt spid="58414"/>
                                        </p:tgtEl>
                                        <p:attrNameLst>
                                          <p:attrName>style.visibility</p:attrName>
                                        </p:attrNameLst>
                                      </p:cBhvr>
                                      <p:to>
                                        <p:strVal val="visible"/>
                                      </p:to>
                                    </p:set>
                                    <p:anim calcmode="lin" valueType="num">
                                      <p:cBhvr>
                                        <p:cTn id="20" dur="1000" fill="hold"/>
                                        <p:tgtEl>
                                          <p:spTgt spid="58414"/>
                                        </p:tgtEl>
                                        <p:attrNameLst>
                                          <p:attrName>ppt_w</p:attrName>
                                        </p:attrNameLst>
                                      </p:cBhvr>
                                      <p:tavLst>
                                        <p:tav tm="0">
                                          <p:val>
                                            <p:fltVal val="0"/>
                                          </p:val>
                                        </p:tav>
                                        <p:tav tm="100000">
                                          <p:val>
                                            <p:strVal val="#ppt_w"/>
                                          </p:val>
                                        </p:tav>
                                      </p:tavLst>
                                    </p:anim>
                                    <p:anim calcmode="lin" valueType="num">
                                      <p:cBhvr>
                                        <p:cTn id="21" dur="1000" fill="hold"/>
                                        <p:tgtEl>
                                          <p:spTgt spid="58414"/>
                                        </p:tgtEl>
                                        <p:attrNameLst>
                                          <p:attrName>ppt_h</p:attrName>
                                        </p:attrNameLst>
                                      </p:cBhvr>
                                      <p:tavLst>
                                        <p:tav tm="0">
                                          <p:val>
                                            <p:fltVal val="0"/>
                                          </p:val>
                                        </p:tav>
                                        <p:tav tm="100000">
                                          <p:val>
                                            <p:strVal val="#ppt_h"/>
                                          </p:val>
                                        </p:tav>
                                      </p:tavLst>
                                    </p:anim>
                                    <p:anim calcmode="lin" valueType="num">
                                      <p:cBhvr>
                                        <p:cTn id="22" dur="1000" fill="hold"/>
                                        <p:tgtEl>
                                          <p:spTgt spid="58414"/>
                                        </p:tgtEl>
                                        <p:attrNameLst>
                                          <p:attrName>style.rotation</p:attrName>
                                        </p:attrNameLst>
                                      </p:cBhvr>
                                      <p:tavLst>
                                        <p:tav tm="0">
                                          <p:val>
                                            <p:fltVal val="90"/>
                                          </p:val>
                                        </p:tav>
                                        <p:tav tm="100000">
                                          <p:val>
                                            <p:fltVal val="0"/>
                                          </p:val>
                                        </p:tav>
                                      </p:tavLst>
                                    </p:anim>
                                    <p:animEffect transition="in" filter="fade">
                                      <p:cBhvr>
                                        <p:cTn id="23" dur="1000"/>
                                        <p:tgtEl>
                                          <p:spTgt spid="58414"/>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500"/>
                                        <p:tgtEl>
                                          <p:spTgt spid="3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5" grpId="0"/>
      <p:bldP spid="37" grpId="0"/>
      <p:bldP spid="38" grpId="0"/>
      <p:bldP spid="39" grpId="0"/>
      <p:bldP spid="58412" grpId="0" animBg="1"/>
      <p:bldP spid="5840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2833983" y="2277602"/>
            <a:ext cx="2430835" cy="2429342"/>
            <a:chOff x="1898" y="1504"/>
            <a:chExt cx="1628" cy="1627"/>
          </a:xfrm>
        </p:grpSpPr>
        <p:sp>
          <p:nvSpPr>
            <p:cNvPr id="78863" name="Freeform 4"/>
            <p:cNvSpPr>
              <a:spLocks/>
            </p:cNvSpPr>
            <p:nvPr/>
          </p:nvSpPr>
          <p:spPr bwMode="auto">
            <a:xfrm>
              <a:off x="1898" y="1504"/>
              <a:ext cx="1628" cy="1627"/>
            </a:xfrm>
            <a:custGeom>
              <a:avLst/>
              <a:gdLst>
                <a:gd name="T0" fmla="*/ 4814578 w 1050"/>
                <a:gd name="T1" fmla="*/ 5442098 h 1049"/>
                <a:gd name="T2" fmla="*/ 4609959 w 1050"/>
                <a:gd name="T3" fmla="*/ 6002580 h 1049"/>
                <a:gd name="T4" fmla="*/ 4038230 w 1050"/>
                <a:gd name="T5" fmla="*/ 5839862 h 1049"/>
                <a:gd name="T6" fmla="*/ 3761390 w 1050"/>
                <a:gd name="T7" fmla="*/ 6291864 h 1049"/>
                <a:gd name="T8" fmla="*/ 3165586 w 1050"/>
                <a:gd name="T9" fmla="*/ 5972447 h 1049"/>
                <a:gd name="T10" fmla="*/ 2666074 w 1050"/>
                <a:gd name="T11" fmla="*/ 6309945 h 1049"/>
                <a:gd name="T12" fmla="*/ 2292943 w 1050"/>
                <a:gd name="T13" fmla="*/ 5839862 h 1049"/>
                <a:gd name="T14" fmla="*/ 1811485 w 1050"/>
                <a:gd name="T15" fmla="*/ 6044771 h 1049"/>
                <a:gd name="T16" fmla="*/ 1636957 w 1050"/>
                <a:gd name="T17" fmla="*/ 5526473 h 1049"/>
                <a:gd name="T18" fmla="*/ 1396230 w 1050"/>
                <a:gd name="T19" fmla="*/ 5351703 h 1049"/>
                <a:gd name="T20" fmla="*/ 842552 w 1050"/>
                <a:gd name="T21" fmla="*/ 5339646 h 1049"/>
                <a:gd name="T22" fmla="*/ 806443 w 1050"/>
                <a:gd name="T23" fmla="*/ 4688765 h 1049"/>
                <a:gd name="T24" fmla="*/ 282856 w 1050"/>
                <a:gd name="T25" fmla="*/ 4520016 h 1049"/>
                <a:gd name="T26" fmla="*/ 469422 w 1050"/>
                <a:gd name="T27" fmla="*/ 3959535 h 1049"/>
                <a:gd name="T28" fmla="*/ 0 w 1050"/>
                <a:gd name="T29" fmla="*/ 3555747 h 1049"/>
                <a:gd name="T30" fmla="*/ 361093 w 1050"/>
                <a:gd name="T31" fmla="*/ 3013346 h 1049"/>
                <a:gd name="T32" fmla="*/ 36111 w 1050"/>
                <a:gd name="T33" fmla="*/ 2567371 h 1049"/>
                <a:gd name="T34" fmla="*/ 517566 w 1050"/>
                <a:gd name="T35" fmla="*/ 2217823 h 1049"/>
                <a:gd name="T36" fmla="*/ 331003 w 1050"/>
                <a:gd name="T37" fmla="*/ 1711579 h 1049"/>
                <a:gd name="T38" fmla="*/ 890697 w 1050"/>
                <a:gd name="T39" fmla="*/ 1506673 h 1049"/>
                <a:gd name="T40" fmla="*/ 842552 w 1050"/>
                <a:gd name="T41" fmla="*/ 982350 h 1049"/>
                <a:gd name="T42" fmla="*/ 1396230 w 1050"/>
                <a:gd name="T43" fmla="*/ 976324 h 1049"/>
                <a:gd name="T44" fmla="*/ 1630940 w 1050"/>
                <a:gd name="T45" fmla="*/ 367629 h 1049"/>
                <a:gd name="T46" fmla="*/ 2154524 w 1050"/>
                <a:gd name="T47" fmla="*/ 530349 h 1049"/>
                <a:gd name="T48" fmla="*/ 2437381 w 1050"/>
                <a:gd name="T49" fmla="*/ 439949 h 1049"/>
                <a:gd name="T50" fmla="*/ 3015131 w 1050"/>
                <a:gd name="T51" fmla="*/ 349549 h 1049"/>
                <a:gd name="T52" fmla="*/ 3562786 w 1050"/>
                <a:gd name="T53" fmla="*/ 0 h 1049"/>
                <a:gd name="T54" fmla="*/ 3887772 w 1050"/>
                <a:gd name="T55" fmla="*/ 439949 h 1049"/>
                <a:gd name="T56" fmla="*/ 4176648 w 1050"/>
                <a:gd name="T57" fmla="*/ 530349 h 1049"/>
                <a:gd name="T58" fmla="*/ 4700234 w 1050"/>
                <a:gd name="T59" fmla="*/ 367629 h 1049"/>
                <a:gd name="T60" fmla="*/ 4874758 w 1050"/>
                <a:gd name="T61" fmla="*/ 934137 h 1049"/>
                <a:gd name="T62" fmla="*/ 5416402 w 1050"/>
                <a:gd name="T63" fmla="*/ 910030 h 1049"/>
                <a:gd name="T64" fmla="*/ 5440471 w 1050"/>
                <a:gd name="T65" fmla="*/ 1506673 h 1049"/>
                <a:gd name="T66" fmla="*/ 6000168 w 1050"/>
                <a:gd name="T67" fmla="*/ 1711579 h 1049"/>
                <a:gd name="T68" fmla="*/ 5837675 w 1050"/>
                <a:gd name="T69" fmla="*/ 2290141 h 1049"/>
                <a:gd name="T70" fmla="*/ 6289046 w 1050"/>
                <a:gd name="T71" fmla="*/ 2567371 h 1049"/>
                <a:gd name="T72" fmla="*/ 5976095 w 1050"/>
                <a:gd name="T73" fmla="*/ 3157986 h 1049"/>
                <a:gd name="T74" fmla="*/ 6307100 w 1050"/>
                <a:gd name="T75" fmla="*/ 3658200 h 1049"/>
                <a:gd name="T76" fmla="*/ 5837675 w 1050"/>
                <a:gd name="T77" fmla="*/ 4031855 h 1049"/>
                <a:gd name="T78" fmla="*/ 6048310 w 1050"/>
                <a:gd name="T79" fmla="*/ 4520016 h 1049"/>
                <a:gd name="T80" fmla="*/ 5524730 w 1050"/>
                <a:gd name="T81" fmla="*/ 4688765 h 1049"/>
                <a:gd name="T82" fmla="*/ 5350202 w 1050"/>
                <a:gd name="T83" fmla="*/ 4929834 h 1049"/>
                <a:gd name="T84" fmla="*/ 5344183 w 1050"/>
                <a:gd name="T85" fmla="*/ 5490313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3399FF"/>
                </a:solidFill>
                <a:effectLst/>
                <a:uLnTx/>
                <a:uFillTx/>
                <a:latin typeface="Arial" charset="0"/>
                <a:ea typeface="微软雅黑" pitchFamily="34" charset="-122"/>
                <a:cs typeface="+mn-cs"/>
                <a:sym typeface="造字工房悦黑体验版常规体" pitchFamily="50" charset="-122"/>
              </a:endParaRPr>
            </a:p>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a:ln>
                    <a:noFill/>
                  </a:ln>
                  <a:solidFill>
                    <a:srgbClr val="3399FF"/>
                  </a:solidFill>
                  <a:effectLst/>
                  <a:uLnTx/>
                  <a:uFillTx/>
                  <a:latin typeface="Arial" charset="0"/>
                  <a:ea typeface="微软雅黑" pitchFamily="34" charset="-122"/>
                  <a:cs typeface="+mn-cs"/>
                  <a:sym typeface="造字工房悦黑体验版常规体" pitchFamily="50" charset="-122"/>
                </a:rPr>
                <a:t>输入您想要的文字内容</a:t>
              </a:r>
            </a:p>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en-US" altLang="zh-CN" sz="1693" b="0" i="0" u="none" strike="noStrike" kern="1200" cap="none" spc="0" normalizeH="0" baseline="0" noProof="0">
                <a:ln>
                  <a:noFill/>
                </a:ln>
                <a:solidFill>
                  <a:srgbClr val="C00000"/>
                </a:solidFill>
                <a:effectLst/>
                <a:uLnTx/>
                <a:uFillTx/>
                <a:latin typeface="Calibri" pitchFamily="34" charset="0"/>
                <a:ea typeface="微软雅黑" pitchFamily="34" charset="-122"/>
                <a:cs typeface="+mn-cs"/>
              </a:endParaRPr>
            </a:p>
          </p:txBody>
        </p:sp>
      </p:grpSp>
      <p:grpSp>
        <p:nvGrpSpPr>
          <p:cNvPr id="96301" name="Group 45"/>
          <p:cNvGrpSpPr>
            <a:grpSpLocks/>
          </p:cNvGrpSpPr>
          <p:nvPr/>
        </p:nvGrpSpPr>
        <p:grpSpPr bwMode="auto">
          <a:xfrm>
            <a:off x="4973656" y="1831153"/>
            <a:ext cx="1655894" cy="1654401"/>
            <a:chOff x="3331" y="1205"/>
            <a:chExt cx="1109" cy="1108"/>
          </a:xfrm>
        </p:grpSpPr>
        <p:sp>
          <p:nvSpPr>
            <p:cNvPr id="78861" name="Freeform 6"/>
            <p:cNvSpPr>
              <a:spLocks/>
            </p:cNvSpPr>
            <p:nvPr/>
          </p:nvSpPr>
          <p:spPr bwMode="auto">
            <a:xfrm>
              <a:off x="3331" y="1205"/>
              <a:ext cx="1109" cy="1108"/>
            </a:xfrm>
            <a:custGeom>
              <a:avLst/>
              <a:gdLst>
                <a:gd name="T0" fmla="*/ 3122275 w 637"/>
                <a:gd name="T1" fmla="*/ 3867862 h 638"/>
                <a:gd name="T2" fmla="*/ 2973596 w 637"/>
                <a:gd name="T3" fmla="*/ 3938187 h 638"/>
                <a:gd name="T4" fmla="*/ 2810756 w 637"/>
                <a:gd name="T5" fmla="*/ 3994444 h 638"/>
                <a:gd name="T6" fmla="*/ 2562955 w 637"/>
                <a:gd name="T7" fmla="*/ 4472652 h 638"/>
                <a:gd name="T8" fmla="*/ 2208957 w 637"/>
                <a:gd name="T9" fmla="*/ 4071803 h 638"/>
                <a:gd name="T10" fmla="*/ 2039037 w 637"/>
                <a:gd name="T11" fmla="*/ 4057736 h 638"/>
                <a:gd name="T12" fmla="*/ 1869116 w 637"/>
                <a:gd name="T13" fmla="*/ 4029609 h 638"/>
                <a:gd name="T14" fmla="*/ 1479716 w 637"/>
                <a:gd name="T15" fmla="*/ 4353099 h 638"/>
                <a:gd name="T16" fmla="*/ 1281478 w 637"/>
                <a:gd name="T17" fmla="*/ 4275741 h 638"/>
                <a:gd name="T18" fmla="*/ 1231918 w 637"/>
                <a:gd name="T19" fmla="*/ 3748309 h 638"/>
                <a:gd name="T20" fmla="*/ 1097400 w 637"/>
                <a:gd name="T21" fmla="*/ 3649853 h 638"/>
                <a:gd name="T22" fmla="*/ 559321 w 637"/>
                <a:gd name="T23" fmla="*/ 3734242 h 638"/>
                <a:gd name="T24" fmla="*/ 396481 w 637"/>
                <a:gd name="T25" fmla="*/ 3530301 h 638"/>
                <a:gd name="T26" fmla="*/ 630117 w 637"/>
                <a:gd name="T27" fmla="*/ 3038028 h 638"/>
                <a:gd name="T28" fmla="*/ 552240 w 637"/>
                <a:gd name="T29" fmla="*/ 2883313 h 638"/>
                <a:gd name="T30" fmla="*/ 42480 w 637"/>
                <a:gd name="T31" fmla="*/ 2693435 h 638"/>
                <a:gd name="T32" fmla="*/ 0 w 637"/>
                <a:gd name="T33" fmla="*/ 2433236 h 638"/>
                <a:gd name="T34" fmla="*/ 453121 w 637"/>
                <a:gd name="T35" fmla="*/ 2116773 h 638"/>
                <a:gd name="T36" fmla="*/ 474360 w 637"/>
                <a:gd name="T37" fmla="*/ 1940963 h 638"/>
                <a:gd name="T38" fmla="*/ 120360 w 637"/>
                <a:gd name="T39" fmla="*/ 1511980 h 638"/>
                <a:gd name="T40" fmla="*/ 212399 w 637"/>
                <a:gd name="T41" fmla="*/ 1279910 h 638"/>
                <a:gd name="T42" fmla="*/ 771719 w 637"/>
                <a:gd name="T43" fmla="*/ 1230682 h 638"/>
                <a:gd name="T44" fmla="*/ 877919 w 637"/>
                <a:gd name="T45" fmla="*/ 1090032 h 638"/>
                <a:gd name="T46" fmla="*/ 785877 w 637"/>
                <a:gd name="T47" fmla="*/ 534468 h 638"/>
                <a:gd name="T48" fmla="*/ 977040 w 637"/>
                <a:gd name="T49" fmla="*/ 386787 h 638"/>
                <a:gd name="T50" fmla="*/ 1493877 w 637"/>
                <a:gd name="T51" fmla="*/ 618856 h 638"/>
                <a:gd name="T52" fmla="*/ 1656717 w 637"/>
                <a:gd name="T53" fmla="*/ 555565 h 638"/>
                <a:gd name="T54" fmla="*/ 1847878 w 637"/>
                <a:gd name="T55" fmla="*/ 28131 h 638"/>
                <a:gd name="T56" fmla="*/ 1975315 w 637"/>
                <a:gd name="T57" fmla="*/ 7034 h 638"/>
                <a:gd name="T58" fmla="*/ 2336395 w 637"/>
                <a:gd name="T59" fmla="*/ 450079 h 638"/>
                <a:gd name="T60" fmla="*/ 2513394 w 637"/>
                <a:gd name="T61" fmla="*/ 464143 h 638"/>
                <a:gd name="T62" fmla="*/ 2683315 w 637"/>
                <a:gd name="T63" fmla="*/ 492273 h 638"/>
                <a:gd name="T64" fmla="*/ 3086872 w 637"/>
                <a:gd name="T65" fmla="*/ 147680 h 638"/>
                <a:gd name="T66" fmla="*/ 3263874 w 637"/>
                <a:gd name="T67" fmla="*/ 225039 h 638"/>
                <a:gd name="T68" fmla="*/ 3313434 w 637"/>
                <a:gd name="T69" fmla="*/ 773571 h 638"/>
                <a:gd name="T70" fmla="*/ 3455032 w 637"/>
                <a:gd name="T71" fmla="*/ 879061 h 638"/>
                <a:gd name="T72" fmla="*/ 3978953 w 637"/>
                <a:gd name="T73" fmla="*/ 787637 h 638"/>
                <a:gd name="T74" fmla="*/ 4099313 w 637"/>
                <a:gd name="T75" fmla="*/ 956416 h 638"/>
                <a:gd name="T76" fmla="*/ 3879832 w 637"/>
                <a:gd name="T77" fmla="*/ 1413528 h 638"/>
                <a:gd name="T78" fmla="*/ 3922312 w 637"/>
                <a:gd name="T79" fmla="*/ 1497917 h 638"/>
                <a:gd name="T80" fmla="*/ 3986035 w 637"/>
                <a:gd name="T81" fmla="*/ 1652630 h 638"/>
                <a:gd name="T82" fmla="*/ 4474552 w 637"/>
                <a:gd name="T83" fmla="*/ 1835477 h 638"/>
                <a:gd name="T84" fmla="*/ 4509953 w 637"/>
                <a:gd name="T85" fmla="*/ 2116773 h 638"/>
                <a:gd name="T86" fmla="*/ 4085152 w 637"/>
                <a:gd name="T87" fmla="*/ 2419172 h 638"/>
                <a:gd name="T88" fmla="*/ 4063912 w 637"/>
                <a:gd name="T89" fmla="*/ 2580916 h 638"/>
                <a:gd name="T90" fmla="*/ 4389593 w 637"/>
                <a:gd name="T91" fmla="*/ 2981767 h 638"/>
                <a:gd name="T92" fmla="*/ 4276311 w 637"/>
                <a:gd name="T93" fmla="*/ 3249001 h 638"/>
                <a:gd name="T94" fmla="*/ 3766554 w 637"/>
                <a:gd name="T95" fmla="*/ 3298229 h 638"/>
                <a:gd name="T96" fmla="*/ 3667434 w 637"/>
                <a:gd name="T97" fmla="*/ 3431845 h 638"/>
                <a:gd name="T98" fmla="*/ 3745314 w 637"/>
                <a:gd name="T99" fmla="*/ 3931153 h 638"/>
                <a:gd name="T100" fmla="*/ 3575393 w 637"/>
                <a:gd name="T101" fmla="*/ 4071803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marL="0" marR="0" lvl="0" indent="0" algn="ctr" defTabSz="860085" rtl="0" eaLnBrk="1" fontAlgn="base" latinLnBrk="0" hangingPunct="1">
                <a:lnSpc>
                  <a:spcPct val="100000"/>
                </a:lnSpc>
                <a:spcBef>
                  <a:spcPct val="0"/>
                </a:spcBef>
                <a:spcAft>
                  <a:spcPct val="0"/>
                </a:spcAft>
                <a:buClrTx/>
                <a:buSzTx/>
                <a:buFontTx/>
                <a:buNone/>
                <a:tabLst/>
                <a:defRPr/>
              </a:pPr>
              <a:endParaRPr kumimoji="0" lang="zh-CN" altLang="en-US" sz="1129" b="0" i="0" u="none" strike="noStrike" kern="1200" cap="none" spc="0" normalizeH="0" baseline="0" noProof="0">
                <a:ln>
                  <a:noFill/>
                </a:ln>
                <a:solidFill>
                  <a:srgbClr val="3399FF"/>
                </a:solidFill>
                <a:effectLst/>
                <a:uLnTx/>
                <a:uFillTx/>
                <a:latin typeface="Arial" charset="0"/>
                <a:ea typeface="微软雅黑" pitchFamily="34" charset="-122"/>
                <a:cs typeface="+mn-cs"/>
                <a:sym typeface="造字工房悦黑体验版常规体" pitchFamily="50" charset="-122"/>
              </a:endParaRPr>
            </a:p>
            <a:p>
              <a:pPr marL="0" marR="0" lvl="0" indent="0" algn="ctr" defTabSz="860085"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3399FF"/>
                  </a:solidFill>
                  <a:effectLst/>
                  <a:uLnTx/>
                  <a:uFillTx/>
                  <a:latin typeface="Arial" charset="0"/>
                  <a:ea typeface="微软雅黑" pitchFamily="34" charset="-122"/>
                  <a:cs typeface="+mn-cs"/>
                  <a:sym typeface="造字工房悦黑体验版常规体" pitchFamily="50" charset="-122"/>
                </a:rPr>
                <a:t>输入您想要的文字内容</a:t>
              </a:r>
            </a:p>
            <a:p>
              <a:pPr marL="0" marR="0" lvl="0" indent="0" algn="ctr" defTabSz="860085" rtl="0" eaLnBrk="1" fontAlgn="base" latinLnBrk="0" hangingPunct="1">
                <a:lnSpc>
                  <a:spcPct val="100000"/>
                </a:lnSpc>
                <a:spcBef>
                  <a:spcPct val="0"/>
                </a:spcBef>
                <a:spcAft>
                  <a:spcPct val="0"/>
                </a:spcAft>
                <a:buClrTx/>
                <a:buSzTx/>
                <a:buFontTx/>
                <a:buNone/>
                <a:tabLst/>
                <a:defRPr/>
              </a:pPr>
              <a:endParaRPr kumimoji="0" lang="en-US" altLang="zh-CN" sz="1129" b="0" i="0" u="none" strike="noStrike" kern="1200" cap="none" spc="0" normalizeH="0" baseline="0" noProof="0">
                <a:ln>
                  <a:noFill/>
                </a:ln>
                <a:solidFill>
                  <a:srgbClr val="C00000"/>
                </a:solidFill>
                <a:effectLst/>
                <a:uLnTx/>
                <a:uFillTx/>
                <a:latin typeface="Calibri" pitchFamily="34" charset="0"/>
                <a:ea typeface="微软雅黑" pitchFamily="34" charset="-122"/>
                <a:cs typeface="+mn-cs"/>
              </a:endParaRPr>
            </a:p>
          </p:txBody>
        </p:sp>
      </p:grpSp>
      <p:grpSp>
        <p:nvGrpSpPr>
          <p:cNvPr id="96299" name="Group 43"/>
          <p:cNvGrpSpPr>
            <a:grpSpLocks/>
          </p:cNvGrpSpPr>
          <p:nvPr/>
        </p:nvGrpSpPr>
        <p:grpSpPr bwMode="auto">
          <a:xfrm>
            <a:off x="1049679" y="2079014"/>
            <a:ext cx="1918687" cy="1923167"/>
            <a:chOff x="703" y="1371"/>
            <a:chExt cx="1285" cy="1288"/>
          </a:xfrm>
        </p:grpSpPr>
        <p:sp>
          <p:nvSpPr>
            <p:cNvPr id="78859" name="Freeform 8"/>
            <p:cNvSpPr>
              <a:spLocks/>
            </p:cNvSpPr>
            <p:nvPr/>
          </p:nvSpPr>
          <p:spPr bwMode="auto">
            <a:xfrm>
              <a:off x="703" y="1371"/>
              <a:ext cx="1285" cy="1288"/>
            </a:xfrm>
            <a:custGeom>
              <a:avLst/>
              <a:gdLst>
                <a:gd name="T0" fmla="*/ 3813852 w 808"/>
                <a:gd name="T1" fmla="*/ 4487739 h 810"/>
                <a:gd name="T2" fmla="*/ 3592946 w 808"/>
                <a:gd name="T3" fmla="*/ 4611136 h 810"/>
                <a:gd name="T4" fmla="*/ 3475999 w 808"/>
                <a:gd name="T5" fmla="*/ 5124205 h 810"/>
                <a:gd name="T6" fmla="*/ 3307071 w 808"/>
                <a:gd name="T7" fmla="*/ 5176164 h 810"/>
                <a:gd name="T8" fmla="*/ 2923736 w 808"/>
                <a:gd name="T9" fmla="*/ 4812467 h 810"/>
                <a:gd name="T10" fmla="*/ 2761308 w 808"/>
                <a:gd name="T11" fmla="*/ 4831950 h 810"/>
                <a:gd name="T12" fmla="*/ 2455939 w 808"/>
                <a:gd name="T13" fmla="*/ 5260590 h 810"/>
                <a:gd name="T14" fmla="*/ 2280513 w 808"/>
                <a:gd name="T15" fmla="*/ 5241107 h 810"/>
                <a:gd name="T16" fmla="*/ 2059610 w 808"/>
                <a:gd name="T17" fmla="*/ 4760512 h 810"/>
                <a:gd name="T18" fmla="*/ 1897180 w 808"/>
                <a:gd name="T19" fmla="*/ 4715050 h 810"/>
                <a:gd name="T20" fmla="*/ 1461869 w 808"/>
                <a:gd name="T21" fmla="*/ 4994317 h 810"/>
                <a:gd name="T22" fmla="*/ 1292941 w 808"/>
                <a:gd name="T23" fmla="*/ 4903391 h 810"/>
                <a:gd name="T24" fmla="*/ 1279946 w 808"/>
                <a:gd name="T25" fmla="*/ 4383828 h 810"/>
                <a:gd name="T26" fmla="*/ 1150003 w 808"/>
                <a:gd name="T27" fmla="*/ 4273419 h 810"/>
                <a:gd name="T28" fmla="*/ 643222 w 808"/>
                <a:gd name="T29" fmla="*/ 4364342 h 810"/>
                <a:gd name="T30" fmla="*/ 526271 w 808"/>
                <a:gd name="T31" fmla="*/ 4214969 h 810"/>
                <a:gd name="T32" fmla="*/ 669211 w 808"/>
                <a:gd name="T33" fmla="*/ 3656435 h 810"/>
                <a:gd name="T34" fmla="*/ 597741 w 808"/>
                <a:gd name="T35" fmla="*/ 3507062 h 810"/>
                <a:gd name="T36" fmla="*/ 103955 w 808"/>
                <a:gd name="T37" fmla="*/ 3383666 h 810"/>
                <a:gd name="T38" fmla="*/ 435311 w 808"/>
                <a:gd name="T39" fmla="*/ 2993991 h 810"/>
                <a:gd name="T40" fmla="*/ 415822 w 808"/>
                <a:gd name="T41" fmla="*/ 2831628 h 810"/>
                <a:gd name="T42" fmla="*/ 402827 w 808"/>
                <a:gd name="T43" fmla="*/ 2662768 h 810"/>
                <a:gd name="T44" fmla="*/ 6498 w 808"/>
                <a:gd name="T45" fmla="*/ 2351031 h 810"/>
                <a:gd name="T46" fmla="*/ 454804 w 808"/>
                <a:gd name="T47" fmla="*/ 2130215 h 810"/>
                <a:gd name="T48" fmla="*/ 506781 w 808"/>
                <a:gd name="T49" fmla="*/ 1967853 h 810"/>
                <a:gd name="T50" fmla="*/ 558759 w 808"/>
                <a:gd name="T51" fmla="*/ 1805488 h 810"/>
                <a:gd name="T52" fmla="*/ 311865 w 808"/>
                <a:gd name="T53" fmla="*/ 1376845 h 810"/>
                <a:gd name="T54" fmla="*/ 812150 w 808"/>
                <a:gd name="T55" fmla="*/ 1337879 h 810"/>
                <a:gd name="T56" fmla="*/ 909607 w 808"/>
                <a:gd name="T57" fmla="*/ 1207987 h 810"/>
                <a:gd name="T58" fmla="*/ 1020059 w 808"/>
                <a:gd name="T59" fmla="*/ 1078096 h 810"/>
                <a:gd name="T60" fmla="*/ 961586 w 808"/>
                <a:gd name="T61" fmla="*/ 591004 h 810"/>
                <a:gd name="T62" fmla="*/ 1435879 w 808"/>
                <a:gd name="T63" fmla="*/ 740381 h 810"/>
                <a:gd name="T64" fmla="*/ 1656785 w 808"/>
                <a:gd name="T65" fmla="*/ 616982 h 810"/>
                <a:gd name="T66" fmla="*/ 1767238 w 808"/>
                <a:gd name="T67" fmla="*/ 136386 h 810"/>
                <a:gd name="T68" fmla="*/ 1962152 w 808"/>
                <a:gd name="T69" fmla="*/ 77935 h 810"/>
                <a:gd name="T70" fmla="*/ 2325996 w 808"/>
                <a:gd name="T71" fmla="*/ 409158 h 810"/>
                <a:gd name="T72" fmla="*/ 2488423 w 808"/>
                <a:gd name="T73" fmla="*/ 396170 h 810"/>
                <a:gd name="T74" fmla="*/ 2774301 w 808"/>
                <a:gd name="T75" fmla="*/ 0 h 810"/>
                <a:gd name="T76" fmla="*/ 2982210 w 808"/>
                <a:gd name="T77" fmla="*/ 19484 h 810"/>
                <a:gd name="T78" fmla="*/ 3190120 w 808"/>
                <a:gd name="T79" fmla="*/ 461114 h 810"/>
                <a:gd name="T80" fmla="*/ 3346055 w 808"/>
                <a:gd name="T81" fmla="*/ 506575 h 810"/>
                <a:gd name="T82" fmla="*/ 3761873 w 808"/>
                <a:gd name="T83" fmla="*/ 253286 h 810"/>
                <a:gd name="T84" fmla="*/ 3943796 w 808"/>
                <a:gd name="T85" fmla="*/ 350706 h 810"/>
                <a:gd name="T86" fmla="*/ 3969785 w 808"/>
                <a:gd name="T87" fmla="*/ 844292 h 810"/>
                <a:gd name="T88" fmla="*/ 4093231 w 808"/>
                <a:gd name="T89" fmla="*/ 948205 h 810"/>
                <a:gd name="T90" fmla="*/ 4580519 w 808"/>
                <a:gd name="T91" fmla="*/ 870272 h 810"/>
                <a:gd name="T92" fmla="*/ 4710463 w 808"/>
                <a:gd name="T93" fmla="*/ 1026140 h 810"/>
                <a:gd name="T94" fmla="*/ 4580519 w 808"/>
                <a:gd name="T95" fmla="*/ 1565187 h 810"/>
                <a:gd name="T96" fmla="*/ 4651990 w 808"/>
                <a:gd name="T97" fmla="*/ 1714564 h 810"/>
                <a:gd name="T98" fmla="*/ 5139278 w 808"/>
                <a:gd name="T99" fmla="*/ 1850950 h 810"/>
                <a:gd name="T100" fmla="*/ 4807920 w 808"/>
                <a:gd name="T101" fmla="*/ 2227633 h 810"/>
                <a:gd name="T102" fmla="*/ 4833909 w 808"/>
                <a:gd name="T103" fmla="*/ 2389997 h 810"/>
                <a:gd name="T104" fmla="*/ 4840407 w 808"/>
                <a:gd name="T105" fmla="*/ 2565351 h 810"/>
                <a:gd name="T106" fmla="*/ 5243233 w 808"/>
                <a:gd name="T107" fmla="*/ 2870596 h 810"/>
                <a:gd name="T108" fmla="*/ 4788429 w 808"/>
                <a:gd name="T109" fmla="*/ 3097904 h 810"/>
                <a:gd name="T110" fmla="*/ 4742948 w 808"/>
                <a:gd name="T111" fmla="*/ 3260268 h 810"/>
                <a:gd name="T112" fmla="*/ 4690972 w 808"/>
                <a:gd name="T113" fmla="*/ 3416139 h 810"/>
                <a:gd name="T114" fmla="*/ 4950860 w 808"/>
                <a:gd name="T115" fmla="*/ 3864261 h 810"/>
                <a:gd name="T116" fmla="*/ 4437579 w 808"/>
                <a:gd name="T117" fmla="*/ 3890241 h 810"/>
                <a:gd name="T118" fmla="*/ 4340123 w 808"/>
                <a:gd name="T119" fmla="*/ 4026625 h 810"/>
                <a:gd name="T120" fmla="*/ 4229673 w 808"/>
                <a:gd name="T121" fmla="*/ 4150022 h 810"/>
                <a:gd name="T122" fmla="*/ 4301140 w 808"/>
                <a:gd name="T123" fmla="*/ 4663094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3399FF"/>
                </a:solidFill>
                <a:effectLst/>
                <a:uLnTx/>
                <a:uFillTx/>
                <a:latin typeface="Arial" charset="0"/>
                <a:ea typeface="微软雅黑" pitchFamily="34" charset="-122"/>
                <a:cs typeface="+mn-cs"/>
                <a:sym typeface="造字工房悦黑体验版常规体" pitchFamily="50" charset="-122"/>
              </a:endParaRPr>
            </a:p>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3399FF"/>
                  </a:solidFill>
                  <a:effectLst/>
                  <a:uLnTx/>
                  <a:uFillTx/>
                  <a:latin typeface="Arial" charset="0"/>
                  <a:ea typeface="微软雅黑" pitchFamily="34" charset="-122"/>
                  <a:cs typeface="+mn-cs"/>
                  <a:sym typeface="造字工房悦黑体验版常规体" pitchFamily="50" charset="-122"/>
                </a:rPr>
                <a:t>输入您想要的文字内容</a:t>
              </a:r>
            </a:p>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en-US" altLang="zh-CN" sz="1317" b="0" i="0" u="none" strike="noStrike" kern="1200" cap="none" spc="0" normalizeH="0" baseline="0" noProof="0">
                <a:ln>
                  <a:noFill/>
                </a:ln>
                <a:solidFill>
                  <a:srgbClr val="3399FF"/>
                </a:solidFill>
                <a:effectLst/>
                <a:uLnTx/>
                <a:uFillTx/>
                <a:latin typeface="Calibri" pitchFamily="34" charset="0"/>
                <a:ea typeface="微软雅黑" pitchFamily="34" charset="-122"/>
                <a:cs typeface="+mn-cs"/>
              </a:endParaRPr>
            </a:p>
          </p:txBody>
        </p:sp>
      </p:grpSp>
      <p:sp>
        <p:nvSpPr>
          <p:cNvPr id="15" name="TextBox 53"/>
          <p:cNvSpPr txBox="1">
            <a:spLocks noChangeArrowheads="1"/>
          </p:cNvSpPr>
          <p:nvPr/>
        </p:nvSpPr>
        <p:spPr bwMode="auto">
          <a:xfrm>
            <a:off x="1234829" y="1668400"/>
            <a:ext cx="1596168"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3399FF"/>
                </a:solidFill>
                <a:effectLst/>
                <a:uLnTx/>
                <a:uFillTx/>
                <a:latin typeface="微软雅黑" pitchFamily="34" charset="-122"/>
                <a:ea typeface="宋体" charset="-122"/>
                <a:cs typeface="+mn-cs"/>
              </a:rPr>
              <a:t>添加标题内容</a:t>
            </a:r>
            <a:endParaRPr kumimoji="0" lang="zh-CN" altLang="en-US" sz="1505" b="0" i="0" u="none" strike="noStrike" kern="1200" cap="none" spc="0" normalizeH="0" baseline="0" noProof="0">
              <a:ln>
                <a:noFill/>
              </a:ln>
              <a:solidFill>
                <a:srgbClr val="3399FF"/>
              </a:solidFill>
              <a:effectLst/>
              <a:uLnTx/>
              <a:uFillTx/>
              <a:latin typeface="Arial" charset="0"/>
              <a:ea typeface="宋体" charset="-122"/>
              <a:cs typeface="+mn-cs"/>
            </a:endParaRPr>
          </a:p>
        </p:txBody>
      </p:sp>
      <p:sp>
        <p:nvSpPr>
          <p:cNvPr id="16" name="TextBox 53"/>
          <p:cNvSpPr txBox="1">
            <a:spLocks noChangeArrowheads="1"/>
          </p:cNvSpPr>
          <p:nvPr/>
        </p:nvSpPr>
        <p:spPr bwMode="auto">
          <a:xfrm>
            <a:off x="3284912" y="1828166"/>
            <a:ext cx="1599155" cy="558942"/>
          </a:xfrm>
          <a:prstGeom prst="rect">
            <a:avLst/>
          </a:prstGeom>
          <a:noFill/>
          <a:ln w="9525">
            <a:noFill/>
            <a:miter lim="800000"/>
            <a:headEnd/>
            <a:tailEnd/>
          </a:ln>
        </p:spPr>
        <p:txBody>
          <a:bodyPr lIns="94811" tIns="47406" rIns="94811" bIns="47406">
            <a:spAutoFit/>
          </a:bodyP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0099CC"/>
                </a:solidFill>
                <a:effectLst/>
                <a:uLnTx/>
                <a:uFillTx/>
                <a:latin typeface="Arial" charset="0"/>
                <a:ea typeface="微软雅黑" pitchFamily="34" charset="-122"/>
                <a:cs typeface="+mn-cs"/>
              </a:rPr>
              <a:t>添加标题内容</a:t>
            </a:r>
            <a:endParaRPr kumimoji="0" lang="zh-CN" altLang="en-US" sz="1505" b="0" i="0" u="none" strike="noStrike" kern="1200" cap="none" spc="0" normalizeH="0" baseline="0" noProof="0">
              <a:ln>
                <a:noFill/>
              </a:ln>
              <a:solidFill>
                <a:srgbClr val="0099CC"/>
              </a:solidFill>
              <a:effectLst/>
              <a:uLnTx/>
              <a:uFillTx/>
              <a:latin typeface="Arial" charset="0"/>
              <a:ea typeface="微软雅黑" pitchFamily="34" charset="-122"/>
              <a:cs typeface="+mn-cs"/>
            </a:endParaRPr>
          </a:p>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zh-CN" altLang="en-US" sz="1505" b="0" i="0" u="none" strike="noStrike" kern="1200" cap="none" spc="0" normalizeH="0" baseline="0" noProof="0">
              <a:ln>
                <a:noFill/>
              </a:ln>
              <a:solidFill>
                <a:srgbClr val="0099CC"/>
              </a:solidFill>
              <a:effectLst/>
              <a:uLnTx/>
              <a:uFillTx/>
              <a:latin typeface="Arial" charset="0"/>
              <a:ea typeface="宋体" charset="-122"/>
              <a:cs typeface="+mn-cs"/>
            </a:endParaRPr>
          </a:p>
        </p:txBody>
      </p:sp>
      <p:sp>
        <p:nvSpPr>
          <p:cNvPr id="17" name="TextBox 53"/>
          <p:cNvSpPr txBox="1">
            <a:spLocks noChangeArrowheads="1"/>
          </p:cNvSpPr>
          <p:nvPr/>
        </p:nvSpPr>
        <p:spPr bwMode="auto">
          <a:xfrm>
            <a:off x="6535482" y="2141727"/>
            <a:ext cx="1397581"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0099CC"/>
                </a:solidFill>
                <a:effectLst/>
                <a:uLnTx/>
                <a:uFillTx/>
                <a:latin typeface="Arial" charset="0"/>
                <a:ea typeface="微软雅黑" pitchFamily="34" charset="-122"/>
                <a:cs typeface="+mn-cs"/>
              </a:rPr>
              <a:t>添加标题内容</a:t>
            </a:r>
          </a:p>
        </p:txBody>
      </p:sp>
      <p:grpSp>
        <p:nvGrpSpPr>
          <p:cNvPr id="96302" name="Group 46"/>
          <p:cNvGrpSpPr>
            <a:grpSpLocks/>
          </p:cNvGrpSpPr>
          <p:nvPr/>
        </p:nvGrpSpPr>
        <p:grpSpPr bwMode="auto">
          <a:xfrm>
            <a:off x="6363770" y="2683736"/>
            <a:ext cx="1530471" cy="1534950"/>
            <a:chOff x="4262" y="1776"/>
            <a:chExt cx="1025" cy="1028"/>
          </a:xfrm>
        </p:grpSpPr>
        <p:sp>
          <p:nvSpPr>
            <p:cNvPr id="78857" name="Freeform 8"/>
            <p:cNvSpPr>
              <a:spLocks/>
            </p:cNvSpPr>
            <p:nvPr/>
          </p:nvSpPr>
          <p:spPr bwMode="auto">
            <a:xfrm>
              <a:off x="4262" y="1776"/>
              <a:ext cx="1025" cy="1028"/>
            </a:xfrm>
            <a:custGeom>
              <a:avLst/>
              <a:gdLst>
                <a:gd name="T0" fmla="*/ 2426640 w 808"/>
                <a:gd name="T1" fmla="*/ 2858790 h 810"/>
                <a:gd name="T2" fmla="*/ 2286085 w 808"/>
                <a:gd name="T3" fmla="*/ 2937395 h 810"/>
                <a:gd name="T4" fmla="*/ 2211673 w 808"/>
                <a:gd name="T5" fmla="*/ 3264230 h 810"/>
                <a:gd name="T6" fmla="*/ 2104191 w 808"/>
                <a:gd name="T7" fmla="*/ 3297329 h 810"/>
                <a:gd name="T8" fmla="*/ 1860285 w 808"/>
                <a:gd name="T9" fmla="*/ 3065649 h 810"/>
                <a:gd name="T10" fmla="*/ 1756938 w 808"/>
                <a:gd name="T11" fmla="*/ 3078061 h 810"/>
                <a:gd name="T12" fmla="*/ 1562641 w 808"/>
                <a:gd name="T13" fmla="*/ 3351113 h 810"/>
                <a:gd name="T14" fmla="*/ 1451022 w 808"/>
                <a:gd name="T15" fmla="*/ 3338701 h 810"/>
                <a:gd name="T16" fmla="*/ 1310469 w 808"/>
                <a:gd name="T17" fmla="*/ 3032552 h 810"/>
                <a:gd name="T18" fmla="*/ 1207119 w 808"/>
                <a:gd name="T19" fmla="*/ 3003590 h 810"/>
                <a:gd name="T20" fmla="*/ 930143 w 808"/>
                <a:gd name="T21" fmla="*/ 3181490 h 810"/>
                <a:gd name="T22" fmla="*/ 822659 w 808"/>
                <a:gd name="T23" fmla="*/ 3123569 h 810"/>
                <a:gd name="T24" fmla="*/ 814392 w 808"/>
                <a:gd name="T25" fmla="*/ 2792594 h 810"/>
                <a:gd name="T26" fmla="*/ 731713 w 808"/>
                <a:gd name="T27" fmla="*/ 2722264 h 810"/>
                <a:gd name="T28" fmla="*/ 409263 w 808"/>
                <a:gd name="T29" fmla="*/ 2780182 h 810"/>
                <a:gd name="T30" fmla="*/ 334850 w 808"/>
                <a:gd name="T31" fmla="*/ 2685027 h 810"/>
                <a:gd name="T32" fmla="*/ 425800 w 808"/>
                <a:gd name="T33" fmla="*/ 2329230 h 810"/>
                <a:gd name="T34" fmla="*/ 380325 w 808"/>
                <a:gd name="T35" fmla="*/ 2234076 h 810"/>
                <a:gd name="T36" fmla="*/ 66144 w 808"/>
                <a:gd name="T37" fmla="*/ 2155469 h 810"/>
                <a:gd name="T38" fmla="*/ 276976 w 808"/>
                <a:gd name="T39" fmla="*/ 1907238 h 810"/>
                <a:gd name="T40" fmla="*/ 264574 w 808"/>
                <a:gd name="T41" fmla="*/ 1803810 h 810"/>
                <a:gd name="T42" fmla="*/ 256306 w 808"/>
                <a:gd name="T43" fmla="*/ 1696242 h 810"/>
                <a:gd name="T44" fmla="*/ 4134 w 808"/>
                <a:gd name="T45" fmla="*/ 1497658 h 810"/>
                <a:gd name="T46" fmla="*/ 289379 w 808"/>
                <a:gd name="T47" fmla="*/ 1356994 h 810"/>
                <a:gd name="T48" fmla="*/ 322450 w 808"/>
                <a:gd name="T49" fmla="*/ 1253566 h 810"/>
                <a:gd name="T50" fmla="*/ 355522 w 808"/>
                <a:gd name="T51" fmla="*/ 1150135 h 810"/>
                <a:gd name="T52" fmla="*/ 198431 w 808"/>
                <a:gd name="T53" fmla="*/ 877081 h 810"/>
                <a:gd name="T54" fmla="*/ 516746 w 808"/>
                <a:gd name="T55" fmla="*/ 852259 h 810"/>
                <a:gd name="T56" fmla="*/ 578756 w 808"/>
                <a:gd name="T57" fmla="*/ 769515 h 810"/>
                <a:gd name="T58" fmla="*/ 649034 w 808"/>
                <a:gd name="T59" fmla="*/ 686771 h 810"/>
                <a:gd name="T60" fmla="*/ 611827 w 808"/>
                <a:gd name="T61" fmla="*/ 376483 h 810"/>
                <a:gd name="T62" fmla="*/ 913606 w 808"/>
                <a:gd name="T63" fmla="*/ 471639 h 810"/>
                <a:gd name="T64" fmla="*/ 1054162 w 808"/>
                <a:gd name="T65" fmla="*/ 393031 h 810"/>
                <a:gd name="T66" fmla="*/ 1124440 w 808"/>
                <a:gd name="T67" fmla="*/ 86881 h 810"/>
                <a:gd name="T68" fmla="*/ 1248459 w 808"/>
                <a:gd name="T69" fmla="*/ 49647 h 810"/>
                <a:gd name="T70" fmla="*/ 1479962 w 808"/>
                <a:gd name="T71" fmla="*/ 260642 h 810"/>
                <a:gd name="T72" fmla="*/ 1583309 w 808"/>
                <a:gd name="T73" fmla="*/ 252369 h 810"/>
                <a:gd name="T74" fmla="*/ 1765204 w 808"/>
                <a:gd name="T75" fmla="*/ 0 h 810"/>
                <a:gd name="T76" fmla="*/ 1897491 w 808"/>
                <a:gd name="T77" fmla="*/ 12412 h 810"/>
                <a:gd name="T78" fmla="*/ 2029778 w 808"/>
                <a:gd name="T79" fmla="*/ 293739 h 810"/>
                <a:gd name="T80" fmla="*/ 2128993 w 808"/>
                <a:gd name="T81" fmla="*/ 322701 h 810"/>
                <a:gd name="T82" fmla="*/ 2393568 w 808"/>
                <a:gd name="T83" fmla="*/ 161349 h 810"/>
                <a:gd name="T84" fmla="*/ 2509319 w 808"/>
                <a:gd name="T85" fmla="*/ 223409 h 810"/>
                <a:gd name="T86" fmla="*/ 2525855 w 808"/>
                <a:gd name="T87" fmla="*/ 537832 h 810"/>
                <a:gd name="T88" fmla="*/ 2604399 w 808"/>
                <a:gd name="T89" fmla="*/ 604027 h 810"/>
                <a:gd name="T90" fmla="*/ 2914446 w 808"/>
                <a:gd name="T91" fmla="*/ 554383 h 810"/>
                <a:gd name="T92" fmla="*/ 2997128 w 808"/>
                <a:gd name="T93" fmla="*/ 653675 h 810"/>
                <a:gd name="T94" fmla="*/ 2914446 w 808"/>
                <a:gd name="T95" fmla="*/ 997060 h 810"/>
                <a:gd name="T96" fmla="*/ 2959921 w 808"/>
                <a:gd name="T97" fmla="*/ 1092214 h 810"/>
                <a:gd name="T98" fmla="*/ 3269968 w 808"/>
                <a:gd name="T99" fmla="*/ 1179096 h 810"/>
                <a:gd name="T100" fmla="*/ 3059136 w 808"/>
                <a:gd name="T101" fmla="*/ 1419051 h 810"/>
                <a:gd name="T102" fmla="*/ 3075673 w 808"/>
                <a:gd name="T103" fmla="*/ 1522481 h 810"/>
                <a:gd name="T104" fmla="*/ 3079806 w 808"/>
                <a:gd name="T105" fmla="*/ 1634185 h 810"/>
                <a:gd name="T106" fmla="*/ 3336111 w 808"/>
                <a:gd name="T107" fmla="*/ 1828633 h 810"/>
                <a:gd name="T108" fmla="*/ 3046734 w 808"/>
                <a:gd name="T109" fmla="*/ 1973434 h 810"/>
                <a:gd name="T110" fmla="*/ 3017796 w 808"/>
                <a:gd name="T111" fmla="*/ 2076863 h 810"/>
                <a:gd name="T112" fmla="*/ 2984724 w 808"/>
                <a:gd name="T113" fmla="*/ 2176155 h 810"/>
                <a:gd name="T114" fmla="*/ 3150084 w 808"/>
                <a:gd name="T115" fmla="*/ 2461621 h 810"/>
                <a:gd name="T116" fmla="*/ 2823500 w 808"/>
                <a:gd name="T117" fmla="*/ 2478169 h 810"/>
                <a:gd name="T118" fmla="*/ 2761490 w 808"/>
                <a:gd name="T119" fmla="*/ 2565050 h 810"/>
                <a:gd name="T120" fmla="*/ 2691214 w 808"/>
                <a:gd name="T121" fmla="*/ 2643655 h 810"/>
                <a:gd name="T122" fmla="*/ 2736687 w 808"/>
                <a:gd name="T123" fmla="*/ 2970494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3399FF"/>
                  </a:solidFill>
                  <a:effectLst/>
                  <a:uLnTx/>
                  <a:uFillTx/>
                  <a:latin typeface="Arial" charset="0"/>
                  <a:ea typeface="微软雅黑" pitchFamily="34" charset="-122"/>
                  <a:cs typeface="+mn-cs"/>
                  <a:sym typeface="造字工房悦黑体验版常规体" pitchFamily="50" charset="-122"/>
                </a:rPr>
                <a:t>输入您想要的文字内容</a:t>
              </a:r>
            </a:p>
          </p:txBody>
        </p:sp>
      </p:grpSp>
      <p:sp>
        <p:nvSpPr>
          <p:cNvPr id="21" name="TextBox 53"/>
          <p:cNvSpPr txBox="1">
            <a:spLocks noChangeArrowheads="1"/>
          </p:cNvSpPr>
          <p:nvPr/>
        </p:nvSpPr>
        <p:spPr bwMode="auto">
          <a:xfrm>
            <a:off x="5045327" y="1420539"/>
            <a:ext cx="1599154"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3399FF"/>
                </a:solidFill>
                <a:effectLst/>
                <a:uLnTx/>
                <a:uFillTx/>
                <a:latin typeface="Arial" charset="0"/>
                <a:ea typeface="微软雅黑" pitchFamily="34" charset="-122"/>
                <a:cs typeface="+mn-cs"/>
              </a:rPr>
              <a:t>添加标题内容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285786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01"/>
          <p:cNvCxnSpPr>
            <a:cxnSpLocks noChangeShapeType="1"/>
          </p:cNvCxnSpPr>
          <p:nvPr/>
        </p:nvCxnSpPr>
        <p:spPr bwMode="auto">
          <a:xfrm flipH="1">
            <a:off x="2566712" y="2877845"/>
            <a:ext cx="1870906" cy="0"/>
          </a:xfrm>
          <a:prstGeom prst="line">
            <a:avLst/>
          </a:prstGeom>
          <a:noFill/>
          <a:ln w="19050" algn="ctr">
            <a:solidFill>
              <a:schemeClr val="tx2"/>
            </a:solidFill>
            <a:miter lim="800000"/>
            <a:headEnd type="oval" w="med" len="med"/>
            <a:tailEnd type="oval" w="med" len="med"/>
          </a:ln>
        </p:spPr>
      </p:cxnSp>
      <p:sp>
        <p:nvSpPr>
          <p:cNvPr id="7" name="Sev01"/>
          <p:cNvSpPr>
            <a:spLocks noChangeAspect="1"/>
          </p:cNvSpPr>
          <p:nvPr/>
        </p:nvSpPr>
        <p:spPr bwMode="auto">
          <a:xfrm>
            <a:off x="3413322" y="2797215"/>
            <a:ext cx="176191" cy="176191"/>
          </a:xfrm>
          <a:prstGeom prst="ellipse">
            <a:avLst/>
          </a:prstGeom>
          <a:solidFill>
            <a:schemeClr val="tx2"/>
          </a:solidFill>
          <a:ln w="57150" algn="ctr">
            <a:solidFill>
              <a:schemeClr val="bg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cxnSp>
        <p:nvCxnSpPr>
          <p:cNvPr id="8" name="Straight Connector 141"/>
          <p:cNvCxnSpPr>
            <a:cxnSpLocks noChangeShapeType="1"/>
          </p:cNvCxnSpPr>
          <p:nvPr/>
        </p:nvCxnSpPr>
        <p:spPr bwMode="auto">
          <a:xfrm flipH="1">
            <a:off x="4503316" y="2877845"/>
            <a:ext cx="1870907" cy="0"/>
          </a:xfrm>
          <a:prstGeom prst="line">
            <a:avLst/>
          </a:prstGeom>
          <a:noFill/>
          <a:ln w="19050" algn="ctr">
            <a:solidFill>
              <a:schemeClr val="tx2"/>
            </a:solidFill>
            <a:miter lim="800000"/>
            <a:headEnd type="oval" w="med" len="med"/>
            <a:tailEnd type="oval" w="med" len="med"/>
          </a:ln>
        </p:spPr>
      </p:cxnSp>
      <p:sp>
        <p:nvSpPr>
          <p:cNvPr id="13" name="Sev01"/>
          <p:cNvSpPr>
            <a:spLocks noChangeAspect="1"/>
          </p:cNvSpPr>
          <p:nvPr/>
        </p:nvSpPr>
        <p:spPr bwMode="auto">
          <a:xfrm>
            <a:off x="5351420" y="2797215"/>
            <a:ext cx="176191" cy="176191"/>
          </a:xfrm>
          <a:prstGeom prst="ellipse">
            <a:avLst/>
          </a:prstGeom>
          <a:solidFill>
            <a:schemeClr val="tx2"/>
          </a:solidFill>
          <a:ln w="57150" algn="ctr">
            <a:solidFill>
              <a:schemeClr val="bg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cxnSp>
        <p:nvCxnSpPr>
          <p:cNvPr id="15" name="Straight Connector 149"/>
          <p:cNvCxnSpPr>
            <a:cxnSpLocks noChangeShapeType="1"/>
          </p:cNvCxnSpPr>
          <p:nvPr/>
        </p:nvCxnSpPr>
        <p:spPr bwMode="auto">
          <a:xfrm flipH="1">
            <a:off x="6442907" y="2877845"/>
            <a:ext cx="1872400" cy="0"/>
          </a:xfrm>
          <a:prstGeom prst="line">
            <a:avLst/>
          </a:prstGeom>
          <a:noFill/>
          <a:ln w="19050" algn="ctr">
            <a:solidFill>
              <a:schemeClr val="tx2"/>
            </a:solidFill>
            <a:miter lim="800000"/>
            <a:headEnd type="oval" w="med" len="med"/>
            <a:tailEnd type="oval" w="med" len="med"/>
          </a:ln>
        </p:spPr>
      </p:cxnSp>
      <p:sp>
        <p:nvSpPr>
          <p:cNvPr id="21" name="Sev01"/>
          <p:cNvSpPr>
            <a:spLocks noChangeAspect="1"/>
          </p:cNvSpPr>
          <p:nvPr/>
        </p:nvSpPr>
        <p:spPr bwMode="auto">
          <a:xfrm>
            <a:off x="7291012" y="2797215"/>
            <a:ext cx="174697" cy="176191"/>
          </a:xfrm>
          <a:prstGeom prst="ellipse">
            <a:avLst/>
          </a:prstGeom>
          <a:solidFill>
            <a:schemeClr val="tx2"/>
          </a:solidFill>
          <a:ln w="57150" algn="ctr">
            <a:solidFill>
              <a:schemeClr val="bg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cxnSp>
        <p:nvCxnSpPr>
          <p:cNvPr id="26" name="Straight Connector 141"/>
          <p:cNvCxnSpPr>
            <a:cxnSpLocks noChangeShapeType="1"/>
          </p:cNvCxnSpPr>
          <p:nvPr/>
        </p:nvCxnSpPr>
        <p:spPr bwMode="auto">
          <a:xfrm flipH="1">
            <a:off x="609202" y="2877845"/>
            <a:ext cx="1872400" cy="0"/>
          </a:xfrm>
          <a:prstGeom prst="line">
            <a:avLst/>
          </a:prstGeom>
          <a:noFill/>
          <a:ln w="19050" algn="ctr">
            <a:solidFill>
              <a:schemeClr val="tx2"/>
            </a:solidFill>
            <a:miter lim="800000"/>
            <a:headEnd type="oval" w="med" len="med"/>
            <a:tailEnd type="oval" w="med" len="med"/>
          </a:ln>
        </p:spPr>
      </p:cxnSp>
      <p:sp>
        <p:nvSpPr>
          <p:cNvPr id="31" name="Sev01"/>
          <p:cNvSpPr>
            <a:spLocks noChangeAspect="1"/>
          </p:cNvSpPr>
          <p:nvPr/>
        </p:nvSpPr>
        <p:spPr bwMode="auto">
          <a:xfrm>
            <a:off x="1458800" y="2797215"/>
            <a:ext cx="174697" cy="176191"/>
          </a:xfrm>
          <a:prstGeom prst="ellipse">
            <a:avLst/>
          </a:prstGeom>
          <a:solidFill>
            <a:schemeClr val="tx2"/>
          </a:solidFill>
          <a:ln w="57150" algn="ctr">
            <a:solidFill>
              <a:schemeClr val="bg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grpSp>
        <p:nvGrpSpPr>
          <p:cNvPr id="91192" name="Group 56"/>
          <p:cNvGrpSpPr>
            <a:grpSpLocks/>
          </p:cNvGrpSpPr>
          <p:nvPr/>
        </p:nvGrpSpPr>
        <p:grpSpPr bwMode="auto">
          <a:xfrm>
            <a:off x="2602547" y="1596731"/>
            <a:ext cx="1775345" cy="991446"/>
            <a:chOff x="1743" y="1021"/>
            <a:chExt cx="1189" cy="664"/>
          </a:xfrm>
        </p:grpSpPr>
        <p:sp>
          <p:nvSpPr>
            <p:cNvPr id="80927" name="文本框 53"/>
            <p:cNvSpPr txBox="1">
              <a:spLocks noChangeArrowheads="1"/>
            </p:cNvSpPr>
            <p:nvPr/>
          </p:nvSpPr>
          <p:spPr bwMode="auto">
            <a:xfrm>
              <a:off x="2014" y="1021"/>
              <a:ext cx="776" cy="198"/>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请输入标题</a:t>
              </a:r>
            </a:p>
          </p:txBody>
        </p:sp>
        <p:sp>
          <p:nvSpPr>
            <p:cNvPr id="80928" name="文本框 54"/>
            <p:cNvSpPr txBox="1">
              <a:spLocks noChangeArrowheads="1"/>
            </p:cNvSpPr>
            <p:nvPr/>
          </p:nvSpPr>
          <p:spPr bwMode="auto">
            <a:xfrm>
              <a:off x="1743" y="1187"/>
              <a:ext cx="1189" cy="498"/>
            </a:xfrm>
            <a:prstGeom prst="rect">
              <a:avLst/>
            </a:prstGeom>
            <a:noFill/>
            <a:ln w="9525">
              <a:noFill/>
              <a:miter lim="800000"/>
              <a:headEnd/>
              <a:tailEnd/>
            </a:ln>
          </p:spPr>
          <p:txBody>
            <a:bodyPr>
              <a:spAutoFit/>
            </a:bodyPr>
            <a:lstStyle/>
            <a:p>
              <a:pPr marL="0" marR="0" lvl="0" indent="0" algn="just" defTabSz="860085"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a:t>
              </a:r>
            </a:p>
          </p:txBody>
        </p:sp>
      </p:grpSp>
      <p:grpSp>
        <p:nvGrpSpPr>
          <p:cNvPr id="91187" name="Group 51"/>
          <p:cNvGrpSpPr>
            <a:grpSpLocks/>
          </p:cNvGrpSpPr>
          <p:nvPr/>
        </p:nvGrpSpPr>
        <p:grpSpPr bwMode="auto">
          <a:xfrm>
            <a:off x="1225870" y="2074535"/>
            <a:ext cx="642051" cy="642051"/>
            <a:chOff x="821" y="1341"/>
            <a:chExt cx="430" cy="430"/>
          </a:xfrm>
        </p:grpSpPr>
        <p:sp>
          <p:nvSpPr>
            <p:cNvPr id="32" name="Sev01"/>
            <p:cNvSpPr>
              <a:spLocks noChangeAspect="1"/>
            </p:cNvSpPr>
            <p:nvPr/>
          </p:nvSpPr>
          <p:spPr bwMode="auto">
            <a:xfrm>
              <a:off x="821" y="1341"/>
              <a:ext cx="430" cy="430"/>
            </a:xfrm>
            <a:prstGeom prst="ellipse">
              <a:avLst/>
            </a:prstGeom>
            <a:noFill/>
            <a:ln w="57150" algn="ctr">
              <a:solidFill>
                <a:schemeClr val="tx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sp>
          <p:nvSpPr>
            <p:cNvPr id="80926" name="TextBox 67"/>
            <p:cNvSpPr txBox="1">
              <a:spLocks noChangeArrowheads="1"/>
            </p:cNvSpPr>
            <p:nvPr/>
          </p:nvSpPr>
          <p:spPr bwMode="auto">
            <a:xfrm>
              <a:off x="872" y="1429"/>
              <a:ext cx="376" cy="271"/>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3399FF"/>
                  </a:solidFill>
                  <a:effectLst/>
                  <a:uLnTx/>
                  <a:uFillTx/>
                  <a:latin typeface="微软雅黑" pitchFamily="34" charset="-122"/>
                  <a:ea typeface="微软雅黑" pitchFamily="34" charset="-122"/>
                  <a:cs typeface="+mn-cs"/>
                </a:rPr>
                <a:t>输入</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3399FF"/>
                  </a:solidFill>
                  <a:effectLst/>
                  <a:uLnTx/>
                  <a:uFillTx/>
                  <a:latin typeface="微软雅黑" pitchFamily="34" charset="-122"/>
                  <a:ea typeface="微软雅黑" pitchFamily="34" charset="-122"/>
                  <a:cs typeface="+mn-cs"/>
                </a:rPr>
                <a:t>标题</a:t>
              </a:r>
            </a:p>
          </p:txBody>
        </p:sp>
      </p:grpSp>
      <p:grpSp>
        <p:nvGrpSpPr>
          <p:cNvPr id="91191" name="Group 55"/>
          <p:cNvGrpSpPr>
            <a:grpSpLocks/>
          </p:cNvGrpSpPr>
          <p:nvPr/>
        </p:nvGrpSpPr>
        <p:grpSpPr bwMode="auto">
          <a:xfrm>
            <a:off x="706257" y="3245160"/>
            <a:ext cx="1775345" cy="991446"/>
            <a:chOff x="473" y="2125"/>
            <a:chExt cx="1189" cy="664"/>
          </a:xfrm>
        </p:grpSpPr>
        <p:sp>
          <p:nvSpPr>
            <p:cNvPr id="80923" name="文本框 53"/>
            <p:cNvSpPr txBox="1">
              <a:spLocks noChangeArrowheads="1"/>
            </p:cNvSpPr>
            <p:nvPr/>
          </p:nvSpPr>
          <p:spPr bwMode="auto">
            <a:xfrm>
              <a:off x="744" y="2125"/>
              <a:ext cx="776" cy="15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请输入标题</a:t>
              </a:r>
            </a:p>
          </p:txBody>
        </p:sp>
        <p:sp>
          <p:nvSpPr>
            <p:cNvPr id="80924" name="文本框 54"/>
            <p:cNvSpPr txBox="1">
              <a:spLocks noChangeArrowheads="1"/>
            </p:cNvSpPr>
            <p:nvPr/>
          </p:nvSpPr>
          <p:spPr bwMode="auto">
            <a:xfrm>
              <a:off x="473" y="2291"/>
              <a:ext cx="1189" cy="498"/>
            </a:xfrm>
            <a:prstGeom prst="rect">
              <a:avLst/>
            </a:prstGeom>
            <a:noFill/>
            <a:ln w="9525">
              <a:noFill/>
              <a:miter lim="800000"/>
              <a:headEnd/>
              <a:tailEnd/>
            </a:ln>
          </p:spPr>
          <p:txBody>
            <a:bodyPr>
              <a:spAutoFit/>
            </a:bodyPr>
            <a:lstStyle/>
            <a:p>
              <a:pPr marL="0" marR="0" lvl="0" indent="0" algn="just" defTabSz="860085"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a:t>
              </a:r>
            </a:p>
          </p:txBody>
        </p:sp>
      </p:grpSp>
      <p:grpSp>
        <p:nvGrpSpPr>
          <p:cNvPr id="91193" name="Group 57"/>
          <p:cNvGrpSpPr>
            <a:grpSpLocks/>
          </p:cNvGrpSpPr>
          <p:nvPr/>
        </p:nvGrpSpPr>
        <p:grpSpPr bwMode="auto">
          <a:xfrm>
            <a:off x="4630233" y="3221270"/>
            <a:ext cx="1775345" cy="991446"/>
            <a:chOff x="3101" y="2109"/>
            <a:chExt cx="1189" cy="664"/>
          </a:xfrm>
        </p:grpSpPr>
        <p:sp>
          <p:nvSpPr>
            <p:cNvPr id="80921" name="文本框 53"/>
            <p:cNvSpPr txBox="1">
              <a:spLocks noChangeArrowheads="1"/>
            </p:cNvSpPr>
            <p:nvPr/>
          </p:nvSpPr>
          <p:spPr bwMode="auto">
            <a:xfrm>
              <a:off x="3372" y="2109"/>
              <a:ext cx="776" cy="15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请输入标题</a:t>
              </a:r>
            </a:p>
          </p:txBody>
        </p:sp>
        <p:sp>
          <p:nvSpPr>
            <p:cNvPr id="80922" name="文本框 54"/>
            <p:cNvSpPr txBox="1">
              <a:spLocks noChangeArrowheads="1"/>
            </p:cNvSpPr>
            <p:nvPr/>
          </p:nvSpPr>
          <p:spPr bwMode="auto">
            <a:xfrm>
              <a:off x="3101" y="2275"/>
              <a:ext cx="1189" cy="498"/>
            </a:xfrm>
            <a:prstGeom prst="rect">
              <a:avLst/>
            </a:prstGeom>
            <a:noFill/>
            <a:ln w="9525">
              <a:noFill/>
              <a:miter lim="800000"/>
              <a:headEnd/>
              <a:tailEnd/>
            </a:ln>
          </p:spPr>
          <p:txBody>
            <a:bodyPr>
              <a:spAutoFit/>
            </a:bodyPr>
            <a:lstStyle/>
            <a:p>
              <a:pPr marL="0" marR="0" lvl="0" indent="0" algn="just" defTabSz="860085"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a:t>
              </a:r>
            </a:p>
          </p:txBody>
        </p:sp>
      </p:grpSp>
      <p:grpSp>
        <p:nvGrpSpPr>
          <p:cNvPr id="91194" name="Group 58"/>
          <p:cNvGrpSpPr>
            <a:grpSpLocks/>
          </p:cNvGrpSpPr>
          <p:nvPr/>
        </p:nvGrpSpPr>
        <p:grpSpPr bwMode="auto">
          <a:xfrm>
            <a:off x="6598194" y="1596731"/>
            <a:ext cx="1775345" cy="991446"/>
            <a:chOff x="4419" y="1021"/>
            <a:chExt cx="1189" cy="664"/>
          </a:xfrm>
        </p:grpSpPr>
        <p:sp>
          <p:nvSpPr>
            <p:cNvPr id="80919" name="文本框 53"/>
            <p:cNvSpPr txBox="1">
              <a:spLocks noChangeArrowheads="1"/>
            </p:cNvSpPr>
            <p:nvPr/>
          </p:nvSpPr>
          <p:spPr bwMode="auto">
            <a:xfrm>
              <a:off x="4690" y="1021"/>
              <a:ext cx="776" cy="15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请输入标题</a:t>
              </a:r>
            </a:p>
          </p:txBody>
        </p:sp>
        <p:sp>
          <p:nvSpPr>
            <p:cNvPr id="80920" name="文本框 54"/>
            <p:cNvSpPr txBox="1">
              <a:spLocks noChangeArrowheads="1"/>
            </p:cNvSpPr>
            <p:nvPr/>
          </p:nvSpPr>
          <p:spPr bwMode="auto">
            <a:xfrm>
              <a:off x="4419" y="1187"/>
              <a:ext cx="1189" cy="498"/>
            </a:xfrm>
            <a:prstGeom prst="rect">
              <a:avLst/>
            </a:prstGeom>
            <a:noFill/>
            <a:ln w="9525">
              <a:noFill/>
              <a:miter lim="800000"/>
              <a:headEnd/>
              <a:tailEnd/>
            </a:ln>
          </p:spPr>
          <p:txBody>
            <a:bodyPr>
              <a:spAutoFit/>
            </a:bodyPr>
            <a:lstStyle/>
            <a:p>
              <a:pPr marL="0" marR="0" lvl="0" indent="0" algn="just" defTabSz="860085"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a:t>
              </a:r>
            </a:p>
          </p:txBody>
        </p:sp>
      </p:grpSp>
      <p:grpSp>
        <p:nvGrpSpPr>
          <p:cNvPr id="91188" name="Group 52"/>
          <p:cNvGrpSpPr>
            <a:grpSpLocks/>
          </p:cNvGrpSpPr>
          <p:nvPr/>
        </p:nvGrpSpPr>
        <p:grpSpPr bwMode="auto">
          <a:xfrm>
            <a:off x="3174420" y="3052543"/>
            <a:ext cx="642051" cy="642051"/>
            <a:chOff x="2126" y="1996"/>
            <a:chExt cx="430" cy="430"/>
          </a:xfrm>
        </p:grpSpPr>
        <p:sp>
          <p:nvSpPr>
            <p:cNvPr id="24" name="Sev01"/>
            <p:cNvSpPr>
              <a:spLocks noChangeAspect="1"/>
            </p:cNvSpPr>
            <p:nvPr/>
          </p:nvSpPr>
          <p:spPr bwMode="auto">
            <a:xfrm>
              <a:off x="2126" y="1996"/>
              <a:ext cx="430" cy="430"/>
            </a:xfrm>
            <a:prstGeom prst="ellipse">
              <a:avLst/>
            </a:prstGeom>
            <a:noFill/>
            <a:ln w="57150" algn="ctr">
              <a:solidFill>
                <a:schemeClr val="tx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sp>
          <p:nvSpPr>
            <p:cNvPr id="80918" name="TextBox 67"/>
            <p:cNvSpPr txBox="1">
              <a:spLocks noChangeArrowheads="1"/>
            </p:cNvSpPr>
            <p:nvPr/>
          </p:nvSpPr>
          <p:spPr bwMode="auto">
            <a:xfrm>
              <a:off x="2155" y="2064"/>
              <a:ext cx="376" cy="271"/>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3399FF"/>
                  </a:solidFill>
                  <a:effectLst/>
                  <a:uLnTx/>
                  <a:uFillTx/>
                  <a:latin typeface="微软雅黑" pitchFamily="34" charset="-122"/>
                  <a:ea typeface="微软雅黑" pitchFamily="34" charset="-122"/>
                  <a:cs typeface="+mn-cs"/>
                </a:rPr>
                <a:t>输入</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3399FF"/>
                  </a:solidFill>
                  <a:effectLst/>
                  <a:uLnTx/>
                  <a:uFillTx/>
                  <a:latin typeface="微软雅黑" pitchFamily="34" charset="-122"/>
                  <a:ea typeface="微软雅黑" pitchFamily="34" charset="-122"/>
                  <a:cs typeface="+mn-cs"/>
                </a:rPr>
                <a:t>标题</a:t>
              </a:r>
            </a:p>
          </p:txBody>
        </p:sp>
      </p:grpSp>
      <p:grpSp>
        <p:nvGrpSpPr>
          <p:cNvPr id="91189" name="Group 53"/>
          <p:cNvGrpSpPr>
            <a:grpSpLocks/>
          </p:cNvGrpSpPr>
          <p:nvPr/>
        </p:nvGrpSpPr>
        <p:grpSpPr bwMode="auto">
          <a:xfrm>
            <a:off x="5118490" y="2074535"/>
            <a:ext cx="642051" cy="642051"/>
            <a:chOff x="3428" y="1341"/>
            <a:chExt cx="430" cy="430"/>
          </a:xfrm>
        </p:grpSpPr>
        <p:sp>
          <p:nvSpPr>
            <p:cNvPr id="22" name="Sev01"/>
            <p:cNvSpPr>
              <a:spLocks noChangeAspect="1"/>
            </p:cNvSpPr>
            <p:nvPr/>
          </p:nvSpPr>
          <p:spPr bwMode="auto">
            <a:xfrm>
              <a:off x="3428" y="1341"/>
              <a:ext cx="430" cy="430"/>
            </a:xfrm>
            <a:prstGeom prst="ellipse">
              <a:avLst/>
            </a:prstGeom>
            <a:noFill/>
            <a:ln w="57150" algn="ctr">
              <a:solidFill>
                <a:schemeClr val="tx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sp>
          <p:nvSpPr>
            <p:cNvPr id="80916" name="TextBox 67"/>
            <p:cNvSpPr txBox="1">
              <a:spLocks noChangeArrowheads="1"/>
            </p:cNvSpPr>
            <p:nvPr/>
          </p:nvSpPr>
          <p:spPr bwMode="auto">
            <a:xfrm>
              <a:off x="3457" y="1429"/>
              <a:ext cx="376" cy="271"/>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3399FF"/>
                  </a:solidFill>
                  <a:effectLst/>
                  <a:uLnTx/>
                  <a:uFillTx/>
                  <a:latin typeface="微软雅黑" pitchFamily="34" charset="-122"/>
                  <a:ea typeface="微软雅黑" pitchFamily="34" charset="-122"/>
                  <a:cs typeface="+mn-cs"/>
                </a:rPr>
                <a:t>输入</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3399FF"/>
                  </a:solidFill>
                  <a:effectLst/>
                  <a:uLnTx/>
                  <a:uFillTx/>
                  <a:latin typeface="微软雅黑" pitchFamily="34" charset="-122"/>
                  <a:ea typeface="微软雅黑" pitchFamily="34" charset="-122"/>
                  <a:cs typeface="+mn-cs"/>
                </a:rPr>
                <a:t>标题</a:t>
              </a:r>
            </a:p>
          </p:txBody>
        </p:sp>
      </p:grpSp>
      <p:grpSp>
        <p:nvGrpSpPr>
          <p:cNvPr id="91190" name="Group 54"/>
          <p:cNvGrpSpPr>
            <a:grpSpLocks/>
          </p:cNvGrpSpPr>
          <p:nvPr/>
        </p:nvGrpSpPr>
        <p:grpSpPr bwMode="auto">
          <a:xfrm>
            <a:off x="7058082" y="3052543"/>
            <a:ext cx="642051" cy="642051"/>
            <a:chOff x="4727" y="1996"/>
            <a:chExt cx="430" cy="430"/>
          </a:xfrm>
        </p:grpSpPr>
        <p:sp>
          <p:nvSpPr>
            <p:cNvPr id="14" name="Sev01"/>
            <p:cNvSpPr>
              <a:spLocks noChangeAspect="1"/>
            </p:cNvSpPr>
            <p:nvPr/>
          </p:nvSpPr>
          <p:spPr bwMode="auto">
            <a:xfrm>
              <a:off x="4727" y="1996"/>
              <a:ext cx="430" cy="430"/>
            </a:xfrm>
            <a:prstGeom prst="ellipse">
              <a:avLst/>
            </a:prstGeom>
            <a:noFill/>
            <a:ln w="57150" algn="ctr">
              <a:solidFill>
                <a:schemeClr val="tx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sp>
          <p:nvSpPr>
            <p:cNvPr id="80914" name="TextBox 67"/>
            <p:cNvSpPr txBox="1">
              <a:spLocks noChangeArrowheads="1"/>
            </p:cNvSpPr>
            <p:nvPr/>
          </p:nvSpPr>
          <p:spPr bwMode="auto">
            <a:xfrm>
              <a:off x="4773" y="2064"/>
              <a:ext cx="376" cy="271"/>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3399FF"/>
                  </a:solidFill>
                  <a:effectLst/>
                  <a:uLnTx/>
                  <a:uFillTx/>
                  <a:latin typeface="微软雅黑" pitchFamily="34" charset="-122"/>
                  <a:ea typeface="微软雅黑" pitchFamily="34" charset="-122"/>
                  <a:cs typeface="+mn-cs"/>
                </a:rPr>
                <a:t>输入</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3399FF"/>
                  </a:solidFill>
                  <a:effectLst/>
                  <a:uLnTx/>
                  <a:uFillTx/>
                  <a:latin typeface="微软雅黑" pitchFamily="34" charset="-122"/>
                  <a:ea typeface="微软雅黑" pitchFamily="34" charset="-122"/>
                  <a:cs typeface="+mn-cs"/>
                </a:rPr>
                <a:t>标题</a:t>
              </a:r>
            </a:p>
          </p:txBody>
        </p:sp>
      </p:gr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9713462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strVal val="4*#ppt_w"/>
                                          </p:val>
                                        </p:tav>
                                        <p:tav tm="100000">
                                          <p:val>
                                            <p:strVal val="#ppt_w"/>
                                          </p:val>
                                        </p:tav>
                                      </p:tavLst>
                                    </p:anim>
                                    <p:anim calcmode="lin" valueType="num">
                                      <p:cBhvr>
                                        <p:cTn id="12" dur="500" fill="hold"/>
                                        <p:tgtEl>
                                          <p:spTgt spid="31"/>
                                        </p:tgtEl>
                                        <p:attrNameLst>
                                          <p:attrName>ppt_h</p:attrName>
                                        </p:attrNameLst>
                                      </p:cBhvr>
                                      <p:tavLst>
                                        <p:tav tm="0">
                                          <p:val>
                                            <p:strVal val="4*#ppt_h"/>
                                          </p:val>
                                        </p:tav>
                                        <p:tav tm="100000">
                                          <p:val>
                                            <p:strVal val="#ppt_h"/>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par>
                          <p:cTn id="17" fill="hold">
                            <p:stCondLst>
                              <p:cond delay="1500"/>
                            </p:stCondLst>
                            <p:childTnLst>
                              <p:par>
                                <p:cTn id="18" presetID="23" presetClass="entr" presetSubtype="32"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strVal val="4*#ppt_w"/>
                                          </p:val>
                                        </p:tav>
                                        <p:tav tm="100000">
                                          <p:val>
                                            <p:strVal val="#ppt_w"/>
                                          </p:val>
                                        </p:tav>
                                      </p:tavLst>
                                    </p:anim>
                                    <p:anim calcmode="lin" valueType="num">
                                      <p:cBhvr>
                                        <p:cTn id="21" dur="500" fill="hold"/>
                                        <p:tgtEl>
                                          <p:spTgt spid="7"/>
                                        </p:tgtEl>
                                        <p:attrNameLst>
                                          <p:attrName>ppt_h</p:attrName>
                                        </p:attrNameLst>
                                      </p:cBhvr>
                                      <p:tavLst>
                                        <p:tav tm="0">
                                          <p:val>
                                            <p:strVal val="4*#ppt_h"/>
                                          </p:val>
                                        </p:tav>
                                        <p:tav tm="100000">
                                          <p:val>
                                            <p:strVal val="#ppt_h"/>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2500"/>
                            </p:stCondLst>
                            <p:childTnLst>
                              <p:par>
                                <p:cTn id="27" presetID="23" presetClass="entr" presetSubtype="32"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strVal val="4*#ppt_w"/>
                                          </p:val>
                                        </p:tav>
                                        <p:tav tm="100000">
                                          <p:val>
                                            <p:strVal val="#ppt_w"/>
                                          </p:val>
                                        </p:tav>
                                      </p:tavLst>
                                    </p:anim>
                                    <p:anim calcmode="lin" valueType="num">
                                      <p:cBhvr>
                                        <p:cTn id="30" dur="500" fill="hold"/>
                                        <p:tgtEl>
                                          <p:spTgt spid="13"/>
                                        </p:tgtEl>
                                        <p:attrNameLst>
                                          <p:attrName>ppt_h</p:attrName>
                                        </p:attrNameLst>
                                      </p:cBhvr>
                                      <p:tavLst>
                                        <p:tav tm="0">
                                          <p:val>
                                            <p:strVal val="4*#ppt_h"/>
                                          </p:val>
                                        </p:tav>
                                        <p:tav tm="100000">
                                          <p:val>
                                            <p:strVal val="#ppt_h"/>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3500"/>
                            </p:stCondLst>
                            <p:childTnLst>
                              <p:par>
                                <p:cTn id="36" presetID="23" presetClass="entr" presetSubtype="32"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strVal val="4*#ppt_w"/>
                                          </p:val>
                                        </p:tav>
                                        <p:tav tm="100000">
                                          <p:val>
                                            <p:strVal val="#ppt_w"/>
                                          </p:val>
                                        </p:tav>
                                      </p:tavLst>
                                    </p:anim>
                                    <p:anim calcmode="lin" valueType="num">
                                      <p:cBhvr>
                                        <p:cTn id="39" dur="500" fill="hold"/>
                                        <p:tgtEl>
                                          <p:spTgt spid="21"/>
                                        </p:tgtEl>
                                        <p:attrNameLst>
                                          <p:attrName>ppt_h</p:attrName>
                                        </p:attrNameLst>
                                      </p:cBhvr>
                                      <p:tavLst>
                                        <p:tav tm="0">
                                          <p:val>
                                            <p:strVal val="4*#ppt_h"/>
                                          </p:val>
                                        </p:tav>
                                        <p:tav tm="100000">
                                          <p:val>
                                            <p:strVal val="#ppt_h"/>
                                          </p:val>
                                        </p:tav>
                                      </p:tavLst>
                                    </p:anim>
                                  </p:childTnLst>
                                </p:cTn>
                              </p:par>
                            </p:childTnLst>
                          </p:cTn>
                        </p:par>
                        <p:par>
                          <p:cTn id="40" fill="hold">
                            <p:stCondLst>
                              <p:cond delay="4000"/>
                            </p:stCondLst>
                            <p:childTnLst>
                              <p:par>
                                <p:cTn id="41" presetID="42" presetClass="entr" presetSubtype="0" fill="hold" nodeType="afterEffect">
                                  <p:stCondLst>
                                    <p:cond delay="0"/>
                                  </p:stCondLst>
                                  <p:childTnLst>
                                    <p:set>
                                      <p:cBhvr>
                                        <p:cTn id="42" dur="1" fill="hold">
                                          <p:stCondLst>
                                            <p:cond delay="0"/>
                                          </p:stCondLst>
                                        </p:cTn>
                                        <p:tgtEl>
                                          <p:spTgt spid="91187"/>
                                        </p:tgtEl>
                                        <p:attrNameLst>
                                          <p:attrName>style.visibility</p:attrName>
                                        </p:attrNameLst>
                                      </p:cBhvr>
                                      <p:to>
                                        <p:strVal val="visible"/>
                                      </p:to>
                                    </p:set>
                                    <p:animEffect transition="in" filter="fade">
                                      <p:cBhvr>
                                        <p:cTn id="43" dur="1000"/>
                                        <p:tgtEl>
                                          <p:spTgt spid="91187"/>
                                        </p:tgtEl>
                                      </p:cBhvr>
                                    </p:animEffect>
                                    <p:anim calcmode="lin" valueType="num">
                                      <p:cBhvr>
                                        <p:cTn id="44" dur="1000" fill="hold"/>
                                        <p:tgtEl>
                                          <p:spTgt spid="91187"/>
                                        </p:tgtEl>
                                        <p:attrNameLst>
                                          <p:attrName>ppt_x</p:attrName>
                                        </p:attrNameLst>
                                      </p:cBhvr>
                                      <p:tavLst>
                                        <p:tav tm="0">
                                          <p:val>
                                            <p:strVal val="#ppt_x"/>
                                          </p:val>
                                        </p:tav>
                                        <p:tav tm="100000">
                                          <p:val>
                                            <p:strVal val="#ppt_x"/>
                                          </p:val>
                                        </p:tav>
                                      </p:tavLst>
                                    </p:anim>
                                    <p:anim calcmode="lin" valueType="num">
                                      <p:cBhvr>
                                        <p:cTn id="45" dur="1000" fill="hold"/>
                                        <p:tgtEl>
                                          <p:spTgt spid="91187"/>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0"/>
                                  </p:stCondLst>
                                  <p:childTnLst>
                                    <p:set>
                                      <p:cBhvr>
                                        <p:cTn id="47" dur="1" fill="hold">
                                          <p:stCondLst>
                                            <p:cond delay="0"/>
                                          </p:stCondLst>
                                        </p:cTn>
                                        <p:tgtEl>
                                          <p:spTgt spid="91188"/>
                                        </p:tgtEl>
                                        <p:attrNameLst>
                                          <p:attrName>style.visibility</p:attrName>
                                        </p:attrNameLst>
                                      </p:cBhvr>
                                      <p:to>
                                        <p:strVal val="visible"/>
                                      </p:to>
                                    </p:set>
                                    <p:animEffect transition="in" filter="fade">
                                      <p:cBhvr>
                                        <p:cTn id="48" dur="1000"/>
                                        <p:tgtEl>
                                          <p:spTgt spid="91188"/>
                                        </p:tgtEl>
                                      </p:cBhvr>
                                    </p:animEffect>
                                    <p:anim calcmode="lin" valueType="num">
                                      <p:cBhvr>
                                        <p:cTn id="49" dur="1000" fill="hold"/>
                                        <p:tgtEl>
                                          <p:spTgt spid="91188"/>
                                        </p:tgtEl>
                                        <p:attrNameLst>
                                          <p:attrName>ppt_x</p:attrName>
                                        </p:attrNameLst>
                                      </p:cBhvr>
                                      <p:tavLst>
                                        <p:tav tm="0">
                                          <p:val>
                                            <p:strVal val="#ppt_x"/>
                                          </p:val>
                                        </p:tav>
                                        <p:tav tm="100000">
                                          <p:val>
                                            <p:strVal val="#ppt_x"/>
                                          </p:val>
                                        </p:tav>
                                      </p:tavLst>
                                    </p:anim>
                                    <p:anim calcmode="lin" valueType="num">
                                      <p:cBhvr>
                                        <p:cTn id="50" dur="1000" fill="hold"/>
                                        <p:tgtEl>
                                          <p:spTgt spid="91188"/>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91189"/>
                                        </p:tgtEl>
                                        <p:attrNameLst>
                                          <p:attrName>style.visibility</p:attrName>
                                        </p:attrNameLst>
                                      </p:cBhvr>
                                      <p:to>
                                        <p:strVal val="visible"/>
                                      </p:to>
                                    </p:set>
                                    <p:animEffect transition="in" filter="fade">
                                      <p:cBhvr>
                                        <p:cTn id="53" dur="1000"/>
                                        <p:tgtEl>
                                          <p:spTgt spid="91189"/>
                                        </p:tgtEl>
                                      </p:cBhvr>
                                    </p:animEffect>
                                    <p:anim calcmode="lin" valueType="num">
                                      <p:cBhvr>
                                        <p:cTn id="54" dur="1000" fill="hold"/>
                                        <p:tgtEl>
                                          <p:spTgt spid="91189"/>
                                        </p:tgtEl>
                                        <p:attrNameLst>
                                          <p:attrName>ppt_x</p:attrName>
                                        </p:attrNameLst>
                                      </p:cBhvr>
                                      <p:tavLst>
                                        <p:tav tm="0">
                                          <p:val>
                                            <p:strVal val="#ppt_x"/>
                                          </p:val>
                                        </p:tav>
                                        <p:tav tm="100000">
                                          <p:val>
                                            <p:strVal val="#ppt_x"/>
                                          </p:val>
                                        </p:tav>
                                      </p:tavLst>
                                    </p:anim>
                                    <p:anim calcmode="lin" valueType="num">
                                      <p:cBhvr>
                                        <p:cTn id="55" dur="1000" fill="hold"/>
                                        <p:tgtEl>
                                          <p:spTgt spid="91189"/>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0"/>
                                  </p:stCondLst>
                                  <p:childTnLst>
                                    <p:set>
                                      <p:cBhvr>
                                        <p:cTn id="57" dur="1" fill="hold">
                                          <p:stCondLst>
                                            <p:cond delay="0"/>
                                          </p:stCondLst>
                                        </p:cTn>
                                        <p:tgtEl>
                                          <p:spTgt spid="91190"/>
                                        </p:tgtEl>
                                        <p:attrNameLst>
                                          <p:attrName>style.visibility</p:attrName>
                                        </p:attrNameLst>
                                      </p:cBhvr>
                                      <p:to>
                                        <p:strVal val="visible"/>
                                      </p:to>
                                    </p:set>
                                    <p:animEffect transition="in" filter="fade">
                                      <p:cBhvr>
                                        <p:cTn id="58" dur="1000"/>
                                        <p:tgtEl>
                                          <p:spTgt spid="91190"/>
                                        </p:tgtEl>
                                      </p:cBhvr>
                                    </p:animEffect>
                                    <p:anim calcmode="lin" valueType="num">
                                      <p:cBhvr>
                                        <p:cTn id="59" dur="1000" fill="hold"/>
                                        <p:tgtEl>
                                          <p:spTgt spid="91190"/>
                                        </p:tgtEl>
                                        <p:attrNameLst>
                                          <p:attrName>ppt_x</p:attrName>
                                        </p:attrNameLst>
                                      </p:cBhvr>
                                      <p:tavLst>
                                        <p:tav tm="0">
                                          <p:val>
                                            <p:strVal val="#ppt_x"/>
                                          </p:val>
                                        </p:tav>
                                        <p:tav tm="100000">
                                          <p:val>
                                            <p:strVal val="#ppt_x"/>
                                          </p:val>
                                        </p:tav>
                                      </p:tavLst>
                                    </p:anim>
                                    <p:anim calcmode="lin" valueType="num">
                                      <p:cBhvr>
                                        <p:cTn id="60" dur="1000" fill="hold"/>
                                        <p:tgtEl>
                                          <p:spTgt spid="91190"/>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42" presetClass="entr" presetSubtype="0" fill="hold" nodeType="afterEffect">
                                  <p:stCondLst>
                                    <p:cond delay="0"/>
                                  </p:stCondLst>
                                  <p:childTnLst>
                                    <p:set>
                                      <p:cBhvr>
                                        <p:cTn id="63" dur="1" fill="hold">
                                          <p:stCondLst>
                                            <p:cond delay="0"/>
                                          </p:stCondLst>
                                        </p:cTn>
                                        <p:tgtEl>
                                          <p:spTgt spid="91191"/>
                                        </p:tgtEl>
                                        <p:attrNameLst>
                                          <p:attrName>style.visibility</p:attrName>
                                        </p:attrNameLst>
                                      </p:cBhvr>
                                      <p:to>
                                        <p:strVal val="visible"/>
                                      </p:to>
                                    </p:set>
                                    <p:animEffect transition="in" filter="fade">
                                      <p:cBhvr>
                                        <p:cTn id="64" dur="1000"/>
                                        <p:tgtEl>
                                          <p:spTgt spid="91191"/>
                                        </p:tgtEl>
                                      </p:cBhvr>
                                    </p:animEffect>
                                    <p:anim calcmode="lin" valueType="num">
                                      <p:cBhvr>
                                        <p:cTn id="65" dur="1000" fill="hold"/>
                                        <p:tgtEl>
                                          <p:spTgt spid="91191"/>
                                        </p:tgtEl>
                                        <p:attrNameLst>
                                          <p:attrName>ppt_x</p:attrName>
                                        </p:attrNameLst>
                                      </p:cBhvr>
                                      <p:tavLst>
                                        <p:tav tm="0">
                                          <p:val>
                                            <p:strVal val="#ppt_x"/>
                                          </p:val>
                                        </p:tav>
                                        <p:tav tm="100000">
                                          <p:val>
                                            <p:strVal val="#ppt_x"/>
                                          </p:val>
                                        </p:tav>
                                      </p:tavLst>
                                    </p:anim>
                                    <p:anim calcmode="lin" valueType="num">
                                      <p:cBhvr>
                                        <p:cTn id="66" dur="1000" fill="hold"/>
                                        <p:tgtEl>
                                          <p:spTgt spid="91191"/>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91192"/>
                                        </p:tgtEl>
                                        <p:attrNameLst>
                                          <p:attrName>style.visibility</p:attrName>
                                        </p:attrNameLst>
                                      </p:cBhvr>
                                      <p:to>
                                        <p:strVal val="visible"/>
                                      </p:to>
                                    </p:set>
                                    <p:animEffect transition="in" filter="fade">
                                      <p:cBhvr>
                                        <p:cTn id="69" dur="1000"/>
                                        <p:tgtEl>
                                          <p:spTgt spid="91192"/>
                                        </p:tgtEl>
                                      </p:cBhvr>
                                    </p:animEffect>
                                    <p:anim calcmode="lin" valueType="num">
                                      <p:cBhvr>
                                        <p:cTn id="70" dur="1000" fill="hold"/>
                                        <p:tgtEl>
                                          <p:spTgt spid="91192"/>
                                        </p:tgtEl>
                                        <p:attrNameLst>
                                          <p:attrName>ppt_x</p:attrName>
                                        </p:attrNameLst>
                                      </p:cBhvr>
                                      <p:tavLst>
                                        <p:tav tm="0">
                                          <p:val>
                                            <p:strVal val="#ppt_x"/>
                                          </p:val>
                                        </p:tav>
                                        <p:tav tm="100000">
                                          <p:val>
                                            <p:strVal val="#ppt_x"/>
                                          </p:val>
                                        </p:tav>
                                      </p:tavLst>
                                    </p:anim>
                                    <p:anim calcmode="lin" valueType="num">
                                      <p:cBhvr>
                                        <p:cTn id="71" dur="1000" fill="hold"/>
                                        <p:tgtEl>
                                          <p:spTgt spid="91192"/>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91193"/>
                                        </p:tgtEl>
                                        <p:attrNameLst>
                                          <p:attrName>style.visibility</p:attrName>
                                        </p:attrNameLst>
                                      </p:cBhvr>
                                      <p:to>
                                        <p:strVal val="visible"/>
                                      </p:to>
                                    </p:set>
                                    <p:animEffect transition="in" filter="fade">
                                      <p:cBhvr>
                                        <p:cTn id="74" dur="1000"/>
                                        <p:tgtEl>
                                          <p:spTgt spid="91193"/>
                                        </p:tgtEl>
                                      </p:cBhvr>
                                    </p:animEffect>
                                    <p:anim calcmode="lin" valueType="num">
                                      <p:cBhvr>
                                        <p:cTn id="75" dur="1000" fill="hold"/>
                                        <p:tgtEl>
                                          <p:spTgt spid="91193"/>
                                        </p:tgtEl>
                                        <p:attrNameLst>
                                          <p:attrName>ppt_x</p:attrName>
                                        </p:attrNameLst>
                                      </p:cBhvr>
                                      <p:tavLst>
                                        <p:tav tm="0">
                                          <p:val>
                                            <p:strVal val="#ppt_x"/>
                                          </p:val>
                                        </p:tav>
                                        <p:tav tm="100000">
                                          <p:val>
                                            <p:strVal val="#ppt_x"/>
                                          </p:val>
                                        </p:tav>
                                      </p:tavLst>
                                    </p:anim>
                                    <p:anim calcmode="lin" valueType="num">
                                      <p:cBhvr>
                                        <p:cTn id="76" dur="1000" fill="hold"/>
                                        <p:tgtEl>
                                          <p:spTgt spid="91193"/>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91194"/>
                                        </p:tgtEl>
                                        <p:attrNameLst>
                                          <p:attrName>style.visibility</p:attrName>
                                        </p:attrNameLst>
                                      </p:cBhvr>
                                      <p:to>
                                        <p:strVal val="visible"/>
                                      </p:to>
                                    </p:set>
                                    <p:animEffect transition="in" filter="fade">
                                      <p:cBhvr>
                                        <p:cTn id="79" dur="1000"/>
                                        <p:tgtEl>
                                          <p:spTgt spid="91194"/>
                                        </p:tgtEl>
                                      </p:cBhvr>
                                    </p:animEffect>
                                    <p:anim calcmode="lin" valueType="num">
                                      <p:cBhvr>
                                        <p:cTn id="80" dur="1000" fill="hold"/>
                                        <p:tgtEl>
                                          <p:spTgt spid="91194"/>
                                        </p:tgtEl>
                                        <p:attrNameLst>
                                          <p:attrName>ppt_x</p:attrName>
                                        </p:attrNameLst>
                                      </p:cBhvr>
                                      <p:tavLst>
                                        <p:tav tm="0">
                                          <p:val>
                                            <p:strVal val="#ppt_x"/>
                                          </p:val>
                                        </p:tav>
                                        <p:tav tm="100000">
                                          <p:val>
                                            <p:strVal val="#ppt_x"/>
                                          </p:val>
                                        </p:tav>
                                      </p:tavLst>
                                    </p:anim>
                                    <p:anim calcmode="lin" valueType="num">
                                      <p:cBhvr>
                                        <p:cTn id="81" dur="1000" fill="hold"/>
                                        <p:tgtEl>
                                          <p:spTgt spid="911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1" grpId="0" animBg="1"/>
      <p:bldP spid="3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95" name="Group 59"/>
          <p:cNvGrpSpPr>
            <a:grpSpLocks/>
          </p:cNvGrpSpPr>
          <p:nvPr/>
        </p:nvGrpSpPr>
        <p:grpSpPr bwMode="auto">
          <a:xfrm>
            <a:off x="1524498" y="1023363"/>
            <a:ext cx="5215544" cy="3850813"/>
            <a:chOff x="721" y="537"/>
            <a:chExt cx="3871" cy="2418"/>
          </a:xfrm>
        </p:grpSpPr>
        <p:grpSp>
          <p:nvGrpSpPr>
            <p:cNvPr id="82956" name="Group 53"/>
            <p:cNvGrpSpPr>
              <a:grpSpLocks/>
            </p:cNvGrpSpPr>
            <p:nvPr/>
          </p:nvGrpSpPr>
          <p:grpSpPr bwMode="auto">
            <a:xfrm>
              <a:off x="2268" y="1579"/>
              <a:ext cx="1782" cy="844"/>
              <a:chOff x="2268" y="1579"/>
              <a:chExt cx="1782" cy="844"/>
            </a:xfrm>
          </p:grpSpPr>
          <p:sp>
            <p:nvSpPr>
              <p:cNvPr id="82998" name="Freeform 14"/>
              <p:cNvSpPr>
                <a:spLocks/>
              </p:cNvSpPr>
              <p:nvPr/>
            </p:nvSpPr>
            <p:spPr bwMode="auto">
              <a:xfrm>
                <a:off x="2268" y="1858"/>
                <a:ext cx="753" cy="565"/>
              </a:xfrm>
              <a:custGeom>
                <a:avLst/>
                <a:gdLst>
                  <a:gd name="T0" fmla="*/ 0 w 2963"/>
                  <a:gd name="T1" fmla="*/ 0 h 3007"/>
                  <a:gd name="T2" fmla="*/ 0 w 2963"/>
                  <a:gd name="T3" fmla="*/ 0 h 3007"/>
                  <a:gd name="T4" fmla="*/ 0 w 2963"/>
                  <a:gd name="T5" fmla="*/ 0 h 3007"/>
                  <a:gd name="T6" fmla="*/ 0 w 2963"/>
                  <a:gd name="T7" fmla="*/ 0 h 3007"/>
                  <a:gd name="T8" fmla="*/ 0 w 2963"/>
                  <a:gd name="T9" fmla="*/ 0 h 3007"/>
                  <a:gd name="T10" fmla="*/ 0 w 2963"/>
                  <a:gd name="T11" fmla="*/ 0 h 3007"/>
                  <a:gd name="T12" fmla="*/ 0 w 2963"/>
                  <a:gd name="T13" fmla="*/ 0 h 3007"/>
                  <a:gd name="T14" fmla="*/ 0 w 2963"/>
                  <a:gd name="T15" fmla="*/ 0 h 3007"/>
                  <a:gd name="T16" fmla="*/ 0 w 2963"/>
                  <a:gd name="T17" fmla="*/ 0 h 3007"/>
                  <a:gd name="T18" fmla="*/ 0 w 2963"/>
                  <a:gd name="T19" fmla="*/ 0 h 3007"/>
                  <a:gd name="T20" fmla="*/ 0 w 2963"/>
                  <a:gd name="T21" fmla="*/ 0 h 3007"/>
                  <a:gd name="T22" fmla="*/ 0 w 2963"/>
                  <a:gd name="T23" fmla="*/ 0 h 3007"/>
                  <a:gd name="T24" fmla="*/ 0 w 2963"/>
                  <a:gd name="T25" fmla="*/ 0 h 3007"/>
                  <a:gd name="T26" fmla="*/ 0 w 2963"/>
                  <a:gd name="T27" fmla="*/ 0 h 3007"/>
                  <a:gd name="T28" fmla="*/ 0 w 2963"/>
                  <a:gd name="T29" fmla="*/ 0 h 3007"/>
                  <a:gd name="T30" fmla="*/ 0 w 2963"/>
                  <a:gd name="T31" fmla="*/ 0 h 3007"/>
                  <a:gd name="T32" fmla="*/ 0 w 2963"/>
                  <a:gd name="T33" fmla="*/ 0 h 3007"/>
                  <a:gd name="T34" fmla="*/ 0 w 2963"/>
                  <a:gd name="T35" fmla="*/ 0 h 3007"/>
                  <a:gd name="T36" fmla="*/ 0 w 2963"/>
                  <a:gd name="T37" fmla="*/ 0 h 3007"/>
                  <a:gd name="T38" fmla="*/ 0 w 2963"/>
                  <a:gd name="T39" fmla="*/ 0 h 3007"/>
                  <a:gd name="T40" fmla="*/ 0 w 2963"/>
                  <a:gd name="T41" fmla="*/ 0 h 3007"/>
                  <a:gd name="T42" fmla="*/ 0 w 2963"/>
                  <a:gd name="T43" fmla="*/ 0 h 3007"/>
                  <a:gd name="T44" fmla="*/ 0 w 2963"/>
                  <a:gd name="T45" fmla="*/ 0 h 3007"/>
                  <a:gd name="T46" fmla="*/ 0 w 2963"/>
                  <a:gd name="T47" fmla="*/ 0 h 3007"/>
                  <a:gd name="T48" fmla="*/ 0 w 2963"/>
                  <a:gd name="T49" fmla="*/ 0 h 3007"/>
                  <a:gd name="T50" fmla="*/ 0 w 2963"/>
                  <a:gd name="T51" fmla="*/ 0 h 3007"/>
                  <a:gd name="T52" fmla="*/ 0 w 2963"/>
                  <a:gd name="T53" fmla="*/ 0 h 3007"/>
                  <a:gd name="T54" fmla="*/ 0 w 2963"/>
                  <a:gd name="T55" fmla="*/ 0 h 3007"/>
                  <a:gd name="T56" fmla="*/ 0 w 2963"/>
                  <a:gd name="T57" fmla="*/ 0 h 3007"/>
                  <a:gd name="T58" fmla="*/ 0 w 2963"/>
                  <a:gd name="T59" fmla="*/ 0 h 3007"/>
                  <a:gd name="T60" fmla="*/ 0 w 2963"/>
                  <a:gd name="T61" fmla="*/ 0 h 3007"/>
                  <a:gd name="T62" fmla="*/ 0 w 2963"/>
                  <a:gd name="T63" fmla="*/ 0 h 3007"/>
                  <a:gd name="T64" fmla="*/ 0 w 2963"/>
                  <a:gd name="T65" fmla="*/ 0 h 3007"/>
                  <a:gd name="T66" fmla="*/ 0 w 2963"/>
                  <a:gd name="T67" fmla="*/ 0 h 3007"/>
                  <a:gd name="T68" fmla="*/ 0 w 2963"/>
                  <a:gd name="T69" fmla="*/ 0 h 3007"/>
                  <a:gd name="T70" fmla="*/ 0 w 2963"/>
                  <a:gd name="T71" fmla="*/ 0 h 3007"/>
                  <a:gd name="T72" fmla="*/ 0 w 2963"/>
                  <a:gd name="T73" fmla="*/ 0 h 3007"/>
                  <a:gd name="T74" fmla="*/ 0 w 2963"/>
                  <a:gd name="T75" fmla="*/ 0 h 3007"/>
                  <a:gd name="T76" fmla="*/ 0 w 2963"/>
                  <a:gd name="T77" fmla="*/ 0 h 3007"/>
                  <a:gd name="T78" fmla="*/ 0 w 2963"/>
                  <a:gd name="T79" fmla="*/ 0 h 3007"/>
                  <a:gd name="T80" fmla="*/ 0 w 2963"/>
                  <a:gd name="T81" fmla="*/ 0 h 3007"/>
                  <a:gd name="T82" fmla="*/ 0 w 2963"/>
                  <a:gd name="T83" fmla="*/ 0 h 3007"/>
                  <a:gd name="T84" fmla="*/ 0 w 2963"/>
                  <a:gd name="T85" fmla="*/ 0 h 3007"/>
                  <a:gd name="T86" fmla="*/ 0 w 2963"/>
                  <a:gd name="T87" fmla="*/ 0 h 3007"/>
                  <a:gd name="T88" fmla="*/ 0 w 2963"/>
                  <a:gd name="T89" fmla="*/ 0 h 3007"/>
                  <a:gd name="T90" fmla="*/ 0 w 2963"/>
                  <a:gd name="T91" fmla="*/ 0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63"/>
                  <a:gd name="T139" fmla="*/ 0 h 3007"/>
                  <a:gd name="T140" fmla="*/ 2963 w 2963"/>
                  <a:gd name="T141" fmla="*/ 3007 h 30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99" name="Freeform 25"/>
              <p:cNvSpPr>
                <a:spLocks/>
              </p:cNvSpPr>
              <p:nvPr/>
            </p:nvSpPr>
            <p:spPr bwMode="auto">
              <a:xfrm>
                <a:off x="3555" y="1579"/>
                <a:ext cx="495" cy="250"/>
              </a:xfrm>
              <a:custGeom>
                <a:avLst/>
                <a:gdLst>
                  <a:gd name="T0" fmla="*/ 0 w 1952"/>
                  <a:gd name="T1" fmla="*/ 0 h 1326"/>
                  <a:gd name="T2" fmla="*/ 0 w 1952"/>
                  <a:gd name="T3" fmla="*/ 0 h 1326"/>
                  <a:gd name="T4" fmla="*/ 0 w 1952"/>
                  <a:gd name="T5" fmla="*/ 0 h 1326"/>
                  <a:gd name="T6" fmla="*/ 0 w 1952"/>
                  <a:gd name="T7" fmla="*/ 0 h 1326"/>
                  <a:gd name="T8" fmla="*/ 0 w 1952"/>
                  <a:gd name="T9" fmla="*/ 0 h 1326"/>
                  <a:gd name="T10" fmla="*/ 0 w 1952"/>
                  <a:gd name="T11" fmla="*/ 0 h 1326"/>
                  <a:gd name="T12" fmla="*/ 0 w 1952"/>
                  <a:gd name="T13" fmla="*/ 0 h 1326"/>
                  <a:gd name="T14" fmla="*/ 0 w 1952"/>
                  <a:gd name="T15" fmla="*/ 0 h 1326"/>
                  <a:gd name="T16" fmla="*/ 0 w 1952"/>
                  <a:gd name="T17" fmla="*/ 0 h 1326"/>
                  <a:gd name="T18" fmla="*/ 0 w 1952"/>
                  <a:gd name="T19" fmla="*/ 0 h 1326"/>
                  <a:gd name="T20" fmla="*/ 0 w 1952"/>
                  <a:gd name="T21" fmla="*/ 0 h 1326"/>
                  <a:gd name="T22" fmla="*/ 0 w 1952"/>
                  <a:gd name="T23" fmla="*/ 0 h 1326"/>
                  <a:gd name="T24" fmla="*/ 0 w 1952"/>
                  <a:gd name="T25" fmla="*/ 0 h 1326"/>
                  <a:gd name="T26" fmla="*/ 0 w 1952"/>
                  <a:gd name="T27" fmla="*/ 0 h 1326"/>
                  <a:gd name="T28" fmla="*/ 0 w 1952"/>
                  <a:gd name="T29" fmla="*/ 0 h 1326"/>
                  <a:gd name="T30" fmla="*/ 0 w 1952"/>
                  <a:gd name="T31" fmla="*/ 0 h 1326"/>
                  <a:gd name="T32" fmla="*/ 0 w 1952"/>
                  <a:gd name="T33" fmla="*/ 0 h 1326"/>
                  <a:gd name="T34" fmla="*/ 0 w 1952"/>
                  <a:gd name="T35" fmla="*/ 0 h 1326"/>
                  <a:gd name="T36" fmla="*/ 0 w 1952"/>
                  <a:gd name="T37" fmla="*/ 0 h 1326"/>
                  <a:gd name="T38" fmla="*/ 0 w 1952"/>
                  <a:gd name="T39" fmla="*/ 0 h 1326"/>
                  <a:gd name="T40" fmla="*/ 0 w 1952"/>
                  <a:gd name="T41" fmla="*/ 0 h 1326"/>
                  <a:gd name="T42" fmla="*/ 0 w 1952"/>
                  <a:gd name="T43" fmla="*/ 0 h 1326"/>
                  <a:gd name="T44" fmla="*/ 0 w 1952"/>
                  <a:gd name="T45" fmla="*/ 0 h 1326"/>
                  <a:gd name="T46" fmla="*/ 0 w 1952"/>
                  <a:gd name="T47" fmla="*/ 0 h 1326"/>
                  <a:gd name="T48" fmla="*/ 0 w 1952"/>
                  <a:gd name="T49" fmla="*/ 0 h 1326"/>
                  <a:gd name="T50" fmla="*/ 0 w 1952"/>
                  <a:gd name="T51" fmla="*/ 0 h 1326"/>
                  <a:gd name="T52" fmla="*/ 0 w 1952"/>
                  <a:gd name="T53" fmla="*/ 0 h 1326"/>
                  <a:gd name="T54" fmla="*/ 0 w 1952"/>
                  <a:gd name="T55" fmla="*/ 0 h 1326"/>
                  <a:gd name="T56" fmla="*/ 0 w 1952"/>
                  <a:gd name="T57" fmla="*/ 0 h 1326"/>
                  <a:gd name="T58" fmla="*/ 0 w 1952"/>
                  <a:gd name="T59" fmla="*/ 0 h 1326"/>
                  <a:gd name="T60" fmla="*/ 0 w 1952"/>
                  <a:gd name="T61" fmla="*/ 0 h 1326"/>
                  <a:gd name="T62" fmla="*/ 0 w 1952"/>
                  <a:gd name="T63" fmla="*/ 0 h 1326"/>
                  <a:gd name="T64" fmla="*/ 0 w 1952"/>
                  <a:gd name="T65" fmla="*/ 0 h 1326"/>
                  <a:gd name="T66" fmla="*/ 0 w 1952"/>
                  <a:gd name="T67" fmla="*/ 0 h 1326"/>
                  <a:gd name="T68" fmla="*/ 0 w 1952"/>
                  <a:gd name="T69" fmla="*/ 0 h 1326"/>
                  <a:gd name="T70" fmla="*/ 0 w 1952"/>
                  <a:gd name="T71" fmla="*/ 0 h 1326"/>
                  <a:gd name="T72" fmla="*/ 0 w 1952"/>
                  <a:gd name="T73" fmla="*/ 0 h 1326"/>
                  <a:gd name="T74" fmla="*/ 0 w 1952"/>
                  <a:gd name="T75" fmla="*/ 0 h 1326"/>
                  <a:gd name="T76" fmla="*/ 0 w 1952"/>
                  <a:gd name="T77" fmla="*/ 0 h 1326"/>
                  <a:gd name="T78" fmla="*/ 0 w 1952"/>
                  <a:gd name="T79" fmla="*/ 0 h 1326"/>
                  <a:gd name="T80" fmla="*/ 0 w 1952"/>
                  <a:gd name="T81" fmla="*/ 0 h 1326"/>
                  <a:gd name="T82" fmla="*/ 0 w 1952"/>
                  <a:gd name="T83" fmla="*/ 0 h 1326"/>
                  <a:gd name="T84" fmla="*/ 0 w 1952"/>
                  <a:gd name="T85" fmla="*/ 0 h 1326"/>
                  <a:gd name="T86" fmla="*/ 0 w 1952"/>
                  <a:gd name="T87" fmla="*/ 0 h 1326"/>
                  <a:gd name="T88" fmla="*/ 0 w 1952"/>
                  <a:gd name="T89" fmla="*/ 0 h 1326"/>
                  <a:gd name="T90" fmla="*/ 0 w 1952"/>
                  <a:gd name="T91" fmla="*/ 0 h 1326"/>
                  <a:gd name="T92" fmla="*/ 0 w 1952"/>
                  <a:gd name="T93" fmla="*/ 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952"/>
                  <a:gd name="T142" fmla="*/ 0 h 1326"/>
                  <a:gd name="T143" fmla="*/ 1952 w 1952"/>
                  <a:gd name="T144" fmla="*/ 1326 h 132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82957" name="Group 58"/>
            <p:cNvGrpSpPr>
              <a:grpSpLocks/>
            </p:cNvGrpSpPr>
            <p:nvPr/>
          </p:nvGrpSpPr>
          <p:grpSpPr bwMode="auto">
            <a:xfrm>
              <a:off x="721" y="537"/>
              <a:ext cx="3871" cy="2418"/>
              <a:chOff x="721" y="537"/>
              <a:chExt cx="3871" cy="2418"/>
            </a:xfrm>
          </p:grpSpPr>
          <p:sp>
            <p:nvSpPr>
              <p:cNvPr id="82958" name="Freeform 32"/>
              <p:cNvSpPr>
                <a:spLocks/>
              </p:cNvSpPr>
              <p:nvPr/>
            </p:nvSpPr>
            <p:spPr bwMode="auto">
              <a:xfrm>
                <a:off x="3854" y="1002"/>
                <a:ext cx="661" cy="326"/>
              </a:xfrm>
              <a:custGeom>
                <a:avLst/>
                <a:gdLst>
                  <a:gd name="T0" fmla="*/ 0 w 2595"/>
                  <a:gd name="T1" fmla="*/ 0 h 1727"/>
                  <a:gd name="T2" fmla="*/ 0 w 2595"/>
                  <a:gd name="T3" fmla="*/ 0 h 1727"/>
                  <a:gd name="T4" fmla="*/ 0 w 2595"/>
                  <a:gd name="T5" fmla="*/ 0 h 1727"/>
                  <a:gd name="T6" fmla="*/ 0 w 2595"/>
                  <a:gd name="T7" fmla="*/ 0 h 1727"/>
                  <a:gd name="T8" fmla="*/ 0 w 2595"/>
                  <a:gd name="T9" fmla="*/ 0 h 1727"/>
                  <a:gd name="T10" fmla="*/ 0 w 2595"/>
                  <a:gd name="T11" fmla="*/ 0 h 1727"/>
                  <a:gd name="T12" fmla="*/ 0 w 2595"/>
                  <a:gd name="T13" fmla="*/ 0 h 1727"/>
                  <a:gd name="T14" fmla="*/ 0 w 2595"/>
                  <a:gd name="T15" fmla="*/ 0 h 1727"/>
                  <a:gd name="T16" fmla="*/ 0 w 2595"/>
                  <a:gd name="T17" fmla="*/ 0 h 1727"/>
                  <a:gd name="T18" fmla="*/ 0 w 2595"/>
                  <a:gd name="T19" fmla="*/ 0 h 1727"/>
                  <a:gd name="T20" fmla="*/ 0 w 2595"/>
                  <a:gd name="T21" fmla="*/ 0 h 1727"/>
                  <a:gd name="T22" fmla="*/ 0 w 2595"/>
                  <a:gd name="T23" fmla="*/ 0 h 1727"/>
                  <a:gd name="T24" fmla="*/ 0 w 2595"/>
                  <a:gd name="T25" fmla="*/ 0 h 1727"/>
                  <a:gd name="T26" fmla="*/ 0 w 2595"/>
                  <a:gd name="T27" fmla="*/ 0 h 1727"/>
                  <a:gd name="T28" fmla="*/ 0 w 2595"/>
                  <a:gd name="T29" fmla="*/ 0 h 1727"/>
                  <a:gd name="T30" fmla="*/ 0 w 2595"/>
                  <a:gd name="T31" fmla="*/ 0 h 1727"/>
                  <a:gd name="T32" fmla="*/ 0 w 2595"/>
                  <a:gd name="T33" fmla="*/ 0 h 1727"/>
                  <a:gd name="T34" fmla="*/ 0 w 2595"/>
                  <a:gd name="T35" fmla="*/ 0 h 1727"/>
                  <a:gd name="T36" fmla="*/ 0 w 2595"/>
                  <a:gd name="T37" fmla="*/ 0 h 1727"/>
                  <a:gd name="T38" fmla="*/ 0 w 2595"/>
                  <a:gd name="T39" fmla="*/ 0 h 1727"/>
                  <a:gd name="T40" fmla="*/ 0 w 2595"/>
                  <a:gd name="T41" fmla="*/ 0 h 1727"/>
                  <a:gd name="T42" fmla="*/ 0 w 2595"/>
                  <a:gd name="T43" fmla="*/ 0 h 1727"/>
                  <a:gd name="T44" fmla="*/ 0 w 2595"/>
                  <a:gd name="T45" fmla="*/ 0 h 1727"/>
                  <a:gd name="T46" fmla="*/ 0 w 2595"/>
                  <a:gd name="T47" fmla="*/ 0 h 1727"/>
                  <a:gd name="T48" fmla="*/ 0 w 2595"/>
                  <a:gd name="T49" fmla="*/ 0 h 1727"/>
                  <a:gd name="T50" fmla="*/ 0 w 2595"/>
                  <a:gd name="T51" fmla="*/ 0 h 1727"/>
                  <a:gd name="T52" fmla="*/ 0 w 2595"/>
                  <a:gd name="T53" fmla="*/ 0 h 1727"/>
                  <a:gd name="T54" fmla="*/ 0 w 2595"/>
                  <a:gd name="T55" fmla="*/ 0 h 1727"/>
                  <a:gd name="T56" fmla="*/ 0 w 2595"/>
                  <a:gd name="T57" fmla="*/ 0 h 1727"/>
                  <a:gd name="T58" fmla="*/ 0 w 2595"/>
                  <a:gd name="T59" fmla="*/ 0 h 1727"/>
                  <a:gd name="T60" fmla="*/ 0 w 2595"/>
                  <a:gd name="T61" fmla="*/ 0 h 1727"/>
                  <a:gd name="T62" fmla="*/ 0 w 2595"/>
                  <a:gd name="T63" fmla="*/ 0 h 1727"/>
                  <a:gd name="T64" fmla="*/ 0 w 2595"/>
                  <a:gd name="T65" fmla="*/ 0 h 1727"/>
                  <a:gd name="T66" fmla="*/ 0 w 2595"/>
                  <a:gd name="T67" fmla="*/ 0 h 1727"/>
                  <a:gd name="T68" fmla="*/ 0 w 2595"/>
                  <a:gd name="T69" fmla="*/ 0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95"/>
                  <a:gd name="T106" fmla="*/ 0 h 1727"/>
                  <a:gd name="T107" fmla="*/ 2595 w 2595"/>
                  <a:gd name="T108" fmla="*/ 1727 h 17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nvGrpSpPr>
              <p:cNvPr id="82959" name="Group 57"/>
              <p:cNvGrpSpPr>
                <a:grpSpLocks/>
              </p:cNvGrpSpPr>
              <p:nvPr/>
            </p:nvGrpSpPr>
            <p:grpSpPr bwMode="auto">
              <a:xfrm>
                <a:off x="721" y="537"/>
                <a:ext cx="3871" cy="2418"/>
                <a:chOff x="721" y="537"/>
                <a:chExt cx="3871" cy="2418"/>
              </a:xfrm>
            </p:grpSpPr>
            <p:grpSp>
              <p:nvGrpSpPr>
                <p:cNvPr id="82960" name="Group 56"/>
                <p:cNvGrpSpPr>
                  <a:grpSpLocks/>
                </p:cNvGrpSpPr>
                <p:nvPr/>
              </p:nvGrpSpPr>
              <p:grpSpPr bwMode="auto">
                <a:xfrm>
                  <a:off x="2865" y="1507"/>
                  <a:ext cx="1302" cy="1448"/>
                  <a:chOff x="2865" y="1507"/>
                  <a:chExt cx="1302" cy="1448"/>
                </a:xfrm>
              </p:grpSpPr>
              <p:grpSp>
                <p:nvGrpSpPr>
                  <p:cNvPr id="82987" name="Group 50"/>
                  <p:cNvGrpSpPr>
                    <a:grpSpLocks/>
                  </p:cNvGrpSpPr>
                  <p:nvPr/>
                </p:nvGrpSpPr>
                <p:grpSpPr bwMode="auto">
                  <a:xfrm>
                    <a:off x="3106" y="2477"/>
                    <a:ext cx="1061" cy="478"/>
                    <a:chOff x="3106" y="2477"/>
                    <a:chExt cx="1061" cy="478"/>
                  </a:xfrm>
                </p:grpSpPr>
                <p:sp>
                  <p:nvSpPr>
                    <p:cNvPr id="82996" name="Freeform 6"/>
                    <p:cNvSpPr>
                      <a:spLocks/>
                    </p:cNvSpPr>
                    <p:nvPr/>
                  </p:nvSpPr>
                  <p:spPr bwMode="auto">
                    <a:xfrm>
                      <a:off x="4039" y="2477"/>
                      <a:ext cx="128" cy="226"/>
                    </a:xfrm>
                    <a:custGeom>
                      <a:avLst/>
                      <a:gdLst>
                        <a:gd name="T0" fmla="*/ 0 w 501"/>
                        <a:gd name="T1" fmla="*/ 0 h 1207"/>
                        <a:gd name="T2" fmla="*/ 0 w 501"/>
                        <a:gd name="T3" fmla="*/ 0 h 1207"/>
                        <a:gd name="T4" fmla="*/ 0 w 501"/>
                        <a:gd name="T5" fmla="*/ 0 h 1207"/>
                        <a:gd name="T6" fmla="*/ 0 w 501"/>
                        <a:gd name="T7" fmla="*/ 0 h 1207"/>
                        <a:gd name="T8" fmla="*/ 0 w 501"/>
                        <a:gd name="T9" fmla="*/ 0 h 1207"/>
                        <a:gd name="T10" fmla="*/ 0 w 501"/>
                        <a:gd name="T11" fmla="*/ 0 h 1207"/>
                        <a:gd name="T12" fmla="*/ 0 w 501"/>
                        <a:gd name="T13" fmla="*/ 0 h 1207"/>
                        <a:gd name="T14" fmla="*/ 0 w 501"/>
                        <a:gd name="T15" fmla="*/ 0 h 1207"/>
                        <a:gd name="T16" fmla="*/ 0 w 501"/>
                        <a:gd name="T17" fmla="*/ 0 h 1207"/>
                        <a:gd name="T18" fmla="*/ 0 w 501"/>
                        <a:gd name="T19" fmla="*/ 0 h 1207"/>
                        <a:gd name="T20" fmla="*/ 0 w 501"/>
                        <a:gd name="T21" fmla="*/ 0 h 1207"/>
                        <a:gd name="T22" fmla="*/ 0 w 501"/>
                        <a:gd name="T23" fmla="*/ 0 h 1207"/>
                        <a:gd name="T24" fmla="*/ 0 w 501"/>
                        <a:gd name="T25" fmla="*/ 0 h 1207"/>
                        <a:gd name="T26" fmla="*/ 0 w 501"/>
                        <a:gd name="T27" fmla="*/ 0 h 1207"/>
                        <a:gd name="T28" fmla="*/ 0 w 501"/>
                        <a:gd name="T29" fmla="*/ 0 h 1207"/>
                        <a:gd name="T30" fmla="*/ 0 w 501"/>
                        <a:gd name="T31" fmla="*/ 0 h 1207"/>
                        <a:gd name="T32" fmla="*/ 0 w 501"/>
                        <a:gd name="T33" fmla="*/ 0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1"/>
                        <a:gd name="T52" fmla="*/ 0 h 1207"/>
                        <a:gd name="T53" fmla="*/ 501 w 501"/>
                        <a:gd name="T54" fmla="*/ 1207 h 12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97" name="Freeform 7"/>
                    <p:cNvSpPr>
                      <a:spLocks/>
                    </p:cNvSpPr>
                    <p:nvPr/>
                  </p:nvSpPr>
                  <p:spPr bwMode="auto">
                    <a:xfrm>
                      <a:off x="3106" y="2839"/>
                      <a:ext cx="198" cy="116"/>
                    </a:xfrm>
                    <a:custGeom>
                      <a:avLst/>
                      <a:gdLst>
                        <a:gd name="T0" fmla="*/ 0 w 776"/>
                        <a:gd name="T1" fmla="*/ 0 h 619"/>
                        <a:gd name="T2" fmla="*/ 0 w 776"/>
                        <a:gd name="T3" fmla="*/ 0 h 619"/>
                        <a:gd name="T4" fmla="*/ 0 w 776"/>
                        <a:gd name="T5" fmla="*/ 0 h 619"/>
                        <a:gd name="T6" fmla="*/ 0 w 776"/>
                        <a:gd name="T7" fmla="*/ 0 h 619"/>
                        <a:gd name="T8" fmla="*/ 0 w 776"/>
                        <a:gd name="T9" fmla="*/ 0 h 619"/>
                        <a:gd name="T10" fmla="*/ 0 w 776"/>
                        <a:gd name="T11" fmla="*/ 0 h 619"/>
                        <a:gd name="T12" fmla="*/ 0 w 776"/>
                        <a:gd name="T13" fmla="*/ 0 h 619"/>
                        <a:gd name="T14" fmla="*/ 0 w 776"/>
                        <a:gd name="T15" fmla="*/ 0 h 619"/>
                        <a:gd name="T16" fmla="*/ 0 w 776"/>
                        <a:gd name="T17" fmla="*/ 0 h 619"/>
                        <a:gd name="T18" fmla="*/ 0 w 776"/>
                        <a:gd name="T19" fmla="*/ 0 h 619"/>
                        <a:gd name="T20" fmla="*/ 0 w 776"/>
                        <a:gd name="T21" fmla="*/ 0 h 619"/>
                        <a:gd name="T22" fmla="*/ 0 w 776"/>
                        <a:gd name="T23" fmla="*/ 0 h 619"/>
                        <a:gd name="T24" fmla="*/ 0 w 776"/>
                        <a:gd name="T25" fmla="*/ 0 h 619"/>
                        <a:gd name="T26" fmla="*/ 0 w 776"/>
                        <a:gd name="T27" fmla="*/ 0 h 619"/>
                        <a:gd name="T28" fmla="*/ 0 w 776"/>
                        <a:gd name="T29" fmla="*/ 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76"/>
                        <a:gd name="T46" fmla="*/ 0 h 619"/>
                        <a:gd name="T47" fmla="*/ 776 w 776"/>
                        <a:gd name="T48" fmla="*/ 619 h 6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82988" name="Group 49"/>
                  <p:cNvGrpSpPr>
                    <a:grpSpLocks/>
                  </p:cNvGrpSpPr>
                  <p:nvPr/>
                </p:nvGrpSpPr>
                <p:grpSpPr bwMode="auto">
                  <a:xfrm>
                    <a:off x="2865" y="1507"/>
                    <a:ext cx="1222" cy="1013"/>
                    <a:chOff x="2865" y="1507"/>
                    <a:chExt cx="1222" cy="1013"/>
                  </a:xfrm>
                </p:grpSpPr>
                <p:sp>
                  <p:nvSpPr>
                    <p:cNvPr id="82989" name="Freeform 17"/>
                    <p:cNvSpPr>
                      <a:spLocks/>
                    </p:cNvSpPr>
                    <p:nvPr/>
                  </p:nvSpPr>
                  <p:spPr bwMode="auto">
                    <a:xfrm>
                      <a:off x="2865" y="1996"/>
                      <a:ext cx="358" cy="287"/>
                    </a:xfrm>
                    <a:custGeom>
                      <a:avLst/>
                      <a:gdLst>
                        <a:gd name="T0" fmla="*/ 0 w 1411"/>
                        <a:gd name="T1" fmla="*/ 0 h 1526"/>
                        <a:gd name="T2" fmla="*/ 0 w 1411"/>
                        <a:gd name="T3" fmla="*/ 0 h 1526"/>
                        <a:gd name="T4" fmla="*/ 0 w 1411"/>
                        <a:gd name="T5" fmla="*/ 0 h 1526"/>
                        <a:gd name="T6" fmla="*/ 0 w 1411"/>
                        <a:gd name="T7" fmla="*/ 0 h 1526"/>
                        <a:gd name="T8" fmla="*/ 0 w 1411"/>
                        <a:gd name="T9" fmla="*/ 0 h 1526"/>
                        <a:gd name="T10" fmla="*/ 0 w 1411"/>
                        <a:gd name="T11" fmla="*/ 0 h 1526"/>
                        <a:gd name="T12" fmla="*/ 0 w 1411"/>
                        <a:gd name="T13" fmla="*/ 0 h 1526"/>
                        <a:gd name="T14" fmla="*/ 0 w 1411"/>
                        <a:gd name="T15" fmla="*/ 0 h 1526"/>
                        <a:gd name="T16" fmla="*/ 0 w 1411"/>
                        <a:gd name="T17" fmla="*/ 0 h 1526"/>
                        <a:gd name="T18" fmla="*/ 0 w 1411"/>
                        <a:gd name="T19" fmla="*/ 0 h 1526"/>
                        <a:gd name="T20" fmla="*/ 0 w 1411"/>
                        <a:gd name="T21" fmla="*/ 0 h 1526"/>
                        <a:gd name="T22" fmla="*/ 0 w 1411"/>
                        <a:gd name="T23" fmla="*/ 0 h 1526"/>
                        <a:gd name="T24" fmla="*/ 0 w 1411"/>
                        <a:gd name="T25" fmla="*/ 0 h 1526"/>
                        <a:gd name="T26" fmla="*/ 0 w 1411"/>
                        <a:gd name="T27" fmla="*/ 0 h 1526"/>
                        <a:gd name="T28" fmla="*/ 0 w 1411"/>
                        <a:gd name="T29" fmla="*/ 0 h 1526"/>
                        <a:gd name="T30" fmla="*/ 0 w 1411"/>
                        <a:gd name="T31" fmla="*/ 0 h 1526"/>
                        <a:gd name="T32" fmla="*/ 0 w 1411"/>
                        <a:gd name="T33" fmla="*/ 0 h 1526"/>
                        <a:gd name="T34" fmla="*/ 0 w 1411"/>
                        <a:gd name="T35" fmla="*/ 0 h 1526"/>
                        <a:gd name="T36" fmla="*/ 0 w 1411"/>
                        <a:gd name="T37" fmla="*/ 0 h 1526"/>
                        <a:gd name="T38" fmla="*/ 0 w 1411"/>
                        <a:gd name="T39" fmla="*/ 0 h 1526"/>
                        <a:gd name="T40" fmla="*/ 0 w 1411"/>
                        <a:gd name="T41" fmla="*/ 0 h 1526"/>
                        <a:gd name="T42" fmla="*/ 0 w 1411"/>
                        <a:gd name="T43" fmla="*/ 0 h 1526"/>
                        <a:gd name="T44" fmla="*/ 0 w 1411"/>
                        <a:gd name="T45" fmla="*/ 0 h 1526"/>
                        <a:gd name="T46" fmla="*/ 0 w 1411"/>
                        <a:gd name="T47" fmla="*/ 0 h 1526"/>
                        <a:gd name="T48" fmla="*/ 0 w 1411"/>
                        <a:gd name="T49" fmla="*/ 0 h 1526"/>
                        <a:gd name="T50" fmla="*/ 0 w 1411"/>
                        <a:gd name="T51" fmla="*/ 0 h 1526"/>
                        <a:gd name="T52" fmla="*/ 0 w 1411"/>
                        <a:gd name="T53" fmla="*/ 0 h 1526"/>
                        <a:gd name="T54" fmla="*/ 0 w 1411"/>
                        <a:gd name="T55" fmla="*/ 0 h 1526"/>
                        <a:gd name="T56" fmla="*/ 0 w 1411"/>
                        <a:gd name="T57" fmla="*/ 0 h 1526"/>
                        <a:gd name="T58" fmla="*/ 0 w 1411"/>
                        <a:gd name="T59" fmla="*/ 0 h 1526"/>
                        <a:gd name="T60" fmla="*/ 0 w 1411"/>
                        <a:gd name="T61" fmla="*/ 0 h 1526"/>
                        <a:gd name="T62" fmla="*/ 0 w 1411"/>
                        <a:gd name="T63" fmla="*/ 0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11"/>
                        <a:gd name="T97" fmla="*/ 0 h 1526"/>
                        <a:gd name="T98" fmla="*/ 1411 w 1411"/>
                        <a:gd name="T99" fmla="*/ 1526 h 152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nvGrpSpPr>
                    <p:cNvPr id="82990" name="Group 48"/>
                    <p:cNvGrpSpPr>
                      <a:grpSpLocks/>
                    </p:cNvGrpSpPr>
                    <p:nvPr/>
                  </p:nvGrpSpPr>
                  <p:grpSpPr bwMode="auto">
                    <a:xfrm>
                      <a:off x="3091" y="1777"/>
                      <a:ext cx="996" cy="743"/>
                      <a:chOff x="3091" y="1777"/>
                      <a:chExt cx="996" cy="743"/>
                    </a:xfrm>
                  </p:grpSpPr>
                  <p:sp>
                    <p:nvSpPr>
                      <p:cNvPr id="82992" name="Freeform 12"/>
                      <p:cNvSpPr>
                        <a:spLocks/>
                      </p:cNvSpPr>
                      <p:nvPr/>
                    </p:nvSpPr>
                    <p:spPr bwMode="auto">
                      <a:xfrm>
                        <a:off x="3123" y="2139"/>
                        <a:ext cx="415" cy="381"/>
                      </a:xfrm>
                      <a:custGeom>
                        <a:avLst/>
                        <a:gdLst>
                          <a:gd name="T0" fmla="*/ 0 w 1633"/>
                          <a:gd name="T1" fmla="*/ 0 h 2024"/>
                          <a:gd name="T2" fmla="*/ 0 w 1633"/>
                          <a:gd name="T3" fmla="*/ 0 h 2024"/>
                          <a:gd name="T4" fmla="*/ 0 w 1633"/>
                          <a:gd name="T5" fmla="*/ 0 h 2024"/>
                          <a:gd name="T6" fmla="*/ 0 w 1633"/>
                          <a:gd name="T7" fmla="*/ 0 h 2024"/>
                          <a:gd name="T8" fmla="*/ 0 w 1633"/>
                          <a:gd name="T9" fmla="*/ 0 h 2024"/>
                          <a:gd name="T10" fmla="*/ 0 w 1633"/>
                          <a:gd name="T11" fmla="*/ 0 h 2024"/>
                          <a:gd name="T12" fmla="*/ 0 w 1633"/>
                          <a:gd name="T13" fmla="*/ 0 h 2024"/>
                          <a:gd name="T14" fmla="*/ 0 w 1633"/>
                          <a:gd name="T15" fmla="*/ 0 h 2024"/>
                          <a:gd name="T16" fmla="*/ 0 w 1633"/>
                          <a:gd name="T17" fmla="*/ 0 h 2024"/>
                          <a:gd name="T18" fmla="*/ 0 w 1633"/>
                          <a:gd name="T19" fmla="*/ 0 h 2024"/>
                          <a:gd name="T20" fmla="*/ 0 w 1633"/>
                          <a:gd name="T21" fmla="*/ 0 h 2024"/>
                          <a:gd name="T22" fmla="*/ 0 w 1633"/>
                          <a:gd name="T23" fmla="*/ 0 h 2024"/>
                          <a:gd name="T24" fmla="*/ 0 w 1633"/>
                          <a:gd name="T25" fmla="*/ 0 h 2024"/>
                          <a:gd name="T26" fmla="*/ 0 w 1633"/>
                          <a:gd name="T27" fmla="*/ 0 h 2024"/>
                          <a:gd name="T28" fmla="*/ 0 w 1633"/>
                          <a:gd name="T29" fmla="*/ 0 h 2024"/>
                          <a:gd name="T30" fmla="*/ 0 w 1633"/>
                          <a:gd name="T31" fmla="*/ 0 h 2024"/>
                          <a:gd name="T32" fmla="*/ 0 w 1633"/>
                          <a:gd name="T33" fmla="*/ 0 h 2024"/>
                          <a:gd name="T34" fmla="*/ 0 w 1633"/>
                          <a:gd name="T35" fmla="*/ 0 h 2024"/>
                          <a:gd name="T36" fmla="*/ 0 w 1633"/>
                          <a:gd name="T37" fmla="*/ 0 h 2024"/>
                          <a:gd name="T38" fmla="*/ 0 w 1633"/>
                          <a:gd name="T39" fmla="*/ 0 h 2024"/>
                          <a:gd name="T40" fmla="*/ 0 w 1633"/>
                          <a:gd name="T41" fmla="*/ 0 h 2024"/>
                          <a:gd name="T42" fmla="*/ 0 w 1633"/>
                          <a:gd name="T43" fmla="*/ 0 h 2024"/>
                          <a:gd name="T44" fmla="*/ 0 w 1633"/>
                          <a:gd name="T45" fmla="*/ 0 h 2024"/>
                          <a:gd name="T46" fmla="*/ 0 w 1633"/>
                          <a:gd name="T47" fmla="*/ 0 h 2024"/>
                          <a:gd name="T48" fmla="*/ 0 w 1633"/>
                          <a:gd name="T49" fmla="*/ 0 h 2024"/>
                          <a:gd name="T50" fmla="*/ 0 w 1633"/>
                          <a:gd name="T51" fmla="*/ 0 h 2024"/>
                          <a:gd name="T52" fmla="*/ 0 w 1633"/>
                          <a:gd name="T53" fmla="*/ 0 h 2024"/>
                          <a:gd name="T54" fmla="*/ 0 w 1633"/>
                          <a:gd name="T55" fmla="*/ 0 h 2024"/>
                          <a:gd name="T56" fmla="*/ 0 w 1633"/>
                          <a:gd name="T57" fmla="*/ 0 h 2024"/>
                          <a:gd name="T58" fmla="*/ 0 w 1633"/>
                          <a:gd name="T59" fmla="*/ 0 h 2024"/>
                          <a:gd name="T60" fmla="*/ 0 w 1633"/>
                          <a:gd name="T61" fmla="*/ 0 h 2024"/>
                          <a:gd name="T62" fmla="*/ 0 w 1633"/>
                          <a:gd name="T63" fmla="*/ 0 h 2024"/>
                          <a:gd name="T64" fmla="*/ 0 w 1633"/>
                          <a:gd name="T65" fmla="*/ 0 h 2024"/>
                          <a:gd name="T66" fmla="*/ 0 w 1633"/>
                          <a:gd name="T67" fmla="*/ 0 h 2024"/>
                          <a:gd name="T68" fmla="*/ 0 w 1633"/>
                          <a:gd name="T69" fmla="*/ 0 h 2024"/>
                          <a:gd name="T70" fmla="*/ 0 w 1633"/>
                          <a:gd name="T71" fmla="*/ 0 h 2024"/>
                          <a:gd name="T72" fmla="*/ 0 w 1633"/>
                          <a:gd name="T73" fmla="*/ 0 h 2024"/>
                          <a:gd name="T74" fmla="*/ 0 w 1633"/>
                          <a:gd name="T75" fmla="*/ 0 h 2024"/>
                          <a:gd name="T76" fmla="*/ 0 w 1633"/>
                          <a:gd name="T77" fmla="*/ 0 h 2024"/>
                          <a:gd name="T78" fmla="*/ 0 w 1633"/>
                          <a:gd name="T79" fmla="*/ 0 h 2024"/>
                          <a:gd name="T80" fmla="*/ 0 w 1633"/>
                          <a:gd name="T81" fmla="*/ 0 h 2024"/>
                          <a:gd name="T82" fmla="*/ 0 w 1633"/>
                          <a:gd name="T83" fmla="*/ 0 h 2024"/>
                          <a:gd name="T84" fmla="*/ 0 w 1633"/>
                          <a:gd name="T85" fmla="*/ 0 h 2024"/>
                          <a:gd name="T86" fmla="*/ 0 w 1633"/>
                          <a:gd name="T87" fmla="*/ 0 h 2024"/>
                          <a:gd name="T88" fmla="*/ 0 w 1633"/>
                          <a:gd name="T89" fmla="*/ 0 h 2024"/>
                          <a:gd name="T90" fmla="*/ 0 w 1633"/>
                          <a:gd name="T91" fmla="*/ 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33"/>
                          <a:gd name="T139" fmla="*/ 0 h 2024"/>
                          <a:gd name="T140" fmla="*/ 1633 w 1633"/>
                          <a:gd name="T141" fmla="*/ 2024 h 202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93" name="Freeform 18"/>
                      <p:cNvSpPr>
                        <a:spLocks/>
                      </p:cNvSpPr>
                      <p:nvPr/>
                    </p:nvSpPr>
                    <p:spPr bwMode="auto">
                      <a:xfrm>
                        <a:off x="3091" y="1938"/>
                        <a:ext cx="583" cy="273"/>
                      </a:xfrm>
                      <a:custGeom>
                        <a:avLst/>
                        <a:gdLst>
                          <a:gd name="T0" fmla="*/ 0 w 2294"/>
                          <a:gd name="T1" fmla="*/ 0 h 1452"/>
                          <a:gd name="T2" fmla="*/ 0 w 2294"/>
                          <a:gd name="T3" fmla="*/ 0 h 1452"/>
                          <a:gd name="T4" fmla="*/ 0 w 2294"/>
                          <a:gd name="T5" fmla="*/ 0 h 1452"/>
                          <a:gd name="T6" fmla="*/ 0 w 2294"/>
                          <a:gd name="T7" fmla="*/ 0 h 1452"/>
                          <a:gd name="T8" fmla="*/ 0 w 2294"/>
                          <a:gd name="T9" fmla="*/ 0 h 1452"/>
                          <a:gd name="T10" fmla="*/ 0 w 2294"/>
                          <a:gd name="T11" fmla="*/ 0 h 1452"/>
                          <a:gd name="T12" fmla="*/ 0 w 2294"/>
                          <a:gd name="T13" fmla="*/ 0 h 1452"/>
                          <a:gd name="T14" fmla="*/ 0 w 2294"/>
                          <a:gd name="T15" fmla="*/ 0 h 1452"/>
                          <a:gd name="T16" fmla="*/ 0 w 2294"/>
                          <a:gd name="T17" fmla="*/ 0 h 1452"/>
                          <a:gd name="T18" fmla="*/ 0 w 2294"/>
                          <a:gd name="T19" fmla="*/ 0 h 1452"/>
                          <a:gd name="T20" fmla="*/ 0 w 2294"/>
                          <a:gd name="T21" fmla="*/ 0 h 1452"/>
                          <a:gd name="T22" fmla="*/ 0 w 2294"/>
                          <a:gd name="T23" fmla="*/ 0 h 1452"/>
                          <a:gd name="T24" fmla="*/ 0 w 2294"/>
                          <a:gd name="T25" fmla="*/ 0 h 1452"/>
                          <a:gd name="T26" fmla="*/ 0 w 2294"/>
                          <a:gd name="T27" fmla="*/ 0 h 1452"/>
                          <a:gd name="T28" fmla="*/ 0 w 2294"/>
                          <a:gd name="T29" fmla="*/ 0 h 1452"/>
                          <a:gd name="T30" fmla="*/ 0 w 2294"/>
                          <a:gd name="T31" fmla="*/ 0 h 1452"/>
                          <a:gd name="T32" fmla="*/ 0 w 2294"/>
                          <a:gd name="T33" fmla="*/ 0 h 1452"/>
                          <a:gd name="T34" fmla="*/ 0 w 2294"/>
                          <a:gd name="T35" fmla="*/ 0 h 1452"/>
                          <a:gd name="T36" fmla="*/ 0 w 2294"/>
                          <a:gd name="T37" fmla="*/ 0 h 1452"/>
                          <a:gd name="T38" fmla="*/ 0 w 2294"/>
                          <a:gd name="T39" fmla="*/ 0 h 1452"/>
                          <a:gd name="T40" fmla="*/ 0 w 2294"/>
                          <a:gd name="T41" fmla="*/ 0 h 1452"/>
                          <a:gd name="T42" fmla="*/ 0 w 2294"/>
                          <a:gd name="T43" fmla="*/ 0 h 1452"/>
                          <a:gd name="T44" fmla="*/ 0 w 2294"/>
                          <a:gd name="T45" fmla="*/ 0 h 1452"/>
                          <a:gd name="T46" fmla="*/ 0 w 2294"/>
                          <a:gd name="T47" fmla="*/ 0 h 1452"/>
                          <a:gd name="T48" fmla="*/ 0 w 2294"/>
                          <a:gd name="T49" fmla="*/ 0 h 1452"/>
                          <a:gd name="T50" fmla="*/ 0 w 2294"/>
                          <a:gd name="T51" fmla="*/ 0 h 1452"/>
                          <a:gd name="T52" fmla="*/ 0 w 2294"/>
                          <a:gd name="T53" fmla="*/ 0 h 1452"/>
                          <a:gd name="T54" fmla="*/ 0 w 2294"/>
                          <a:gd name="T55" fmla="*/ 0 h 1452"/>
                          <a:gd name="T56" fmla="*/ 0 w 2294"/>
                          <a:gd name="T57" fmla="*/ 0 h 1452"/>
                          <a:gd name="T58" fmla="*/ 0 w 2294"/>
                          <a:gd name="T59" fmla="*/ 0 h 1452"/>
                          <a:gd name="T60" fmla="*/ 0 w 2294"/>
                          <a:gd name="T61" fmla="*/ 0 h 1452"/>
                          <a:gd name="T62" fmla="*/ 0 w 2294"/>
                          <a:gd name="T63" fmla="*/ 0 h 1452"/>
                          <a:gd name="T64" fmla="*/ 0 w 2294"/>
                          <a:gd name="T65" fmla="*/ 0 h 1452"/>
                          <a:gd name="T66" fmla="*/ 0 w 2294"/>
                          <a:gd name="T67" fmla="*/ 0 h 1452"/>
                          <a:gd name="T68" fmla="*/ 0 w 2294"/>
                          <a:gd name="T69" fmla="*/ 0 h 1452"/>
                          <a:gd name="T70" fmla="*/ 0 w 2294"/>
                          <a:gd name="T71" fmla="*/ 0 h 1452"/>
                          <a:gd name="T72" fmla="*/ 0 w 2294"/>
                          <a:gd name="T73" fmla="*/ 0 h 1452"/>
                          <a:gd name="T74" fmla="*/ 0 w 2294"/>
                          <a:gd name="T75" fmla="*/ 0 h 1452"/>
                          <a:gd name="T76" fmla="*/ 0 w 2294"/>
                          <a:gd name="T77" fmla="*/ 0 h 1452"/>
                          <a:gd name="T78" fmla="*/ 0 w 2294"/>
                          <a:gd name="T79" fmla="*/ 0 h 1452"/>
                          <a:gd name="T80" fmla="*/ 0 w 2294"/>
                          <a:gd name="T81" fmla="*/ 0 h 1452"/>
                          <a:gd name="T82" fmla="*/ 0 w 2294"/>
                          <a:gd name="T83" fmla="*/ 0 h 1452"/>
                          <a:gd name="T84" fmla="*/ 0 w 2294"/>
                          <a:gd name="T85" fmla="*/ 0 h 1452"/>
                          <a:gd name="T86" fmla="*/ 0 w 2294"/>
                          <a:gd name="T87" fmla="*/ 0 h 1452"/>
                          <a:gd name="T88" fmla="*/ 0 w 2294"/>
                          <a:gd name="T89" fmla="*/ 0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94"/>
                          <a:gd name="T136" fmla="*/ 0 h 1452"/>
                          <a:gd name="T137" fmla="*/ 2294 w 2294"/>
                          <a:gd name="T138" fmla="*/ 1452 h 14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94" name="Freeform 19"/>
                      <p:cNvSpPr>
                        <a:spLocks/>
                      </p:cNvSpPr>
                      <p:nvPr/>
                    </p:nvSpPr>
                    <p:spPr bwMode="auto">
                      <a:xfrm>
                        <a:off x="3574" y="1821"/>
                        <a:ext cx="358" cy="339"/>
                      </a:xfrm>
                      <a:custGeom>
                        <a:avLst/>
                        <a:gdLst>
                          <a:gd name="T0" fmla="*/ 0 w 1411"/>
                          <a:gd name="T1" fmla="*/ 0 h 1801"/>
                          <a:gd name="T2" fmla="*/ 0 w 1411"/>
                          <a:gd name="T3" fmla="*/ 0 h 1801"/>
                          <a:gd name="T4" fmla="*/ 0 w 1411"/>
                          <a:gd name="T5" fmla="*/ 0 h 1801"/>
                          <a:gd name="T6" fmla="*/ 0 w 1411"/>
                          <a:gd name="T7" fmla="*/ 0 h 1801"/>
                          <a:gd name="T8" fmla="*/ 0 w 1411"/>
                          <a:gd name="T9" fmla="*/ 0 h 1801"/>
                          <a:gd name="T10" fmla="*/ 0 w 1411"/>
                          <a:gd name="T11" fmla="*/ 0 h 1801"/>
                          <a:gd name="T12" fmla="*/ 0 w 1411"/>
                          <a:gd name="T13" fmla="*/ 0 h 1801"/>
                          <a:gd name="T14" fmla="*/ 0 w 1411"/>
                          <a:gd name="T15" fmla="*/ 0 h 1801"/>
                          <a:gd name="T16" fmla="*/ 0 w 1411"/>
                          <a:gd name="T17" fmla="*/ 0 h 1801"/>
                          <a:gd name="T18" fmla="*/ 0 w 1411"/>
                          <a:gd name="T19" fmla="*/ 0 h 1801"/>
                          <a:gd name="T20" fmla="*/ 0 w 1411"/>
                          <a:gd name="T21" fmla="*/ 0 h 1801"/>
                          <a:gd name="T22" fmla="*/ 0 w 1411"/>
                          <a:gd name="T23" fmla="*/ 0 h 1801"/>
                          <a:gd name="T24" fmla="*/ 0 w 1411"/>
                          <a:gd name="T25" fmla="*/ 0 h 1801"/>
                          <a:gd name="T26" fmla="*/ 0 w 1411"/>
                          <a:gd name="T27" fmla="*/ 0 h 1801"/>
                          <a:gd name="T28" fmla="*/ 0 w 1411"/>
                          <a:gd name="T29" fmla="*/ 0 h 1801"/>
                          <a:gd name="T30" fmla="*/ 0 w 1411"/>
                          <a:gd name="T31" fmla="*/ 0 h 1801"/>
                          <a:gd name="T32" fmla="*/ 0 w 1411"/>
                          <a:gd name="T33" fmla="*/ 0 h 1801"/>
                          <a:gd name="T34" fmla="*/ 0 w 1411"/>
                          <a:gd name="T35" fmla="*/ 0 h 1801"/>
                          <a:gd name="T36" fmla="*/ 0 w 1411"/>
                          <a:gd name="T37" fmla="*/ 0 h 1801"/>
                          <a:gd name="T38" fmla="*/ 0 w 1411"/>
                          <a:gd name="T39" fmla="*/ 0 h 1801"/>
                          <a:gd name="T40" fmla="*/ 0 w 1411"/>
                          <a:gd name="T41" fmla="*/ 0 h 1801"/>
                          <a:gd name="T42" fmla="*/ 0 w 1411"/>
                          <a:gd name="T43" fmla="*/ 0 h 1801"/>
                          <a:gd name="T44" fmla="*/ 0 w 1411"/>
                          <a:gd name="T45" fmla="*/ 0 h 1801"/>
                          <a:gd name="T46" fmla="*/ 0 w 1411"/>
                          <a:gd name="T47" fmla="*/ 0 h 1801"/>
                          <a:gd name="T48" fmla="*/ 0 w 1411"/>
                          <a:gd name="T49" fmla="*/ 0 h 1801"/>
                          <a:gd name="T50" fmla="*/ 0 w 1411"/>
                          <a:gd name="T51" fmla="*/ 0 h 1801"/>
                          <a:gd name="T52" fmla="*/ 0 w 1411"/>
                          <a:gd name="T53" fmla="*/ 0 h 1801"/>
                          <a:gd name="T54" fmla="*/ 0 w 1411"/>
                          <a:gd name="T55" fmla="*/ 0 h 1801"/>
                          <a:gd name="T56" fmla="*/ 0 w 1411"/>
                          <a:gd name="T57" fmla="*/ 0 h 1801"/>
                          <a:gd name="T58" fmla="*/ 0 w 1411"/>
                          <a:gd name="T59" fmla="*/ 0 h 1801"/>
                          <a:gd name="T60" fmla="*/ 0 w 1411"/>
                          <a:gd name="T61" fmla="*/ 0 h 1801"/>
                          <a:gd name="T62" fmla="*/ 0 w 1411"/>
                          <a:gd name="T63" fmla="*/ 0 h 1801"/>
                          <a:gd name="T64" fmla="*/ 0 w 1411"/>
                          <a:gd name="T65" fmla="*/ 0 h 1801"/>
                          <a:gd name="T66" fmla="*/ 0 w 1411"/>
                          <a:gd name="T67" fmla="*/ 0 h 1801"/>
                          <a:gd name="T68" fmla="*/ 0 w 1411"/>
                          <a:gd name="T69" fmla="*/ 0 h 1801"/>
                          <a:gd name="T70" fmla="*/ 0 w 1411"/>
                          <a:gd name="T71" fmla="*/ 0 h 1801"/>
                          <a:gd name="T72" fmla="*/ 0 w 1411"/>
                          <a:gd name="T73" fmla="*/ 0 h 1801"/>
                          <a:gd name="T74" fmla="*/ 0 w 1411"/>
                          <a:gd name="T75" fmla="*/ 0 h 1801"/>
                          <a:gd name="T76" fmla="*/ 0 w 1411"/>
                          <a:gd name="T77" fmla="*/ 0 h 1801"/>
                          <a:gd name="T78" fmla="*/ 0 w 1411"/>
                          <a:gd name="T79" fmla="*/ 0 h 1801"/>
                          <a:gd name="T80" fmla="*/ 0 w 1411"/>
                          <a:gd name="T81" fmla="*/ 0 h 1801"/>
                          <a:gd name="T82" fmla="*/ 0 w 1411"/>
                          <a:gd name="T83" fmla="*/ 0 h 1801"/>
                          <a:gd name="T84" fmla="*/ 0 w 1411"/>
                          <a:gd name="T85" fmla="*/ 0 h 1801"/>
                          <a:gd name="T86" fmla="*/ 0 w 1411"/>
                          <a:gd name="T87" fmla="*/ 0 h 1801"/>
                          <a:gd name="T88" fmla="*/ 0 w 1411"/>
                          <a:gd name="T89" fmla="*/ 0 h 1801"/>
                          <a:gd name="T90" fmla="*/ 0 w 1411"/>
                          <a:gd name="T91" fmla="*/ 0 h 1801"/>
                          <a:gd name="T92" fmla="*/ 0 w 1411"/>
                          <a:gd name="T93" fmla="*/ 0 h 1801"/>
                          <a:gd name="T94" fmla="*/ 0 w 1411"/>
                          <a:gd name="T95" fmla="*/ 0 h 1801"/>
                          <a:gd name="T96" fmla="*/ 0 w 1411"/>
                          <a:gd name="T97" fmla="*/ 0 h 1801"/>
                          <a:gd name="T98" fmla="*/ 0 w 1411"/>
                          <a:gd name="T99" fmla="*/ 0 h 1801"/>
                          <a:gd name="T100" fmla="*/ 0 w 1411"/>
                          <a:gd name="T101" fmla="*/ 0 h 1801"/>
                          <a:gd name="T102" fmla="*/ 0 w 1411"/>
                          <a:gd name="T103" fmla="*/ 0 h 1801"/>
                          <a:gd name="T104" fmla="*/ 0 w 1411"/>
                          <a:gd name="T105" fmla="*/ 0 h 1801"/>
                          <a:gd name="T106" fmla="*/ 0 w 1411"/>
                          <a:gd name="T107" fmla="*/ 0 h 1801"/>
                          <a:gd name="T108" fmla="*/ 0 w 1411"/>
                          <a:gd name="T109" fmla="*/ 0 h 1801"/>
                          <a:gd name="T110" fmla="*/ 0 w 1411"/>
                          <a:gd name="T111" fmla="*/ 0 h 1801"/>
                          <a:gd name="T112" fmla="*/ 0 w 1411"/>
                          <a:gd name="T113" fmla="*/ 0 h 1801"/>
                          <a:gd name="T114" fmla="*/ 0 w 1411"/>
                          <a:gd name="T115" fmla="*/ 0 h 1801"/>
                          <a:gd name="T116" fmla="*/ 0 w 1411"/>
                          <a:gd name="T117" fmla="*/ 0 h 1801"/>
                          <a:gd name="T118" fmla="*/ 0 w 1411"/>
                          <a:gd name="T119" fmla="*/ 0 h 1801"/>
                          <a:gd name="T120" fmla="*/ 0 w 1411"/>
                          <a:gd name="T121" fmla="*/ 0 h 1801"/>
                          <a:gd name="T122" fmla="*/ 0 w 1411"/>
                          <a:gd name="T123" fmla="*/ 0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11"/>
                          <a:gd name="T187" fmla="*/ 0 h 1801"/>
                          <a:gd name="T188" fmla="*/ 1411 w 1411"/>
                          <a:gd name="T189" fmla="*/ 1801 h 180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95" name="Freeform 20"/>
                      <p:cNvSpPr>
                        <a:spLocks/>
                      </p:cNvSpPr>
                      <p:nvPr/>
                    </p:nvSpPr>
                    <p:spPr bwMode="auto">
                      <a:xfrm>
                        <a:off x="3664" y="1777"/>
                        <a:ext cx="423" cy="319"/>
                      </a:xfrm>
                      <a:custGeom>
                        <a:avLst/>
                        <a:gdLst>
                          <a:gd name="T0" fmla="*/ 0 w 1669"/>
                          <a:gd name="T1" fmla="*/ 0 h 1690"/>
                          <a:gd name="T2" fmla="*/ 0 w 1669"/>
                          <a:gd name="T3" fmla="*/ 0 h 1690"/>
                          <a:gd name="T4" fmla="*/ 0 w 1669"/>
                          <a:gd name="T5" fmla="*/ 0 h 1690"/>
                          <a:gd name="T6" fmla="*/ 0 w 1669"/>
                          <a:gd name="T7" fmla="*/ 0 h 1690"/>
                          <a:gd name="T8" fmla="*/ 0 w 1669"/>
                          <a:gd name="T9" fmla="*/ 0 h 1690"/>
                          <a:gd name="T10" fmla="*/ 0 w 1669"/>
                          <a:gd name="T11" fmla="*/ 0 h 1690"/>
                          <a:gd name="T12" fmla="*/ 0 w 1669"/>
                          <a:gd name="T13" fmla="*/ 0 h 1690"/>
                          <a:gd name="T14" fmla="*/ 0 w 1669"/>
                          <a:gd name="T15" fmla="*/ 0 h 1690"/>
                          <a:gd name="T16" fmla="*/ 0 w 1669"/>
                          <a:gd name="T17" fmla="*/ 0 h 1690"/>
                          <a:gd name="T18" fmla="*/ 0 w 1669"/>
                          <a:gd name="T19" fmla="*/ 0 h 1690"/>
                          <a:gd name="T20" fmla="*/ 0 w 1669"/>
                          <a:gd name="T21" fmla="*/ 0 h 1690"/>
                          <a:gd name="T22" fmla="*/ 0 w 1669"/>
                          <a:gd name="T23" fmla="*/ 0 h 1690"/>
                          <a:gd name="T24" fmla="*/ 0 w 1669"/>
                          <a:gd name="T25" fmla="*/ 0 h 1690"/>
                          <a:gd name="T26" fmla="*/ 0 w 1669"/>
                          <a:gd name="T27" fmla="*/ 0 h 1690"/>
                          <a:gd name="T28" fmla="*/ 0 w 1669"/>
                          <a:gd name="T29" fmla="*/ 0 h 1690"/>
                          <a:gd name="T30" fmla="*/ 0 w 1669"/>
                          <a:gd name="T31" fmla="*/ 0 h 1690"/>
                          <a:gd name="T32" fmla="*/ 0 w 1669"/>
                          <a:gd name="T33" fmla="*/ 0 h 1690"/>
                          <a:gd name="T34" fmla="*/ 0 w 1669"/>
                          <a:gd name="T35" fmla="*/ 0 h 1690"/>
                          <a:gd name="T36" fmla="*/ 0 w 1669"/>
                          <a:gd name="T37" fmla="*/ 0 h 1690"/>
                          <a:gd name="T38" fmla="*/ 0 w 1669"/>
                          <a:gd name="T39" fmla="*/ 0 h 1690"/>
                          <a:gd name="T40" fmla="*/ 0 w 1669"/>
                          <a:gd name="T41" fmla="*/ 0 h 1690"/>
                          <a:gd name="T42" fmla="*/ 0 w 1669"/>
                          <a:gd name="T43" fmla="*/ 0 h 1690"/>
                          <a:gd name="T44" fmla="*/ 0 w 1669"/>
                          <a:gd name="T45" fmla="*/ 0 h 1690"/>
                          <a:gd name="T46" fmla="*/ 0 w 1669"/>
                          <a:gd name="T47" fmla="*/ 0 h 1690"/>
                          <a:gd name="T48" fmla="*/ 0 w 1669"/>
                          <a:gd name="T49" fmla="*/ 0 h 1690"/>
                          <a:gd name="T50" fmla="*/ 0 w 1669"/>
                          <a:gd name="T51" fmla="*/ 0 h 1690"/>
                          <a:gd name="T52" fmla="*/ 0 w 1669"/>
                          <a:gd name="T53" fmla="*/ 0 h 1690"/>
                          <a:gd name="T54" fmla="*/ 0 w 1669"/>
                          <a:gd name="T55" fmla="*/ 0 h 1690"/>
                          <a:gd name="T56" fmla="*/ 0 w 1669"/>
                          <a:gd name="T57" fmla="*/ 0 h 1690"/>
                          <a:gd name="T58" fmla="*/ 0 w 1669"/>
                          <a:gd name="T59" fmla="*/ 0 h 1690"/>
                          <a:gd name="T60" fmla="*/ 0 w 1669"/>
                          <a:gd name="T61" fmla="*/ 0 h 1690"/>
                          <a:gd name="T62" fmla="*/ 0 w 1669"/>
                          <a:gd name="T63" fmla="*/ 0 h 1690"/>
                          <a:gd name="T64" fmla="*/ 0 w 1669"/>
                          <a:gd name="T65" fmla="*/ 0 h 1690"/>
                          <a:gd name="T66" fmla="*/ 0 w 1669"/>
                          <a:gd name="T67" fmla="*/ 0 h 1690"/>
                          <a:gd name="T68" fmla="*/ 0 w 1669"/>
                          <a:gd name="T69" fmla="*/ 0 h 1690"/>
                          <a:gd name="T70" fmla="*/ 0 w 1669"/>
                          <a:gd name="T71" fmla="*/ 0 h 1690"/>
                          <a:gd name="T72" fmla="*/ 0 w 1669"/>
                          <a:gd name="T73" fmla="*/ 0 h 1690"/>
                          <a:gd name="T74" fmla="*/ 0 w 1669"/>
                          <a:gd name="T75" fmla="*/ 0 h 1690"/>
                          <a:gd name="T76" fmla="*/ 0 w 1669"/>
                          <a:gd name="T77" fmla="*/ 0 h 1690"/>
                          <a:gd name="T78" fmla="*/ 0 w 1669"/>
                          <a:gd name="T79" fmla="*/ 0 h 1690"/>
                          <a:gd name="T80" fmla="*/ 0 w 1669"/>
                          <a:gd name="T81" fmla="*/ 0 h 1690"/>
                          <a:gd name="T82" fmla="*/ 0 w 1669"/>
                          <a:gd name="T83" fmla="*/ 0 h 1690"/>
                          <a:gd name="T84" fmla="*/ 0 w 1669"/>
                          <a:gd name="T85" fmla="*/ 0 h 1690"/>
                          <a:gd name="T86" fmla="*/ 0 w 1669"/>
                          <a:gd name="T87" fmla="*/ 0 h 1690"/>
                          <a:gd name="T88" fmla="*/ 0 w 1669"/>
                          <a:gd name="T89" fmla="*/ 0 h 1690"/>
                          <a:gd name="T90" fmla="*/ 0 w 1669"/>
                          <a:gd name="T91" fmla="*/ 0 h 1690"/>
                          <a:gd name="T92" fmla="*/ 0 w 1669"/>
                          <a:gd name="T93" fmla="*/ 0 h 1690"/>
                          <a:gd name="T94" fmla="*/ 0 w 1669"/>
                          <a:gd name="T95" fmla="*/ 0 h 1690"/>
                          <a:gd name="T96" fmla="*/ 0 w 1669"/>
                          <a:gd name="T97" fmla="*/ 0 h 1690"/>
                          <a:gd name="T98" fmla="*/ 0 w 1669"/>
                          <a:gd name="T99" fmla="*/ 0 h 1690"/>
                          <a:gd name="T100" fmla="*/ 0 w 1669"/>
                          <a:gd name="T101" fmla="*/ 0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9"/>
                          <a:gd name="T154" fmla="*/ 0 h 1690"/>
                          <a:gd name="T155" fmla="*/ 1669 w 1669"/>
                          <a:gd name="T156" fmla="*/ 1690 h 169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82991" name="Freeform 22"/>
                    <p:cNvSpPr>
                      <a:spLocks/>
                    </p:cNvSpPr>
                    <p:nvPr/>
                  </p:nvSpPr>
                  <p:spPr bwMode="auto">
                    <a:xfrm>
                      <a:off x="2890" y="1507"/>
                      <a:ext cx="382" cy="520"/>
                    </a:xfrm>
                    <a:custGeom>
                      <a:avLst/>
                      <a:gdLst>
                        <a:gd name="T0" fmla="*/ 0 w 1498"/>
                        <a:gd name="T1" fmla="*/ 0 h 2761"/>
                        <a:gd name="T2" fmla="*/ 0 w 1498"/>
                        <a:gd name="T3" fmla="*/ 0 h 2761"/>
                        <a:gd name="T4" fmla="*/ 0 w 1498"/>
                        <a:gd name="T5" fmla="*/ 0 h 2761"/>
                        <a:gd name="T6" fmla="*/ 0 w 1498"/>
                        <a:gd name="T7" fmla="*/ 0 h 2761"/>
                        <a:gd name="T8" fmla="*/ 0 w 1498"/>
                        <a:gd name="T9" fmla="*/ 0 h 2761"/>
                        <a:gd name="T10" fmla="*/ 0 w 1498"/>
                        <a:gd name="T11" fmla="*/ 0 h 2761"/>
                        <a:gd name="T12" fmla="*/ 0 w 1498"/>
                        <a:gd name="T13" fmla="*/ 0 h 2761"/>
                        <a:gd name="T14" fmla="*/ 0 w 1498"/>
                        <a:gd name="T15" fmla="*/ 0 h 2761"/>
                        <a:gd name="T16" fmla="*/ 0 w 1498"/>
                        <a:gd name="T17" fmla="*/ 0 h 2761"/>
                        <a:gd name="T18" fmla="*/ 0 w 1498"/>
                        <a:gd name="T19" fmla="*/ 0 h 2761"/>
                        <a:gd name="T20" fmla="*/ 0 w 1498"/>
                        <a:gd name="T21" fmla="*/ 0 h 2761"/>
                        <a:gd name="T22" fmla="*/ 0 w 1498"/>
                        <a:gd name="T23" fmla="*/ 0 h 2761"/>
                        <a:gd name="T24" fmla="*/ 0 w 1498"/>
                        <a:gd name="T25" fmla="*/ 0 h 2761"/>
                        <a:gd name="T26" fmla="*/ 0 w 1498"/>
                        <a:gd name="T27" fmla="*/ 0 h 2761"/>
                        <a:gd name="T28" fmla="*/ 0 w 1498"/>
                        <a:gd name="T29" fmla="*/ 0 h 2761"/>
                        <a:gd name="T30" fmla="*/ 0 w 1498"/>
                        <a:gd name="T31" fmla="*/ 0 h 2761"/>
                        <a:gd name="T32" fmla="*/ 0 w 1498"/>
                        <a:gd name="T33" fmla="*/ 0 h 2761"/>
                        <a:gd name="T34" fmla="*/ 0 w 1498"/>
                        <a:gd name="T35" fmla="*/ 0 h 2761"/>
                        <a:gd name="T36" fmla="*/ 0 w 1498"/>
                        <a:gd name="T37" fmla="*/ 0 h 2761"/>
                        <a:gd name="T38" fmla="*/ 0 w 1498"/>
                        <a:gd name="T39" fmla="*/ 0 h 2761"/>
                        <a:gd name="T40" fmla="*/ 0 w 1498"/>
                        <a:gd name="T41" fmla="*/ 0 h 2761"/>
                        <a:gd name="T42" fmla="*/ 0 w 1498"/>
                        <a:gd name="T43" fmla="*/ 0 h 2761"/>
                        <a:gd name="T44" fmla="*/ 0 w 1498"/>
                        <a:gd name="T45" fmla="*/ 0 h 2761"/>
                        <a:gd name="T46" fmla="*/ 0 w 1498"/>
                        <a:gd name="T47" fmla="*/ 0 h 2761"/>
                        <a:gd name="T48" fmla="*/ 0 w 1498"/>
                        <a:gd name="T49" fmla="*/ 0 h 2761"/>
                        <a:gd name="T50" fmla="*/ 0 w 1498"/>
                        <a:gd name="T51" fmla="*/ 0 h 2761"/>
                        <a:gd name="T52" fmla="*/ 0 w 1498"/>
                        <a:gd name="T53" fmla="*/ 0 h 2761"/>
                        <a:gd name="T54" fmla="*/ 0 w 1498"/>
                        <a:gd name="T55" fmla="*/ 0 h 2761"/>
                        <a:gd name="T56" fmla="*/ 0 w 1498"/>
                        <a:gd name="T57" fmla="*/ 0 h 2761"/>
                        <a:gd name="T58" fmla="*/ 0 w 1498"/>
                        <a:gd name="T59" fmla="*/ 0 h 2761"/>
                        <a:gd name="T60" fmla="*/ 0 w 1498"/>
                        <a:gd name="T61" fmla="*/ 0 h 2761"/>
                        <a:gd name="T62" fmla="*/ 0 w 1498"/>
                        <a:gd name="T63" fmla="*/ 0 h 2761"/>
                        <a:gd name="T64" fmla="*/ 0 w 1498"/>
                        <a:gd name="T65" fmla="*/ 0 h 2761"/>
                        <a:gd name="T66" fmla="*/ 0 w 1498"/>
                        <a:gd name="T67" fmla="*/ 0 h 2761"/>
                        <a:gd name="T68" fmla="*/ 0 w 1498"/>
                        <a:gd name="T69" fmla="*/ 0 h 2761"/>
                        <a:gd name="T70" fmla="*/ 0 w 1498"/>
                        <a:gd name="T71" fmla="*/ 0 h 2761"/>
                        <a:gd name="T72" fmla="*/ 0 w 1498"/>
                        <a:gd name="T73" fmla="*/ 0 h 2761"/>
                        <a:gd name="T74" fmla="*/ 0 w 1498"/>
                        <a:gd name="T75" fmla="*/ 0 h 2761"/>
                        <a:gd name="T76" fmla="*/ 0 w 1498"/>
                        <a:gd name="T77" fmla="*/ 0 h 2761"/>
                        <a:gd name="T78" fmla="*/ 0 w 1498"/>
                        <a:gd name="T79" fmla="*/ 0 h 2761"/>
                        <a:gd name="T80" fmla="*/ 0 w 1498"/>
                        <a:gd name="T81" fmla="*/ 0 h 2761"/>
                        <a:gd name="T82" fmla="*/ 0 w 1498"/>
                        <a:gd name="T83" fmla="*/ 0 h 2761"/>
                        <a:gd name="T84" fmla="*/ 0 w 1498"/>
                        <a:gd name="T85" fmla="*/ 0 h 2761"/>
                        <a:gd name="T86" fmla="*/ 0 w 1498"/>
                        <a:gd name="T87" fmla="*/ 0 h 2761"/>
                        <a:gd name="T88" fmla="*/ 0 w 1498"/>
                        <a:gd name="T89" fmla="*/ 0 h 2761"/>
                        <a:gd name="T90" fmla="*/ 0 w 1498"/>
                        <a:gd name="T91" fmla="*/ 0 h 2761"/>
                        <a:gd name="T92" fmla="*/ 0 w 1498"/>
                        <a:gd name="T93" fmla="*/ 0 h 2761"/>
                        <a:gd name="T94" fmla="*/ 0 w 1498"/>
                        <a:gd name="T95" fmla="*/ 0 h 2761"/>
                        <a:gd name="T96" fmla="*/ 0 w 1498"/>
                        <a:gd name="T97" fmla="*/ 0 h 2761"/>
                        <a:gd name="T98" fmla="*/ 0 w 1498"/>
                        <a:gd name="T99" fmla="*/ 0 h 2761"/>
                        <a:gd name="T100" fmla="*/ 0 w 1498"/>
                        <a:gd name="T101" fmla="*/ 0 h 2761"/>
                        <a:gd name="T102" fmla="*/ 0 w 1498"/>
                        <a:gd name="T103" fmla="*/ 0 h 2761"/>
                        <a:gd name="T104" fmla="*/ 0 w 1498"/>
                        <a:gd name="T105" fmla="*/ 0 h 2761"/>
                        <a:gd name="T106" fmla="*/ 0 w 1498"/>
                        <a:gd name="T107" fmla="*/ 0 h 2761"/>
                        <a:gd name="T108" fmla="*/ 0 w 1498"/>
                        <a:gd name="T109" fmla="*/ 0 h 2761"/>
                        <a:gd name="T110" fmla="*/ 0 w 1498"/>
                        <a:gd name="T111" fmla="*/ 0 h 2761"/>
                        <a:gd name="T112" fmla="*/ 0 w 1498"/>
                        <a:gd name="T113" fmla="*/ 0 h 2761"/>
                        <a:gd name="T114" fmla="*/ 0 w 1498"/>
                        <a:gd name="T115" fmla="*/ 0 h 2761"/>
                        <a:gd name="T116" fmla="*/ 0 w 1498"/>
                        <a:gd name="T117" fmla="*/ 0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98"/>
                        <a:gd name="T178" fmla="*/ 0 h 2761"/>
                        <a:gd name="T179" fmla="*/ 1498 w 1498"/>
                        <a:gd name="T180" fmla="*/ 2761 h 276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grpSp>
              <p:nvGrpSpPr>
                <p:cNvPr id="82961" name="Group 55"/>
                <p:cNvGrpSpPr>
                  <a:grpSpLocks/>
                </p:cNvGrpSpPr>
                <p:nvPr/>
              </p:nvGrpSpPr>
              <p:grpSpPr bwMode="auto">
                <a:xfrm>
                  <a:off x="721" y="537"/>
                  <a:ext cx="3871" cy="2277"/>
                  <a:chOff x="721" y="537"/>
                  <a:chExt cx="3871" cy="2277"/>
                </a:xfrm>
              </p:grpSpPr>
              <p:grpSp>
                <p:nvGrpSpPr>
                  <p:cNvPr id="82962" name="Group 54"/>
                  <p:cNvGrpSpPr>
                    <a:grpSpLocks/>
                  </p:cNvGrpSpPr>
                  <p:nvPr/>
                </p:nvGrpSpPr>
                <p:grpSpPr bwMode="auto">
                  <a:xfrm>
                    <a:off x="721" y="537"/>
                    <a:ext cx="3871" cy="1770"/>
                    <a:chOff x="721" y="537"/>
                    <a:chExt cx="3871" cy="1770"/>
                  </a:xfrm>
                </p:grpSpPr>
                <p:grpSp>
                  <p:nvGrpSpPr>
                    <p:cNvPr id="82971" name="Group 52"/>
                    <p:cNvGrpSpPr>
                      <a:grpSpLocks/>
                    </p:cNvGrpSpPr>
                    <p:nvPr/>
                  </p:nvGrpSpPr>
                  <p:grpSpPr bwMode="auto">
                    <a:xfrm>
                      <a:off x="2341" y="537"/>
                      <a:ext cx="2251" cy="1500"/>
                      <a:chOff x="2341" y="537"/>
                      <a:chExt cx="2251" cy="1500"/>
                    </a:xfrm>
                  </p:grpSpPr>
                  <p:sp>
                    <p:nvSpPr>
                      <p:cNvPr id="82977" name="Freeform 27"/>
                      <p:cNvSpPr>
                        <a:spLocks/>
                      </p:cNvSpPr>
                      <p:nvPr/>
                    </p:nvSpPr>
                    <p:spPr bwMode="auto">
                      <a:xfrm>
                        <a:off x="3424" y="1270"/>
                        <a:ext cx="413" cy="459"/>
                      </a:xfrm>
                      <a:custGeom>
                        <a:avLst/>
                        <a:gdLst>
                          <a:gd name="T0" fmla="*/ 0 w 1625"/>
                          <a:gd name="T1" fmla="*/ 0 h 2434"/>
                          <a:gd name="T2" fmla="*/ 0 w 1625"/>
                          <a:gd name="T3" fmla="*/ 0 h 2434"/>
                          <a:gd name="T4" fmla="*/ 0 w 1625"/>
                          <a:gd name="T5" fmla="*/ 0 h 2434"/>
                          <a:gd name="T6" fmla="*/ 0 w 1625"/>
                          <a:gd name="T7" fmla="*/ 0 h 2434"/>
                          <a:gd name="T8" fmla="*/ 0 w 1625"/>
                          <a:gd name="T9" fmla="*/ 0 h 2434"/>
                          <a:gd name="T10" fmla="*/ 0 w 1625"/>
                          <a:gd name="T11" fmla="*/ 0 h 2434"/>
                          <a:gd name="T12" fmla="*/ 0 w 1625"/>
                          <a:gd name="T13" fmla="*/ 0 h 2434"/>
                          <a:gd name="T14" fmla="*/ 0 w 1625"/>
                          <a:gd name="T15" fmla="*/ 0 h 2434"/>
                          <a:gd name="T16" fmla="*/ 0 w 1625"/>
                          <a:gd name="T17" fmla="*/ 0 h 2434"/>
                          <a:gd name="T18" fmla="*/ 0 w 1625"/>
                          <a:gd name="T19" fmla="*/ 0 h 2434"/>
                          <a:gd name="T20" fmla="*/ 0 w 1625"/>
                          <a:gd name="T21" fmla="*/ 0 h 2434"/>
                          <a:gd name="T22" fmla="*/ 0 w 1625"/>
                          <a:gd name="T23" fmla="*/ 0 h 2434"/>
                          <a:gd name="T24" fmla="*/ 0 w 1625"/>
                          <a:gd name="T25" fmla="*/ 0 h 2434"/>
                          <a:gd name="T26" fmla="*/ 0 w 1625"/>
                          <a:gd name="T27" fmla="*/ 0 h 2434"/>
                          <a:gd name="T28" fmla="*/ 0 w 1625"/>
                          <a:gd name="T29" fmla="*/ 0 h 2434"/>
                          <a:gd name="T30" fmla="*/ 0 w 1625"/>
                          <a:gd name="T31" fmla="*/ 0 h 2434"/>
                          <a:gd name="T32" fmla="*/ 0 w 1625"/>
                          <a:gd name="T33" fmla="*/ 0 h 2434"/>
                          <a:gd name="T34" fmla="*/ 0 w 1625"/>
                          <a:gd name="T35" fmla="*/ 0 h 2434"/>
                          <a:gd name="T36" fmla="*/ 0 w 1625"/>
                          <a:gd name="T37" fmla="*/ 0 h 2434"/>
                          <a:gd name="T38" fmla="*/ 0 w 1625"/>
                          <a:gd name="T39" fmla="*/ 0 h 2434"/>
                          <a:gd name="T40" fmla="*/ 0 w 1625"/>
                          <a:gd name="T41" fmla="*/ 0 h 2434"/>
                          <a:gd name="T42" fmla="*/ 0 w 1625"/>
                          <a:gd name="T43" fmla="*/ 0 h 2434"/>
                          <a:gd name="T44" fmla="*/ 0 w 1625"/>
                          <a:gd name="T45" fmla="*/ 0 h 2434"/>
                          <a:gd name="T46" fmla="*/ 0 w 1625"/>
                          <a:gd name="T47" fmla="*/ 0 h 2434"/>
                          <a:gd name="T48" fmla="*/ 0 w 1625"/>
                          <a:gd name="T49" fmla="*/ 0 h 2434"/>
                          <a:gd name="T50" fmla="*/ 0 w 1625"/>
                          <a:gd name="T51" fmla="*/ 0 h 2434"/>
                          <a:gd name="T52" fmla="*/ 0 w 1625"/>
                          <a:gd name="T53" fmla="*/ 0 h 2434"/>
                          <a:gd name="T54" fmla="*/ 0 w 1625"/>
                          <a:gd name="T55" fmla="*/ 0 h 2434"/>
                          <a:gd name="T56" fmla="*/ 0 w 1625"/>
                          <a:gd name="T57" fmla="*/ 0 h 2434"/>
                          <a:gd name="T58" fmla="*/ 0 w 1625"/>
                          <a:gd name="T59" fmla="*/ 0 h 2434"/>
                          <a:gd name="T60" fmla="*/ 0 w 1625"/>
                          <a:gd name="T61" fmla="*/ 0 h 2434"/>
                          <a:gd name="T62" fmla="*/ 0 w 1625"/>
                          <a:gd name="T63" fmla="*/ 0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5"/>
                          <a:gd name="T97" fmla="*/ 0 h 2434"/>
                          <a:gd name="T98" fmla="*/ 1625 w 1625"/>
                          <a:gd name="T99" fmla="*/ 2434 h 243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nvGrpSpPr>
                      <p:cNvPr id="82978" name="Group 51"/>
                      <p:cNvGrpSpPr>
                        <a:grpSpLocks/>
                      </p:cNvGrpSpPr>
                      <p:nvPr/>
                    </p:nvGrpSpPr>
                    <p:grpSpPr bwMode="auto">
                      <a:xfrm>
                        <a:off x="2341" y="537"/>
                        <a:ext cx="2251" cy="1500"/>
                        <a:chOff x="2341" y="537"/>
                        <a:chExt cx="2251" cy="1500"/>
                      </a:xfrm>
                    </p:grpSpPr>
                    <p:sp>
                      <p:nvSpPr>
                        <p:cNvPr id="82979" name="Freeform 21"/>
                        <p:cNvSpPr>
                          <a:spLocks/>
                        </p:cNvSpPr>
                        <p:nvPr/>
                      </p:nvSpPr>
                      <p:spPr bwMode="auto">
                        <a:xfrm>
                          <a:off x="3235" y="1717"/>
                          <a:ext cx="432" cy="320"/>
                        </a:xfrm>
                        <a:custGeom>
                          <a:avLst/>
                          <a:gdLst>
                            <a:gd name="T0" fmla="*/ 0 w 1700"/>
                            <a:gd name="T1" fmla="*/ 0 h 1701"/>
                            <a:gd name="T2" fmla="*/ 0 w 1700"/>
                            <a:gd name="T3" fmla="*/ 0 h 1701"/>
                            <a:gd name="T4" fmla="*/ 0 w 1700"/>
                            <a:gd name="T5" fmla="*/ 0 h 1701"/>
                            <a:gd name="T6" fmla="*/ 0 w 1700"/>
                            <a:gd name="T7" fmla="*/ 0 h 1701"/>
                            <a:gd name="T8" fmla="*/ 0 w 1700"/>
                            <a:gd name="T9" fmla="*/ 0 h 1701"/>
                            <a:gd name="T10" fmla="*/ 0 w 1700"/>
                            <a:gd name="T11" fmla="*/ 0 h 1701"/>
                            <a:gd name="T12" fmla="*/ 0 w 1700"/>
                            <a:gd name="T13" fmla="*/ 0 h 1701"/>
                            <a:gd name="T14" fmla="*/ 0 w 1700"/>
                            <a:gd name="T15" fmla="*/ 0 h 1701"/>
                            <a:gd name="T16" fmla="*/ 0 w 1700"/>
                            <a:gd name="T17" fmla="*/ 0 h 1701"/>
                            <a:gd name="T18" fmla="*/ 0 w 1700"/>
                            <a:gd name="T19" fmla="*/ 0 h 1701"/>
                            <a:gd name="T20" fmla="*/ 0 w 1700"/>
                            <a:gd name="T21" fmla="*/ 0 h 1701"/>
                            <a:gd name="T22" fmla="*/ 0 w 1700"/>
                            <a:gd name="T23" fmla="*/ 0 h 1701"/>
                            <a:gd name="T24" fmla="*/ 0 w 1700"/>
                            <a:gd name="T25" fmla="*/ 0 h 1701"/>
                            <a:gd name="T26" fmla="*/ 0 w 1700"/>
                            <a:gd name="T27" fmla="*/ 0 h 1701"/>
                            <a:gd name="T28" fmla="*/ 0 w 1700"/>
                            <a:gd name="T29" fmla="*/ 0 h 1701"/>
                            <a:gd name="T30" fmla="*/ 0 w 1700"/>
                            <a:gd name="T31" fmla="*/ 0 h 1701"/>
                            <a:gd name="T32" fmla="*/ 0 w 1700"/>
                            <a:gd name="T33" fmla="*/ 0 h 1701"/>
                            <a:gd name="T34" fmla="*/ 0 w 1700"/>
                            <a:gd name="T35" fmla="*/ 0 h 1701"/>
                            <a:gd name="T36" fmla="*/ 0 w 1700"/>
                            <a:gd name="T37" fmla="*/ 0 h 1701"/>
                            <a:gd name="T38" fmla="*/ 0 w 1700"/>
                            <a:gd name="T39" fmla="*/ 0 h 1701"/>
                            <a:gd name="T40" fmla="*/ 0 w 1700"/>
                            <a:gd name="T41" fmla="*/ 0 h 1701"/>
                            <a:gd name="T42" fmla="*/ 0 w 1700"/>
                            <a:gd name="T43" fmla="*/ 0 h 1701"/>
                            <a:gd name="T44" fmla="*/ 0 w 1700"/>
                            <a:gd name="T45" fmla="*/ 0 h 1701"/>
                            <a:gd name="T46" fmla="*/ 0 w 1700"/>
                            <a:gd name="T47" fmla="*/ 0 h 1701"/>
                            <a:gd name="T48" fmla="*/ 0 w 1700"/>
                            <a:gd name="T49" fmla="*/ 0 h 1701"/>
                            <a:gd name="T50" fmla="*/ 0 w 1700"/>
                            <a:gd name="T51" fmla="*/ 0 h 1701"/>
                            <a:gd name="T52" fmla="*/ 0 w 1700"/>
                            <a:gd name="T53" fmla="*/ 0 h 1701"/>
                            <a:gd name="T54" fmla="*/ 0 w 1700"/>
                            <a:gd name="T55" fmla="*/ 0 h 1701"/>
                            <a:gd name="T56" fmla="*/ 0 w 1700"/>
                            <a:gd name="T57" fmla="*/ 0 h 1701"/>
                            <a:gd name="T58" fmla="*/ 0 w 1700"/>
                            <a:gd name="T59" fmla="*/ 0 h 1701"/>
                            <a:gd name="T60" fmla="*/ 0 w 1700"/>
                            <a:gd name="T61" fmla="*/ 0 h 1701"/>
                            <a:gd name="T62" fmla="*/ 0 w 1700"/>
                            <a:gd name="T63" fmla="*/ 0 h 1701"/>
                            <a:gd name="T64" fmla="*/ 0 w 1700"/>
                            <a:gd name="T65" fmla="*/ 0 h 1701"/>
                            <a:gd name="T66" fmla="*/ 0 w 1700"/>
                            <a:gd name="T67" fmla="*/ 0 h 1701"/>
                            <a:gd name="T68" fmla="*/ 0 w 1700"/>
                            <a:gd name="T69" fmla="*/ 0 h 1701"/>
                            <a:gd name="T70" fmla="*/ 0 w 1700"/>
                            <a:gd name="T71" fmla="*/ 0 h 1701"/>
                            <a:gd name="T72" fmla="*/ 0 w 1700"/>
                            <a:gd name="T73" fmla="*/ 0 h 1701"/>
                            <a:gd name="T74" fmla="*/ 0 w 1700"/>
                            <a:gd name="T75" fmla="*/ 0 h 1701"/>
                            <a:gd name="T76" fmla="*/ 0 w 1700"/>
                            <a:gd name="T77" fmla="*/ 0 h 1701"/>
                            <a:gd name="T78" fmla="*/ 0 w 1700"/>
                            <a:gd name="T79" fmla="*/ 0 h 1701"/>
                            <a:gd name="T80" fmla="*/ 0 w 1700"/>
                            <a:gd name="T81" fmla="*/ 0 h 1701"/>
                            <a:gd name="T82" fmla="*/ 0 w 1700"/>
                            <a:gd name="T83" fmla="*/ 0 h 1701"/>
                            <a:gd name="T84" fmla="*/ 0 w 1700"/>
                            <a:gd name="T85" fmla="*/ 0 h 1701"/>
                            <a:gd name="T86" fmla="*/ 0 w 1700"/>
                            <a:gd name="T87" fmla="*/ 0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0"/>
                            <a:gd name="T133" fmla="*/ 0 h 1701"/>
                            <a:gd name="T134" fmla="*/ 1700 w 1700"/>
                            <a:gd name="T135" fmla="*/ 1701 h 170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80" name="Freeform 24"/>
                        <p:cNvSpPr>
                          <a:spLocks/>
                        </p:cNvSpPr>
                        <p:nvPr/>
                      </p:nvSpPr>
                      <p:spPr bwMode="auto">
                        <a:xfrm>
                          <a:off x="3211" y="1431"/>
                          <a:ext cx="265" cy="398"/>
                        </a:xfrm>
                        <a:custGeom>
                          <a:avLst/>
                          <a:gdLst>
                            <a:gd name="T0" fmla="*/ 0 w 1042"/>
                            <a:gd name="T1" fmla="*/ 0 h 2109"/>
                            <a:gd name="T2" fmla="*/ 0 w 1042"/>
                            <a:gd name="T3" fmla="*/ 0 h 2109"/>
                            <a:gd name="T4" fmla="*/ 0 w 1042"/>
                            <a:gd name="T5" fmla="*/ 0 h 2109"/>
                            <a:gd name="T6" fmla="*/ 0 w 1042"/>
                            <a:gd name="T7" fmla="*/ 0 h 2109"/>
                            <a:gd name="T8" fmla="*/ 0 w 1042"/>
                            <a:gd name="T9" fmla="*/ 0 h 2109"/>
                            <a:gd name="T10" fmla="*/ 0 w 1042"/>
                            <a:gd name="T11" fmla="*/ 0 h 2109"/>
                            <a:gd name="T12" fmla="*/ 0 w 1042"/>
                            <a:gd name="T13" fmla="*/ 0 h 2109"/>
                            <a:gd name="T14" fmla="*/ 0 w 1042"/>
                            <a:gd name="T15" fmla="*/ 0 h 2109"/>
                            <a:gd name="T16" fmla="*/ 0 w 1042"/>
                            <a:gd name="T17" fmla="*/ 0 h 2109"/>
                            <a:gd name="T18" fmla="*/ 0 w 1042"/>
                            <a:gd name="T19" fmla="*/ 0 h 2109"/>
                            <a:gd name="T20" fmla="*/ 0 w 1042"/>
                            <a:gd name="T21" fmla="*/ 0 h 2109"/>
                            <a:gd name="T22" fmla="*/ 0 w 1042"/>
                            <a:gd name="T23" fmla="*/ 0 h 2109"/>
                            <a:gd name="T24" fmla="*/ 0 w 1042"/>
                            <a:gd name="T25" fmla="*/ 0 h 2109"/>
                            <a:gd name="T26" fmla="*/ 0 w 1042"/>
                            <a:gd name="T27" fmla="*/ 0 h 2109"/>
                            <a:gd name="T28" fmla="*/ 0 w 1042"/>
                            <a:gd name="T29" fmla="*/ 0 h 2109"/>
                            <a:gd name="T30" fmla="*/ 0 w 1042"/>
                            <a:gd name="T31" fmla="*/ 0 h 2109"/>
                            <a:gd name="T32" fmla="*/ 0 w 1042"/>
                            <a:gd name="T33" fmla="*/ 0 h 2109"/>
                            <a:gd name="T34" fmla="*/ 0 w 1042"/>
                            <a:gd name="T35" fmla="*/ 0 h 2109"/>
                            <a:gd name="T36" fmla="*/ 0 w 1042"/>
                            <a:gd name="T37" fmla="*/ 0 h 2109"/>
                            <a:gd name="T38" fmla="*/ 0 w 1042"/>
                            <a:gd name="T39" fmla="*/ 0 h 2109"/>
                            <a:gd name="T40" fmla="*/ 0 w 1042"/>
                            <a:gd name="T41" fmla="*/ 0 h 2109"/>
                            <a:gd name="T42" fmla="*/ 0 w 1042"/>
                            <a:gd name="T43" fmla="*/ 0 h 2109"/>
                            <a:gd name="T44" fmla="*/ 0 w 1042"/>
                            <a:gd name="T45" fmla="*/ 0 h 2109"/>
                            <a:gd name="T46" fmla="*/ 0 w 1042"/>
                            <a:gd name="T47" fmla="*/ 0 h 2109"/>
                            <a:gd name="T48" fmla="*/ 0 w 1042"/>
                            <a:gd name="T49" fmla="*/ 0 h 2109"/>
                            <a:gd name="T50" fmla="*/ 0 w 1042"/>
                            <a:gd name="T51" fmla="*/ 0 h 2109"/>
                            <a:gd name="T52" fmla="*/ 0 w 1042"/>
                            <a:gd name="T53" fmla="*/ 0 h 2109"/>
                            <a:gd name="T54" fmla="*/ 0 w 1042"/>
                            <a:gd name="T55" fmla="*/ 0 h 2109"/>
                            <a:gd name="T56" fmla="*/ 0 w 1042"/>
                            <a:gd name="T57" fmla="*/ 0 h 2109"/>
                            <a:gd name="T58" fmla="*/ 0 w 1042"/>
                            <a:gd name="T59" fmla="*/ 0 h 2109"/>
                            <a:gd name="T60" fmla="*/ 0 w 1042"/>
                            <a:gd name="T61" fmla="*/ 0 h 2109"/>
                            <a:gd name="T62" fmla="*/ 0 w 1042"/>
                            <a:gd name="T63" fmla="*/ 0 h 2109"/>
                            <a:gd name="T64" fmla="*/ 0 w 1042"/>
                            <a:gd name="T65" fmla="*/ 0 h 2109"/>
                            <a:gd name="T66" fmla="*/ 0 w 1042"/>
                            <a:gd name="T67" fmla="*/ 0 h 2109"/>
                            <a:gd name="T68" fmla="*/ 0 w 1042"/>
                            <a:gd name="T69" fmla="*/ 0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42"/>
                            <a:gd name="T106" fmla="*/ 0 h 2109"/>
                            <a:gd name="T107" fmla="*/ 1042 w 1042"/>
                            <a:gd name="T108" fmla="*/ 2109 h 210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81" name="Freeform 26"/>
                        <p:cNvSpPr>
                          <a:spLocks/>
                        </p:cNvSpPr>
                        <p:nvPr/>
                      </p:nvSpPr>
                      <p:spPr bwMode="auto">
                        <a:xfrm>
                          <a:off x="2788" y="1521"/>
                          <a:ext cx="213" cy="263"/>
                        </a:xfrm>
                        <a:custGeom>
                          <a:avLst/>
                          <a:gdLst>
                            <a:gd name="T0" fmla="*/ 0 w 840"/>
                            <a:gd name="T1" fmla="*/ 0 h 1400"/>
                            <a:gd name="T2" fmla="*/ 0 w 840"/>
                            <a:gd name="T3" fmla="*/ 0 h 1400"/>
                            <a:gd name="T4" fmla="*/ 0 w 840"/>
                            <a:gd name="T5" fmla="*/ 0 h 1400"/>
                            <a:gd name="T6" fmla="*/ 0 w 840"/>
                            <a:gd name="T7" fmla="*/ 0 h 1400"/>
                            <a:gd name="T8" fmla="*/ 0 w 840"/>
                            <a:gd name="T9" fmla="*/ 0 h 1400"/>
                            <a:gd name="T10" fmla="*/ 0 w 840"/>
                            <a:gd name="T11" fmla="*/ 0 h 1400"/>
                            <a:gd name="T12" fmla="*/ 0 w 840"/>
                            <a:gd name="T13" fmla="*/ 0 h 1400"/>
                            <a:gd name="T14" fmla="*/ 0 w 840"/>
                            <a:gd name="T15" fmla="*/ 0 h 1400"/>
                            <a:gd name="T16" fmla="*/ 0 w 840"/>
                            <a:gd name="T17" fmla="*/ 0 h 1400"/>
                            <a:gd name="T18" fmla="*/ 0 w 840"/>
                            <a:gd name="T19" fmla="*/ 0 h 1400"/>
                            <a:gd name="T20" fmla="*/ 0 w 840"/>
                            <a:gd name="T21" fmla="*/ 0 h 1400"/>
                            <a:gd name="T22" fmla="*/ 0 w 840"/>
                            <a:gd name="T23" fmla="*/ 0 h 1400"/>
                            <a:gd name="T24" fmla="*/ 0 w 840"/>
                            <a:gd name="T25" fmla="*/ 0 h 1400"/>
                            <a:gd name="T26" fmla="*/ 0 w 840"/>
                            <a:gd name="T27" fmla="*/ 0 h 1400"/>
                            <a:gd name="T28" fmla="*/ 0 w 840"/>
                            <a:gd name="T29" fmla="*/ 0 h 1400"/>
                            <a:gd name="T30" fmla="*/ 0 w 840"/>
                            <a:gd name="T31" fmla="*/ 0 h 1400"/>
                            <a:gd name="T32" fmla="*/ 0 w 840"/>
                            <a:gd name="T33" fmla="*/ 0 h 1400"/>
                            <a:gd name="T34" fmla="*/ 0 w 840"/>
                            <a:gd name="T35" fmla="*/ 0 h 1400"/>
                            <a:gd name="T36" fmla="*/ 0 w 840"/>
                            <a:gd name="T37" fmla="*/ 0 h 1400"/>
                            <a:gd name="T38" fmla="*/ 0 w 840"/>
                            <a:gd name="T39" fmla="*/ 0 h 1400"/>
                            <a:gd name="T40" fmla="*/ 0 w 840"/>
                            <a:gd name="T41" fmla="*/ 0 h 1400"/>
                            <a:gd name="T42" fmla="*/ 0 w 840"/>
                            <a:gd name="T43" fmla="*/ 0 h 1400"/>
                            <a:gd name="T44" fmla="*/ 0 w 840"/>
                            <a:gd name="T45" fmla="*/ 0 h 1400"/>
                            <a:gd name="T46" fmla="*/ 0 w 840"/>
                            <a:gd name="T47" fmla="*/ 0 h 1400"/>
                            <a:gd name="T48" fmla="*/ 0 w 840"/>
                            <a:gd name="T49" fmla="*/ 0 h 1400"/>
                            <a:gd name="T50" fmla="*/ 0 w 840"/>
                            <a:gd name="T51" fmla="*/ 0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40"/>
                            <a:gd name="T79" fmla="*/ 0 h 1400"/>
                            <a:gd name="T80" fmla="*/ 840 w 840"/>
                            <a:gd name="T81" fmla="*/ 1400 h 14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82" name="Freeform 30"/>
                        <p:cNvSpPr>
                          <a:spLocks/>
                        </p:cNvSpPr>
                        <p:nvPr/>
                      </p:nvSpPr>
                      <p:spPr bwMode="auto">
                        <a:xfrm>
                          <a:off x="3537" y="1391"/>
                          <a:ext cx="180" cy="156"/>
                        </a:xfrm>
                        <a:custGeom>
                          <a:avLst/>
                          <a:gdLst>
                            <a:gd name="T0" fmla="*/ 0 w 714"/>
                            <a:gd name="T1" fmla="*/ 0 h 831"/>
                            <a:gd name="T2" fmla="*/ 0 w 714"/>
                            <a:gd name="T3" fmla="*/ 0 h 831"/>
                            <a:gd name="T4" fmla="*/ 0 w 714"/>
                            <a:gd name="T5" fmla="*/ 0 h 831"/>
                            <a:gd name="T6" fmla="*/ 0 w 714"/>
                            <a:gd name="T7" fmla="*/ 0 h 831"/>
                            <a:gd name="T8" fmla="*/ 0 w 714"/>
                            <a:gd name="T9" fmla="*/ 0 h 831"/>
                            <a:gd name="T10" fmla="*/ 0 w 714"/>
                            <a:gd name="T11" fmla="*/ 0 h 831"/>
                            <a:gd name="T12" fmla="*/ 0 w 714"/>
                            <a:gd name="T13" fmla="*/ 0 h 831"/>
                            <a:gd name="T14" fmla="*/ 0 w 714"/>
                            <a:gd name="T15" fmla="*/ 0 h 831"/>
                            <a:gd name="T16" fmla="*/ 0 w 714"/>
                            <a:gd name="T17" fmla="*/ 0 h 831"/>
                            <a:gd name="T18" fmla="*/ 0 w 714"/>
                            <a:gd name="T19" fmla="*/ 0 h 831"/>
                            <a:gd name="T20" fmla="*/ 0 w 714"/>
                            <a:gd name="T21" fmla="*/ 0 h 831"/>
                            <a:gd name="T22" fmla="*/ 0 w 714"/>
                            <a:gd name="T23" fmla="*/ 0 h 831"/>
                            <a:gd name="T24" fmla="*/ 0 w 714"/>
                            <a:gd name="T25" fmla="*/ 0 h 831"/>
                            <a:gd name="T26" fmla="*/ 0 w 714"/>
                            <a:gd name="T27" fmla="*/ 0 h 831"/>
                            <a:gd name="T28" fmla="*/ 0 w 714"/>
                            <a:gd name="T29" fmla="*/ 0 h 831"/>
                            <a:gd name="T30" fmla="*/ 0 w 714"/>
                            <a:gd name="T31" fmla="*/ 0 h 831"/>
                            <a:gd name="T32" fmla="*/ 0 w 714"/>
                            <a:gd name="T33" fmla="*/ 0 h 831"/>
                            <a:gd name="T34" fmla="*/ 0 w 714"/>
                            <a:gd name="T35" fmla="*/ 0 h 831"/>
                            <a:gd name="T36" fmla="*/ 0 w 714"/>
                            <a:gd name="T37" fmla="*/ 0 h 831"/>
                            <a:gd name="T38" fmla="*/ 0 w 714"/>
                            <a:gd name="T39" fmla="*/ 0 h 831"/>
                            <a:gd name="T40" fmla="*/ 0 w 714"/>
                            <a:gd name="T41" fmla="*/ 0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14"/>
                            <a:gd name="T64" fmla="*/ 0 h 831"/>
                            <a:gd name="T65" fmla="*/ 714 w 714"/>
                            <a:gd name="T66" fmla="*/ 831 h 8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nvGrpSpPr>
                        <p:cNvPr id="82983" name="Group 45"/>
                        <p:cNvGrpSpPr>
                          <a:grpSpLocks/>
                        </p:cNvGrpSpPr>
                        <p:nvPr/>
                      </p:nvGrpSpPr>
                      <p:grpSpPr bwMode="auto">
                        <a:xfrm>
                          <a:off x="2341" y="537"/>
                          <a:ext cx="2251" cy="1107"/>
                          <a:chOff x="2341" y="537"/>
                          <a:chExt cx="2251" cy="1107"/>
                        </a:xfrm>
                      </p:grpSpPr>
                      <p:sp>
                        <p:nvSpPr>
                          <p:cNvPr id="82984" name="Freeform 29"/>
                          <p:cNvSpPr>
                            <a:spLocks/>
                          </p:cNvSpPr>
                          <p:nvPr/>
                        </p:nvSpPr>
                        <p:spPr bwMode="auto">
                          <a:xfrm>
                            <a:off x="2341" y="566"/>
                            <a:ext cx="1688" cy="1078"/>
                          </a:xfrm>
                          <a:custGeom>
                            <a:avLst/>
                            <a:gdLst>
                              <a:gd name="T0" fmla="*/ 0 w 6642"/>
                              <a:gd name="T1" fmla="*/ 0 h 5728"/>
                              <a:gd name="T2" fmla="*/ 0 w 6642"/>
                              <a:gd name="T3" fmla="*/ 0 h 5728"/>
                              <a:gd name="T4" fmla="*/ 0 w 6642"/>
                              <a:gd name="T5" fmla="*/ 0 h 5728"/>
                              <a:gd name="T6" fmla="*/ 0 w 6642"/>
                              <a:gd name="T7" fmla="*/ 0 h 5728"/>
                              <a:gd name="T8" fmla="*/ 0 w 6642"/>
                              <a:gd name="T9" fmla="*/ 0 h 5728"/>
                              <a:gd name="T10" fmla="*/ 0 w 6642"/>
                              <a:gd name="T11" fmla="*/ 0 h 5728"/>
                              <a:gd name="T12" fmla="*/ 0 w 6642"/>
                              <a:gd name="T13" fmla="*/ 0 h 5728"/>
                              <a:gd name="T14" fmla="*/ 0 w 6642"/>
                              <a:gd name="T15" fmla="*/ 0 h 5728"/>
                              <a:gd name="T16" fmla="*/ 0 w 6642"/>
                              <a:gd name="T17" fmla="*/ 0 h 5728"/>
                              <a:gd name="T18" fmla="*/ 0 w 6642"/>
                              <a:gd name="T19" fmla="*/ 0 h 5728"/>
                              <a:gd name="T20" fmla="*/ 0 w 6642"/>
                              <a:gd name="T21" fmla="*/ 0 h 5728"/>
                              <a:gd name="T22" fmla="*/ 0 w 6642"/>
                              <a:gd name="T23" fmla="*/ 0 h 5728"/>
                              <a:gd name="T24" fmla="*/ 0 w 6642"/>
                              <a:gd name="T25" fmla="*/ 0 h 5728"/>
                              <a:gd name="T26" fmla="*/ 0 w 6642"/>
                              <a:gd name="T27" fmla="*/ 0 h 5728"/>
                              <a:gd name="T28" fmla="*/ 0 w 6642"/>
                              <a:gd name="T29" fmla="*/ 0 h 5728"/>
                              <a:gd name="T30" fmla="*/ 0 w 6642"/>
                              <a:gd name="T31" fmla="*/ 0 h 5728"/>
                              <a:gd name="T32" fmla="*/ 0 w 6642"/>
                              <a:gd name="T33" fmla="*/ 0 h 5728"/>
                              <a:gd name="T34" fmla="*/ 0 w 6642"/>
                              <a:gd name="T35" fmla="*/ 0 h 5728"/>
                              <a:gd name="T36" fmla="*/ 0 w 6642"/>
                              <a:gd name="T37" fmla="*/ 0 h 5728"/>
                              <a:gd name="T38" fmla="*/ 0 w 6642"/>
                              <a:gd name="T39" fmla="*/ 0 h 5728"/>
                              <a:gd name="T40" fmla="*/ 0 w 6642"/>
                              <a:gd name="T41" fmla="*/ 0 h 5728"/>
                              <a:gd name="T42" fmla="*/ 0 w 6642"/>
                              <a:gd name="T43" fmla="*/ 0 h 5728"/>
                              <a:gd name="T44" fmla="*/ 0 w 6642"/>
                              <a:gd name="T45" fmla="*/ 0 h 5728"/>
                              <a:gd name="T46" fmla="*/ 0 w 6642"/>
                              <a:gd name="T47" fmla="*/ 0 h 5728"/>
                              <a:gd name="T48" fmla="*/ 0 w 6642"/>
                              <a:gd name="T49" fmla="*/ 0 h 5728"/>
                              <a:gd name="T50" fmla="*/ 0 w 6642"/>
                              <a:gd name="T51" fmla="*/ 0 h 5728"/>
                              <a:gd name="T52" fmla="*/ 0 w 6642"/>
                              <a:gd name="T53" fmla="*/ 0 h 5728"/>
                              <a:gd name="T54" fmla="*/ 0 w 6642"/>
                              <a:gd name="T55" fmla="*/ 0 h 5728"/>
                              <a:gd name="T56" fmla="*/ 0 w 6642"/>
                              <a:gd name="T57" fmla="*/ 0 h 5728"/>
                              <a:gd name="T58" fmla="*/ 0 w 6642"/>
                              <a:gd name="T59" fmla="*/ 0 h 5728"/>
                              <a:gd name="T60" fmla="*/ 0 w 6642"/>
                              <a:gd name="T61" fmla="*/ 0 h 5728"/>
                              <a:gd name="T62" fmla="*/ 0 w 6642"/>
                              <a:gd name="T63" fmla="*/ 0 h 5728"/>
                              <a:gd name="T64" fmla="*/ 0 w 6642"/>
                              <a:gd name="T65" fmla="*/ 0 h 5728"/>
                              <a:gd name="T66" fmla="*/ 0 w 6642"/>
                              <a:gd name="T67" fmla="*/ 0 h 5728"/>
                              <a:gd name="T68" fmla="*/ 0 w 6642"/>
                              <a:gd name="T69" fmla="*/ 0 h 5728"/>
                              <a:gd name="T70" fmla="*/ 0 w 6642"/>
                              <a:gd name="T71" fmla="*/ 0 h 5728"/>
                              <a:gd name="T72" fmla="*/ 0 w 6642"/>
                              <a:gd name="T73" fmla="*/ 0 h 5728"/>
                              <a:gd name="T74" fmla="*/ 0 w 6642"/>
                              <a:gd name="T75" fmla="*/ 0 h 5728"/>
                              <a:gd name="T76" fmla="*/ 0 w 6642"/>
                              <a:gd name="T77" fmla="*/ 0 h 5728"/>
                              <a:gd name="T78" fmla="*/ 0 w 6642"/>
                              <a:gd name="T79" fmla="*/ 0 h 5728"/>
                              <a:gd name="T80" fmla="*/ 0 w 6642"/>
                              <a:gd name="T81" fmla="*/ 0 h 5728"/>
                              <a:gd name="T82" fmla="*/ 0 w 6642"/>
                              <a:gd name="T83" fmla="*/ 0 h 5728"/>
                              <a:gd name="T84" fmla="*/ 0 w 6642"/>
                              <a:gd name="T85" fmla="*/ 0 h 5728"/>
                              <a:gd name="T86" fmla="*/ 0 w 6642"/>
                              <a:gd name="T87" fmla="*/ 0 h 5728"/>
                              <a:gd name="T88" fmla="*/ 0 w 6642"/>
                              <a:gd name="T89" fmla="*/ 0 h 5728"/>
                              <a:gd name="T90" fmla="*/ 0 w 6642"/>
                              <a:gd name="T91" fmla="*/ 0 h 5728"/>
                              <a:gd name="T92" fmla="*/ 0 w 6642"/>
                              <a:gd name="T93" fmla="*/ 0 h 5728"/>
                              <a:gd name="T94" fmla="*/ 0 w 6642"/>
                              <a:gd name="T95" fmla="*/ 0 h 5728"/>
                              <a:gd name="T96" fmla="*/ 0 w 6642"/>
                              <a:gd name="T97" fmla="*/ 0 h 5728"/>
                              <a:gd name="T98" fmla="*/ 0 w 6642"/>
                              <a:gd name="T99" fmla="*/ 0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642"/>
                              <a:gd name="T151" fmla="*/ 0 h 5728"/>
                              <a:gd name="T152" fmla="*/ 6642 w 6642"/>
                              <a:gd name="T153" fmla="*/ 5728 h 57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85" name="Freeform 31"/>
                          <p:cNvSpPr>
                            <a:spLocks/>
                          </p:cNvSpPr>
                          <p:nvPr/>
                        </p:nvSpPr>
                        <p:spPr bwMode="auto">
                          <a:xfrm>
                            <a:off x="3763" y="1193"/>
                            <a:ext cx="457" cy="322"/>
                          </a:xfrm>
                          <a:custGeom>
                            <a:avLst/>
                            <a:gdLst>
                              <a:gd name="T0" fmla="*/ 0 w 1797"/>
                              <a:gd name="T1" fmla="*/ 0 h 1713"/>
                              <a:gd name="T2" fmla="*/ 0 w 1797"/>
                              <a:gd name="T3" fmla="*/ 0 h 1713"/>
                              <a:gd name="T4" fmla="*/ 0 w 1797"/>
                              <a:gd name="T5" fmla="*/ 0 h 1713"/>
                              <a:gd name="T6" fmla="*/ 0 w 1797"/>
                              <a:gd name="T7" fmla="*/ 0 h 1713"/>
                              <a:gd name="T8" fmla="*/ 0 w 1797"/>
                              <a:gd name="T9" fmla="*/ 0 h 1713"/>
                              <a:gd name="T10" fmla="*/ 0 w 1797"/>
                              <a:gd name="T11" fmla="*/ 0 h 1713"/>
                              <a:gd name="T12" fmla="*/ 0 w 1797"/>
                              <a:gd name="T13" fmla="*/ 0 h 1713"/>
                              <a:gd name="T14" fmla="*/ 0 w 1797"/>
                              <a:gd name="T15" fmla="*/ 0 h 1713"/>
                              <a:gd name="T16" fmla="*/ 0 w 1797"/>
                              <a:gd name="T17" fmla="*/ 0 h 1713"/>
                              <a:gd name="T18" fmla="*/ 0 w 1797"/>
                              <a:gd name="T19" fmla="*/ 0 h 1713"/>
                              <a:gd name="T20" fmla="*/ 0 w 1797"/>
                              <a:gd name="T21" fmla="*/ 0 h 1713"/>
                              <a:gd name="T22" fmla="*/ 0 w 1797"/>
                              <a:gd name="T23" fmla="*/ 0 h 1713"/>
                              <a:gd name="T24" fmla="*/ 0 w 1797"/>
                              <a:gd name="T25" fmla="*/ 0 h 1713"/>
                              <a:gd name="T26" fmla="*/ 0 w 1797"/>
                              <a:gd name="T27" fmla="*/ 0 h 1713"/>
                              <a:gd name="T28" fmla="*/ 0 w 1797"/>
                              <a:gd name="T29" fmla="*/ 0 h 1713"/>
                              <a:gd name="T30" fmla="*/ 0 w 1797"/>
                              <a:gd name="T31" fmla="*/ 0 h 1713"/>
                              <a:gd name="T32" fmla="*/ 0 w 1797"/>
                              <a:gd name="T33" fmla="*/ 0 h 1713"/>
                              <a:gd name="T34" fmla="*/ 0 w 1797"/>
                              <a:gd name="T35" fmla="*/ 0 h 1713"/>
                              <a:gd name="T36" fmla="*/ 0 w 1797"/>
                              <a:gd name="T37" fmla="*/ 0 h 1713"/>
                              <a:gd name="T38" fmla="*/ 0 w 1797"/>
                              <a:gd name="T39" fmla="*/ 0 h 1713"/>
                              <a:gd name="T40" fmla="*/ 0 w 1797"/>
                              <a:gd name="T41" fmla="*/ 0 h 1713"/>
                              <a:gd name="T42" fmla="*/ 0 w 1797"/>
                              <a:gd name="T43" fmla="*/ 0 h 1713"/>
                              <a:gd name="T44" fmla="*/ 0 w 1797"/>
                              <a:gd name="T45" fmla="*/ 0 h 1713"/>
                              <a:gd name="T46" fmla="*/ 0 w 1797"/>
                              <a:gd name="T47" fmla="*/ 0 h 1713"/>
                              <a:gd name="T48" fmla="*/ 0 w 1797"/>
                              <a:gd name="T49" fmla="*/ 0 h 1713"/>
                              <a:gd name="T50" fmla="*/ 0 w 1797"/>
                              <a:gd name="T51" fmla="*/ 0 h 1713"/>
                              <a:gd name="T52" fmla="*/ 0 w 1797"/>
                              <a:gd name="T53" fmla="*/ 0 h 1713"/>
                              <a:gd name="T54" fmla="*/ 0 w 1797"/>
                              <a:gd name="T55" fmla="*/ 0 h 1713"/>
                              <a:gd name="T56" fmla="*/ 0 w 1797"/>
                              <a:gd name="T57" fmla="*/ 0 h 1713"/>
                              <a:gd name="T58" fmla="*/ 0 w 1797"/>
                              <a:gd name="T59" fmla="*/ 0 h 1713"/>
                              <a:gd name="T60" fmla="*/ 0 w 1797"/>
                              <a:gd name="T61" fmla="*/ 0 h 1713"/>
                              <a:gd name="T62" fmla="*/ 0 w 1797"/>
                              <a:gd name="T63" fmla="*/ 0 h 1713"/>
                              <a:gd name="T64" fmla="*/ 0 w 1797"/>
                              <a:gd name="T65" fmla="*/ 0 h 1713"/>
                              <a:gd name="T66" fmla="*/ 0 w 1797"/>
                              <a:gd name="T67" fmla="*/ 0 h 1713"/>
                              <a:gd name="T68" fmla="*/ 0 w 1797"/>
                              <a:gd name="T69" fmla="*/ 0 h 1713"/>
                              <a:gd name="T70" fmla="*/ 0 w 1797"/>
                              <a:gd name="T71" fmla="*/ 0 h 1713"/>
                              <a:gd name="T72" fmla="*/ 0 w 1797"/>
                              <a:gd name="T73" fmla="*/ 0 h 1713"/>
                              <a:gd name="T74" fmla="*/ 0 w 1797"/>
                              <a:gd name="T75" fmla="*/ 0 h 1713"/>
                              <a:gd name="T76" fmla="*/ 0 w 1797"/>
                              <a:gd name="T77" fmla="*/ 0 h 1713"/>
                              <a:gd name="T78" fmla="*/ 0 w 1797"/>
                              <a:gd name="T79" fmla="*/ 0 h 1713"/>
                              <a:gd name="T80" fmla="*/ 0 w 1797"/>
                              <a:gd name="T81" fmla="*/ 0 h 1713"/>
                              <a:gd name="T82" fmla="*/ 0 w 1797"/>
                              <a:gd name="T83" fmla="*/ 0 h 1713"/>
                              <a:gd name="T84" fmla="*/ 0 w 1797"/>
                              <a:gd name="T85" fmla="*/ 0 h 1713"/>
                              <a:gd name="T86" fmla="*/ 0 w 1797"/>
                              <a:gd name="T87" fmla="*/ 0 h 1713"/>
                              <a:gd name="T88" fmla="*/ 0 w 1797"/>
                              <a:gd name="T89" fmla="*/ 0 h 1713"/>
                              <a:gd name="T90" fmla="*/ 0 w 1797"/>
                              <a:gd name="T91" fmla="*/ 0 h 1713"/>
                              <a:gd name="T92" fmla="*/ 0 w 1797"/>
                              <a:gd name="T93" fmla="*/ 0 h 1713"/>
                              <a:gd name="T94" fmla="*/ 0 w 1797"/>
                              <a:gd name="T95" fmla="*/ 0 h 1713"/>
                              <a:gd name="T96" fmla="*/ 0 w 1797"/>
                              <a:gd name="T97" fmla="*/ 0 h 1713"/>
                              <a:gd name="T98" fmla="*/ 0 w 1797"/>
                              <a:gd name="T99" fmla="*/ 0 h 1713"/>
                              <a:gd name="T100" fmla="*/ 0 w 1797"/>
                              <a:gd name="T101" fmla="*/ 0 h 1713"/>
                              <a:gd name="T102" fmla="*/ 0 w 1797"/>
                              <a:gd name="T103" fmla="*/ 0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97"/>
                              <a:gd name="T157" fmla="*/ 0 h 1713"/>
                              <a:gd name="T158" fmla="*/ 1797 w 1797"/>
                              <a:gd name="T159" fmla="*/ 1713 h 1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86" name="Freeform 33"/>
                          <p:cNvSpPr>
                            <a:spLocks/>
                          </p:cNvSpPr>
                          <p:nvPr/>
                        </p:nvSpPr>
                        <p:spPr bwMode="auto">
                          <a:xfrm>
                            <a:off x="3731" y="537"/>
                            <a:ext cx="861" cy="597"/>
                          </a:xfrm>
                          <a:custGeom>
                            <a:avLst/>
                            <a:gdLst>
                              <a:gd name="T0" fmla="*/ 0 w 3386"/>
                              <a:gd name="T1" fmla="*/ 0 h 3170"/>
                              <a:gd name="T2" fmla="*/ 0 w 3386"/>
                              <a:gd name="T3" fmla="*/ 0 h 3170"/>
                              <a:gd name="T4" fmla="*/ 0 w 3386"/>
                              <a:gd name="T5" fmla="*/ 0 h 3170"/>
                              <a:gd name="T6" fmla="*/ 0 w 3386"/>
                              <a:gd name="T7" fmla="*/ 0 h 3170"/>
                              <a:gd name="T8" fmla="*/ 0 w 3386"/>
                              <a:gd name="T9" fmla="*/ 0 h 3170"/>
                              <a:gd name="T10" fmla="*/ 0 w 3386"/>
                              <a:gd name="T11" fmla="*/ 0 h 3170"/>
                              <a:gd name="T12" fmla="*/ 0 w 3386"/>
                              <a:gd name="T13" fmla="*/ 0 h 3170"/>
                              <a:gd name="T14" fmla="*/ 0 w 3386"/>
                              <a:gd name="T15" fmla="*/ 0 h 3170"/>
                              <a:gd name="T16" fmla="*/ 0 w 3386"/>
                              <a:gd name="T17" fmla="*/ 0 h 3170"/>
                              <a:gd name="T18" fmla="*/ 0 w 3386"/>
                              <a:gd name="T19" fmla="*/ 0 h 3170"/>
                              <a:gd name="T20" fmla="*/ 0 w 3386"/>
                              <a:gd name="T21" fmla="*/ 0 h 3170"/>
                              <a:gd name="T22" fmla="*/ 0 w 3386"/>
                              <a:gd name="T23" fmla="*/ 0 h 3170"/>
                              <a:gd name="T24" fmla="*/ 0 w 3386"/>
                              <a:gd name="T25" fmla="*/ 0 h 3170"/>
                              <a:gd name="T26" fmla="*/ 0 w 3386"/>
                              <a:gd name="T27" fmla="*/ 0 h 3170"/>
                              <a:gd name="T28" fmla="*/ 0 w 3386"/>
                              <a:gd name="T29" fmla="*/ 0 h 3170"/>
                              <a:gd name="T30" fmla="*/ 0 w 3386"/>
                              <a:gd name="T31" fmla="*/ 0 h 3170"/>
                              <a:gd name="T32" fmla="*/ 0 w 3386"/>
                              <a:gd name="T33" fmla="*/ 0 h 3170"/>
                              <a:gd name="T34" fmla="*/ 0 w 3386"/>
                              <a:gd name="T35" fmla="*/ 0 h 3170"/>
                              <a:gd name="T36" fmla="*/ 0 w 3386"/>
                              <a:gd name="T37" fmla="*/ 0 h 3170"/>
                              <a:gd name="T38" fmla="*/ 0 w 3386"/>
                              <a:gd name="T39" fmla="*/ 0 h 3170"/>
                              <a:gd name="T40" fmla="*/ 0 w 3386"/>
                              <a:gd name="T41" fmla="*/ 0 h 3170"/>
                              <a:gd name="T42" fmla="*/ 0 w 3386"/>
                              <a:gd name="T43" fmla="*/ 0 h 3170"/>
                              <a:gd name="T44" fmla="*/ 0 w 3386"/>
                              <a:gd name="T45" fmla="*/ 0 h 3170"/>
                              <a:gd name="T46" fmla="*/ 0 w 3386"/>
                              <a:gd name="T47" fmla="*/ 0 h 3170"/>
                              <a:gd name="T48" fmla="*/ 0 w 3386"/>
                              <a:gd name="T49" fmla="*/ 0 h 3170"/>
                              <a:gd name="T50" fmla="*/ 0 w 3386"/>
                              <a:gd name="T51" fmla="*/ 0 h 3170"/>
                              <a:gd name="T52" fmla="*/ 0 w 3386"/>
                              <a:gd name="T53" fmla="*/ 0 h 3170"/>
                              <a:gd name="T54" fmla="*/ 0 w 3386"/>
                              <a:gd name="T55" fmla="*/ 0 h 3170"/>
                              <a:gd name="T56" fmla="*/ 0 w 3386"/>
                              <a:gd name="T57" fmla="*/ 0 h 3170"/>
                              <a:gd name="T58" fmla="*/ 0 w 3386"/>
                              <a:gd name="T59" fmla="*/ 0 h 3170"/>
                              <a:gd name="T60" fmla="*/ 0 w 3386"/>
                              <a:gd name="T61" fmla="*/ 0 h 3170"/>
                              <a:gd name="T62" fmla="*/ 0 w 3386"/>
                              <a:gd name="T63" fmla="*/ 0 h 3170"/>
                              <a:gd name="T64" fmla="*/ 0 w 3386"/>
                              <a:gd name="T65" fmla="*/ 0 h 3170"/>
                              <a:gd name="T66" fmla="*/ 0 w 3386"/>
                              <a:gd name="T67" fmla="*/ 0 h 3170"/>
                              <a:gd name="T68" fmla="*/ 0 w 3386"/>
                              <a:gd name="T69" fmla="*/ 0 h 3170"/>
                              <a:gd name="T70" fmla="*/ 0 w 3386"/>
                              <a:gd name="T71" fmla="*/ 0 h 3170"/>
                              <a:gd name="T72" fmla="*/ 0 w 3386"/>
                              <a:gd name="T73" fmla="*/ 0 h 3170"/>
                              <a:gd name="T74" fmla="*/ 0 w 3386"/>
                              <a:gd name="T75" fmla="*/ 0 h 3170"/>
                              <a:gd name="T76" fmla="*/ 0 w 3386"/>
                              <a:gd name="T77" fmla="*/ 0 h 3170"/>
                              <a:gd name="T78" fmla="*/ 0 w 3386"/>
                              <a:gd name="T79" fmla="*/ 0 h 3170"/>
                              <a:gd name="T80" fmla="*/ 0 w 3386"/>
                              <a:gd name="T81" fmla="*/ 0 h 3170"/>
                              <a:gd name="T82" fmla="*/ 0 w 3386"/>
                              <a:gd name="T83" fmla="*/ 0 h 3170"/>
                              <a:gd name="T84" fmla="*/ 0 w 3386"/>
                              <a:gd name="T85" fmla="*/ 0 h 3170"/>
                              <a:gd name="T86" fmla="*/ 0 w 3386"/>
                              <a:gd name="T87" fmla="*/ 0 h 3170"/>
                              <a:gd name="T88" fmla="*/ 0 w 3386"/>
                              <a:gd name="T89" fmla="*/ 0 h 3170"/>
                              <a:gd name="T90" fmla="*/ 0 w 3386"/>
                              <a:gd name="T91" fmla="*/ 0 h 3170"/>
                              <a:gd name="T92" fmla="*/ 0 w 3386"/>
                              <a:gd name="T93" fmla="*/ 0 h 3170"/>
                              <a:gd name="T94" fmla="*/ 0 w 3386"/>
                              <a:gd name="T95" fmla="*/ 0 h 3170"/>
                              <a:gd name="T96" fmla="*/ 0 w 3386"/>
                              <a:gd name="T97" fmla="*/ 0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86"/>
                              <a:gd name="T148" fmla="*/ 0 h 3170"/>
                              <a:gd name="T149" fmla="*/ 3386 w 3386"/>
                              <a:gd name="T150" fmla="*/ 3170 h 317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grpSp>
                <p:grpSp>
                  <p:nvGrpSpPr>
                    <p:cNvPr id="82972" name="Group 46"/>
                    <p:cNvGrpSpPr>
                      <a:grpSpLocks/>
                    </p:cNvGrpSpPr>
                    <p:nvPr/>
                  </p:nvGrpSpPr>
                  <p:grpSpPr bwMode="auto">
                    <a:xfrm>
                      <a:off x="721" y="778"/>
                      <a:ext cx="2365" cy="1529"/>
                      <a:chOff x="721" y="778"/>
                      <a:chExt cx="2365" cy="1529"/>
                    </a:xfrm>
                  </p:grpSpPr>
                  <p:sp>
                    <p:nvSpPr>
                      <p:cNvPr id="82973" name="Freeform 15"/>
                      <p:cNvSpPr>
                        <a:spLocks/>
                      </p:cNvSpPr>
                      <p:nvPr/>
                    </p:nvSpPr>
                    <p:spPr bwMode="auto">
                      <a:xfrm>
                        <a:off x="863" y="1591"/>
                        <a:ext cx="1514" cy="716"/>
                      </a:xfrm>
                      <a:custGeom>
                        <a:avLst/>
                        <a:gdLst>
                          <a:gd name="T0" fmla="*/ 0 w 5957"/>
                          <a:gd name="T1" fmla="*/ 0 h 3807"/>
                          <a:gd name="T2" fmla="*/ 0 w 5957"/>
                          <a:gd name="T3" fmla="*/ 0 h 3807"/>
                          <a:gd name="T4" fmla="*/ 0 w 5957"/>
                          <a:gd name="T5" fmla="*/ 0 h 3807"/>
                          <a:gd name="T6" fmla="*/ 0 w 5957"/>
                          <a:gd name="T7" fmla="*/ 0 h 3807"/>
                          <a:gd name="T8" fmla="*/ 0 w 5957"/>
                          <a:gd name="T9" fmla="*/ 0 h 3807"/>
                          <a:gd name="T10" fmla="*/ 0 w 5957"/>
                          <a:gd name="T11" fmla="*/ 0 h 3807"/>
                          <a:gd name="T12" fmla="*/ 0 w 5957"/>
                          <a:gd name="T13" fmla="*/ 0 h 3807"/>
                          <a:gd name="T14" fmla="*/ 0 w 5957"/>
                          <a:gd name="T15" fmla="*/ 0 h 3807"/>
                          <a:gd name="T16" fmla="*/ 0 w 5957"/>
                          <a:gd name="T17" fmla="*/ 0 h 3807"/>
                          <a:gd name="T18" fmla="*/ 0 w 5957"/>
                          <a:gd name="T19" fmla="*/ 0 h 3807"/>
                          <a:gd name="T20" fmla="*/ 0 w 5957"/>
                          <a:gd name="T21" fmla="*/ 0 h 3807"/>
                          <a:gd name="T22" fmla="*/ 0 w 5957"/>
                          <a:gd name="T23" fmla="*/ 0 h 3807"/>
                          <a:gd name="T24" fmla="*/ 0 w 5957"/>
                          <a:gd name="T25" fmla="*/ 0 h 3807"/>
                          <a:gd name="T26" fmla="*/ 0 w 5957"/>
                          <a:gd name="T27" fmla="*/ 0 h 3807"/>
                          <a:gd name="T28" fmla="*/ 0 w 5957"/>
                          <a:gd name="T29" fmla="*/ 0 h 3807"/>
                          <a:gd name="T30" fmla="*/ 0 w 5957"/>
                          <a:gd name="T31" fmla="*/ 0 h 3807"/>
                          <a:gd name="T32" fmla="*/ 0 w 5957"/>
                          <a:gd name="T33" fmla="*/ 0 h 3807"/>
                          <a:gd name="T34" fmla="*/ 0 w 5957"/>
                          <a:gd name="T35" fmla="*/ 0 h 3807"/>
                          <a:gd name="T36" fmla="*/ 0 w 5957"/>
                          <a:gd name="T37" fmla="*/ 0 h 3807"/>
                          <a:gd name="T38" fmla="*/ 0 w 5957"/>
                          <a:gd name="T39" fmla="*/ 0 h 3807"/>
                          <a:gd name="T40" fmla="*/ 0 w 5957"/>
                          <a:gd name="T41" fmla="*/ 0 h 3807"/>
                          <a:gd name="T42" fmla="*/ 0 w 5957"/>
                          <a:gd name="T43" fmla="*/ 0 h 3807"/>
                          <a:gd name="T44" fmla="*/ 0 w 5957"/>
                          <a:gd name="T45" fmla="*/ 0 h 3807"/>
                          <a:gd name="T46" fmla="*/ 0 w 5957"/>
                          <a:gd name="T47" fmla="*/ 0 h 3807"/>
                          <a:gd name="T48" fmla="*/ 0 w 5957"/>
                          <a:gd name="T49" fmla="*/ 0 h 3807"/>
                          <a:gd name="T50" fmla="*/ 0 w 5957"/>
                          <a:gd name="T51" fmla="*/ 0 h 3807"/>
                          <a:gd name="T52" fmla="*/ 0 w 5957"/>
                          <a:gd name="T53" fmla="*/ 0 h 3807"/>
                          <a:gd name="T54" fmla="*/ 0 w 5957"/>
                          <a:gd name="T55" fmla="*/ 0 h 3807"/>
                          <a:gd name="T56" fmla="*/ 0 w 5957"/>
                          <a:gd name="T57" fmla="*/ 0 h 3807"/>
                          <a:gd name="T58" fmla="*/ 0 w 5957"/>
                          <a:gd name="T59" fmla="*/ 0 h 3807"/>
                          <a:gd name="T60" fmla="*/ 0 w 5957"/>
                          <a:gd name="T61" fmla="*/ 0 h 3807"/>
                          <a:gd name="T62" fmla="*/ 0 w 5957"/>
                          <a:gd name="T63" fmla="*/ 0 h 3807"/>
                          <a:gd name="T64" fmla="*/ 0 w 5957"/>
                          <a:gd name="T65" fmla="*/ 0 h 3807"/>
                          <a:gd name="T66" fmla="*/ 0 w 5957"/>
                          <a:gd name="T67" fmla="*/ 0 h 3807"/>
                          <a:gd name="T68" fmla="*/ 0 w 5957"/>
                          <a:gd name="T69" fmla="*/ 0 h 3807"/>
                          <a:gd name="T70" fmla="*/ 0 w 5957"/>
                          <a:gd name="T71" fmla="*/ 0 h 3807"/>
                          <a:gd name="T72" fmla="*/ 0 w 5957"/>
                          <a:gd name="T73" fmla="*/ 0 h 3807"/>
                          <a:gd name="T74" fmla="*/ 0 w 5957"/>
                          <a:gd name="T75" fmla="*/ 0 h 3807"/>
                          <a:gd name="T76" fmla="*/ 0 w 5957"/>
                          <a:gd name="T77" fmla="*/ 0 h 3807"/>
                          <a:gd name="T78" fmla="*/ 0 w 5957"/>
                          <a:gd name="T79" fmla="*/ 0 h 3807"/>
                          <a:gd name="T80" fmla="*/ 0 w 5957"/>
                          <a:gd name="T81" fmla="*/ 0 h 3807"/>
                          <a:gd name="T82" fmla="*/ 0 w 5957"/>
                          <a:gd name="T83" fmla="*/ 0 h 3807"/>
                          <a:gd name="T84" fmla="*/ 0 w 5957"/>
                          <a:gd name="T85" fmla="*/ 0 h 3807"/>
                          <a:gd name="T86" fmla="*/ 0 w 5957"/>
                          <a:gd name="T87" fmla="*/ 0 h 3807"/>
                          <a:gd name="T88" fmla="*/ 0 w 5957"/>
                          <a:gd name="T89" fmla="*/ 0 h 3807"/>
                          <a:gd name="T90" fmla="*/ 0 w 5957"/>
                          <a:gd name="T91" fmla="*/ 0 h 3807"/>
                          <a:gd name="T92" fmla="*/ 0 w 5957"/>
                          <a:gd name="T93" fmla="*/ 0 h 3807"/>
                          <a:gd name="T94" fmla="*/ 0 w 5957"/>
                          <a:gd name="T95" fmla="*/ 0 h 3807"/>
                          <a:gd name="T96" fmla="*/ 0 w 5957"/>
                          <a:gd name="T97" fmla="*/ 0 h 3807"/>
                          <a:gd name="T98" fmla="*/ 0 w 5957"/>
                          <a:gd name="T99" fmla="*/ 0 h 3807"/>
                          <a:gd name="T100" fmla="*/ 0 w 5957"/>
                          <a:gd name="T101" fmla="*/ 0 h 3807"/>
                          <a:gd name="T102" fmla="*/ 0 w 5957"/>
                          <a:gd name="T103" fmla="*/ 0 h 3807"/>
                          <a:gd name="T104" fmla="*/ 0 w 5957"/>
                          <a:gd name="T105" fmla="*/ 0 h 3807"/>
                          <a:gd name="T106" fmla="*/ 0 w 5957"/>
                          <a:gd name="T107" fmla="*/ 0 h 3807"/>
                          <a:gd name="T108" fmla="*/ 0 w 5957"/>
                          <a:gd name="T109" fmla="*/ 0 h 3807"/>
                          <a:gd name="T110" fmla="*/ 0 w 5957"/>
                          <a:gd name="T111" fmla="*/ 0 h 3807"/>
                          <a:gd name="T112" fmla="*/ 0 w 5957"/>
                          <a:gd name="T113" fmla="*/ 0 h 3807"/>
                          <a:gd name="T114" fmla="*/ 0 w 5957"/>
                          <a:gd name="T115" fmla="*/ 0 h 3807"/>
                          <a:gd name="T116" fmla="*/ 0 w 5957"/>
                          <a:gd name="T117" fmla="*/ 0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957"/>
                          <a:gd name="T178" fmla="*/ 0 h 3807"/>
                          <a:gd name="T179" fmla="*/ 5957 w 5957"/>
                          <a:gd name="T180" fmla="*/ 3807 h 380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74" name="Freeform 23"/>
                      <p:cNvSpPr>
                        <a:spLocks/>
                      </p:cNvSpPr>
                      <p:nvPr/>
                    </p:nvSpPr>
                    <p:spPr bwMode="auto">
                      <a:xfrm>
                        <a:off x="1724" y="1475"/>
                        <a:ext cx="963" cy="532"/>
                      </a:xfrm>
                      <a:custGeom>
                        <a:avLst/>
                        <a:gdLst>
                          <a:gd name="T0" fmla="*/ 0 w 3788"/>
                          <a:gd name="T1" fmla="*/ 0 h 2823"/>
                          <a:gd name="T2" fmla="*/ 0 w 3788"/>
                          <a:gd name="T3" fmla="*/ 0 h 2823"/>
                          <a:gd name="T4" fmla="*/ 0 w 3788"/>
                          <a:gd name="T5" fmla="*/ 0 h 2823"/>
                          <a:gd name="T6" fmla="*/ 0 w 3788"/>
                          <a:gd name="T7" fmla="*/ 0 h 2823"/>
                          <a:gd name="T8" fmla="*/ 0 w 3788"/>
                          <a:gd name="T9" fmla="*/ 0 h 2823"/>
                          <a:gd name="T10" fmla="*/ 0 w 3788"/>
                          <a:gd name="T11" fmla="*/ 0 h 2823"/>
                          <a:gd name="T12" fmla="*/ 0 w 3788"/>
                          <a:gd name="T13" fmla="*/ 0 h 2823"/>
                          <a:gd name="T14" fmla="*/ 0 w 3788"/>
                          <a:gd name="T15" fmla="*/ 0 h 2823"/>
                          <a:gd name="T16" fmla="*/ 0 w 3788"/>
                          <a:gd name="T17" fmla="*/ 0 h 2823"/>
                          <a:gd name="T18" fmla="*/ 0 w 3788"/>
                          <a:gd name="T19" fmla="*/ 0 h 2823"/>
                          <a:gd name="T20" fmla="*/ 0 w 3788"/>
                          <a:gd name="T21" fmla="*/ 0 h 2823"/>
                          <a:gd name="T22" fmla="*/ 0 w 3788"/>
                          <a:gd name="T23" fmla="*/ 0 h 2823"/>
                          <a:gd name="T24" fmla="*/ 0 w 3788"/>
                          <a:gd name="T25" fmla="*/ 0 h 2823"/>
                          <a:gd name="T26" fmla="*/ 0 w 3788"/>
                          <a:gd name="T27" fmla="*/ 0 h 2823"/>
                          <a:gd name="T28" fmla="*/ 0 w 3788"/>
                          <a:gd name="T29" fmla="*/ 0 h 2823"/>
                          <a:gd name="T30" fmla="*/ 0 w 3788"/>
                          <a:gd name="T31" fmla="*/ 0 h 2823"/>
                          <a:gd name="T32" fmla="*/ 0 w 3788"/>
                          <a:gd name="T33" fmla="*/ 0 h 2823"/>
                          <a:gd name="T34" fmla="*/ 0 w 3788"/>
                          <a:gd name="T35" fmla="*/ 0 h 2823"/>
                          <a:gd name="T36" fmla="*/ 0 w 3788"/>
                          <a:gd name="T37" fmla="*/ 0 h 2823"/>
                          <a:gd name="T38" fmla="*/ 0 w 3788"/>
                          <a:gd name="T39" fmla="*/ 0 h 2823"/>
                          <a:gd name="T40" fmla="*/ 0 w 3788"/>
                          <a:gd name="T41" fmla="*/ 0 h 2823"/>
                          <a:gd name="T42" fmla="*/ 0 w 3788"/>
                          <a:gd name="T43" fmla="*/ 0 h 2823"/>
                          <a:gd name="T44" fmla="*/ 0 w 3788"/>
                          <a:gd name="T45" fmla="*/ 0 h 2823"/>
                          <a:gd name="T46" fmla="*/ 0 w 3788"/>
                          <a:gd name="T47" fmla="*/ 0 h 2823"/>
                          <a:gd name="T48" fmla="*/ 0 w 3788"/>
                          <a:gd name="T49" fmla="*/ 0 h 2823"/>
                          <a:gd name="T50" fmla="*/ 0 w 3788"/>
                          <a:gd name="T51" fmla="*/ 0 h 2823"/>
                          <a:gd name="T52" fmla="*/ 0 w 3788"/>
                          <a:gd name="T53" fmla="*/ 0 h 2823"/>
                          <a:gd name="T54" fmla="*/ 0 w 3788"/>
                          <a:gd name="T55" fmla="*/ 0 h 2823"/>
                          <a:gd name="T56" fmla="*/ 0 w 3788"/>
                          <a:gd name="T57" fmla="*/ 0 h 2823"/>
                          <a:gd name="T58" fmla="*/ 0 w 3788"/>
                          <a:gd name="T59" fmla="*/ 0 h 2823"/>
                          <a:gd name="T60" fmla="*/ 0 w 3788"/>
                          <a:gd name="T61" fmla="*/ 0 h 2823"/>
                          <a:gd name="T62" fmla="*/ 0 w 3788"/>
                          <a:gd name="T63" fmla="*/ 0 h 2823"/>
                          <a:gd name="T64" fmla="*/ 0 w 3788"/>
                          <a:gd name="T65" fmla="*/ 0 h 2823"/>
                          <a:gd name="T66" fmla="*/ 0 w 3788"/>
                          <a:gd name="T67" fmla="*/ 0 h 2823"/>
                          <a:gd name="T68" fmla="*/ 0 w 3788"/>
                          <a:gd name="T69" fmla="*/ 0 h 2823"/>
                          <a:gd name="T70" fmla="*/ 0 w 3788"/>
                          <a:gd name="T71" fmla="*/ 0 h 2823"/>
                          <a:gd name="T72" fmla="*/ 0 w 3788"/>
                          <a:gd name="T73" fmla="*/ 0 h 2823"/>
                          <a:gd name="T74" fmla="*/ 0 w 3788"/>
                          <a:gd name="T75" fmla="*/ 0 h 2823"/>
                          <a:gd name="T76" fmla="*/ 0 w 3788"/>
                          <a:gd name="T77" fmla="*/ 0 h 2823"/>
                          <a:gd name="T78" fmla="*/ 0 w 3788"/>
                          <a:gd name="T79" fmla="*/ 0 h 2823"/>
                          <a:gd name="T80" fmla="*/ 0 w 3788"/>
                          <a:gd name="T81" fmla="*/ 0 h 2823"/>
                          <a:gd name="T82" fmla="*/ 0 w 3788"/>
                          <a:gd name="T83" fmla="*/ 0 h 2823"/>
                          <a:gd name="T84" fmla="*/ 0 w 3788"/>
                          <a:gd name="T85" fmla="*/ 0 h 2823"/>
                          <a:gd name="T86" fmla="*/ 0 w 3788"/>
                          <a:gd name="T87" fmla="*/ 0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88"/>
                          <a:gd name="T133" fmla="*/ 0 h 2823"/>
                          <a:gd name="T134" fmla="*/ 3788 w 3788"/>
                          <a:gd name="T135" fmla="*/ 2823 h 28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75" name="Freeform 28"/>
                      <p:cNvSpPr>
                        <a:spLocks/>
                      </p:cNvSpPr>
                      <p:nvPr/>
                    </p:nvSpPr>
                    <p:spPr bwMode="auto">
                      <a:xfrm>
                        <a:off x="721" y="778"/>
                        <a:ext cx="1532" cy="890"/>
                      </a:xfrm>
                      <a:custGeom>
                        <a:avLst/>
                        <a:gdLst>
                          <a:gd name="T0" fmla="*/ 0 w 6029"/>
                          <a:gd name="T1" fmla="*/ 0 h 4727"/>
                          <a:gd name="T2" fmla="*/ 0 w 6029"/>
                          <a:gd name="T3" fmla="*/ 0 h 4727"/>
                          <a:gd name="T4" fmla="*/ 0 w 6029"/>
                          <a:gd name="T5" fmla="*/ 0 h 4727"/>
                          <a:gd name="T6" fmla="*/ 0 w 6029"/>
                          <a:gd name="T7" fmla="*/ 0 h 4727"/>
                          <a:gd name="T8" fmla="*/ 0 w 6029"/>
                          <a:gd name="T9" fmla="*/ 0 h 4727"/>
                          <a:gd name="T10" fmla="*/ 0 w 6029"/>
                          <a:gd name="T11" fmla="*/ 0 h 4727"/>
                          <a:gd name="T12" fmla="*/ 0 w 6029"/>
                          <a:gd name="T13" fmla="*/ 0 h 4727"/>
                          <a:gd name="T14" fmla="*/ 0 w 6029"/>
                          <a:gd name="T15" fmla="*/ 0 h 4727"/>
                          <a:gd name="T16" fmla="*/ 0 w 6029"/>
                          <a:gd name="T17" fmla="*/ 0 h 4727"/>
                          <a:gd name="T18" fmla="*/ 0 w 6029"/>
                          <a:gd name="T19" fmla="*/ 0 h 4727"/>
                          <a:gd name="T20" fmla="*/ 0 w 6029"/>
                          <a:gd name="T21" fmla="*/ 0 h 4727"/>
                          <a:gd name="T22" fmla="*/ 0 w 6029"/>
                          <a:gd name="T23" fmla="*/ 0 h 4727"/>
                          <a:gd name="T24" fmla="*/ 0 w 6029"/>
                          <a:gd name="T25" fmla="*/ 0 h 4727"/>
                          <a:gd name="T26" fmla="*/ 0 w 6029"/>
                          <a:gd name="T27" fmla="*/ 0 h 4727"/>
                          <a:gd name="T28" fmla="*/ 0 w 6029"/>
                          <a:gd name="T29" fmla="*/ 0 h 4727"/>
                          <a:gd name="T30" fmla="*/ 0 w 6029"/>
                          <a:gd name="T31" fmla="*/ 0 h 4727"/>
                          <a:gd name="T32" fmla="*/ 0 w 6029"/>
                          <a:gd name="T33" fmla="*/ 0 h 4727"/>
                          <a:gd name="T34" fmla="*/ 0 w 6029"/>
                          <a:gd name="T35" fmla="*/ 0 h 4727"/>
                          <a:gd name="T36" fmla="*/ 0 w 6029"/>
                          <a:gd name="T37" fmla="*/ 0 h 4727"/>
                          <a:gd name="T38" fmla="*/ 0 w 6029"/>
                          <a:gd name="T39" fmla="*/ 0 h 4727"/>
                          <a:gd name="T40" fmla="*/ 0 w 6029"/>
                          <a:gd name="T41" fmla="*/ 0 h 4727"/>
                          <a:gd name="T42" fmla="*/ 0 w 6029"/>
                          <a:gd name="T43" fmla="*/ 0 h 4727"/>
                          <a:gd name="T44" fmla="*/ 0 w 6029"/>
                          <a:gd name="T45" fmla="*/ 0 h 4727"/>
                          <a:gd name="T46" fmla="*/ 0 w 6029"/>
                          <a:gd name="T47" fmla="*/ 0 h 4727"/>
                          <a:gd name="T48" fmla="*/ 0 w 6029"/>
                          <a:gd name="T49" fmla="*/ 0 h 4727"/>
                          <a:gd name="T50" fmla="*/ 0 w 6029"/>
                          <a:gd name="T51" fmla="*/ 0 h 4727"/>
                          <a:gd name="T52" fmla="*/ 0 w 6029"/>
                          <a:gd name="T53" fmla="*/ 0 h 4727"/>
                          <a:gd name="T54" fmla="*/ 0 w 6029"/>
                          <a:gd name="T55" fmla="*/ 0 h 4727"/>
                          <a:gd name="T56" fmla="*/ 0 w 6029"/>
                          <a:gd name="T57" fmla="*/ 0 h 4727"/>
                          <a:gd name="T58" fmla="*/ 0 w 6029"/>
                          <a:gd name="T59" fmla="*/ 0 h 4727"/>
                          <a:gd name="T60" fmla="*/ 0 w 6029"/>
                          <a:gd name="T61" fmla="*/ 0 h 4727"/>
                          <a:gd name="T62" fmla="*/ 0 w 6029"/>
                          <a:gd name="T63" fmla="*/ 0 h 4727"/>
                          <a:gd name="T64" fmla="*/ 0 w 6029"/>
                          <a:gd name="T65" fmla="*/ 0 h 4727"/>
                          <a:gd name="T66" fmla="*/ 0 w 6029"/>
                          <a:gd name="T67" fmla="*/ 0 h 4727"/>
                          <a:gd name="T68" fmla="*/ 0 w 6029"/>
                          <a:gd name="T69" fmla="*/ 0 h 4727"/>
                          <a:gd name="T70" fmla="*/ 0 w 6029"/>
                          <a:gd name="T71" fmla="*/ 0 h 4727"/>
                          <a:gd name="T72" fmla="*/ 0 w 6029"/>
                          <a:gd name="T73" fmla="*/ 0 h 4727"/>
                          <a:gd name="T74" fmla="*/ 0 w 6029"/>
                          <a:gd name="T75" fmla="*/ 0 h 4727"/>
                          <a:gd name="T76" fmla="*/ 0 w 6029"/>
                          <a:gd name="T77" fmla="*/ 0 h 4727"/>
                          <a:gd name="T78" fmla="*/ 0 w 6029"/>
                          <a:gd name="T79" fmla="*/ 0 h 4727"/>
                          <a:gd name="T80" fmla="*/ 0 w 6029"/>
                          <a:gd name="T81" fmla="*/ 0 h 4727"/>
                          <a:gd name="T82" fmla="*/ 0 w 6029"/>
                          <a:gd name="T83" fmla="*/ 0 h 4727"/>
                          <a:gd name="T84" fmla="*/ 0 w 6029"/>
                          <a:gd name="T85" fmla="*/ 0 h 4727"/>
                          <a:gd name="T86" fmla="*/ 0 w 6029"/>
                          <a:gd name="T87" fmla="*/ 0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029"/>
                          <a:gd name="T133" fmla="*/ 0 h 4727"/>
                          <a:gd name="T134" fmla="*/ 6029 w 6029"/>
                          <a:gd name="T135" fmla="*/ 4727 h 472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76" name="Freeform 34"/>
                      <p:cNvSpPr>
                        <a:spLocks/>
                      </p:cNvSpPr>
                      <p:nvPr/>
                    </p:nvSpPr>
                    <p:spPr bwMode="auto">
                      <a:xfrm>
                        <a:off x="1991" y="1247"/>
                        <a:ext cx="1095" cy="723"/>
                      </a:xfrm>
                      <a:custGeom>
                        <a:avLst/>
                        <a:gdLst>
                          <a:gd name="T0" fmla="*/ 0 w 4310"/>
                          <a:gd name="T1" fmla="*/ 0 h 3842"/>
                          <a:gd name="T2" fmla="*/ 0 w 4310"/>
                          <a:gd name="T3" fmla="*/ 0 h 3842"/>
                          <a:gd name="T4" fmla="*/ 0 w 4310"/>
                          <a:gd name="T5" fmla="*/ 0 h 3842"/>
                          <a:gd name="T6" fmla="*/ 0 w 4310"/>
                          <a:gd name="T7" fmla="*/ 0 h 3842"/>
                          <a:gd name="T8" fmla="*/ 0 w 4310"/>
                          <a:gd name="T9" fmla="*/ 0 h 3842"/>
                          <a:gd name="T10" fmla="*/ 0 w 4310"/>
                          <a:gd name="T11" fmla="*/ 0 h 3842"/>
                          <a:gd name="T12" fmla="*/ 0 w 4310"/>
                          <a:gd name="T13" fmla="*/ 0 h 3842"/>
                          <a:gd name="T14" fmla="*/ 0 w 4310"/>
                          <a:gd name="T15" fmla="*/ 0 h 3842"/>
                          <a:gd name="T16" fmla="*/ 0 w 4310"/>
                          <a:gd name="T17" fmla="*/ 0 h 3842"/>
                          <a:gd name="T18" fmla="*/ 0 w 4310"/>
                          <a:gd name="T19" fmla="*/ 0 h 3842"/>
                          <a:gd name="T20" fmla="*/ 0 w 4310"/>
                          <a:gd name="T21" fmla="*/ 0 h 3842"/>
                          <a:gd name="T22" fmla="*/ 0 w 4310"/>
                          <a:gd name="T23" fmla="*/ 0 h 3842"/>
                          <a:gd name="T24" fmla="*/ 0 w 4310"/>
                          <a:gd name="T25" fmla="*/ 0 h 3842"/>
                          <a:gd name="T26" fmla="*/ 0 w 4310"/>
                          <a:gd name="T27" fmla="*/ 0 h 3842"/>
                          <a:gd name="T28" fmla="*/ 0 w 4310"/>
                          <a:gd name="T29" fmla="*/ 0 h 3842"/>
                          <a:gd name="T30" fmla="*/ 0 w 4310"/>
                          <a:gd name="T31" fmla="*/ 0 h 3842"/>
                          <a:gd name="T32" fmla="*/ 0 w 4310"/>
                          <a:gd name="T33" fmla="*/ 0 h 3842"/>
                          <a:gd name="T34" fmla="*/ 0 w 4310"/>
                          <a:gd name="T35" fmla="*/ 0 h 3842"/>
                          <a:gd name="T36" fmla="*/ 0 w 4310"/>
                          <a:gd name="T37" fmla="*/ 0 h 3842"/>
                          <a:gd name="T38" fmla="*/ 0 w 4310"/>
                          <a:gd name="T39" fmla="*/ 0 h 3842"/>
                          <a:gd name="T40" fmla="*/ 0 w 4310"/>
                          <a:gd name="T41" fmla="*/ 0 h 3842"/>
                          <a:gd name="T42" fmla="*/ 0 w 4310"/>
                          <a:gd name="T43" fmla="*/ 0 h 3842"/>
                          <a:gd name="T44" fmla="*/ 0 w 4310"/>
                          <a:gd name="T45" fmla="*/ 0 h 3842"/>
                          <a:gd name="T46" fmla="*/ 0 w 4310"/>
                          <a:gd name="T47" fmla="*/ 0 h 3842"/>
                          <a:gd name="T48" fmla="*/ 0 w 4310"/>
                          <a:gd name="T49" fmla="*/ 0 h 3842"/>
                          <a:gd name="T50" fmla="*/ 0 w 4310"/>
                          <a:gd name="T51" fmla="*/ 0 h 3842"/>
                          <a:gd name="T52" fmla="*/ 0 w 4310"/>
                          <a:gd name="T53" fmla="*/ 0 h 3842"/>
                          <a:gd name="T54" fmla="*/ 0 w 4310"/>
                          <a:gd name="T55" fmla="*/ 0 h 3842"/>
                          <a:gd name="T56" fmla="*/ 0 w 4310"/>
                          <a:gd name="T57" fmla="*/ 0 h 3842"/>
                          <a:gd name="T58" fmla="*/ 0 w 4310"/>
                          <a:gd name="T59" fmla="*/ 0 h 3842"/>
                          <a:gd name="T60" fmla="*/ 0 w 4310"/>
                          <a:gd name="T61" fmla="*/ 0 h 3842"/>
                          <a:gd name="T62" fmla="*/ 0 w 4310"/>
                          <a:gd name="T63" fmla="*/ 0 h 3842"/>
                          <a:gd name="T64" fmla="*/ 0 w 4310"/>
                          <a:gd name="T65" fmla="*/ 0 h 3842"/>
                          <a:gd name="T66" fmla="*/ 0 w 4310"/>
                          <a:gd name="T67" fmla="*/ 0 h 3842"/>
                          <a:gd name="T68" fmla="*/ 0 w 4310"/>
                          <a:gd name="T69" fmla="*/ 0 h 3842"/>
                          <a:gd name="T70" fmla="*/ 0 w 4310"/>
                          <a:gd name="T71" fmla="*/ 0 h 3842"/>
                          <a:gd name="T72" fmla="*/ 0 w 4310"/>
                          <a:gd name="T73" fmla="*/ 0 h 3842"/>
                          <a:gd name="T74" fmla="*/ 0 w 4310"/>
                          <a:gd name="T75" fmla="*/ 0 h 3842"/>
                          <a:gd name="T76" fmla="*/ 0 w 4310"/>
                          <a:gd name="T77" fmla="*/ 0 h 3842"/>
                          <a:gd name="T78" fmla="*/ 0 w 4310"/>
                          <a:gd name="T79" fmla="*/ 0 h 3842"/>
                          <a:gd name="T80" fmla="*/ 0 w 4310"/>
                          <a:gd name="T81" fmla="*/ 0 h 3842"/>
                          <a:gd name="T82" fmla="*/ 0 w 4310"/>
                          <a:gd name="T83" fmla="*/ 0 h 3842"/>
                          <a:gd name="T84" fmla="*/ 0 w 4310"/>
                          <a:gd name="T85" fmla="*/ 0 h 3842"/>
                          <a:gd name="T86" fmla="*/ 0 w 4310"/>
                          <a:gd name="T87" fmla="*/ 0 h 3842"/>
                          <a:gd name="T88" fmla="*/ 0 w 4310"/>
                          <a:gd name="T89" fmla="*/ 0 h 3842"/>
                          <a:gd name="T90" fmla="*/ 0 w 4310"/>
                          <a:gd name="T91" fmla="*/ 0 h 3842"/>
                          <a:gd name="T92" fmla="*/ 0 w 4310"/>
                          <a:gd name="T93" fmla="*/ 0 h 3842"/>
                          <a:gd name="T94" fmla="*/ 0 w 4310"/>
                          <a:gd name="T95" fmla="*/ 0 h 3842"/>
                          <a:gd name="T96" fmla="*/ 0 w 4310"/>
                          <a:gd name="T97" fmla="*/ 0 h 3842"/>
                          <a:gd name="T98" fmla="*/ 0 w 4310"/>
                          <a:gd name="T99" fmla="*/ 0 h 3842"/>
                          <a:gd name="T100" fmla="*/ 0 w 4310"/>
                          <a:gd name="T101" fmla="*/ 0 h 3842"/>
                          <a:gd name="T102" fmla="*/ 0 w 4310"/>
                          <a:gd name="T103" fmla="*/ 0 h 3842"/>
                          <a:gd name="T104" fmla="*/ 0 w 4310"/>
                          <a:gd name="T105" fmla="*/ 0 h 3842"/>
                          <a:gd name="T106" fmla="*/ 0 w 4310"/>
                          <a:gd name="T107" fmla="*/ 0 h 3842"/>
                          <a:gd name="T108" fmla="*/ 0 w 4310"/>
                          <a:gd name="T109" fmla="*/ 0 h 3842"/>
                          <a:gd name="T110" fmla="*/ 0 w 4310"/>
                          <a:gd name="T111" fmla="*/ 0 h 3842"/>
                          <a:gd name="T112" fmla="*/ 0 w 4310"/>
                          <a:gd name="T113" fmla="*/ 0 h 3842"/>
                          <a:gd name="T114" fmla="*/ 0 w 4310"/>
                          <a:gd name="T115" fmla="*/ 0 h 3842"/>
                          <a:gd name="T116" fmla="*/ 0 w 4310"/>
                          <a:gd name="T117" fmla="*/ 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10"/>
                          <a:gd name="T178" fmla="*/ 0 h 3842"/>
                          <a:gd name="T179" fmla="*/ 4310 w 4310"/>
                          <a:gd name="T180" fmla="*/ 3842 h 384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grpSp>
                <p:nvGrpSpPr>
                  <p:cNvPr id="82963" name="Group 47"/>
                  <p:cNvGrpSpPr>
                    <a:grpSpLocks/>
                  </p:cNvGrpSpPr>
                  <p:nvPr/>
                </p:nvGrpSpPr>
                <p:grpSpPr bwMode="auto">
                  <a:xfrm>
                    <a:off x="2230" y="2089"/>
                    <a:ext cx="1887" cy="725"/>
                    <a:chOff x="2230" y="2089"/>
                    <a:chExt cx="1887" cy="725"/>
                  </a:xfrm>
                </p:grpSpPr>
                <p:sp>
                  <p:nvSpPr>
                    <p:cNvPr id="82964" name="Freeform 8"/>
                    <p:cNvSpPr>
                      <a:spLocks/>
                    </p:cNvSpPr>
                    <p:nvPr/>
                  </p:nvSpPr>
                  <p:spPr bwMode="auto">
                    <a:xfrm>
                      <a:off x="2230" y="2195"/>
                      <a:ext cx="679" cy="556"/>
                    </a:xfrm>
                    <a:custGeom>
                      <a:avLst/>
                      <a:gdLst>
                        <a:gd name="T0" fmla="*/ 0 w 2678"/>
                        <a:gd name="T1" fmla="*/ 0 h 2954"/>
                        <a:gd name="T2" fmla="*/ 0 w 2678"/>
                        <a:gd name="T3" fmla="*/ 0 h 2954"/>
                        <a:gd name="T4" fmla="*/ 0 w 2678"/>
                        <a:gd name="T5" fmla="*/ 0 h 2954"/>
                        <a:gd name="T6" fmla="*/ 0 w 2678"/>
                        <a:gd name="T7" fmla="*/ 0 h 2954"/>
                        <a:gd name="T8" fmla="*/ 0 w 2678"/>
                        <a:gd name="T9" fmla="*/ 0 h 2954"/>
                        <a:gd name="T10" fmla="*/ 0 w 2678"/>
                        <a:gd name="T11" fmla="*/ 0 h 2954"/>
                        <a:gd name="T12" fmla="*/ 0 w 2678"/>
                        <a:gd name="T13" fmla="*/ 0 h 2954"/>
                        <a:gd name="T14" fmla="*/ 0 w 2678"/>
                        <a:gd name="T15" fmla="*/ 0 h 2954"/>
                        <a:gd name="T16" fmla="*/ 0 w 2678"/>
                        <a:gd name="T17" fmla="*/ 0 h 2954"/>
                        <a:gd name="T18" fmla="*/ 0 w 2678"/>
                        <a:gd name="T19" fmla="*/ 0 h 2954"/>
                        <a:gd name="T20" fmla="*/ 0 w 2678"/>
                        <a:gd name="T21" fmla="*/ 0 h 2954"/>
                        <a:gd name="T22" fmla="*/ 0 w 2678"/>
                        <a:gd name="T23" fmla="*/ 0 h 2954"/>
                        <a:gd name="T24" fmla="*/ 0 w 2678"/>
                        <a:gd name="T25" fmla="*/ 0 h 2954"/>
                        <a:gd name="T26" fmla="*/ 0 w 2678"/>
                        <a:gd name="T27" fmla="*/ 0 h 2954"/>
                        <a:gd name="T28" fmla="*/ 0 w 2678"/>
                        <a:gd name="T29" fmla="*/ 0 h 2954"/>
                        <a:gd name="T30" fmla="*/ 0 w 2678"/>
                        <a:gd name="T31" fmla="*/ 0 h 2954"/>
                        <a:gd name="T32" fmla="*/ 0 w 2678"/>
                        <a:gd name="T33" fmla="*/ 0 h 2954"/>
                        <a:gd name="T34" fmla="*/ 0 w 2678"/>
                        <a:gd name="T35" fmla="*/ 0 h 2954"/>
                        <a:gd name="T36" fmla="*/ 0 w 2678"/>
                        <a:gd name="T37" fmla="*/ 0 h 2954"/>
                        <a:gd name="T38" fmla="*/ 0 w 2678"/>
                        <a:gd name="T39" fmla="*/ 0 h 2954"/>
                        <a:gd name="T40" fmla="*/ 0 w 2678"/>
                        <a:gd name="T41" fmla="*/ 0 h 2954"/>
                        <a:gd name="T42" fmla="*/ 0 w 2678"/>
                        <a:gd name="T43" fmla="*/ 0 h 2954"/>
                        <a:gd name="T44" fmla="*/ 0 w 2678"/>
                        <a:gd name="T45" fmla="*/ 0 h 2954"/>
                        <a:gd name="T46" fmla="*/ 0 w 2678"/>
                        <a:gd name="T47" fmla="*/ 0 h 2954"/>
                        <a:gd name="T48" fmla="*/ 0 w 2678"/>
                        <a:gd name="T49" fmla="*/ 0 h 2954"/>
                        <a:gd name="T50" fmla="*/ 0 w 2678"/>
                        <a:gd name="T51" fmla="*/ 0 h 2954"/>
                        <a:gd name="T52" fmla="*/ 0 w 2678"/>
                        <a:gd name="T53" fmla="*/ 0 h 2954"/>
                        <a:gd name="T54" fmla="*/ 0 w 2678"/>
                        <a:gd name="T55" fmla="*/ 0 h 2954"/>
                        <a:gd name="T56" fmla="*/ 0 w 2678"/>
                        <a:gd name="T57" fmla="*/ 0 h 2954"/>
                        <a:gd name="T58" fmla="*/ 0 w 2678"/>
                        <a:gd name="T59" fmla="*/ 0 h 2954"/>
                        <a:gd name="T60" fmla="*/ 0 w 2678"/>
                        <a:gd name="T61" fmla="*/ 0 h 2954"/>
                        <a:gd name="T62" fmla="*/ 0 w 2678"/>
                        <a:gd name="T63" fmla="*/ 0 h 2954"/>
                        <a:gd name="T64" fmla="*/ 0 w 2678"/>
                        <a:gd name="T65" fmla="*/ 0 h 2954"/>
                        <a:gd name="T66" fmla="*/ 0 w 2678"/>
                        <a:gd name="T67" fmla="*/ 0 h 2954"/>
                        <a:gd name="T68" fmla="*/ 0 w 2678"/>
                        <a:gd name="T69" fmla="*/ 0 h 2954"/>
                        <a:gd name="T70" fmla="*/ 0 w 2678"/>
                        <a:gd name="T71" fmla="*/ 0 h 2954"/>
                        <a:gd name="T72" fmla="*/ 0 w 2678"/>
                        <a:gd name="T73" fmla="*/ 0 h 2954"/>
                        <a:gd name="T74" fmla="*/ 0 w 2678"/>
                        <a:gd name="T75" fmla="*/ 0 h 2954"/>
                        <a:gd name="T76" fmla="*/ 0 w 2678"/>
                        <a:gd name="T77" fmla="*/ 0 h 2954"/>
                        <a:gd name="T78" fmla="*/ 0 w 2678"/>
                        <a:gd name="T79" fmla="*/ 0 h 2954"/>
                        <a:gd name="T80" fmla="*/ 0 w 2678"/>
                        <a:gd name="T81" fmla="*/ 0 h 2954"/>
                        <a:gd name="T82" fmla="*/ 0 w 2678"/>
                        <a:gd name="T83" fmla="*/ 0 h 2954"/>
                        <a:gd name="T84" fmla="*/ 0 w 2678"/>
                        <a:gd name="T85" fmla="*/ 0 h 2954"/>
                        <a:gd name="T86" fmla="*/ 0 w 2678"/>
                        <a:gd name="T87" fmla="*/ 0 h 2954"/>
                        <a:gd name="T88" fmla="*/ 0 w 2678"/>
                        <a:gd name="T89" fmla="*/ 0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78"/>
                        <a:gd name="T136" fmla="*/ 0 h 2954"/>
                        <a:gd name="T137" fmla="*/ 2678 w 2678"/>
                        <a:gd name="T138" fmla="*/ 2954 h 29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65" name="Freeform 9"/>
                    <p:cNvSpPr>
                      <a:spLocks/>
                    </p:cNvSpPr>
                    <p:nvPr/>
                  </p:nvSpPr>
                  <p:spPr bwMode="auto">
                    <a:xfrm>
                      <a:off x="2803" y="2414"/>
                      <a:ext cx="578" cy="326"/>
                    </a:xfrm>
                    <a:custGeom>
                      <a:avLst/>
                      <a:gdLst>
                        <a:gd name="T0" fmla="*/ 0 w 2275"/>
                        <a:gd name="T1" fmla="*/ 0 h 1731"/>
                        <a:gd name="T2" fmla="*/ 0 w 2275"/>
                        <a:gd name="T3" fmla="*/ 0 h 1731"/>
                        <a:gd name="T4" fmla="*/ 0 w 2275"/>
                        <a:gd name="T5" fmla="*/ 0 h 1731"/>
                        <a:gd name="T6" fmla="*/ 0 w 2275"/>
                        <a:gd name="T7" fmla="*/ 0 h 1731"/>
                        <a:gd name="T8" fmla="*/ 0 w 2275"/>
                        <a:gd name="T9" fmla="*/ 0 h 1731"/>
                        <a:gd name="T10" fmla="*/ 0 w 2275"/>
                        <a:gd name="T11" fmla="*/ 0 h 1731"/>
                        <a:gd name="T12" fmla="*/ 0 w 2275"/>
                        <a:gd name="T13" fmla="*/ 0 h 1731"/>
                        <a:gd name="T14" fmla="*/ 0 w 2275"/>
                        <a:gd name="T15" fmla="*/ 0 h 1731"/>
                        <a:gd name="T16" fmla="*/ 0 w 2275"/>
                        <a:gd name="T17" fmla="*/ 0 h 1731"/>
                        <a:gd name="T18" fmla="*/ 0 w 2275"/>
                        <a:gd name="T19" fmla="*/ 0 h 1731"/>
                        <a:gd name="T20" fmla="*/ 0 w 2275"/>
                        <a:gd name="T21" fmla="*/ 0 h 1731"/>
                        <a:gd name="T22" fmla="*/ 0 w 2275"/>
                        <a:gd name="T23" fmla="*/ 0 h 1731"/>
                        <a:gd name="T24" fmla="*/ 0 w 2275"/>
                        <a:gd name="T25" fmla="*/ 0 h 1731"/>
                        <a:gd name="T26" fmla="*/ 0 w 2275"/>
                        <a:gd name="T27" fmla="*/ 0 h 1731"/>
                        <a:gd name="T28" fmla="*/ 0 w 2275"/>
                        <a:gd name="T29" fmla="*/ 0 h 1731"/>
                        <a:gd name="T30" fmla="*/ 0 w 2275"/>
                        <a:gd name="T31" fmla="*/ 0 h 1731"/>
                        <a:gd name="T32" fmla="*/ 0 w 2275"/>
                        <a:gd name="T33" fmla="*/ 0 h 1731"/>
                        <a:gd name="T34" fmla="*/ 0 w 2275"/>
                        <a:gd name="T35" fmla="*/ 0 h 1731"/>
                        <a:gd name="T36" fmla="*/ 0 w 2275"/>
                        <a:gd name="T37" fmla="*/ 0 h 1731"/>
                        <a:gd name="T38" fmla="*/ 0 w 2275"/>
                        <a:gd name="T39" fmla="*/ 0 h 1731"/>
                        <a:gd name="T40" fmla="*/ 0 w 2275"/>
                        <a:gd name="T41" fmla="*/ 0 h 1731"/>
                        <a:gd name="T42" fmla="*/ 0 w 2275"/>
                        <a:gd name="T43" fmla="*/ 0 h 1731"/>
                        <a:gd name="T44" fmla="*/ 0 w 2275"/>
                        <a:gd name="T45" fmla="*/ 0 h 1731"/>
                        <a:gd name="T46" fmla="*/ 0 w 2275"/>
                        <a:gd name="T47" fmla="*/ 0 h 1731"/>
                        <a:gd name="T48" fmla="*/ 0 w 2275"/>
                        <a:gd name="T49" fmla="*/ 0 h 1731"/>
                        <a:gd name="T50" fmla="*/ 0 w 2275"/>
                        <a:gd name="T51" fmla="*/ 0 h 1731"/>
                        <a:gd name="T52" fmla="*/ 0 w 2275"/>
                        <a:gd name="T53" fmla="*/ 0 h 1731"/>
                        <a:gd name="T54" fmla="*/ 0 w 2275"/>
                        <a:gd name="T55" fmla="*/ 0 h 1731"/>
                        <a:gd name="T56" fmla="*/ 0 w 2275"/>
                        <a:gd name="T57" fmla="*/ 0 h 1731"/>
                        <a:gd name="T58" fmla="*/ 0 w 2275"/>
                        <a:gd name="T59" fmla="*/ 0 h 1731"/>
                        <a:gd name="T60" fmla="*/ 0 w 2275"/>
                        <a:gd name="T61" fmla="*/ 0 h 1731"/>
                        <a:gd name="T62" fmla="*/ 0 w 2275"/>
                        <a:gd name="T63" fmla="*/ 0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75"/>
                        <a:gd name="T97" fmla="*/ 0 h 1731"/>
                        <a:gd name="T98" fmla="*/ 2275 w 2275"/>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66" name="Freeform 10"/>
                    <p:cNvSpPr>
                      <a:spLocks/>
                    </p:cNvSpPr>
                    <p:nvPr/>
                  </p:nvSpPr>
                  <p:spPr bwMode="auto">
                    <a:xfrm>
                      <a:off x="3705" y="2249"/>
                      <a:ext cx="324" cy="316"/>
                    </a:xfrm>
                    <a:custGeom>
                      <a:avLst/>
                      <a:gdLst>
                        <a:gd name="T0" fmla="*/ 0 w 1277"/>
                        <a:gd name="T1" fmla="*/ 0 h 1680"/>
                        <a:gd name="T2" fmla="*/ 0 w 1277"/>
                        <a:gd name="T3" fmla="*/ 0 h 1680"/>
                        <a:gd name="T4" fmla="*/ 0 w 1277"/>
                        <a:gd name="T5" fmla="*/ 0 h 1680"/>
                        <a:gd name="T6" fmla="*/ 0 w 1277"/>
                        <a:gd name="T7" fmla="*/ 0 h 1680"/>
                        <a:gd name="T8" fmla="*/ 0 w 1277"/>
                        <a:gd name="T9" fmla="*/ 0 h 1680"/>
                        <a:gd name="T10" fmla="*/ 0 w 1277"/>
                        <a:gd name="T11" fmla="*/ 0 h 1680"/>
                        <a:gd name="T12" fmla="*/ 0 w 1277"/>
                        <a:gd name="T13" fmla="*/ 0 h 1680"/>
                        <a:gd name="T14" fmla="*/ 0 w 1277"/>
                        <a:gd name="T15" fmla="*/ 0 h 1680"/>
                        <a:gd name="T16" fmla="*/ 0 w 1277"/>
                        <a:gd name="T17" fmla="*/ 0 h 1680"/>
                        <a:gd name="T18" fmla="*/ 0 w 1277"/>
                        <a:gd name="T19" fmla="*/ 0 h 1680"/>
                        <a:gd name="T20" fmla="*/ 0 w 1277"/>
                        <a:gd name="T21" fmla="*/ 0 h 1680"/>
                        <a:gd name="T22" fmla="*/ 0 w 1277"/>
                        <a:gd name="T23" fmla="*/ 0 h 1680"/>
                        <a:gd name="T24" fmla="*/ 0 w 1277"/>
                        <a:gd name="T25" fmla="*/ 0 h 1680"/>
                        <a:gd name="T26" fmla="*/ 0 w 1277"/>
                        <a:gd name="T27" fmla="*/ 0 h 1680"/>
                        <a:gd name="T28" fmla="*/ 0 w 1277"/>
                        <a:gd name="T29" fmla="*/ 0 h 1680"/>
                        <a:gd name="T30" fmla="*/ 0 w 1277"/>
                        <a:gd name="T31" fmla="*/ 0 h 1680"/>
                        <a:gd name="T32" fmla="*/ 0 w 1277"/>
                        <a:gd name="T33" fmla="*/ 0 h 1680"/>
                        <a:gd name="T34" fmla="*/ 0 w 1277"/>
                        <a:gd name="T35" fmla="*/ 0 h 1680"/>
                        <a:gd name="T36" fmla="*/ 0 w 1277"/>
                        <a:gd name="T37" fmla="*/ 0 h 1680"/>
                        <a:gd name="T38" fmla="*/ 0 w 1277"/>
                        <a:gd name="T39" fmla="*/ 0 h 1680"/>
                        <a:gd name="T40" fmla="*/ 0 w 1277"/>
                        <a:gd name="T41" fmla="*/ 0 h 1680"/>
                        <a:gd name="T42" fmla="*/ 0 w 1277"/>
                        <a:gd name="T43" fmla="*/ 0 h 1680"/>
                        <a:gd name="T44" fmla="*/ 0 w 1277"/>
                        <a:gd name="T45" fmla="*/ 0 h 1680"/>
                        <a:gd name="T46" fmla="*/ 0 w 1277"/>
                        <a:gd name="T47" fmla="*/ 0 h 1680"/>
                        <a:gd name="T48" fmla="*/ 0 w 1277"/>
                        <a:gd name="T49" fmla="*/ 0 h 1680"/>
                        <a:gd name="T50" fmla="*/ 0 w 1277"/>
                        <a:gd name="T51" fmla="*/ 0 h 1680"/>
                        <a:gd name="T52" fmla="*/ 0 w 1277"/>
                        <a:gd name="T53" fmla="*/ 0 h 1680"/>
                        <a:gd name="T54" fmla="*/ 0 w 1277"/>
                        <a:gd name="T55" fmla="*/ 0 h 1680"/>
                        <a:gd name="T56" fmla="*/ 0 w 1277"/>
                        <a:gd name="T57" fmla="*/ 0 h 1680"/>
                        <a:gd name="T58" fmla="*/ 0 w 1277"/>
                        <a:gd name="T59" fmla="*/ 0 h 1680"/>
                        <a:gd name="T60" fmla="*/ 0 w 1277"/>
                        <a:gd name="T61" fmla="*/ 0 h 1680"/>
                        <a:gd name="T62" fmla="*/ 0 w 1277"/>
                        <a:gd name="T63" fmla="*/ 0 h 1680"/>
                        <a:gd name="T64" fmla="*/ 0 w 1277"/>
                        <a:gd name="T65" fmla="*/ 0 h 1680"/>
                        <a:gd name="T66" fmla="*/ 0 w 1277"/>
                        <a:gd name="T67" fmla="*/ 0 h 1680"/>
                        <a:gd name="T68" fmla="*/ 0 w 1277"/>
                        <a:gd name="T69" fmla="*/ 0 h 1680"/>
                        <a:gd name="T70" fmla="*/ 0 w 1277"/>
                        <a:gd name="T71" fmla="*/ 0 h 1680"/>
                        <a:gd name="T72" fmla="*/ 0 w 1277"/>
                        <a:gd name="T73" fmla="*/ 0 h 1680"/>
                        <a:gd name="T74" fmla="*/ 0 w 1277"/>
                        <a:gd name="T75" fmla="*/ 0 h 1680"/>
                        <a:gd name="T76" fmla="*/ 0 w 1277"/>
                        <a:gd name="T77" fmla="*/ 0 h 1680"/>
                        <a:gd name="T78" fmla="*/ 0 w 1277"/>
                        <a:gd name="T79" fmla="*/ 0 h 1680"/>
                        <a:gd name="T80" fmla="*/ 0 w 1277"/>
                        <a:gd name="T81" fmla="*/ 0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77"/>
                        <a:gd name="T124" fmla="*/ 0 h 1680"/>
                        <a:gd name="T125" fmla="*/ 1277 w 1277"/>
                        <a:gd name="T126" fmla="*/ 1680 h 168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67" name="Freeform 11"/>
                    <p:cNvSpPr>
                      <a:spLocks/>
                    </p:cNvSpPr>
                    <p:nvPr/>
                  </p:nvSpPr>
                  <p:spPr bwMode="auto">
                    <a:xfrm>
                      <a:off x="2726" y="2204"/>
                      <a:ext cx="466" cy="310"/>
                    </a:xfrm>
                    <a:custGeom>
                      <a:avLst/>
                      <a:gdLst>
                        <a:gd name="T0" fmla="*/ 0 w 1839"/>
                        <a:gd name="T1" fmla="*/ 0 h 1648"/>
                        <a:gd name="T2" fmla="*/ 0 w 1839"/>
                        <a:gd name="T3" fmla="*/ 0 h 1648"/>
                        <a:gd name="T4" fmla="*/ 0 w 1839"/>
                        <a:gd name="T5" fmla="*/ 0 h 1648"/>
                        <a:gd name="T6" fmla="*/ 0 w 1839"/>
                        <a:gd name="T7" fmla="*/ 0 h 1648"/>
                        <a:gd name="T8" fmla="*/ 0 w 1839"/>
                        <a:gd name="T9" fmla="*/ 0 h 1648"/>
                        <a:gd name="T10" fmla="*/ 0 w 1839"/>
                        <a:gd name="T11" fmla="*/ 0 h 1648"/>
                        <a:gd name="T12" fmla="*/ 0 w 1839"/>
                        <a:gd name="T13" fmla="*/ 0 h 1648"/>
                        <a:gd name="T14" fmla="*/ 0 w 1839"/>
                        <a:gd name="T15" fmla="*/ 0 h 1648"/>
                        <a:gd name="T16" fmla="*/ 0 w 1839"/>
                        <a:gd name="T17" fmla="*/ 0 h 1648"/>
                        <a:gd name="T18" fmla="*/ 0 w 1839"/>
                        <a:gd name="T19" fmla="*/ 0 h 1648"/>
                        <a:gd name="T20" fmla="*/ 0 w 1839"/>
                        <a:gd name="T21" fmla="*/ 0 h 1648"/>
                        <a:gd name="T22" fmla="*/ 0 w 1839"/>
                        <a:gd name="T23" fmla="*/ 0 h 1648"/>
                        <a:gd name="T24" fmla="*/ 0 w 1839"/>
                        <a:gd name="T25" fmla="*/ 0 h 1648"/>
                        <a:gd name="T26" fmla="*/ 0 w 1839"/>
                        <a:gd name="T27" fmla="*/ 0 h 1648"/>
                        <a:gd name="T28" fmla="*/ 0 w 1839"/>
                        <a:gd name="T29" fmla="*/ 0 h 1648"/>
                        <a:gd name="T30" fmla="*/ 0 w 1839"/>
                        <a:gd name="T31" fmla="*/ 0 h 1648"/>
                        <a:gd name="T32" fmla="*/ 0 w 1839"/>
                        <a:gd name="T33" fmla="*/ 0 h 1648"/>
                        <a:gd name="T34" fmla="*/ 0 w 1839"/>
                        <a:gd name="T35" fmla="*/ 0 h 1648"/>
                        <a:gd name="T36" fmla="*/ 0 w 1839"/>
                        <a:gd name="T37" fmla="*/ 0 h 1648"/>
                        <a:gd name="T38" fmla="*/ 0 w 1839"/>
                        <a:gd name="T39" fmla="*/ 0 h 1648"/>
                        <a:gd name="T40" fmla="*/ 0 w 1839"/>
                        <a:gd name="T41" fmla="*/ 0 h 1648"/>
                        <a:gd name="T42" fmla="*/ 0 w 1839"/>
                        <a:gd name="T43" fmla="*/ 0 h 1648"/>
                        <a:gd name="T44" fmla="*/ 0 w 1839"/>
                        <a:gd name="T45" fmla="*/ 0 h 1648"/>
                        <a:gd name="T46" fmla="*/ 0 w 1839"/>
                        <a:gd name="T47" fmla="*/ 0 h 1648"/>
                        <a:gd name="T48" fmla="*/ 0 w 1839"/>
                        <a:gd name="T49" fmla="*/ 0 h 1648"/>
                        <a:gd name="T50" fmla="*/ 0 w 1839"/>
                        <a:gd name="T51" fmla="*/ 0 h 1648"/>
                        <a:gd name="T52" fmla="*/ 0 w 1839"/>
                        <a:gd name="T53" fmla="*/ 0 h 1648"/>
                        <a:gd name="T54" fmla="*/ 0 w 1839"/>
                        <a:gd name="T55" fmla="*/ 0 h 1648"/>
                        <a:gd name="T56" fmla="*/ 0 w 1839"/>
                        <a:gd name="T57" fmla="*/ 0 h 1648"/>
                        <a:gd name="T58" fmla="*/ 0 w 1839"/>
                        <a:gd name="T59" fmla="*/ 0 h 1648"/>
                        <a:gd name="T60" fmla="*/ 0 w 1839"/>
                        <a:gd name="T61" fmla="*/ 0 h 1648"/>
                        <a:gd name="T62" fmla="*/ 0 w 1839"/>
                        <a:gd name="T63" fmla="*/ 0 h 1648"/>
                        <a:gd name="T64" fmla="*/ 0 w 1839"/>
                        <a:gd name="T65" fmla="*/ 0 h 1648"/>
                        <a:gd name="T66" fmla="*/ 0 w 1839"/>
                        <a:gd name="T67" fmla="*/ 0 h 1648"/>
                        <a:gd name="T68" fmla="*/ 0 w 1839"/>
                        <a:gd name="T69" fmla="*/ 0 h 1648"/>
                        <a:gd name="T70" fmla="*/ 0 w 1839"/>
                        <a:gd name="T71" fmla="*/ 0 h 1648"/>
                        <a:gd name="T72" fmla="*/ 0 w 1839"/>
                        <a:gd name="T73" fmla="*/ 0 h 1648"/>
                        <a:gd name="T74" fmla="*/ 0 w 1839"/>
                        <a:gd name="T75" fmla="*/ 0 h 1648"/>
                        <a:gd name="T76" fmla="*/ 0 w 1839"/>
                        <a:gd name="T77" fmla="*/ 0 h 1648"/>
                        <a:gd name="T78" fmla="*/ 0 w 1839"/>
                        <a:gd name="T79" fmla="*/ 0 h 1648"/>
                        <a:gd name="T80" fmla="*/ 0 w 1839"/>
                        <a:gd name="T81" fmla="*/ 0 h 1648"/>
                        <a:gd name="T82" fmla="*/ 0 w 1839"/>
                        <a:gd name="T83" fmla="*/ 0 h 1648"/>
                        <a:gd name="T84" fmla="*/ 0 w 1839"/>
                        <a:gd name="T85" fmla="*/ 0 h 1648"/>
                        <a:gd name="T86" fmla="*/ 0 w 1839"/>
                        <a:gd name="T87" fmla="*/ 0 h 1648"/>
                        <a:gd name="T88" fmla="*/ 0 w 1839"/>
                        <a:gd name="T89" fmla="*/ 0 h 1648"/>
                        <a:gd name="T90" fmla="*/ 0 w 1839"/>
                        <a:gd name="T91" fmla="*/ 0 h 1648"/>
                        <a:gd name="T92" fmla="*/ 0 w 1839"/>
                        <a:gd name="T93" fmla="*/ 0 h 1648"/>
                        <a:gd name="T94" fmla="*/ 0 w 1839"/>
                        <a:gd name="T95" fmla="*/ 0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39"/>
                        <a:gd name="T145" fmla="*/ 0 h 1648"/>
                        <a:gd name="T146" fmla="*/ 1839 w 1839"/>
                        <a:gd name="T147" fmla="*/ 1648 h 164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68" name="Freeform 13"/>
                    <p:cNvSpPr>
                      <a:spLocks/>
                    </p:cNvSpPr>
                    <p:nvPr/>
                  </p:nvSpPr>
                  <p:spPr bwMode="auto">
                    <a:xfrm>
                      <a:off x="3498" y="2130"/>
                      <a:ext cx="365" cy="389"/>
                    </a:xfrm>
                    <a:custGeom>
                      <a:avLst/>
                      <a:gdLst>
                        <a:gd name="T0" fmla="*/ 0 w 1437"/>
                        <a:gd name="T1" fmla="*/ 0 h 2065"/>
                        <a:gd name="T2" fmla="*/ 0 w 1437"/>
                        <a:gd name="T3" fmla="*/ 0 h 2065"/>
                        <a:gd name="T4" fmla="*/ 0 w 1437"/>
                        <a:gd name="T5" fmla="*/ 0 h 2065"/>
                        <a:gd name="T6" fmla="*/ 0 w 1437"/>
                        <a:gd name="T7" fmla="*/ 0 h 2065"/>
                        <a:gd name="T8" fmla="*/ 0 w 1437"/>
                        <a:gd name="T9" fmla="*/ 0 h 2065"/>
                        <a:gd name="T10" fmla="*/ 0 w 1437"/>
                        <a:gd name="T11" fmla="*/ 0 h 2065"/>
                        <a:gd name="T12" fmla="*/ 0 w 1437"/>
                        <a:gd name="T13" fmla="*/ 0 h 2065"/>
                        <a:gd name="T14" fmla="*/ 0 w 1437"/>
                        <a:gd name="T15" fmla="*/ 0 h 2065"/>
                        <a:gd name="T16" fmla="*/ 0 w 1437"/>
                        <a:gd name="T17" fmla="*/ 0 h 2065"/>
                        <a:gd name="T18" fmla="*/ 0 w 1437"/>
                        <a:gd name="T19" fmla="*/ 0 h 2065"/>
                        <a:gd name="T20" fmla="*/ 0 w 1437"/>
                        <a:gd name="T21" fmla="*/ 0 h 2065"/>
                        <a:gd name="T22" fmla="*/ 0 w 1437"/>
                        <a:gd name="T23" fmla="*/ 0 h 2065"/>
                        <a:gd name="T24" fmla="*/ 0 w 1437"/>
                        <a:gd name="T25" fmla="*/ 0 h 2065"/>
                        <a:gd name="T26" fmla="*/ 0 w 1437"/>
                        <a:gd name="T27" fmla="*/ 0 h 2065"/>
                        <a:gd name="T28" fmla="*/ 0 w 1437"/>
                        <a:gd name="T29" fmla="*/ 0 h 2065"/>
                        <a:gd name="T30" fmla="*/ 0 w 1437"/>
                        <a:gd name="T31" fmla="*/ 0 h 2065"/>
                        <a:gd name="T32" fmla="*/ 0 w 1437"/>
                        <a:gd name="T33" fmla="*/ 0 h 2065"/>
                        <a:gd name="T34" fmla="*/ 0 w 1437"/>
                        <a:gd name="T35" fmla="*/ 0 h 2065"/>
                        <a:gd name="T36" fmla="*/ 0 w 1437"/>
                        <a:gd name="T37" fmla="*/ 0 h 2065"/>
                        <a:gd name="T38" fmla="*/ 0 w 1437"/>
                        <a:gd name="T39" fmla="*/ 0 h 2065"/>
                        <a:gd name="T40" fmla="*/ 0 w 1437"/>
                        <a:gd name="T41" fmla="*/ 0 h 2065"/>
                        <a:gd name="T42" fmla="*/ 0 w 1437"/>
                        <a:gd name="T43" fmla="*/ 0 h 2065"/>
                        <a:gd name="T44" fmla="*/ 0 w 1437"/>
                        <a:gd name="T45" fmla="*/ 0 h 2065"/>
                        <a:gd name="T46" fmla="*/ 0 w 1437"/>
                        <a:gd name="T47" fmla="*/ 0 h 2065"/>
                        <a:gd name="T48" fmla="*/ 0 w 1437"/>
                        <a:gd name="T49" fmla="*/ 0 h 2065"/>
                        <a:gd name="T50" fmla="*/ 0 w 1437"/>
                        <a:gd name="T51" fmla="*/ 0 h 2065"/>
                        <a:gd name="T52" fmla="*/ 0 w 1437"/>
                        <a:gd name="T53" fmla="*/ 0 h 2065"/>
                        <a:gd name="T54" fmla="*/ 0 w 1437"/>
                        <a:gd name="T55" fmla="*/ 0 h 2065"/>
                        <a:gd name="T56" fmla="*/ 0 w 1437"/>
                        <a:gd name="T57" fmla="*/ 0 h 2065"/>
                        <a:gd name="T58" fmla="*/ 0 w 1437"/>
                        <a:gd name="T59" fmla="*/ 0 h 2065"/>
                        <a:gd name="T60" fmla="*/ 0 w 1437"/>
                        <a:gd name="T61" fmla="*/ 0 h 2065"/>
                        <a:gd name="T62" fmla="*/ 0 w 1437"/>
                        <a:gd name="T63" fmla="*/ 0 h 2065"/>
                        <a:gd name="T64" fmla="*/ 0 w 1437"/>
                        <a:gd name="T65" fmla="*/ 0 h 2065"/>
                        <a:gd name="T66" fmla="*/ 0 w 1437"/>
                        <a:gd name="T67" fmla="*/ 0 h 2065"/>
                        <a:gd name="T68" fmla="*/ 0 w 1437"/>
                        <a:gd name="T69" fmla="*/ 0 h 2065"/>
                        <a:gd name="T70" fmla="*/ 0 w 1437"/>
                        <a:gd name="T71" fmla="*/ 0 h 2065"/>
                        <a:gd name="T72" fmla="*/ 0 w 1437"/>
                        <a:gd name="T73" fmla="*/ 0 h 2065"/>
                        <a:gd name="T74" fmla="*/ 0 w 1437"/>
                        <a:gd name="T75" fmla="*/ 0 h 2065"/>
                        <a:gd name="T76" fmla="*/ 0 w 1437"/>
                        <a:gd name="T77" fmla="*/ 0 h 2065"/>
                        <a:gd name="T78" fmla="*/ 0 w 1437"/>
                        <a:gd name="T79" fmla="*/ 0 h 2065"/>
                        <a:gd name="T80" fmla="*/ 0 w 1437"/>
                        <a:gd name="T81" fmla="*/ 0 h 2065"/>
                        <a:gd name="T82" fmla="*/ 0 w 1437"/>
                        <a:gd name="T83" fmla="*/ 0 h 2065"/>
                        <a:gd name="T84" fmla="*/ 0 w 1437"/>
                        <a:gd name="T85" fmla="*/ 0 h 2065"/>
                        <a:gd name="T86" fmla="*/ 0 w 1437"/>
                        <a:gd name="T87" fmla="*/ 0 h 2065"/>
                        <a:gd name="T88" fmla="*/ 0 w 1437"/>
                        <a:gd name="T89" fmla="*/ 0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37"/>
                        <a:gd name="T136" fmla="*/ 0 h 2065"/>
                        <a:gd name="T137" fmla="*/ 1437 w 1437"/>
                        <a:gd name="T138" fmla="*/ 2065 h 20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69" name="Freeform 16"/>
                    <p:cNvSpPr>
                      <a:spLocks/>
                    </p:cNvSpPr>
                    <p:nvPr/>
                  </p:nvSpPr>
                  <p:spPr bwMode="auto">
                    <a:xfrm>
                      <a:off x="3832" y="2089"/>
                      <a:ext cx="285" cy="217"/>
                    </a:xfrm>
                    <a:custGeom>
                      <a:avLst/>
                      <a:gdLst>
                        <a:gd name="T0" fmla="*/ 0 w 1119"/>
                        <a:gd name="T1" fmla="*/ 0 h 1150"/>
                        <a:gd name="T2" fmla="*/ 0 w 1119"/>
                        <a:gd name="T3" fmla="*/ 0 h 1150"/>
                        <a:gd name="T4" fmla="*/ 0 w 1119"/>
                        <a:gd name="T5" fmla="*/ 0 h 1150"/>
                        <a:gd name="T6" fmla="*/ 0 w 1119"/>
                        <a:gd name="T7" fmla="*/ 0 h 1150"/>
                        <a:gd name="T8" fmla="*/ 0 w 1119"/>
                        <a:gd name="T9" fmla="*/ 0 h 1150"/>
                        <a:gd name="T10" fmla="*/ 0 w 1119"/>
                        <a:gd name="T11" fmla="*/ 0 h 1150"/>
                        <a:gd name="T12" fmla="*/ 0 w 1119"/>
                        <a:gd name="T13" fmla="*/ 0 h 1150"/>
                        <a:gd name="T14" fmla="*/ 0 w 1119"/>
                        <a:gd name="T15" fmla="*/ 0 h 1150"/>
                        <a:gd name="T16" fmla="*/ 0 w 1119"/>
                        <a:gd name="T17" fmla="*/ 0 h 1150"/>
                        <a:gd name="T18" fmla="*/ 0 w 1119"/>
                        <a:gd name="T19" fmla="*/ 0 h 1150"/>
                        <a:gd name="T20" fmla="*/ 0 w 1119"/>
                        <a:gd name="T21" fmla="*/ 0 h 1150"/>
                        <a:gd name="T22" fmla="*/ 0 w 1119"/>
                        <a:gd name="T23" fmla="*/ 0 h 1150"/>
                        <a:gd name="T24" fmla="*/ 0 w 1119"/>
                        <a:gd name="T25" fmla="*/ 0 h 1150"/>
                        <a:gd name="T26" fmla="*/ 0 w 1119"/>
                        <a:gd name="T27" fmla="*/ 0 h 1150"/>
                        <a:gd name="T28" fmla="*/ 0 w 1119"/>
                        <a:gd name="T29" fmla="*/ 0 h 1150"/>
                        <a:gd name="T30" fmla="*/ 0 w 1119"/>
                        <a:gd name="T31" fmla="*/ 0 h 1150"/>
                        <a:gd name="T32" fmla="*/ 0 w 1119"/>
                        <a:gd name="T33" fmla="*/ 0 h 1150"/>
                        <a:gd name="T34" fmla="*/ 0 w 1119"/>
                        <a:gd name="T35" fmla="*/ 0 h 1150"/>
                        <a:gd name="T36" fmla="*/ 0 w 1119"/>
                        <a:gd name="T37" fmla="*/ 0 h 1150"/>
                        <a:gd name="T38" fmla="*/ 0 w 1119"/>
                        <a:gd name="T39" fmla="*/ 0 h 1150"/>
                        <a:gd name="T40" fmla="*/ 0 w 1119"/>
                        <a:gd name="T41" fmla="*/ 0 h 1150"/>
                        <a:gd name="T42" fmla="*/ 0 w 1119"/>
                        <a:gd name="T43" fmla="*/ 0 h 1150"/>
                        <a:gd name="T44" fmla="*/ 0 w 1119"/>
                        <a:gd name="T45" fmla="*/ 0 h 1150"/>
                        <a:gd name="T46" fmla="*/ 0 w 1119"/>
                        <a:gd name="T47" fmla="*/ 0 h 1150"/>
                        <a:gd name="T48" fmla="*/ 0 w 1119"/>
                        <a:gd name="T49" fmla="*/ 0 h 1150"/>
                        <a:gd name="T50" fmla="*/ 0 w 1119"/>
                        <a:gd name="T51" fmla="*/ 0 h 1150"/>
                        <a:gd name="T52" fmla="*/ 0 w 1119"/>
                        <a:gd name="T53" fmla="*/ 0 h 1150"/>
                        <a:gd name="T54" fmla="*/ 0 w 1119"/>
                        <a:gd name="T55" fmla="*/ 0 h 1150"/>
                        <a:gd name="T56" fmla="*/ 0 w 1119"/>
                        <a:gd name="T57" fmla="*/ 0 h 1150"/>
                        <a:gd name="T58" fmla="*/ 0 w 1119"/>
                        <a:gd name="T59" fmla="*/ 0 h 1150"/>
                        <a:gd name="T60" fmla="*/ 0 w 1119"/>
                        <a:gd name="T61" fmla="*/ 0 h 1150"/>
                        <a:gd name="T62" fmla="*/ 0 w 1119"/>
                        <a:gd name="T63" fmla="*/ 0 h 1150"/>
                        <a:gd name="T64" fmla="*/ 0 w 1119"/>
                        <a:gd name="T65" fmla="*/ 0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19"/>
                        <a:gd name="T100" fmla="*/ 0 h 1150"/>
                        <a:gd name="T101" fmla="*/ 1119 w 1119"/>
                        <a:gd name="T102" fmla="*/ 1150 h 115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70" name="Freeform 35"/>
                    <p:cNvSpPr>
                      <a:spLocks/>
                    </p:cNvSpPr>
                    <p:nvPr/>
                  </p:nvSpPr>
                  <p:spPr bwMode="auto">
                    <a:xfrm>
                      <a:off x="3195" y="2466"/>
                      <a:ext cx="606" cy="348"/>
                    </a:xfrm>
                    <a:custGeom>
                      <a:avLst/>
                      <a:gdLst>
                        <a:gd name="T0" fmla="*/ 0 w 2389"/>
                        <a:gd name="T1" fmla="*/ 0 h 1841"/>
                        <a:gd name="T2" fmla="*/ 0 w 2389"/>
                        <a:gd name="T3" fmla="*/ 0 h 1841"/>
                        <a:gd name="T4" fmla="*/ 0 w 2389"/>
                        <a:gd name="T5" fmla="*/ 0 h 1841"/>
                        <a:gd name="T6" fmla="*/ 0 w 2389"/>
                        <a:gd name="T7" fmla="*/ 0 h 1841"/>
                        <a:gd name="T8" fmla="*/ 0 w 2389"/>
                        <a:gd name="T9" fmla="*/ 0 h 1841"/>
                        <a:gd name="T10" fmla="*/ 0 w 2389"/>
                        <a:gd name="T11" fmla="*/ 0 h 1841"/>
                        <a:gd name="T12" fmla="*/ 0 w 2389"/>
                        <a:gd name="T13" fmla="*/ 0 h 1841"/>
                        <a:gd name="T14" fmla="*/ 0 w 2389"/>
                        <a:gd name="T15" fmla="*/ 0 h 1841"/>
                        <a:gd name="T16" fmla="*/ 0 w 2389"/>
                        <a:gd name="T17" fmla="*/ 0 h 1841"/>
                        <a:gd name="T18" fmla="*/ 0 w 2389"/>
                        <a:gd name="T19" fmla="*/ 0 h 1841"/>
                        <a:gd name="T20" fmla="*/ 0 w 2389"/>
                        <a:gd name="T21" fmla="*/ 0 h 1841"/>
                        <a:gd name="T22" fmla="*/ 0 w 2389"/>
                        <a:gd name="T23" fmla="*/ 0 h 1841"/>
                        <a:gd name="T24" fmla="*/ 0 w 2389"/>
                        <a:gd name="T25" fmla="*/ 0 h 1841"/>
                        <a:gd name="T26" fmla="*/ 0 w 2389"/>
                        <a:gd name="T27" fmla="*/ 0 h 1841"/>
                        <a:gd name="T28" fmla="*/ 0 w 2389"/>
                        <a:gd name="T29" fmla="*/ 0 h 1841"/>
                        <a:gd name="T30" fmla="*/ 0 w 2389"/>
                        <a:gd name="T31" fmla="*/ 0 h 1841"/>
                        <a:gd name="T32" fmla="*/ 0 w 2389"/>
                        <a:gd name="T33" fmla="*/ 0 h 1841"/>
                        <a:gd name="T34" fmla="*/ 0 w 2389"/>
                        <a:gd name="T35" fmla="*/ 0 h 1841"/>
                        <a:gd name="T36" fmla="*/ 0 w 2389"/>
                        <a:gd name="T37" fmla="*/ 0 h 1841"/>
                        <a:gd name="T38" fmla="*/ 0 w 2389"/>
                        <a:gd name="T39" fmla="*/ 0 h 1841"/>
                        <a:gd name="T40" fmla="*/ 0 w 2389"/>
                        <a:gd name="T41" fmla="*/ 0 h 1841"/>
                        <a:gd name="T42" fmla="*/ 0 w 2389"/>
                        <a:gd name="T43" fmla="*/ 0 h 1841"/>
                        <a:gd name="T44" fmla="*/ 0 w 2389"/>
                        <a:gd name="T45" fmla="*/ 0 h 1841"/>
                        <a:gd name="T46" fmla="*/ 0 w 2389"/>
                        <a:gd name="T47" fmla="*/ 0 h 1841"/>
                        <a:gd name="T48" fmla="*/ 0 w 2389"/>
                        <a:gd name="T49" fmla="*/ 0 h 1841"/>
                        <a:gd name="T50" fmla="*/ 0 w 2389"/>
                        <a:gd name="T51" fmla="*/ 0 h 1841"/>
                        <a:gd name="T52" fmla="*/ 0 w 2389"/>
                        <a:gd name="T53" fmla="*/ 0 h 1841"/>
                        <a:gd name="T54" fmla="*/ 0 w 2389"/>
                        <a:gd name="T55" fmla="*/ 0 h 1841"/>
                        <a:gd name="T56" fmla="*/ 0 w 2389"/>
                        <a:gd name="T57" fmla="*/ 0 h 1841"/>
                        <a:gd name="T58" fmla="*/ 0 w 2389"/>
                        <a:gd name="T59" fmla="*/ 0 h 1841"/>
                        <a:gd name="T60" fmla="*/ 0 w 2389"/>
                        <a:gd name="T61" fmla="*/ 0 h 1841"/>
                        <a:gd name="T62" fmla="*/ 0 w 2389"/>
                        <a:gd name="T63" fmla="*/ 0 h 1841"/>
                        <a:gd name="T64" fmla="*/ 0 w 2389"/>
                        <a:gd name="T65" fmla="*/ 0 h 1841"/>
                        <a:gd name="T66" fmla="*/ 0 w 2389"/>
                        <a:gd name="T67" fmla="*/ 0 h 1841"/>
                        <a:gd name="T68" fmla="*/ 0 w 2389"/>
                        <a:gd name="T69" fmla="*/ 0 h 1841"/>
                        <a:gd name="T70" fmla="*/ 0 w 2389"/>
                        <a:gd name="T71" fmla="*/ 0 h 1841"/>
                        <a:gd name="T72" fmla="*/ 0 w 2389"/>
                        <a:gd name="T73" fmla="*/ 0 h 1841"/>
                        <a:gd name="T74" fmla="*/ 0 w 2389"/>
                        <a:gd name="T75" fmla="*/ 0 h 1841"/>
                        <a:gd name="T76" fmla="*/ 0 w 2389"/>
                        <a:gd name="T77" fmla="*/ 0 h 1841"/>
                        <a:gd name="T78" fmla="*/ 0 w 2389"/>
                        <a:gd name="T79" fmla="*/ 0 h 1841"/>
                        <a:gd name="T80" fmla="*/ 0 w 2389"/>
                        <a:gd name="T81" fmla="*/ 0 h 1841"/>
                        <a:gd name="T82" fmla="*/ 0 w 2389"/>
                        <a:gd name="T83" fmla="*/ 0 h 1841"/>
                        <a:gd name="T84" fmla="*/ 0 w 2389"/>
                        <a:gd name="T85" fmla="*/ 0 h 1841"/>
                        <a:gd name="T86" fmla="*/ 0 w 2389"/>
                        <a:gd name="T87" fmla="*/ 0 h 1841"/>
                        <a:gd name="T88" fmla="*/ 0 w 2389"/>
                        <a:gd name="T89" fmla="*/ 0 h 1841"/>
                        <a:gd name="T90" fmla="*/ 0 w 2389"/>
                        <a:gd name="T91" fmla="*/ 0 h 1841"/>
                        <a:gd name="T92" fmla="*/ 0 w 2389"/>
                        <a:gd name="T93" fmla="*/ 0 h 1841"/>
                        <a:gd name="T94" fmla="*/ 0 w 2389"/>
                        <a:gd name="T95" fmla="*/ 0 h 1841"/>
                        <a:gd name="T96" fmla="*/ 0 w 2389"/>
                        <a:gd name="T97" fmla="*/ 0 h 1841"/>
                        <a:gd name="T98" fmla="*/ 0 w 2389"/>
                        <a:gd name="T99" fmla="*/ 0 h 1841"/>
                        <a:gd name="T100" fmla="*/ 0 w 2389"/>
                        <a:gd name="T101" fmla="*/ 0 h 1841"/>
                        <a:gd name="T102" fmla="*/ 0 w 2389"/>
                        <a:gd name="T103" fmla="*/ 0 h 1841"/>
                        <a:gd name="T104" fmla="*/ 0 w 2389"/>
                        <a:gd name="T105" fmla="*/ 0 h 1841"/>
                        <a:gd name="T106" fmla="*/ 0 w 2389"/>
                        <a:gd name="T107" fmla="*/ 0 h 1841"/>
                        <a:gd name="T108" fmla="*/ 0 w 2389"/>
                        <a:gd name="T109" fmla="*/ 0 h 1841"/>
                        <a:gd name="T110" fmla="*/ 0 w 2389"/>
                        <a:gd name="T111" fmla="*/ 0 h 1841"/>
                        <a:gd name="T112" fmla="*/ 0 w 2389"/>
                        <a:gd name="T113" fmla="*/ 0 h 1841"/>
                        <a:gd name="T114" fmla="*/ 0 w 2389"/>
                        <a:gd name="T115" fmla="*/ 0 h 1841"/>
                        <a:gd name="T116" fmla="*/ 0 w 2389"/>
                        <a:gd name="T117" fmla="*/ 0 h 1841"/>
                        <a:gd name="T118" fmla="*/ 0 w 2389"/>
                        <a:gd name="T119" fmla="*/ 0 h 1841"/>
                        <a:gd name="T120" fmla="*/ 0 w 2389"/>
                        <a:gd name="T121" fmla="*/ 0 h 1841"/>
                        <a:gd name="T122" fmla="*/ 0 w 2389"/>
                        <a:gd name="T123" fmla="*/ 0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89"/>
                        <a:gd name="T187" fmla="*/ 0 h 1841"/>
                        <a:gd name="T188" fmla="*/ 2389 w 2389"/>
                        <a:gd name="T189" fmla="*/ 1841 h 184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grpSp>
        </p:grpSp>
      </p:grpSp>
      <p:grpSp>
        <p:nvGrpSpPr>
          <p:cNvPr id="35" name="组合 34"/>
          <p:cNvGrpSpPr/>
          <p:nvPr/>
        </p:nvGrpSpPr>
        <p:grpSpPr>
          <a:xfrm flipH="1">
            <a:off x="5463087" y="2595061"/>
            <a:ext cx="3254420" cy="446060"/>
            <a:chOff x="4037145" y="980728"/>
            <a:chExt cx="3396604" cy="479288"/>
          </a:xfrm>
          <a:solidFill>
            <a:srgbClr val="D01C63"/>
          </a:solidFill>
        </p:grpSpPr>
        <p:sp>
          <p:nvSpPr>
            <p:cNvPr id="36" name="椭圆 35"/>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cxnSp>
          <p:nvCxnSpPr>
            <p:cNvPr id="37" name="直接连接符 36"/>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38" name="直接连接符 3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39" name="文本框 180"/>
          <p:cNvSpPr txBox="1">
            <a:spLocks noChangeArrowheads="1"/>
          </p:cNvSpPr>
          <p:nvPr/>
        </p:nvSpPr>
        <p:spPr bwMode="auto">
          <a:xfrm>
            <a:off x="6634030" y="2174575"/>
            <a:ext cx="2205370" cy="400110"/>
          </a:xfrm>
          <a:prstGeom prst="rect">
            <a:avLst/>
          </a:prstGeom>
          <a:noFill/>
          <a:ln w="9525">
            <a:noFill/>
            <a:miter lim="800000"/>
            <a:headEnd/>
            <a:tailEnd/>
          </a:ln>
        </p:spPr>
        <p:txBody>
          <a:bodyPr>
            <a:spAutoFit/>
          </a:bodyPr>
          <a:lstStyle/>
          <a:p>
            <a:pPr marL="0" marR="0" lvl="0" indent="0" algn="just" defTabSz="860085"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详写内容</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a:t>
            </a: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点击输入本栏的具体文字，简明扼要的说明分项内容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grpSp>
        <p:nvGrpSpPr>
          <p:cNvPr id="43" name="组合 42"/>
          <p:cNvGrpSpPr/>
          <p:nvPr/>
        </p:nvGrpSpPr>
        <p:grpSpPr>
          <a:xfrm flipV="1">
            <a:off x="965342" y="3437408"/>
            <a:ext cx="3254796" cy="422267"/>
            <a:chOff x="4037145" y="980728"/>
            <a:chExt cx="3396604" cy="479288"/>
          </a:xfrm>
          <a:solidFill>
            <a:srgbClr val="D01C63"/>
          </a:solidFill>
        </p:grpSpPr>
        <p:sp>
          <p:nvSpPr>
            <p:cNvPr id="44" name="椭圆 43"/>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cxnSp>
          <p:nvCxnSpPr>
            <p:cNvPr id="45" name="直接连接符 44"/>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48" name="直接连接符 4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49" name="矩形 48"/>
          <p:cNvSpPr>
            <a:spLocks noChangeArrowheads="1"/>
          </p:cNvSpPr>
          <p:nvPr/>
        </p:nvSpPr>
        <p:spPr bwMode="auto">
          <a:xfrm>
            <a:off x="6859493" y="3942455"/>
            <a:ext cx="209040" cy="153793"/>
          </a:xfrm>
          <a:prstGeom prst="rect">
            <a:avLst/>
          </a:prstGeom>
          <a:solidFill>
            <a:schemeClr val="tx2"/>
          </a:solidFill>
          <a:ln w="9525" algn="ctr">
            <a:noFill/>
            <a:round/>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50" name="矩形 49"/>
          <p:cNvSpPr>
            <a:spLocks noChangeArrowheads="1"/>
          </p:cNvSpPr>
          <p:nvPr/>
        </p:nvSpPr>
        <p:spPr bwMode="auto">
          <a:xfrm>
            <a:off x="6859493" y="4209728"/>
            <a:ext cx="209040" cy="152300"/>
          </a:xfrm>
          <a:prstGeom prst="rect">
            <a:avLst/>
          </a:prstGeom>
          <a:solidFill>
            <a:schemeClr val="bg2"/>
          </a:solidFill>
          <a:ln w="9525" algn="ctr">
            <a:noFill/>
            <a:round/>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51" name="矩形 50"/>
          <p:cNvSpPr>
            <a:spLocks noChangeArrowheads="1"/>
          </p:cNvSpPr>
          <p:nvPr/>
        </p:nvSpPr>
        <p:spPr bwMode="auto">
          <a:xfrm>
            <a:off x="6859493" y="4465055"/>
            <a:ext cx="209040" cy="153793"/>
          </a:xfrm>
          <a:prstGeom prst="rect">
            <a:avLst/>
          </a:prstGeom>
          <a:solidFill>
            <a:schemeClr val="tx2"/>
          </a:solidFill>
          <a:ln w="9525" algn="ctr">
            <a:noFill/>
            <a:round/>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52" name="文本框 180"/>
          <p:cNvSpPr txBox="1">
            <a:spLocks noChangeArrowheads="1"/>
          </p:cNvSpPr>
          <p:nvPr/>
        </p:nvSpPr>
        <p:spPr bwMode="auto">
          <a:xfrm>
            <a:off x="7150657" y="3875263"/>
            <a:ext cx="1209445" cy="266098"/>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宋体" charset="-122"/>
                <a:cs typeface="+mn-cs"/>
              </a:rPr>
              <a:t>点击输入标题</a:t>
            </a:r>
          </a:p>
        </p:txBody>
      </p:sp>
      <p:sp>
        <p:nvSpPr>
          <p:cNvPr id="53" name="文本框 180"/>
          <p:cNvSpPr txBox="1">
            <a:spLocks noChangeArrowheads="1"/>
          </p:cNvSpPr>
          <p:nvPr/>
        </p:nvSpPr>
        <p:spPr bwMode="auto">
          <a:xfrm>
            <a:off x="7150657" y="4151495"/>
            <a:ext cx="1209445" cy="266098"/>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宋体" charset="-122"/>
                <a:cs typeface="+mn-cs"/>
              </a:rPr>
              <a:t>点击输入标题</a:t>
            </a:r>
          </a:p>
        </p:txBody>
      </p:sp>
      <p:sp>
        <p:nvSpPr>
          <p:cNvPr id="54" name="文本框 180"/>
          <p:cNvSpPr txBox="1">
            <a:spLocks noChangeArrowheads="1"/>
          </p:cNvSpPr>
          <p:nvPr/>
        </p:nvSpPr>
        <p:spPr bwMode="auto">
          <a:xfrm>
            <a:off x="7150657" y="4408316"/>
            <a:ext cx="1209445" cy="266098"/>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宋体" charset="-122"/>
                <a:cs typeface="+mn-cs"/>
              </a:rPr>
              <a:t>点击输入标题</a:t>
            </a:r>
          </a:p>
        </p:txBody>
      </p:sp>
      <p:sp>
        <p:nvSpPr>
          <p:cNvPr id="55" name="文本框 180"/>
          <p:cNvSpPr txBox="1">
            <a:spLocks noChangeArrowheads="1"/>
          </p:cNvSpPr>
          <p:nvPr/>
        </p:nvSpPr>
        <p:spPr bwMode="auto">
          <a:xfrm>
            <a:off x="978009" y="3945441"/>
            <a:ext cx="2205370" cy="400110"/>
          </a:xfrm>
          <a:prstGeom prst="rect">
            <a:avLst/>
          </a:prstGeom>
          <a:noFill/>
          <a:ln w="9525">
            <a:noFill/>
            <a:miter lim="800000"/>
            <a:headEnd/>
            <a:tailEnd/>
          </a:ln>
        </p:spPr>
        <p:txBody>
          <a:bodyPr>
            <a:spAutoFit/>
          </a:bodyPr>
          <a:lstStyle/>
          <a:p>
            <a:pPr marL="0" marR="0" lvl="0" indent="0" algn="just" defTabSz="860085"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详写内容</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a:t>
            </a: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点击输入本栏的具体文字，简明扼要的说明分项内容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9634259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1195"/>
                                        </p:tgtEl>
                                        <p:attrNameLst>
                                          <p:attrName>style.visibility</p:attrName>
                                        </p:attrNameLst>
                                      </p:cBhvr>
                                      <p:to>
                                        <p:strVal val="visible"/>
                                      </p:to>
                                    </p:set>
                                    <p:animEffect transition="in" filter="fade">
                                      <p:cBhvr>
                                        <p:cTn id="7" dur="2000"/>
                                        <p:tgtEl>
                                          <p:spTgt spid="91195"/>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3000"/>
                            </p:stCondLst>
                            <p:childTnLst>
                              <p:par>
                                <p:cTn id="17" presetID="22" presetClass="entr" presetSubtype="2"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right)">
                                      <p:cBhvr>
                                        <p:cTn id="19" dur="500"/>
                                        <p:tgtEl>
                                          <p:spTgt spid="43"/>
                                        </p:tgtEl>
                                      </p:cBhvr>
                                    </p:animEffect>
                                  </p:childTnLst>
                                </p:cTn>
                              </p:par>
                            </p:childTnLst>
                          </p:cTn>
                        </p:par>
                        <p:par>
                          <p:cTn id="20" fill="hold">
                            <p:stCondLst>
                              <p:cond delay="3500"/>
                            </p:stCondLst>
                            <p:childTnLst>
                              <p:par>
                                <p:cTn id="21" presetID="22" presetClass="entr" presetSubtype="1"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up)">
                                      <p:cBhvr>
                                        <p:cTn id="23" dur="500"/>
                                        <p:tgtEl>
                                          <p:spTgt spid="55"/>
                                        </p:tgtEl>
                                      </p:cBhvr>
                                    </p:animEffect>
                                  </p:childTnLst>
                                </p:cTn>
                              </p:par>
                            </p:childTnLst>
                          </p:cTn>
                        </p:par>
                        <p:par>
                          <p:cTn id="24" fill="hold">
                            <p:stCondLst>
                              <p:cond delay="4000"/>
                            </p:stCondLst>
                            <p:childTnLst>
                              <p:par>
                                <p:cTn id="25" presetID="31"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 calcmode="lin" valueType="num">
                                      <p:cBhvr>
                                        <p:cTn id="29" dur="500" fill="hold"/>
                                        <p:tgtEl>
                                          <p:spTgt spid="49"/>
                                        </p:tgtEl>
                                        <p:attrNameLst>
                                          <p:attrName>style.rotation</p:attrName>
                                        </p:attrNameLst>
                                      </p:cBhvr>
                                      <p:tavLst>
                                        <p:tav tm="0">
                                          <p:val>
                                            <p:fltVal val="90"/>
                                          </p:val>
                                        </p:tav>
                                        <p:tav tm="100000">
                                          <p:val>
                                            <p:fltVal val="0"/>
                                          </p:val>
                                        </p:tav>
                                      </p:tavLst>
                                    </p:anim>
                                    <p:animEffect transition="in" filter="fade">
                                      <p:cBhvr>
                                        <p:cTn id="30" dur="500"/>
                                        <p:tgtEl>
                                          <p:spTgt spid="49"/>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 calcmode="lin" valueType="num">
                                      <p:cBhvr>
                                        <p:cTn id="35" dur="500" fill="hold"/>
                                        <p:tgtEl>
                                          <p:spTgt spid="50"/>
                                        </p:tgtEl>
                                        <p:attrNameLst>
                                          <p:attrName>style.rotation</p:attrName>
                                        </p:attrNameLst>
                                      </p:cBhvr>
                                      <p:tavLst>
                                        <p:tav tm="0">
                                          <p:val>
                                            <p:fltVal val="90"/>
                                          </p:val>
                                        </p:tav>
                                        <p:tav tm="100000">
                                          <p:val>
                                            <p:fltVal val="0"/>
                                          </p:val>
                                        </p:tav>
                                      </p:tavLst>
                                    </p:anim>
                                    <p:animEffect transition="in" filter="fade">
                                      <p:cBhvr>
                                        <p:cTn id="36" dur="500"/>
                                        <p:tgtEl>
                                          <p:spTgt spid="50"/>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90"/>
                                          </p:val>
                                        </p:tav>
                                        <p:tav tm="100000">
                                          <p:val>
                                            <p:fltVal val="0"/>
                                          </p:val>
                                        </p:tav>
                                      </p:tavLst>
                                    </p:anim>
                                    <p:animEffect transition="in" filter="fade">
                                      <p:cBhvr>
                                        <p:cTn id="42" dur="500"/>
                                        <p:tgtEl>
                                          <p:spTgt spid="51"/>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wipe(left)">
                                      <p:cBhvr>
                                        <p:cTn id="5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9" grpId="0" animBg="1"/>
      <p:bldP spid="50" grpId="0" animBg="1"/>
      <p:bldP spid="51" grpId="0" animBg="1"/>
      <p:bldP spid="52" grpId="0"/>
      <p:bldP spid="53" grpId="0"/>
      <p:bldP spid="54" grpId="0"/>
      <p:bldP spid="5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50324" y="2202519"/>
            <a:ext cx="5060892" cy="1455773"/>
          </a:xfrm>
          <a:prstGeom prst="rect">
            <a:avLst/>
          </a:prstGeom>
        </p:spPr>
      </p:pic>
      <p:grpSp>
        <p:nvGrpSpPr>
          <p:cNvPr id="14" name="组合 13"/>
          <p:cNvGrpSpPr/>
          <p:nvPr/>
        </p:nvGrpSpPr>
        <p:grpSpPr>
          <a:xfrm>
            <a:off x="2628514" y="1417101"/>
            <a:ext cx="1732736" cy="1513304"/>
            <a:chOff x="7388330" y="3692384"/>
            <a:chExt cx="2397222" cy="2093640"/>
          </a:xfrm>
        </p:grpSpPr>
        <p:grpSp>
          <p:nvGrpSpPr>
            <p:cNvPr id="15" name="组合 14"/>
            <p:cNvGrpSpPr/>
            <p:nvPr/>
          </p:nvGrpSpPr>
          <p:grpSpPr>
            <a:xfrm>
              <a:off x="7388330" y="3692384"/>
              <a:ext cx="2397222" cy="2093640"/>
              <a:chOff x="7388330" y="3692384"/>
              <a:chExt cx="2397222" cy="2093640"/>
            </a:xfrm>
          </p:grpSpPr>
          <p:grpSp>
            <p:nvGrpSpPr>
              <p:cNvPr id="17" name="组合 16"/>
              <p:cNvGrpSpPr/>
              <p:nvPr/>
            </p:nvGrpSpPr>
            <p:grpSpPr>
              <a:xfrm>
                <a:off x="7388330" y="3692384"/>
                <a:ext cx="2397222" cy="2093640"/>
                <a:chOff x="1511944" y="2420246"/>
                <a:chExt cx="2627152" cy="2294453"/>
              </a:xfrm>
              <a:effectLst>
                <a:outerShdw blurRad="203200" dist="38100" dir="3780000" sx="103000" sy="103000" algn="t" rotWithShape="0">
                  <a:prstClr val="black">
                    <a:alpha val="25000"/>
                  </a:prstClr>
                </a:outerShdw>
              </a:effectLst>
            </p:grpSpPr>
            <p:sp>
              <p:nvSpPr>
                <p:cNvPr id="1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sp>
              <p:nvSpPr>
                <p:cNvPr id="2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18" name="Freeform 7"/>
              <p:cNvSpPr>
                <a:spLocks/>
              </p:cNvSpPr>
              <p:nvPr/>
            </p:nvSpPr>
            <p:spPr bwMode="auto">
              <a:xfrm>
                <a:off x="7700013" y="3936334"/>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16" name="TextBox 90"/>
            <p:cNvSpPr txBox="1"/>
            <p:nvPr/>
          </p:nvSpPr>
          <p:spPr>
            <a:xfrm>
              <a:off x="8048903" y="4173376"/>
              <a:ext cx="1010288" cy="97935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smtClean="0">
                  <a:ln>
                    <a:noFill/>
                  </a:ln>
                  <a:solidFill>
                    <a:prstClr val="white"/>
                  </a:solidFill>
                  <a:effectLst/>
                  <a:uLnTx/>
                  <a:uFillTx/>
                  <a:latin typeface="DFGothic-EB" panose="02010609010101010101" pitchFamily="1" charset="-128"/>
                  <a:ea typeface="DFGothic-EB" panose="02010609010101010101" pitchFamily="1" charset="-128"/>
                  <a:cs typeface="+mn-cs"/>
                </a:rPr>
                <a:t>04</a:t>
              </a:r>
              <a:endParaRPr kumimoji="0" lang="zh-CN" altLang="en-US" sz="4000" b="0" i="0" u="none" strike="noStrike" kern="1200" cap="none" spc="0" normalizeH="0" baseline="0" noProof="0" dirty="0">
                <a:ln>
                  <a:noFill/>
                </a:ln>
                <a:solidFill>
                  <a:prstClr val="white"/>
                </a:solidFill>
                <a:effectLst/>
                <a:uLnTx/>
                <a:uFillTx/>
                <a:latin typeface="DFGothic-EB" panose="02010609010101010101" pitchFamily="1" charset="-128"/>
                <a:ea typeface="DFGothic-EB" panose="02010609010101010101" pitchFamily="1" charset="-128"/>
                <a:cs typeface="+mn-cs"/>
              </a:endParaRPr>
            </a:p>
          </p:txBody>
        </p:sp>
      </p:grpSp>
      <p:grpSp>
        <p:nvGrpSpPr>
          <p:cNvPr id="21" name="组合 20"/>
          <p:cNvGrpSpPr/>
          <p:nvPr/>
        </p:nvGrpSpPr>
        <p:grpSpPr>
          <a:xfrm>
            <a:off x="4361250" y="1722497"/>
            <a:ext cx="2091326" cy="882426"/>
            <a:chOff x="7672742" y="2731460"/>
            <a:chExt cx="1704530" cy="1220827"/>
          </a:xfrm>
        </p:grpSpPr>
        <p:sp>
          <p:nvSpPr>
            <p:cNvPr id="22" name="TextBox 108"/>
            <p:cNvSpPr txBox="1"/>
            <p:nvPr/>
          </p:nvSpPr>
          <p:spPr>
            <a:xfrm>
              <a:off x="7672742" y="2731460"/>
              <a:ext cx="1704530" cy="894192"/>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effectLst/>
                  <a:uLnTx/>
                  <a:uFillTx/>
                  <a:latin typeface="思源黑体 CN Medium" pitchFamily="34" charset="-122"/>
                  <a:ea typeface="思源黑体 CN Medium" pitchFamily="34" charset="-122"/>
                  <a:cs typeface="+mn-cs"/>
                </a:rPr>
                <a:t>工作不足</a:t>
              </a:r>
            </a:p>
          </p:txBody>
        </p:sp>
        <p:sp>
          <p:nvSpPr>
            <p:cNvPr id="23" name="TextBox 109"/>
            <p:cNvSpPr txBox="1"/>
            <p:nvPr/>
          </p:nvSpPr>
          <p:spPr>
            <a:xfrm>
              <a:off x="7898630" y="3483901"/>
              <a:ext cx="1425654" cy="46838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effectLst/>
                  <a:uLnTx/>
                  <a:uFillTx/>
                  <a:latin typeface="思源黑体 CN Medium" pitchFamily="34" charset="-122"/>
                  <a:ea typeface="思源黑体 CN Medium" pitchFamily="34" charset="-122"/>
                  <a:cs typeface="+mn-cs"/>
                </a:rPr>
                <a:t>WORKREPORT</a:t>
              </a:r>
              <a:endParaRPr kumimoji="0" lang="zh-CN" altLang="en-US" sz="1600" b="0" i="0" u="none" strike="noStrike" kern="1200" cap="none" spc="0" normalizeH="0" baseline="0" noProof="0" dirty="0">
                <a:ln>
                  <a:noFill/>
                </a:ln>
                <a:effectLst/>
                <a:uLnTx/>
                <a:uFillTx/>
                <a:latin typeface="思源黑体 CN Medium" pitchFamily="34" charset="-122"/>
                <a:ea typeface="思源黑体 CN Medium" pitchFamily="34" charset="-122"/>
                <a:cs typeface="+mn-cs"/>
              </a:endParaRPr>
            </a:p>
          </p:txBody>
        </p:sp>
      </p:grpSp>
      <p:pic>
        <p:nvPicPr>
          <p:cNvPr id="24" name="图片 23"/>
          <p:cNvPicPr>
            <a:picLocks noChangeAspect="1"/>
          </p:cNvPicPr>
          <p:nvPr/>
        </p:nvPicPr>
        <p:blipFill rotWithShape="1">
          <a:blip r:embed="rId3" cstate="screen">
            <a:extLst>
              <a:ext uri="{28A0092B-C50C-407E-A947-70E740481C1C}">
                <a14:useLocalDpi xmlns:a14="http://schemas.microsoft.com/office/drawing/2010/main"/>
              </a:ext>
            </a:extLst>
          </a:blip>
          <a:srcRect t="-5300"/>
          <a:stretch/>
        </p:blipFill>
        <p:spPr>
          <a:xfrm>
            <a:off x="0" y="3597917"/>
            <a:ext cx="9144000" cy="1553028"/>
          </a:xfrm>
          <a:prstGeom prst="rect">
            <a:avLst/>
          </a:prstGeom>
        </p:spPr>
      </p:pic>
    </p:spTree>
    <p:extLst>
      <p:ext uri="{BB962C8B-B14F-4D97-AF65-F5344CB8AC3E}">
        <p14:creationId xmlns:p14="http://schemas.microsoft.com/office/powerpoint/2010/main" val="268195179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withEffect">
                                  <p:stCondLst>
                                    <p:cond delay="90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 calcmode="lin" valueType="num">
                                      <p:cBhvr>
                                        <p:cTn id="9" dur="500" fill="hold"/>
                                        <p:tgtEl>
                                          <p:spTgt spid="14"/>
                                        </p:tgtEl>
                                        <p:attrNameLst>
                                          <p:attrName>ppt_x</p:attrName>
                                        </p:attrNameLst>
                                      </p:cBhvr>
                                      <p:tavLst>
                                        <p:tav tm="0">
                                          <p:val>
                                            <p:fltVal val="0.5"/>
                                          </p:val>
                                        </p:tav>
                                        <p:tav tm="100000">
                                          <p:val>
                                            <p:strVal val="#ppt_x"/>
                                          </p:val>
                                        </p:tav>
                                      </p:tavLst>
                                    </p:anim>
                                    <p:anim calcmode="lin" valueType="num">
                                      <p:cBhvr>
                                        <p:cTn id="10" dur="500" fill="hold"/>
                                        <p:tgtEl>
                                          <p:spTgt spid="14"/>
                                        </p:tgtEl>
                                        <p:attrNameLst>
                                          <p:attrName>ppt_y</p:attrName>
                                        </p:attrNameLst>
                                      </p:cBhvr>
                                      <p:tavLst>
                                        <p:tav tm="0">
                                          <p:val>
                                            <p:fltVal val="0.5"/>
                                          </p:val>
                                        </p:tav>
                                        <p:tav tm="100000">
                                          <p:val>
                                            <p:strVal val="#ppt_y"/>
                                          </p:val>
                                        </p:tav>
                                      </p:tavLst>
                                    </p:anim>
                                  </p:childTnLst>
                                </p:cTn>
                              </p:par>
                              <p:par>
                                <p:cTn id="11" presetID="47" presetClass="entr" presetSubtype="0" fill="hold" nodeType="withEffect">
                                  <p:stCondLst>
                                    <p:cond delay="200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anim calcmode="lin" valueType="num">
                                      <p:cBhvr>
                                        <p:cTn id="14" dur="1000" fill="hold"/>
                                        <p:tgtEl>
                                          <p:spTgt spid="21"/>
                                        </p:tgtEl>
                                        <p:attrNameLst>
                                          <p:attrName>ppt_x</p:attrName>
                                        </p:attrNameLst>
                                      </p:cBhvr>
                                      <p:tavLst>
                                        <p:tav tm="0">
                                          <p:val>
                                            <p:strVal val="#ppt_x"/>
                                          </p:val>
                                        </p:tav>
                                        <p:tav tm="100000">
                                          <p:val>
                                            <p:strVal val="#ppt_x"/>
                                          </p:val>
                                        </p:tav>
                                      </p:tavLst>
                                    </p:anim>
                                    <p:anim calcmode="lin" valueType="num">
                                      <p:cBhvr>
                                        <p:cTn id="1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892899" y="1796810"/>
            <a:ext cx="1987372"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 name="TextBox 3"/>
          <p:cNvSpPr txBox="1">
            <a:spLocks noChangeArrowheads="1"/>
          </p:cNvSpPr>
          <p:nvPr/>
        </p:nvSpPr>
        <p:spPr bwMode="auto">
          <a:xfrm>
            <a:off x="6266716" y="1796810"/>
            <a:ext cx="1987371"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5" name="TextBox 4"/>
          <p:cNvSpPr txBox="1">
            <a:spLocks noChangeArrowheads="1"/>
          </p:cNvSpPr>
          <p:nvPr/>
        </p:nvSpPr>
        <p:spPr bwMode="auto">
          <a:xfrm>
            <a:off x="6266716" y="3119734"/>
            <a:ext cx="1987371"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6" name="TextBox 5"/>
          <p:cNvSpPr txBox="1">
            <a:spLocks noChangeArrowheads="1"/>
          </p:cNvSpPr>
          <p:nvPr/>
        </p:nvSpPr>
        <p:spPr bwMode="auto">
          <a:xfrm>
            <a:off x="892899" y="3119734"/>
            <a:ext cx="1987372"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grpSp>
        <p:nvGrpSpPr>
          <p:cNvPr id="7" name="组合 6"/>
          <p:cNvGrpSpPr>
            <a:grpSpLocks/>
          </p:cNvGrpSpPr>
          <p:nvPr/>
        </p:nvGrpSpPr>
        <p:grpSpPr bwMode="auto">
          <a:xfrm>
            <a:off x="3217721" y="1581798"/>
            <a:ext cx="2753353" cy="2447260"/>
            <a:chOff x="3218020" y="2137420"/>
            <a:chExt cx="2752869" cy="2753319"/>
          </a:xfrm>
        </p:grpSpPr>
        <p:sp>
          <p:nvSpPr>
            <p:cNvPr id="8" name="椭圆 6"/>
            <p:cNvSpPr/>
            <p:nvPr/>
          </p:nvSpPr>
          <p:spPr>
            <a:xfrm flipH="1" flipV="1">
              <a:off x="4618341" y="3331813"/>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9" name="椭圆 61"/>
            <p:cNvSpPr/>
            <p:nvPr/>
          </p:nvSpPr>
          <p:spPr>
            <a:xfrm flipH="1" flipV="1">
              <a:off x="3218020" y="3536758"/>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 name="椭圆 6"/>
            <p:cNvSpPr/>
            <p:nvPr/>
          </p:nvSpPr>
          <p:spPr>
            <a:xfrm>
              <a:off x="3218020" y="2137420"/>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11" name="椭圆 61"/>
            <p:cNvSpPr/>
            <p:nvPr/>
          </p:nvSpPr>
          <p:spPr>
            <a:xfrm>
              <a:off x="4412323" y="2137420"/>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2" name="椭圆 11"/>
            <p:cNvSpPr/>
            <p:nvPr/>
          </p:nvSpPr>
          <p:spPr>
            <a:xfrm>
              <a:off x="4269007" y="3214222"/>
              <a:ext cx="650895" cy="6517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76811" name="TextBox 12"/>
            <p:cNvSpPr txBox="1">
              <a:spLocks noChangeArrowheads="1"/>
            </p:cNvSpPr>
            <p:nvPr/>
          </p:nvSpPr>
          <p:spPr bwMode="auto">
            <a:xfrm>
              <a:off x="4442746" y="3401664"/>
              <a:ext cx="303417" cy="19549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a:t>
              </a:r>
            </a:p>
          </p:txBody>
        </p:sp>
        <p:sp>
          <p:nvSpPr>
            <p:cNvPr id="76812" name="TextBox 13"/>
            <p:cNvSpPr txBox="1">
              <a:spLocks noChangeArrowheads="1"/>
            </p:cNvSpPr>
            <p:nvPr/>
          </p:nvSpPr>
          <p:spPr bwMode="auto">
            <a:xfrm>
              <a:off x="3463304" y="2655410"/>
              <a:ext cx="884467"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76813" name="TextBox 14"/>
            <p:cNvSpPr txBox="1">
              <a:spLocks noChangeArrowheads="1"/>
            </p:cNvSpPr>
            <p:nvPr/>
          </p:nvSpPr>
          <p:spPr bwMode="auto">
            <a:xfrm>
              <a:off x="4784238" y="2569469"/>
              <a:ext cx="815013"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76814" name="TextBox 15"/>
            <p:cNvSpPr txBox="1">
              <a:spLocks noChangeArrowheads="1"/>
            </p:cNvSpPr>
            <p:nvPr/>
          </p:nvSpPr>
          <p:spPr bwMode="auto">
            <a:xfrm>
              <a:off x="3506168" y="3943238"/>
              <a:ext cx="911515"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76815" name="TextBox 16"/>
            <p:cNvSpPr txBox="1">
              <a:spLocks noChangeArrowheads="1"/>
            </p:cNvSpPr>
            <p:nvPr/>
          </p:nvSpPr>
          <p:spPr bwMode="auto">
            <a:xfrm>
              <a:off x="4881641" y="3886086"/>
              <a:ext cx="842487"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18" name="椭圆 17"/>
            <p:cNvSpPr>
              <a:spLocks noChangeArrowheads="1"/>
            </p:cNvSpPr>
            <p:nvPr/>
          </p:nvSpPr>
          <p:spPr bwMode="auto">
            <a:xfrm>
              <a:off x="4306328" y="3251179"/>
              <a:ext cx="576251" cy="577878"/>
            </a:xfrm>
            <a:prstGeom prst="ellipse">
              <a:avLst/>
            </a:prstGeom>
            <a:noFill/>
            <a:ln w="15875" algn="ctr">
              <a:solidFill>
                <a:schemeClr val="tx2"/>
              </a:solidFill>
              <a:round/>
              <a:headEnd/>
              <a:tailEnd/>
            </a:ln>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9004489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par>
                                <p:cTn id="10" presetID="8" presetClass="emph" presetSubtype="0" fill="hold" nodeType="withEffect">
                                  <p:stCondLst>
                                    <p:cond delay="0"/>
                                  </p:stCondLst>
                                  <p:childTnLst>
                                    <p:animRot by="21600000">
                                      <p:cBhvr>
                                        <p:cTn id="11" dur="1000" fill="hold"/>
                                        <p:tgtEl>
                                          <p:spTgt spid="7"/>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图片 64"/>
          <p:cNvPicPr>
            <a:picLocks noChangeAspect="1"/>
          </p:cNvPicPr>
          <p:nvPr/>
        </p:nvPicPr>
        <p:blipFill rotWithShape="1">
          <a:blip r:embed="rId2" cstate="screen">
            <a:extLst>
              <a:ext uri="{28A0092B-C50C-407E-A947-70E740481C1C}">
                <a14:useLocalDpi xmlns:a14="http://schemas.microsoft.com/office/drawing/2010/main"/>
              </a:ext>
            </a:extLst>
          </a:blip>
          <a:srcRect t="-5300"/>
          <a:stretch/>
        </p:blipFill>
        <p:spPr>
          <a:xfrm>
            <a:off x="0" y="3597917"/>
            <a:ext cx="9144000" cy="1553028"/>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60406" y="1723548"/>
            <a:ext cx="5060892" cy="1455773"/>
          </a:xfrm>
          <a:prstGeom prst="rect">
            <a:avLst/>
          </a:prstGeom>
        </p:spPr>
      </p:pic>
      <p:grpSp>
        <p:nvGrpSpPr>
          <p:cNvPr id="14" name="组合 13"/>
          <p:cNvGrpSpPr/>
          <p:nvPr/>
        </p:nvGrpSpPr>
        <p:grpSpPr>
          <a:xfrm>
            <a:off x="6590852" y="966896"/>
            <a:ext cx="1732736" cy="1513304"/>
            <a:chOff x="9224782" y="2628163"/>
            <a:chExt cx="2397222" cy="2093640"/>
          </a:xfrm>
        </p:grpSpPr>
        <p:grpSp>
          <p:nvGrpSpPr>
            <p:cNvPr id="16" name="组合 15"/>
            <p:cNvGrpSpPr/>
            <p:nvPr/>
          </p:nvGrpSpPr>
          <p:grpSpPr>
            <a:xfrm>
              <a:off x="9224782" y="2628163"/>
              <a:ext cx="2397222" cy="2093640"/>
              <a:chOff x="9224782" y="2628163"/>
              <a:chExt cx="2397222" cy="2093640"/>
            </a:xfrm>
          </p:grpSpPr>
          <p:grpSp>
            <p:nvGrpSpPr>
              <p:cNvPr id="19" name="组合 18"/>
              <p:cNvGrpSpPr/>
              <p:nvPr/>
            </p:nvGrpSpPr>
            <p:grpSpPr>
              <a:xfrm>
                <a:off x="9224782" y="2628163"/>
                <a:ext cx="2397222" cy="2093640"/>
                <a:chOff x="1511944" y="2420246"/>
                <a:chExt cx="2627152" cy="2294453"/>
              </a:xfrm>
              <a:effectLst>
                <a:outerShdw blurRad="203200" dist="38100" dir="3780000" sx="103000" sy="103000" algn="t" rotWithShape="0">
                  <a:prstClr val="black">
                    <a:alpha val="25000"/>
                  </a:prstClr>
                </a:outerShdw>
              </a:effectLst>
            </p:grpSpPr>
            <p:sp>
              <p:nvSpPr>
                <p:cNvPr id="2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sp>
              <p:nvSpPr>
                <p:cNvPr id="2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0" name="Freeform 7"/>
              <p:cNvSpPr>
                <a:spLocks/>
              </p:cNvSpPr>
              <p:nvPr/>
            </p:nvSpPr>
            <p:spPr bwMode="auto">
              <a:xfrm>
                <a:off x="9536465" y="287211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17" name="TextBox 95"/>
            <p:cNvSpPr txBox="1"/>
            <p:nvPr/>
          </p:nvSpPr>
          <p:spPr>
            <a:xfrm>
              <a:off x="9918251" y="3180762"/>
              <a:ext cx="1010288" cy="97935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smtClean="0">
                  <a:ln>
                    <a:noFill/>
                  </a:ln>
                  <a:solidFill>
                    <a:prstClr val="white"/>
                  </a:solidFill>
                  <a:effectLst/>
                  <a:uLnTx/>
                  <a:uFillTx/>
                  <a:latin typeface="DFGothic-EB" panose="02010609010101010101" pitchFamily="1" charset="-128"/>
                  <a:ea typeface="DFGothic-EB" panose="02010609010101010101" pitchFamily="1" charset="-128"/>
                  <a:cs typeface="+mn-cs"/>
                </a:rPr>
                <a:t>05</a:t>
              </a:r>
              <a:endParaRPr kumimoji="0" lang="zh-CN" altLang="en-US" sz="4000" b="0" i="0" u="none" strike="noStrike" kern="1200" cap="none" spc="0" normalizeH="0" baseline="0" noProof="0" dirty="0">
                <a:ln>
                  <a:noFill/>
                </a:ln>
                <a:solidFill>
                  <a:prstClr val="white"/>
                </a:solidFill>
                <a:effectLst/>
                <a:uLnTx/>
                <a:uFillTx/>
                <a:latin typeface="DFGothic-EB" panose="02010609010101010101" pitchFamily="1" charset="-128"/>
                <a:ea typeface="DFGothic-EB" panose="02010609010101010101" pitchFamily="1" charset="-128"/>
                <a:cs typeface="+mn-cs"/>
              </a:endParaRPr>
            </a:p>
          </p:txBody>
        </p:sp>
      </p:grpSp>
      <p:grpSp>
        <p:nvGrpSpPr>
          <p:cNvPr id="23" name="组合 22"/>
          <p:cNvGrpSpPr/>
          <p:nvPr/>
        </p:nvGrpSpPr>
        <p:grpSpPr>
          <a:xfrm>
            <a:off x="3737208" y="866568"/>
            <a:ext cx="1732736" cy="1513304"/>
            <a:chOff x="5553262" y="2638733"/>
            <a:chExt cx="2397222" cy="2093640"/>
          </a:xfrm>
        </p:grpSpPr>
        <p:grpSp>
          <p:nvGrpSpPr>
            <p:cNvPr id="24" name="组合 23"/>
            <p:cNvGrpSpPr/>
            <p:nvPr/>
          </p:nvGrpSpPr>
          <p:grpSpPr>
            <a:xfrm>
              <a:off x="5553262" y="2638733"/>
              <a:ext cx="2397222" cy="2093640"/>
              <a:chOff x="5553262" y="2638733"/>
              <a:chExt cx="2397222" cy="2093640"/>
            </a:xfrm>
          </p:grpSpPr>
          <p:grpSp>
            <p:nvGrpSpPr>
              <p:cNvPr id="26" name="组合 25"/>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28"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sp>
              <p:nvSpPr>
                <p:cNvPr id="29"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7"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5" name="TextBox 85"/>
            <p:cNvSpPr txBox="1"/>
            <p:nvPr/>
          </p:nvSpPr>
          <p:spPr>
            <a:xfrm>
              <a:off x="6259489" y="3110171"/>
              <a:ext cx="1010288" cy="97935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smtClean="0">
                  <a:ln>
                    <a:noFill/>
                  </a:ln>
                  <a:solidFill>
                    <a:prstClr val="white"/>
                  </a:solidFill>
                  <a:effectLst/>
                  <a:uLnTx/>
                  <a:uFillTx/>
                  <a:latin typeface="DFGothic-EB" panose="02010609010101010101" pitchFamily="1" charset="-128"/>
                  <a:ea typeface="DFGothic-EB" panose="02010609010101010101" pitchFamily="1" charset="-128"/>
                  <a:cs typeface="+mn-cs"/>
                </a:rPr>
                <a:t>03</a:t>
              </a:r>
              <a:endParaRPr kumimoji="0" lang="zh-CN" altLang="en-US" sz="4000" b="0" i="0" u="none" strike="noStrike" kern="1200" cap="none" spc="0" normalizeH="0" baseline="0" noProof="0" dirty="0">
                <a:ln>
                  <a:noFill/>
                </a:ln>
                <a:solidFill>
                  <a:prstClr val="white"/>
                </a:solidFill>
                <a:effectLst/>
                <a:uLnTx/>
                <a:uFillTx/>
                <a:latin typeface="DFGothic-EB" panose="02010609010101010101" pitchFamily="1" charset="-128"/>
                <a:ea typeface="DFGothic-EB" panose="02010609010101010101" pitchFamily="1" charset="-128"/>
                <a:cs typeface="+mn-cs"/>
              </a:endParaRPr>
            </a:p>
          </p:txBody>
        </p:sp>
      </p:grpSp>
      <p:grpSp>
        <p:nvGrpSpPr>
          <p:cNvPr id="30" name="组合 29"/>
          <p:cNvGrpSpPr/>
          <p:nvPr/>
        </p:nvGrpSpPr>
        <p:grpSpPr>
          <a:xfrm>
            <a:off x="901501" y="806534"/>
            <a:ext cx="1732736" cy="1513304"/>
            <a:chOff x="1881842" y="2656049"/>
            <a:chExt cx="2397222" cy="2093640"/>
          </a:xfrm>
        </p:grpSpPr>
        <p:grpSp>
          <p:nvGrpSpPr>
            <p:cNvPr id="31" name="组合 30"/>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34"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sp>
            <p:nvSpPr>
              <p:cNvPr id="35"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32"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sp>
          <p:nvSpPr>
            <p:cNvPr id="33" name="TextBox 49"/>
            <p:cNvSpPr txBox="1"/>
            <p:nvPr/>
          </p:nvSpPr>
          <p:spPr>
            <a:xfrm>
              <a:off x="2575311" y="3250047"/>
              <a:ext cx="1010288" cy="97935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smtClean="0">
                  <a:ln>
                    <a:noFill/>
                  </a:ln>
                  <a:solidFill>
                    <a:prstClr val="white"/>
                  </a:solidFill>
                  <a:effectLst/>
                  <a:uLnTx/>
                  <a:uFillTx/>
                  <a:latin typeface="DFGothic-EB" panose="02010609010101010101" pitchFamily="1" charset="-128"/>
                  <a:ea typeface="DFGothic-EB" panose="02010609010101010101" pitchFamily="1" charset="-128"/>
                  <a:cs typeface="+mn-cs"/>
                </a:rPr>
                <a:t>01</a:t>
              </a:r>
              <a:endParaRPr kumimoji="0" lang="zh-CN" altLang="en-US" sz="4000" b="0" i="0" u="none" strike="noStrike" kern="1200" cap="none" spc="0" normalizeH="0" baseline="0" noProof="0" dirty="0">
                <a:ln>
                  <a:noFill/>
                </a:ln>
                <a:solidFill>
                  <a:prstClr val="white"/>
                </a:solidFill>
                <a:effectLst/>
                <a:uLnTx/>
                <a:uFillTx/>
                <a:latin typeface="DFGothic-EB" panose="02010609010101010101" pitchFamily="1" charset="-128"/>
                <a:ea typeface="DFGothic-EB" panose="02010609010101010101" pitchFamily="1" charset="-128"/>
                <a:cs typeface="+mn-cs"/>
              </a:endParaRPr>
            </a:p>
          </p:txBody>
        </p:sp>
      </p:grpSp>
      <p:grpSp>
        <p:nvGrpSpPr>
          <p:cNvPr id="36" name="组合 35"/>
          <p:cNvGrpSpPr/>
          <p:nvPr/>
        </p:nvGrpSpPr>
        <p:grpSpPr>
          <a:xfrm>
            <a:off x="2278259" y="1611909"/>
            <a:ext cx="1732736" cy="1513304"/>
            <a:chOff x="3721944" y="3702869"/>
            <a:chExt cx="2397222" cy="2093640"/>
          </a:xfrm>
        </p:grpSpPr>
        <p:grpSp>
          <p:nvGrpSpPr>
            <p:cNvPr id="37" name="组合 36"/>
            <p:cNvGrpSpPr/>
            <p:nvPr/>
          </p:nvGrpSpPr>
          <p:grpSpPr>
            <a:xfrm>
              <a:off x="3721944" y="3702869"/>
              <a:ext cx="2397222" cy="2093640"/>
              <a:chOff x="3721944" y="3702869"/>
              <a:chExt cx="2397222" cy="2093640"/>
            </a:xfrm>
          </p:grpSpPr>
          <p:grpSp>
            <p:nvGrpSpPr>
              <p:cNvPr id="39" name="组合 38"/>
              <p:cNvGrpSpPr/>
              <p:nvPr/>
            </p:nvGrpSpPr>
            <p:grpSpPr>
              <a:xfrm>
                <a:off x="3721944" y="3702869"/>
                <a:ext cx="2397222" cy="2093640"/>
                <a:chOff x="1511944" y="2420246"/>
                <a:chExt cx="2627152" cy="2294453"/>
              </a:xfrm>
              <a:effectLst>
                <a:outerShdw blurRad="203200" dist="38100" dir="3780000" sx="103000" sy="103000" algn="t" rotWithShape="0">
                  <a:prstClr val="black">
                    <a:alpha val="25000"/>
                  </a:prstClr>
                </a:outerShdw>
              </a:effectLst>
            </p:grpSpPr>
            <p:sp>
              <p:nvSpPr>
                <p:cNvPr id="4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sp>
              <p:nvSpPr>
                <p:cNvPr id="4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40" name="Freeform 7"/>
              <p:cNvSpPr>
                <a:spLocks/>
              </p:cNvSpPr>
              <p:nvPr/>
            </p:nvSpPr>
            <p:spPr bwMode="auto">
              <a:xfrm>
                <a:off x="4033627" y="3946819"/>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38" name="TextBox 80"/>
            <p:cNvSpPr txBox="1"/>
            <p:nvPr/>
          </p:nvSpPr>
          <p:spPr>
            <a:xfrm>
              <a:off x="4382517" y="4183861"/>
              <a:ext cx="1010288" cy="97935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smtClean="0">
                  <a:ln>
                    <a:noFill/>
                  </a:ln>
                  <a:solidFill>
                    <a:prstClr val="white"/>
                  </a:solidFill>
                  <a:effectLst/>
                  <a:uLnTx/>
                  <a:uFillTx/>
                  <a:latin typeface="DFGothic-EB" panose="02010609010101010101" pitchFamily="1" charset="-128"/>
                  <a:ea typeface="DFGothic-EB" panose="02010609010101010101" pitchFamily="1" charset="-128"/>
                  <a:cs typeface="+mn-cs"/>
                </a:rPr>
                <a:t>02</a:t>
              </a:r>
              <a:endParaRPr kumimoji="0" lang="zh-CN" altLang="en-US" sz="4000" b="0" i="0" u="none" strike="noStrike" kern="1200" cap="none" spc="0" normalizeH="0" baseline="0" noProof="0" dirty="0">
                <a:ln>
                  <a:noFill/>
                </a:ln>
                <a:solidFill>
                  <a:prstClr val="white"/>
                </a:solidFill>
                <a:effectLst/>
                <a:uLnTx/>
                <a:uFillTx/>
                <a:latin typeface="DFGothic-EB" panose="02010609010101010101" pitchFamily="1" charset="-128"/>
                <a:ea typeface="DFGothic-EB" panose="02010609010101010101" pitchFamily="1" charset="-128"/>
                <a:cs typeface="+mn-cs"/>
              </a:endParaRPr>
            </a:p>
          </p:txBody>
        </p:sp>
      </p:grpSp>
      <p:grpSp>
        <p:nvGrpSpPr>
          <p:cNvPr id="43" name="组合 42"/>
          <p:cNvGrpSpPr/>
          <p:nvPr/>
        </p:nvGrpSpPr>
        <p:grpSpPr>
          <a:xfrm>
            <a:off x="5136950" y="1723548"/>
            <a:ext cx="1732736" cy="1513304"/>
            <a:chOff x="7388330" y="3692384"/>
            <a:chExt cx="2397222" cy="2093640"/>
          </a:xfrm>
        </p:grpSpPr>
        <p:grpSp>
          <p:nvGrpSpPr>
            <p:cNvPr id="44" name="组合 43"/>
            <p:cNvGrpSpPr/>
            <p:nvPr/>
          </p:nvGrpSpPr>
          <p:grpSpPr>
            <a:xfrm>
              <a:off x="7388330" y="3692384"/>
              <a:ext cx="2397222" cy="2093640"/>
              <a:chOff x="7388330" y="3692384"/>
              <a:chExt cx="2397222" cy="2093640"/>
            </a:xfrm>
          </p:grpSpPr>
          <p:grpSp>
            <p:nvGrpSpPr>
              <p:cNvPr id="46" name="组合 45"/>
              <p:cNvGrpSpPr/>
              <p:nvPr/>
            </p:nvGrpSpPr>
            <p:grpSpPr>
              <a:xfrm>
                <a:off x="7388330" y="3692384"/>
                <a:ext cx="2397222" cy="2093640"/>
                <a:chOff x="1511944" y="2420246"/>
                <a:chExt cx="2627152" cy="2294453"/>
              </a:xfrm>
              <a:effectLst>
                <a:outerShdw blurRad="203200" dist="38100" dir="3780000" sx="103000" sy="103000" algn="t" rotWithShape="0">
                  <a:prstClr val="black">
                    <a:alpha val="25000"/>
                  </a:prstClr>
                </a:outerShdw>
              </a:effectLst>
            </p:grpSpPr>
            <p:sp>
              <p:nvSpPr>
                <p:cNvPr id="48"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sp>
              <p:nvSpPr>
                <p:cNvPr id="49"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47" name="Freeform 7"/>
              <p:cNvSpPr>
                <a:spLocks/>
              </p:cNvSpPr>
              <p:nvPr/>
            </p:nvSpPr>
            <p:spPr bwMode="auto">
              <a:xfrm>
                <a:off x="7700013" y="3936334"/>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45" name="TextBox 90"/>
            <p:cNvSpPr txBox="1"/>
            <p:nvPr/>
          </p:nvSpPr>
          <p:spPr>
            <a:xfrm>
              <a:off x="8048903" y="4173376"/>
              <a:ext cx="1010288" cy="97935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smtClean="0">
                  <a:ln>
                    <a:noFill/>
                  </a:ln>
                  <a:solidFill>
                    <a:prstClr val="white"/>
                  </a:solidFill>
                  <a:effectLst/>
                  <a:uLnTx/>
                  <a:uFillTx/>
                  <a:latin typeface="DFGothic-EB" panose="02010609010101010101" pitchFamily="1" charset="-128"/>
                  <a:ea typeface="DFGothic-EB" panose="02010609010101010101" pitchFamily="1" charset="-128"/>
                  <a:cs typeface="+mn-cs"/>
                </a:rPr>
                <a:t>04</a:t>
              </a:r>
              <a:endParaRPr kumimoji="0" lang="zh-CN" altLang="en-US" sz="4000" b="0" i="0" u="none" strike="noStrike" kern="1200" cap="none" spc="0" normalizeH="0" baseline="0" noProof="0" dirty="0">
                <a:ln>
                  <a:noFill/>
                </a:ln>
                <a:solidFill>
                  <a:prstClr val="white"/>
                </a:solidFill>
                <a:effectLst/>
                <a:uLnTx/>
                <a:uFillTx/>
                <a:latin typeface="DFGothic-EB" panose="02010609010101010101" pitchFamily="1" charset="-128"/>
                <a:ea typeface="DFGothic-EB" panose="02010609010101010101" pitchFamily="1" charset="-128"/>
                <a:cs typeface="+mn-cs"/>
              </a:endParaRPr>
            </a:p>
          </p:txBody>
        </p:sp>
      </p:grpSp>
      <p:grpSp>
        <p:nvGrpSpPr>
          <p:cNvPr id="50" name="组合 49"/>
          <p:cNvGrpSpPr/>
          <p:nvPr/>
        </p:nvGrpSpPr>
        <p:grpSpPr>
          <a:xfrm>
            <a:off x="923227" y="2494647"/>
            <a:ext cx="1548749" cy="651142"/>
            <a:chOff x="2328257" y="4927865"/>
            <a:chExt cx="1537897" cy="646580"/>
          </a:xfrm>
        </p:grpSpPr>
        <p:sp>
          <p:nvSpPr>
            <p:cNvPr id="51" name="TextBox 52"/>
            <p:cNvSpPr txBox="1"/>
            <p:nvPr/>
          </p:nvSpPr>
          <p:spPr>
            <a:xfrm>
              <a:off x="2328257" y="4927865"/>
              <a:ext cx="1537897" cy="36674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effectLst/>
                  <a:uLnTx/>
                  <a:uFillTx/>
                  <a:latin typeface="思源黑体 CN Medium" pitchFamily="34" charset="-122"/>
                  <a:ea typeface="思源黑体 CN Medium" pitchFamily="34" charset="-122"/>
                  <a:cs typeface="+mn-cs"/>
                </a:rPr>
                <a:t>工作汇报</a:t>
              </a:r>
              <a:endParaRPr kumimoji="0" lang="zh-CN" altLang="en-US" sz="1800" b="0" i="0" u="none" strike="noStrike" kern="1200" cap="none" spc="0" normalizeH="0" baseline="0" noProof="0" dirty="0">
                <a:ln>
                  <a:noFill/>
                </a:ln>
                <a:effectLst/>
                <a:uLnTx/>
                <a:uFillTx/>
                <a:latin typeface="思源黑体 CN Medium" pitchFamily="34" charset="-122"/>
                <a:ea typeface="思源黑体 CN Medium" pitchFamily="34" charset="-122"/>
                <a:cs typeface="+mn-cs"/>
              </a:endParaRPr>
            </a:p>
          </p:txBody>
        </p:sp>
        <p:sp>
          <p:nvSpPr>
            <p:cNvPr id="52" name="TextBox 75"/>
            <p:cNvSpPr txBox="1"/>
            <p:nvPr/>
          </p:nvSpPr>
          <p:spPr>
            <a:xfrm>
              <a:off x="2419470" y="5322308"/>
              <a:ext cx="1286283" cy="25213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effectLst/>
                  <a:uLnTx/>
                  <a:uFillTx/>
                  <a:latin typeface="思源黑体 CN Medium" pitchFamily="34" charset="-122"/>
                  <a:ea typeface="思源黑体 CN Medium" pitchFamily="34" charset="-122"/>
                  <a:cs typeface="+mn-cs"/>
                </a:rPr>
                <a:t>WORKREPORT</a:t>
              </a:r>
              <a:endParaRPr kumimoji="0" lang="zh-CN" altLang="en-US" sz="1050" b="0" i="0" u="none" strike="noStrike" kern="1200" cap="none" spc="0" normalizeH="0" baseline="0" noProof="0" dirty="0">
                <a:ln>
                  <a:noFill/>
                </a:ln>
                <a:effectLst/>
                <a:uLnTx/>
                <a:uFillTx/>
                <a:latin typeface="思源黑体 CN Medium" pitchFamily="34" charset="-122"/>
                <a:ea typeface="思源黑体 CN Medium" pitchFamily="34" charset="-122"/>
                <a:cs typeface="+mn-cs"/>
              </a:endParaRPr>
            </a:p>
          </p:txBody>
        </p:sp>
      </p:grpSp>
      <p:grpSp>
        <p:nvGrpSpPr>
          <p:cNvPr id="53" name="组合 52"/>
          <p:cNvGrpSpPr/>
          <p:nvPr/>
        </p:nvGrpSpPr>
        <p:grpSpPr>
          <a:xfrm>
            <a:off x="2617353" y="817961"/>
            <a:ext cx="1415895" cy="596186"/>
            <a:chOff x="4246958" y="2731461"/>
            <a:chExt cx="1537897" cy="647557"/>
          </a:xfrm>
        </p:grpSpPr>
        <p:sp>
          <p:nvSpPr>
            <p:cNvPr id="54" name="TextBox 100"/>
            <p:cNvSpPr txBox="1"/>
            <p:nvPr/>
          </p:nvSpPr>
          <p:spPr>
            <a:xfrm>
              <a:off x="4246958" y="2731461"/>
              <a:ext cx="1537897" cy="40115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effectLst/>
                  <a:uLnTx/>
                  <a:uFillTx/>
                  <a:latin typeface="思源黑体 CN Medium" pitchFamily="34" charset="-122"/>
                  <a:ea typeface="思源黑体 CN Medium" pitchFamily="34" charset="-122"/>
                  <a:cs typeface="+mn-cs"/>
                </a:rPr>
                <a:t>完成情况</a:t>
              </a:r>
            </a:p>
          </p:txBody>
        </p:sp>
        <p:sp>
          <p:nvSpPr>
            <p:cNvPr id="55" name="TextBox 101"/>
            <p:cNvSpPr txBox="1"/>
            <p:nvPr/>
          </p:nvSpPr>
          <p:spPr>
            <a:xfrm>
              <a:off x="4335082" y="3111581"/>
              <a:ext cx="1286284" cy="26743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effectLst/>
                  <a:uLnTx/>
                  <a:uFillTx/>
                  <a:latin typeface="思源黑体 CN Medium" pitchFamily="34" charset="-122"/>
                  <a:ea typeface="思源黑体 CN Medium" pitchFamily="34" charset="-122"/>
                  <a:cs typeface="+mn-cs"/>
                </a:rPr>
                <a:t>WORKREPORT</a:t>
              </a:r>
              <a:endParaRPr kumimoji="0" lang="zh-CN" altLang="en-US" sz="1000" b="0" i="0" u="none" strike="noStrike" kern="1200" cap="none" spc="0" normalizeH="0" baseline="0" noProof="0" dirty="0">
                <a:ln>
                  <a:noFill/>
                </a:ln>
                <a:effectLst/>
                <a:uLnTx/>
                <a:uFillTx/>
                <a:latin typeface="思源黑体 CN Medium" pitchFamily="34" charset="-122"/>
                <a:ea typeface="思源黑体 CN Medium" pitchFamily="34" charset="-122"/>
                <a:cs typeface="+mn-cs"/>
              </a:endParaRPr>
            </a:p>
          </p:txBody>
        </p:sp>
      </p:grpSp>
      <p:grpSp>
        <p:nvGrpSpPr>
          <p:cNvPr id="56" name="组合 55"/>
          <p:cNvGrpSpPr/>
          <p:nvPr/>
        </p:nvGrpSpPr>
        <p:grpSpPr>
          <a:xfrm>
            <a:off x="3941857" y="2536728"/>
            <a:ext cx="1518509" cy="554402"/>
            <a:chOff x="5982926" y="4927865"/>
            <a:chExt cx="1537897" cy="561480"/>
          </a:xfrm>
        </p:grpSpPr>
        <p:sp>
          <p:nvSpPr>
            <p:cNvPr id="57" name="TextBox 106"/>
            <p:cNvSpPr txBox="1"/>
            <p:nvPr/>
          </p:nvSpPr>
          <p:spPr>
            <a:xfrm>
              <a:off x="5982926" y="4927865"/>
              <a:ext cx="1537897" cy="37404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思源黑体 CN Medium" pitchFamily="34" charset="-122"/>
                  <a:ea typeface="思源黑体 CN Medium" pitchFamily="34" charset="-122"/>
                  <a:cs typeface="+mn-cs"/>
                </a:rPr>
                <a:t>成果展示</a:t>
              </a:r>
            </a:p>
          </p:txBody>
        </p:sp>
        <p:sp>
          <p:nvSpPr>
            <p:cNvPr id="58" name="TextBox 107"/>
            <p:cNvSpPr txBox="1"/>
            <p:nvPr/>
          </p:nvSpPr>
          <p:spPr>
            <a:xfrm>
              <a:off x="6025795" y="5239980"/>
              <a:ext cx="1286283" cy="24936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prstClr val="black"/>
                  </a:solidFill>
                  <a:effectLst/>
                  <a:uLnTx/>
                  <a:uFillTx/>
                  <a:latin typeface="思源黑体 CN Medium" pitchFamily="34" charset="-122"/>
                  <a:ea typeface="思源黑体 CN Medium" pitchFamily="34" charset="-122"/>
                  <a:cs typeface="+mn-cs"/>
                </a:rPr>
                <a:t>WORKREPORT</a:t>
              </a:r>
              <a:endParaRPr kumimoji="0" lang="zh-CN" altLang="en-US" sz="1000" b="0" i="0" u="none" strike="noStrike" kern="1200" cap="none" spc="0" normalizeH="0" baseline="0" noProof="0" dirty="0">
                <a:ln>
                  <a:noFill/>
                </a:ln>
                <a:solidFill>
                  <a:prstClr val="black"/>
                </a:solidFill>
                <a:effectLst/>
                <a:uLnTx/>
                <a:uFillTx/>
                <a:latin typeface="思源黑体 CN Medium" pitchFamily="34" charset="-122"/>
                <a:ea typeface="思源黑体 CN Medium" pitchFamily="34" charset="-122"/>
                <a:cs typeface="+mn-cs"/>
              </a:endParaRPr>
            </a:p>
          </p:txBody>
        </p:sp>
      </p:grpSp>
      <p:grpSp>
        <p:nvGrpSpPr>
          <p:cNvPr id="59" name="组合 58"/>
          <p:cNvGrpSpPr/>
          <p:nvPr/>
        </p:nvGrpSpPr>
        <p:grpSpPr>
          <a:xfrm>
            <a:off x="5447803" y="994315"/>
            <a:ext cx="1232051" cy="520975"/>
            <a:chOff x="7672742" y="2731460"/>
            <a:chExt cx="1704530" cy="720763"/>
          </a:xfrm>
        </p:grpSpPr>
        <p:sp>
          <p:nvSpPr>
            <p:cNvPr id="60" name="TextBox 108"/>
            <p:cNvSpPr txBox="1"/>
            <p:nvPr/>
          </p:nvSpPr>
          <p:spPr>
            <a:xfrm>
              <a:off x="7672742" y="2731460"/>
              <a:ext cx="1704530" cy="51096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effectLst/>
                  <a:uLnTx/>
                  <a:uFillTx/>
                  <a:latin typeface="思源黑体 CN Medium" pitchFamily="34" charset="-122"/>
                  <a:ea typeface="思源黑体 CN Medium" pitchFamily="34" charset="-122"/>
                  <a:cs typeface="+mn-cs"/>
                </a:rPr>
                <a:t>工作不足</a:t>
              </a:r>
            </a:p>
          </p:txBody>
        </p:sp>
        <p:sp>
          <p:nvSpPr>
            <p:cNvPr id="61" name="TextBox 109"/>
            <p:cNvSpPr txBox="1"/>
            <p:nvPr/>
          </p:nvSpPr>
          <p:spPr>
            <a:xfrm>
              <a:off x="7808449" y="3111579"/>
              <a:ext cx="1425654" cy="34064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effectLst/>
                  <a:uLnTx/>
                  <a:uFillTx/>
                  <a:latin typeface="思源黑体 CN Medium" pitchFamily="34" charset="-122"/>
                  <a:ea typeface="思源黑体 CN Medium" pitchFamily="34" charset="-122"/>
                  <a:cs typeface="+mn-cs"/>
                </a:rPr>
                <a:t>WORKREPORT</a:t>
              </a:r>
              <a:endParaRPr kumimoji="0" lang="zh-CN" altLang="en-US" sz="1000" b="0" i="0" u="none" strike="noStrike" kern="1200" cap="none" spc="0" normalizeH="0" baseline="0" noProof="0" dirty="0">
                <a:ln>
                  <a:noFill/>
                </a:ln>
                <a:effectLst/>
                <a:uLnTx/>
                <a:uFillTx/>
                <a:latin typeface="思源黑体 CN Medium" pitchFamily="34" charset="-122"/>
                <a:ea typeface="思源黑体 CN Medium" pitchFamily="34" charset="-122"/>
                <a:cs typeface="+mn-cs"/>
              </a:endParaRPr>
            </a:p>
          </p:txBody>
        </p:sp>
      </p:grpSp>
      <p:grpSp>
        <p:nvGrpSpPr>
          <p:cNvPr id="62" name="组合 61"/>
          <p:cNvGrpSpPr/>
          <p:nvPr/>
        </p:nvGrpSpPr>
        <p:grpSpPr>
          <a:xfrm>
            <a:off x="7004347" y="2638730"/>
            <a:ext cx="1343599" cy="506287"/>
            <a:chOff x="9752962" y="4978665"/>
            <a:chExt cx="1858855" cy="700442"/>
          </a:xfrm>
        </p:grpSpPr>
        <p:sp>
          <p:nvSpPr>
            <p:cNvPr id="63" name="TextBox 110"/>
            <p:cNvSpPr txBox="1"/>
            <p:nvPr/>
          </p:nvSpPr>
          <p:spPr>
            <a:xfrm>
              <a:off x="9752962" y="4978665"/>
              <a:ext cx="1537897" cy="51096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思源黑体 CN Medium" pitchFamily="34" charset="-122"/>
                  <a:ea typeface="思源黑体 CN Medium" pitchFamily="34" charset="-122"/>
                  <a:cs typeface="+mn-cs"/>
                </a:rPr>
                <a:t>明年计划</a:t>
              </a:r>
            </a:p>
          </p:txBody>
        </p:sp>
        <p:sp>
          <p:nvSpPr>
            <p:cNvPr id="64" name="TextBox 111"/>
            <p:cNvSpPr txBox="1"/>
            <p:nvPr/>
          </p:nvSpPr>
          <p:spPr>
            <a:xfrm>
              <a:off x="9788685" y="5338463"/>
              <a:ext cx="1823132" cy="34064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prstClr val="black"/>
                  </a:solidFill>
                  <a:effectLst/>
                  <a:uLnTx/>
                  <a:uFillTx/>
                  <a:latin typeface="思源黑体 CN Medium" pitchFamily="34" charset="-122"/>
                  <a:ea typeface="思源黑体 CN Medium" pitchFamily="34" charset="-122"/>
                  <a:cs typeface="+mn-cs"/>
                </a:rPr>
                <a:t>WORKREPORT</a:t>
              </a:r>
              <a:endParaRPr kumimoji="0" lang="zh-CN" altLang="en-US" sz="1000" b="0" i="0" u="none" strike="noStrike" kern="1200" cap="none" spc="0" normalizeH="0" baseline="0" noProof="0" dirty="0">
                <a:ln>
                  <a:noFill/>
                </a:ln>
                <a:solidFill>
                  <a:prstClr val="black"/>
                </a:solidFill>
                <a:effectLst/>
                <a:uLnTx/>
                <a:uFillTx/>
                <a:latin typeface="思源黑体 CN Medium" pitchFamily="34" charset="-122"/>
                <a:ea typeface="思源黑体 CN Medium" pitchFamily="34" charset="-122"/>
                <a:cs typeface="+mn-cs"/>
              </a:endParaRPr>
            </a:p>
          </p:txBody>
        </p:sp>
      </p:grpSp>
    </p:spTree>
    <p:extLst>
      <p:ext uri="{BB962C8B-B14F-4D97-AF65-F5344CB8AC3E}">
        <p14:creationId xmlns:p14="http://schemas.microsoft.com/office/powerpoint/2010/main" val="32230703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 calcmode="lin" valueType="num">
                                      <p:cBhvr>
                                        <p:cTn id="9" dur="500" fill="hold"/>
                                        <p:tgtEl>
                                          <p:spTgt spid="30"/>
                                        </p:tgtEl>
                                        <p:attrNameLst>
                                          <p:attrName>ppt_x</p:attrName>
                                        </p:attrNameLst>
                                      </p:cBhvr>
                                      <p:tavLst>
                                        <p:tav tm="0">
                                          <p:val>
                                            <p:fltVal val="0.5"/>
                                          </p:val>
                                        </p:tav>
                                        <p:tav tm="100000">
                                          <p:val>
                                            <p:strVal val="#ppt_x"/>
                                          </p:val>
                                        </p:tav>
                                      </p:tavLst>
                                    </p:anim>
                                    <p:anim calcmode="lin" valueType="num">
                                      <p:cBhvr>
                                        <p:cTn id="10" dur="500" fill="hold"/>
                                        <p:tgtEl>
                                          <p:spTgt spid="30"/>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30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 calcmode="lin" valueType="num">
                                      <p:cBhvr>
                                        <p:cTn id="15" dur="500" fill="hold"/>
                                        <p:tgtEl>
                                          <p:spTgt spid="36"/>
                                        </p:tgtEl>
                                        <p:attrNameLst>
                                          <p:attrName>ppt_x</p:attrName>
                                        </p:attrNameLst>
                                      </p:cBhvr>
                                      <p:tavLst>
                                        <p:tav tm="0">
                                          <p:val>
                                            <p:fltVal val="0.5"/>
                                          </p:val>
                                        </p:tav>
                                        <p:tav tm="100000">
                                          <p:val>
                                            <p:strVal val="#ppt_x"/>
                                          </p:val>
                                        </p:tav>
                                      </p:tavLst>
                                    </p:anim>
                                    <p:anim calcmode="lin" valueType="num">
                                      <p:cBhvr>
                                        <p:cTn id="16" dur="500" fill="hold"/>
                                        <p:tgtEl>
                                          <p:spTgt spid="36"/>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6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 calcmode="lin" valueType="num">
                                      <p:cBhvr>
                                        <p:cTn id="21" dur="500" fill="hold"/>
                                        <p:tgtEl>
                                          <p:spTgt spid="23"/>
                                        </p:tgtEl>
                                        <p:attrNameLst>
                                          <p:attrName>ppt_x</p:attrName>
                                        </p:attrNameLst>
                                      </p:cBhvr>
                                      <p:tavLst>
                                        <p:tav tm="0">
                                          <p:val>
                                            <p:fltVal val="0.5"/>
                                          </p:val>
                                        </p:tav>
                                        <p:tav tm="100000">
                                          <p:val>
                                            <p:strVal val="#ppt_x"/>
                                          </p:val>
                                        </p:tav>
                                      </p:tavLst>
                                    </p:anim>
                                    <p:anim calcmode="lin" valueType="num">
                                      <p:cBhvr>
                                        <p:cTn id="22" dur="500" fill="hold"/>
                                        <p:tgtEl>
                                          <p:spTgt spid="23"/>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900"/>
                                  </p:stCondLst>
                                  <p:childTnLst>
                                    <p:set>
                                      <p:cBhvr>
                                        <p:cTn id="24" dur="1" fill="hold">
                                          <p:stCondLst>
                                            <p:cond delay="0"/>
                                          </p:stCondLst>
                                        </p:cTn>
                                        <p:tgtEl>
                                          <p:spTgt spid="43"/>
                                        </p:tgtEl>
                                        <p:attrNameLst>
                                          <p:attrName>style.visibility</p:attrName>
                                        </p:attrNameLst>
                                      </p:cBhvr>
                                      <p:to>
                                        <p:strVal val="visible"/>
                                      </p:to>
                                    </p:set>
                                    <p:anim calcmode="lin" valueType="num">
                                      <p:cBhvr>
                                        <p:cTn id="25" dur="500" fill="hold"/>
                                        <p:tgtEl>
                                          <p:spTgt spid="43"/>
                                        </p:tgtEl>
                                        <p:attrNameLst>
                                          <p:attrName>ppt_w</p:attrName>
                                        </p:attrNameLst>
                                      </p:cBhvr>
                                      <p:tavLst>
                                        <p:tav tm="0">
                                          <p:val>
                                            <p:fltVal val="0"/>
                                          </p:val>
                                        </p:tav>
                                        <p:tav tm="100000">
                                          <p:val>
                                            <p:strVal val="#ppt_w"/>
                                          </p:val>
                                        </p:tav>
                                      </p:tavLst>
                                    </p:anim>
                                    <p:anim calcmode="lin" valueType="num">
                                      <p:cBhvr>
                                        <p:cTn id="26" dur="500" fill="hold"/>
                                        <p:tgtEl>
                                          <p:spTgt spid="43"/>
                                        </p:tgtEl>
                                        <p:attrNameLst>
                                          <p:attrName>ppt_h</p:attrName>
                                        </p:attrNameLst>
                                      </p:cBhvr>
                                      <p:tavLst>
                                        <p:tav tm="0">
                                          <p:val>
                                            <p:fltVal val="0"/>
                                          </p:val>
                                        </p:tav>
                                        <p:tav tm="100000">
                                          <p:val>
                                            <p:strVal val="#ppt_h"/>
                                          </p:val>
                                        </p:tav>
                                      </p:tavLst>
                                    </p:anim>
                                    <p:anim calcmode="lin" valueType="num">
                                      <p:cBhvr>
                                        <p:cTn id="27" dur="500" fill="hold"/>
                                        <p:tgtEl>
                                          <p:spTgt spid="43"/>
                                        </p:tgtEl>
                                        <p:attrNameLst>
                                          <p:attrName>ppt_x</p:attrName>
                                        </p:attrNameLst>
                                      </p:cBhvr>
                                      <p:tavLst>
                                        <p:tav tm="0">
                                          <p:val>
                                            <p:fltVal val="0.5"/>
                                          </p:val>
                                        </p:tav>
                                        <p:tav tm="100000">
                                          <p:val>
                                            <p:strVal val="#ppt_x"/>
                                          </p:val>
                                        </p:tav>
                                      </p:tavLst>
                                    </p:anim>
                                    <p:anim calcmode="lin" valueType="num">
                                      <p:cBhvr>
                                        <p:cTn id="28" dur="500" fill="hold"/>
                                        <p:tgtEl>
                                          <p:spTgt spid="43"/>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120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 calcmode="lin" valueType="num">
                                      <p:cBhvr>
                                        <p:cTn id="33" dur="500" fill="hold"/>
                                        <p:tgtEl>
                                          <p:spTgt spid="14"/>
                                        </p:tgtEl>
                                        <p:attrNameLst>
                                          <p:attrName>ppt_x</p:attrName>
                                        </p:attrNameLst>
                                      </p:cBhvr>
                                      <p:tavLst>
                                        <p:tav tm="0">
                                          <p:val>
                                            <p:fltVal val="0.5"/>
                                          </p:val>
                                        </p:tav>
                                        <p:tav tm="100000">
                                          <p:val>
                                            <p:strVal val="#ppt_x"/>
                                          </p:val>
                                        </p:tav>
                                      </p:tavLst>
                                    </p:anim>
                                    <p:anim calcmode="lin" valueType="num">
                                      <p:cBhvr>
                                        <p:cTn id="34" dur="500" fill="hold"/>
                                        <p:tgtEl>
                                          <p:spTgt spid="14"/>
                                        </p:tgtEl>
                                        <p:attrNameLst>
                                          <p:attrName>ppt_y</p:attrName>
                                        </p:attrNameLst>
                                      </p:cBhvr>
                                      <p:tavLst>
                                        <p:tav tm="0">
                                          <p:val>
                                            <p:fltVal val="0.5"/>
                                          </p:val>
                                        </p:tav>
                                        <p:tav tm="100000">
                                          <p:val>
                                            <p:strVal val="#ppt_y"/>
                                          </p:val>
                                        </p:tav>
                                      </p:tavLst>
                                    </p:anim>
                                  </p:childTnLst>
                                </p:cTn>
                              </p:par>
                              <p:par>
                                <p:cTn id="35" presetID="42" presetClass="entr" presetSubtype="0" fill="hold" nodeType="withEffect">
                                  <p:stCondLst>
                                    <p:cond delay="1400"/>
                                  </p:stCondLst>
                                  <p:childTnLst>
                                    <p:set>
                                      <p:cBhvr>
                                        <p:cTn id="36" dur="1" fill="hold">
                                          <p:stCondLst>
                                            <p:cond delay="0"/>
                                          </p:stCondLst>
                                        </p:cTn>
                                        <p:tgtEl>
                                          <p:spTgt spid="50"/>
                                        </p:tgtEl>
                                        <p:attrNameLst>
                                          <p:attrName>style.visibility</p:attrName>
                                        </p:attrNameLst>
                                      </p:cBhvr>
                                      <p:to>
                                        <p:strVal val="visible"/>
                                      </p:to>
                                    </p:set>
                                    <p:animEffect transition="in" filter="fade">
                                      <p:cBhvr>
                                        <p:cTn id="37" dur="1000"/>
                                        <p:tgtEl>
                                          <p:spTgt spid="50"/>
                                        </p:tgtEl>
                                      </p:cBhvr>
                                    </p:animEffect>
                                    <p:anim calcmode="lin" valueType="num">
                                      <p:cBhvr>
                                        <p:cTn id="38" dur="1000" fill="hold"/>
                                        <p:tgtEl>
                                          <p:spTgt spid="50"/>
                                        </p:tgtEl>
                                        <p:attrNameLst>
                                          <p:attrName>ppt_x</p:attrName>
                                        </p:attrNameLst>
                                      </p:cBhvr>
                                      <p:tavLst>
                                        <p:tav tm="0">
                                          <p:val>
                                            <p:strVal val="#ppt_x"/>
                                          </p:val>
                                        </p:tav>
                                        <p:tav tm="100000">
                                          <p:val>
                                            <p:strVal val="#ppt_x"/>
                                          </p:val>
                                        </p:tav>
                                      </p:tavLst>
                                    </p:anim>
                                    <p:anim calcmode="lin" valueType="num">
                                      <p:cBhvr>
                                        <p:cTn id="39" dur="1000" fill="hold"/>
                                        <p:tgtEl>
                                          <p:spTgt spid="50"/>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1600"/>
                                  </p:stCondLst>
                                  <p:childTnLst>
                                    <p:set>
                                      <p:cBhvr>
                                        <p:cTn id="41" dur="1" fill="hold">
                                          <p:stCondLst>
                                            <p:cond delay="0"/>
                                          </p:stCondLst>
                                        </p:cTn>
                                        <p:tgtEl>
                                          <p:spTgt spid="53"/>
                                        </p:tgtEl>
                                        <p:attrNameLst>
                                          <p:attrName>style.visibility</p:attrName>
                                        </p:attrNameLst>
                                      </p:cBhvr>
                                      <p:to>
                                        <p:strVal val="visible"/>
                                      </p:to>
                                    </p:set>
                                    <p:animEffect transition="in" filter="fade">
                                      <p:cBhvr>
                                        <p:cTn id="42" dur="1000"/>
                                        <p:tgtEl>
                                          <p:spTgt spid="53"/>
                                        </p:tgtEl>
                                      </p:cBhvr>
                                    </p:animEffect>
                                    <p:anim calcmode="lin" valueType="num">
                                      <p:cBhvr>
                                        <p:cTn id="43" dur="1000" fill="hold"/>
                                        <p:tgtEl>
                                          <p:spTgt spid="53"/>
                                        </p:tgtEl>
                                        <p:attrNameLst>
                                          <p:attrName>ppt_x</p:attrName>
                                        </p:attrNameLst>
                                      </p:cBhvr>
                                      <p:tavLst>
                                        <p:tav tm="0">
                                          <p:val>
                                            <p:strVal val="#ppt_x"/>
                                          </p:val>
                                        </p:tav>
                                        <p:tav tm="100000">
                                          <p:val>
                                            <p:strVal val="#ppt_x"/>
                                          </p:val>
                                        </p:tav>
                                      </p:tavLst>
                                    </p:anim>
                                    <p:anim calcmode="lin" valueType="num">
                                      <p:cBhvr>
                                        <p:cTn id="44" dur="1000" fill="hold"/>
                                        <p:tgtEl>
                                          <p:spTgt spid="53"/>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18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1000"/>
                                        <p:tgtEl>
                                          <p:spTgt spid="56"/>
                                        </p:tgtEl>
                                      </p:cBhvr>
                                    </p:animEffect>
                                    <p:anim calcmode="lin" valueType="num">
                                      <p:cBhvr>
                                        <p:cTn id="48" dur="1000" fill="hold"/>
                                        <p:tgtEl>
                                          <p:spTgt spid="56"/>
                                        </p:tgtEl>
                                        <p:attrNameLst>
                                          <p:attrName>ppt_x</p:attrName>
                                        </p:attrNameLst>
                                      </p:cBhvr>
                                      <p:tavLst>
                                        <p:tav tm="0">
                                          <p:val>
                                            <p:strVal val="#ppt_x"/>
                                          </p:val>
                                        </p:tav>
                                        <p:tav tm="100000">
                                          <p:val>
                                            <p:strVal val="#ppt_x"/>
                                          </p:val>
                                        </p:tav>
                                      </p:tavLst>
                                    </p:anim>
                                    <p:anim calcmode="lin" valueType="num">
                                      <p:cBhvr>
                                        <p:cTn id="49" dur="1000" fill="hold"/>
                                        <p:tgtEl>
                                          <p:spTgt spid="56"/>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2000"/>
                                  </p:stCondLst>
                                  <p:childTnLst>
                                    <p:set>
                                      <p:cBhvr>
                                        <p:cTn id="51" dur="1" fill="hold">
                                          <p:stCondLst>
                                            <p:cond delay="0"/>
                                          </p:stCondLst>
                                        </p:cTn>
                                        <p:tgtEl>
                                          <p:spTgt spid="59"/>
                                        </p:tgtEl>
                                        <p:attrNameLst>
                                          <p:attrName>style.visibility</p:attrName>
                                        </p:attrNameLst>
                                      </p:cBhvr>
                                      <p:to>
                                        <p:strVal val="visible"/>
                                      </p:to>
                                    </p:set>
                                    <p:animEffect transition="in" filter="fade">
                                      <p:cBhvr>
                                        <p:cTn id="52" dur="1000"/>
                                        <p:tgtEl>
                                          <p:spTgt spid="59"/>
                                        </p:tgtEl>
                                      </p:cBhvr>
                                    </p:animEffect>
                                    <p:anim calcmode="lin" valueType="num">
                                      <p:cBhvr>
                                        <p:cTn id="53" dur="1000" fill="hold"/>
                                        <p:tgtEl>
                                          <p:spTgt spid="59"/>
                                        </p:tgtEl>
                                        <p:attrNameLst>
                                          <p:attrName>ppt_x</p:attrName>
                                        </p:attrNameLst>
                                      </p:cBhvr>
                                      <p:tavLst>
                                        <p:tav tm="0">
                                          <p:val>
                                            <p:strVal val="#ppt_x"/>
                                          </p:val>
                                        </p:tav>
                                        <p:tav tm="100000">
                                          <p:val>
                                            <p:strVal val="#ppt_x"/>
                                          </p:val>
                                        </p:tav>
                                      </p:tavLst>
                                    </p:anim>
                                    <p:anim calcmode="lin" valueType="num">
                                      <p:cBhvr>
                                        <p:cTn id="54" dur="1000" fill="hold"/>
                                        <p:tgtEl>
                                          <p:spTgt spid="59"/>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2200"/>
                                  </p:stCondLst>
                                  <p:childTnLst>
                                    <p:set>
                                      <p:cBhvr>
                                        <p:cTn id="56" dur="1" fill="hold">
                                          <p:stCondLst>
                                            <p:cond delay="0"/>
                                          </p:stCondLst>
                                        </p:cTn>
                                        <p:tgtEl>
                                          <p:spTgt spid="62"/>
                                        </p:tgtEl>
                                        <p:attrNameLst>
                                          <p:attrName>style.visibility</p:attrName>
                                        </p:attrNameLst>
                                      </p:cBhvr>
                                      <p:to>
                                        <p:strVal val="visible"/>
                                      </p:to>
                                    </p:set>
                                    <p:animEffect transition="in" filter="fade">
                                      <p:cBhvr>
                                        <p:cTn id="57" dur="2000"/>
                                        <p:tgtEl>
                                          <p:spTgt spid="62"/>
                                        </p:tgtEl>
                                      </p:cBhvr>
                                    </p:animEffect>
                                    <p:anim calcmode="lin" valueType="num">
                                      <p:cBhvr>
                                        <p:cTn id="58" dur="2000" fill="hold"/>
                                        <p:tgtEl>
                                          <p:spTgt spid="62"/>
                                        </p:tgtEl>
                                        <p:attrNameLst>
                                          <p:attrName>ppt_x</p:attrName>
                                        </p:attrNameLst>
                                      </p:cBhvr>
                                      <p:tavLst>
                                        <p:tav tm="0">
                                          <p:val>
                                            <p:strVal val="#ppt_x"/>
                                          </p:val>
                                        </p:tav>
                                        <p:tav tm="100000">
                                          <p:val>
                                            <p:strVal val="#ppt_x"/>
                                          </p:val>
                                        </p:tav>
                                      </p:tavLst>
                                    </p:anim>
                                    <p:anim calcmode="lin" valueType="num">
                                      <p:cBhvr>
                                        <p:cTn id="59" dur="2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2945970" y="2029740"/>
            <a:ext cx="1316951"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487980" y="2910694"/>
            <a:ext cx="1316951"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149037" y="3858839"/>
            <a:ext cx="1316951"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18364" y="1690798"/>
            <a:ext cx="2390519" cy="2390519"/>
          </a:xfrm>
          <a:prstGeom prst="ellipse">
            <a:avLst/>
          </a:prstGeom>
          <a:solidFill>
            <a:schemeClr val="bg2"/>
          </a:solidFill>
          <a:ln w="38100">
            <a:solidFill>
              <a:schemeClr val="tx2"/>
            </a:solidFill>
            <a:prstDash val="dash"/>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6" name="TextBox 15"/>
          <p:cNvSpPr txBox="1">
            <a:spLocks noChangeArrowheads="1"/>
          </p:cNvSpPr>
          <p:nvPr/>
        </p:nvSpPr>
        <p:spPr bwMode="auto">
          <a:xfrm>
            <a:off x="4436124" y="1878933"/>
            <a:ext cx="3384952" cy="434350"/>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20" name="TextBox 19"/>
          <p:cNvSpPr txBox="1">
            <a:spLocks noChangeArrowheads="1"/>
          </p:cNvSpPr>
          <p:nvPr/>
        </p:nvSpPr>
        <p:spPr bwMode="auto">
          <a:xfrm>
            <a:off x="1794757" y="2571752"/>
            <a:ext cx="1049679" cy="810735"/>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634"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添加标题</a:t>
            </a:r>
          </a:p>
        </p:txBody>
      </p:sp>
      <p:sp>
        <p:nvSpPr>
          <p:cNvPr id="7" name="椭圆 6"/>
          <p:cNvSpPr/>
          <p:nvPr/>
        </p:nvSpPr>
        <p:spPr>
          <a:xfrm>
            <a:off x="2908640" y="1804276"/>
            <a:ext cx="427039" cy="380751"/>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693" b="1" i="0" u="none" strike="noStrike" kern="1200" cap="none" spc="0" normalizeH="0" baseline="0" noProof="0" dirty="0">
                <a:ln>
                  <a:noFill/>
                </a:ln>
                <a:solidFill>
                  <a:srgbClr val="FFFFFF"/>
                </a:solidFill>
                <a:effectLst/>
                <a:uLnTx/>
                <a:uFillTx/>
                <a:latin typeface="微软雅黑" pitchFamily="34" charset="-122"/>
                <a:ea typeface="微软雅黑"/>
                <a:cs typeface="+mn-cs"/>
              </a:rPr>
              <a:t>1</a:t>
            </a:r>
            <a:endParaRPr kumimoji="0" lang="zh-CN" altLang="en-US" sz="1693" b="1"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24" name="椭圆 23"/>
          <p:cNvSpPr/>
          <p:nvPr/>
        </p:nvSpPr>
        <p:spPr>
          <a:xfrm>
            <a:off x="3452144" y="2707627"/>
            <a:ext cx="428532"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693" b="1" i="0" u="none" strike="noStrike" kern="1200" cap="none" spc="0" normalizeH="0" baseline="0" noProof="0" dirty="0">
                <a:ln>
                  <a:noFill/>
                </a:ln>
                <a:solidFill>
                  <a:srgbClr val="FFFFFF"/>
                </a:solidFill>
                <a:effectLst/>
                <a:uLnTx/>
                <a:uFillTx/>
                <a:latin typeface="微软雅黑" pitchFamily="34" charset="-122"/>
                <a:ea typeface="微软雅黑"/>
                <a:cs typeface="+mn-cs"/>
              </a:rPr>
              <a:t>2</a:t>
            </a:r>
            <a:endParaRPr kumimoji="0" lang="zh-CN" altLang="en-US" sz="1693" b="1"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25" name="椭圆 24"/>
          <p:cNvSpPr/>
          <p:nvPr/>
        </p:nvSpPr>
        <p:spPr>
          <a:xfrm>
            <a:off x="2908640" y="3606498"/>
            <a:ext cx="427039"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693" b="1" i="0" u="none" strike="noStrike" kern="1200" cap="none" spc="0" normalizeH="0" baseline="0" noProof="0" dirty="0">
                <a:ln>
                  <a:noFill/>
                </a:ln>
                <a:solidFill>
                  <a:srgbClr val="FFFFFF"/>
                </a:solidFill>
                <a:effectLst/>
                <a:uLnTx/>
                <a:uFillTx/>
                <a:latin typeface="微软雅黑" pitchFamily="34" charset="-122"/>
                <a:ea typeface="微软雅黑"/>
                <a:cs typeface="+mn-cs"/>
              </a:rPr>
              <a:t>3</a:t>
            </a:r>
            <a:endParaRPr kumimoji="0" lang="zh-CN" altLang="en-US" sz="1693" b="1"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42" name="TextBox 41"/>
          <p:cNvSpPr txBox="1">
            <a:spLocks noChangeArrowheads="1"/>
          </p:cNvSpPr>
          <p:nvPr/>
        </p:nvSpPr>
        <p:spPr bwMode="auto">
          <a:xfrm>
            <a:off x="4978135" y="2759887"/>
            <a:ext cx="3384953" cy="434350"/>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3" name="TextBox 42"/>
          <p:cNvSpPr txBox="1">
            <a:spLocks noChangeArrowheads="1"/>
          </p:cNvSpPr>
          <p:nvPr/>
        </p:nvSpPr>
        <p:spPr bwMode="auto">
          <a:xfrm>
            <a:off x="4586932" y="3708031"/>
            <a:ext cx="3384953" cy="434350"/>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38924" name="Oval 22"/>
          <p:cNvSpPr>
            <a:spLocks noChangeArrowheads="1"/>
          </p:cNvSpPr>
          <p:nvPr/>
        </p:nvSpPr>
        <p:spPr bwMode="auto">
          <a:xfrm>
            <a:off x="1361745" y="1935672"/>
            <a:ext cx="1923167" cy="1923167"/>
          </a:xfrm>
          <a:prstGeom prst="ellipse">
            <a:avLst/>
          </a:prstGeom>
          <a:noFill/>
          <a:ln w="38100">
            <a:solidFill>
              <a:schemeClr val="tx2"/>
            </a:solidFill>
            <a:prstDash val="dash"/>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 name="标题 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0191680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524498" y="3180953"/>
            <a:ext cx="1218404" cy="1218404"/>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43" name="AutoShape 26"/>
            <p:cNvSpPr>
              <a:spLocks noChangeArrowheads="1"/>
            </p:cNvSpPr>
            <p:nvPr/>
          </p:nvSpPr>
          <p:spPr bwMode="auto">
            <a:xfrm>
              <a:off x="885" y="2064"/>
              <a:ext cx="998" cy="998"/>
            </a:xfrm>
            <a:custGeom>
              <a:avLst/>
              <a:gdLst>
                <a:gd name="T0" fmla="*/ 1 w 21600"/>
                <a:gd name="T1" fmla="*/ 0 h 21600"/>
                <a:gd name="T2" fmla="*/ 0 w 21600"/>
                <a:gd name="T3" fmla="*/ 0 h 21600"/>
                <a:gd name="T4" fmla="*/ 0 w 21600"/>
                <a:gd name="T5" fmla="*/ 1 h 21600"/>
                <a:gd name="T6" fmla="*/ 0 w 21600"/>
                <a:gd name="T7" fmla="*/ 2 h 21600"/>
                <a:gd name="T8" fmla="*/ 1 w 21600"/>
                <a:gd name="T9" fmla="*/ 2 h 21600"/>
                <a:gd name="T10" fmla="*/ 2 w 21600"/>
                <a:gd name="T11" fmla="*/ 2 h 21600"/>
                <a:gd name="T12" fmla="*/ 2 w 21600"/>
                <a:gd name="T13" fmla="*/ 1 h 21600"/>
                <a:gd name="T14" fmla="*/ 2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cxnSp>
        <p:nvCxnSpPr>
          <p:cNvPr id="2048" name="直接连接符 2047"/>
          <p:cNvCxnSpPr/>
          <p:nvPr/>
        </p:nvCxnSpPr>
        <p:spPr>
          <a:xfrm flipH="1">
            <a:off x="2822038"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577972"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3797806" y="3086139"/>
            <a:ext cx="156033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177405" y="3315336"/>
            <a:ext cx="1560334"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321152" y="3315336"/>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717113" y="3587088"/>
            <a:ext cx="891406"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41" name="Group 25"/>
          <p:cNvGrpSpPr>
            <a:grpSpLocks/>
          </p:cNvGrpSpPr>
          <p:nvPr/>
        </p:nvGrpSpPr>
        <p:grpSpPr bwMode="auto">
          <a:xfrm>
            <a:off x="3538746" y="3384020"/>
            <a:ext cx="1981400" cy="1761907"/>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29" name="Rectangle 11"/>
          <p:cNvSpPr>
            <a:spLocks noChangeArrowheads="1"/>
          </p:cNvSpPr>
          <p:nvPr/>
        </p:nvSpPr>
        <p:spPr bwMode="gray">
          <a:xfrm>
            <a:off x="3931443" y="3994715"/>
            <a:ext cx="1182568" cy="613373"/>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3386" b="1" i="0" u="none" strike="noStrike" kern="1200" cap="none" spc="0" normalizeH="0" baseline="0" noProof="0">
                <a:ln>
                  <a:noFill/>
                </a:ln>
                <a:solidFill>
                  <a:srgbClr val="3399FF"/>
                </a:solidFill>
                <a:effectLst/>
                <a:uLnTx/>
                <a:uFillTx/>
                <a:latin typeface="微软雅黑" pitchFamily="34" charset="-122"/>
                <a:ea typeface="微软雅黑" pitchFamily="34" charset="-122"/>
                <a:cs typeface="+mn-cs"/>
              </a:rPr>
              <a:t>标题</a:t>
            </a:r>
          </a:p>
        </p:txBody>
      </p:sp>
      <p:sp>
        <p:nvSpPr>
          <p:cNvPr id="59402" name="TextBox 59"/>
          <p:cNvSpPr txBox="1">
            <a:spLocks noChangeArrowheads="1"/>
          </p:cNvSpPr>
          <p:nvPr/>
        </p:nvSpPr>
        <p:spPr bwMode="auto">
          <a:xfrm>
            <a:off x="728653" y="1083089"/>
            <a:ext cx="2724984" cy="46166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847"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请在此处添加您需要的文字内容请在此处添加您需要的文字内容请在此处添加您需要的文字内容请在此处添加您需要的文字内容请在此处添加您需要的文字内容</a:t>
            </a:r>
            <a:endParaRPr kumimoji="0" lang="en-US" altLang="zh-CN" sz="847"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2049" name="矩形 2048"/>
          <p:cNvSpPr/>
          <p:nvPr/>
        </p:nvSpPr>
        <p:spPr>
          <a:xfrm>
            <a:off x="539025" y="1101006"/>
            <a:ext cx="120944" cy="1075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60460" name="Group 44"/>
          <p:cNvGrpSpPr>
            <a:grpSpLocks/>
          </p:cNvGrpSpPr>
          <p:nvPr/>
        </p:nvGrpSpPr>
        <p:grpSpPr bwMode="auto">
          <a:xfrm>
            <a:off x="2336767" y="1690797"/>
            <a:ext cx="1218404" cy="1218404"/>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9" name="AutoShape 46"/>
            <p:cNvSpPr>
              <a:spLocks noChangeArrowheads="1"/>
            </p:cNvSpPr>
            <p:nvPr/>
          </p:nvSpPr>
          <p:spPr bwMode="auto">
            <a:xfrm>
              <a:off x="885" y="2064"/>
              <a:ext cx="998" cy="998"/>
            </a:xfrm>
            <a:custGeom>
              <a:avLst/>
              <a:gdLst>
                <a:gd name="T0" fmla="*/ 1 w 21600"/>
                <a:gd name="T1" fmla="*/ 0 h 21600"/>
                <a:gd name="T2" fmla="*/ 0 w 21600"/>
                <a:gd name="T3" fmla="*/ 0 h 21600"/>
                <a:gd name="T4" fmla="*/ 0 w 21600"/>
                <a:gd name="T5" fmla="*/ 1 h 21600"/>
                <a:gd name="T6" fmla="*/ 0 w 21600"/>
                <a:gd name="T7" fmla="*/ 2 h 21600"/>
                <a:gd name="T8" fmla="*/ 1 w 21600"/>
                <a:gd name="T9" fmla="*/ 2 h 21600"/>
                <a:gd name="T10" fmla="*/ 2 w 21600"/>
                <a:gd name="T11" fmla="*/ 2 h 21600"/>
                <a:gd name="T12" fmla="*/ 2 w 21600"/>
                <a:gd name="T13" fmla="*/ 1 h 21600"/>
                <a:gd name="T14" fmla="*/ 2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4" name="TextBox 22"/>
          <p:cNvSpPr txBox="1">
            <a:spLocks noChangeArrowheads="1"/>
          </p:cNvSpPr>
          <p:nvPr/>
        </p:nvSpPr>
        <p:spPr bwMode="auto">
          <a:xfrm>
            <a:off x="2539835" y="2096932"/>
            <a:ext cx="891405"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64" name="Group 48"/>
          <p:cNvGrpSpPr>
            <a:grpSpLocks/>
          </p:cNvGrpSpPr>
          <p:nvPr/>
        </p:nvGrpSpPr>
        <p:grpSpPr bwMode="auto">
          <a:xfrm>
            <a:off x="4029990" y="945719"/>
            <a:ext cx="1218404" cy="1218404"/>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7" name="AutoShape 50"/>
            <p:cNvSpPr>
              <a:spLocks noChangeArrowheads="1"/>
            </p:cNvSpPr>
            <p:nvPr/>
          </p:nvSpPr>
          <p:spPr bwMode="auto">
            <a:xfrm>
              <a:off x="885" y="2064"/>
              <a:ext cx="998" cy="998"/>
            </a:xfrm>
            <a:custGeom>
              <a:avLst/>
              <a:gdLst>
                <a:gd name="T0" fmla="*/ 1 w 21600"/>
                <a:gd name="T1" fmla="*/ 0 h 21600"/>
                <a:gd name="T2" fmla="*/ 0 w 21600"/>
                <a:gd name="T3" fmla="*/ 0 h 21600"/>
                <a:gd name="T4" fmla="*/ 0 w 21600"/>
                <a:gd name="T5" fmla="*/ 1 h 21600"/>
                <a:gd name="T6" fmla="*/ 0 w 21600"/>
                <a:gd name="T7" fmla="*/ 2 h 21600"/>
                <a:gd name="T8" fmla="*/ 1 w 21600"/>
                <a:gd name="T9" fmla="*/ 2 h 21600"/>
                <a:gd name="T10" fmla="*/ 2 w 21600"/>
                <a:gd name="T11" fmla="*/ 2 h 21600"/>
                <a:gd name="T12" fmla="*/ 2 w 21600"/>
                <a:gd name="T13" fmla="*/ 1 h 21600"/>
                <a:gd name="T14" fmla="*/ 2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7" name="TextBox 22"/>
          <p:cNvSpPr txBox="1">
            <a:spLocks noChangeArrowheads="1"/>
          </p:cNvSpPr>
          <p:nvPr/>
        </p:nvSpPr>
        <p:spPr bwMode="auto">
          <a:xfrm>
            <a:off x="4222605" y="1351854"/>
            <a:ext cx="891406"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68" name="Group 52"/>
          <p:cNvGrpSpPr>
            <a:grpSpLocks/>
          </p:cNvGrpSpPr>
          <p:nvPr/>
        </p:nvGrpSpPr>
        <p:grpSpPr bwMode="auto">
          <a:xfrm>
            <a:off x="5656021" y="1556414"/>
            <a:ext cx="1218404" cy="1218404"/>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5" name="AutoShape 54"/>
            <p:cNvSpPr>
              <a:spLocks noChangeArrowheads="1"/>
            </p:cNvSpPr>
            <p:nvPr/>
          </p:nvSpPr>
          <p:spPr bwMode="auto">
            <a:xfrm>
              <a:off x="885" y="2064"/>
              <a:ext cx="998" cy="998"/>
            </a:xfrm>
            <a:custGeom>
              <a:avLst/>
              <a:gdLst>
                <a:gd name="T0" fmla="*/ 1 w 21600"/>
                <a:gd name="T1" fmla="*/ 0 h 21600"/>
                <a:gd name="T2" fmla="*/ 0 w 21600"/>
                <a:gd name="T3" fmla="*/ 0 h 21600"/>
                <a:gd name="T4" fmla="*/ 0 w 21600"/>
                <a:gd name="T5" fmla="*/ 1 h 21600"/>
                <a:gd name="T6" fmla="*/ 0 w 21600"/>
                <a:gd name="T7" fmla="*/ 2 h 21600"/>
                <a:gd name="T8" fmla="*/ 1 w 21600"/>
                <a:gd name="T9" fmla="*/ 2 h 21600"/>
                <a:gd name="T10" fmla="*/ 2 w 21600"/>
                <a:gd name="T11" fmla="*/ 2 h 21600"/>
                <a:gd name="T12" fmla="*/ 2 w 21600"/>
                <a:gd name="T13" fmla="*/ 1 h 21600"/>
                <a:gd name="T14" fmla="*/ 2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10" name="TextBox 22"/>
          <p:cNvSpPr txBox="1">
            <a:spLocks noChangeArrowheads="1"/>
          </p:cNvSpPr>
          <p:nvPr/>
        </p:nvSpPr>
        <p:spPr bwMode="auto">
          <a:xfrm>
            <a:off x="5848637" y="1962550"/>
            <a:ext cx="891405"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72" name="Group 56"/>
          <p:cNvGrpSpPr>
            <a:grpSpLocks/>
          </p:cNvGrpSpPr>
          <p:nvPr/>
        </p:nvGrpSpPr>
        <p:grpSpPr bwMode="auto">
          <a:xfrm>
            <a:off x="6401099" y="3249637"/>
            <a:ext cx="1218404" cy="1218404"/>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3" name="AutoShape 58"/>
            <p:cNvSpPr>
              <a:spLocks noChangeArrowheads="1"/>
            </p:cNvSpPr>
            <p:nvPr/>
          </p:nvSpPr>
          <p:spPr bwMode="auto">
            <a:xfrm>
              <a:off x="885" y="2064"/>
              <a:ext cx="998" cy="998"/>
            </a:xfrm>
            <a:custGeom>
              <a:avLst/>
              <a:gdLst>
                <a:gd name="T0" fmla="*/ 1 w 21600"/>
                <a:gd name="T1" fmla="*/ 0 h 21600"/>
                <a:gd name="T2" fmla="*/ 0 w 21600"/>
                <a:gd name="T3" fmla="*/ 0 h 21600"/>
                <a:gd name="T4" fmla="*/ 0 w 21600"/>
                <a:gd name="T5" fmla="*/ 1 h 21600"/>
                <a:gd name="T6" fmla="*/ 0 w 21600"/>
                <a:gd name="T7" fmla="*/ 2 h 21600"/>
                <a:gd name="T8" fmla="*/ 1 w 21600"/>
                <a:gd name="T9" fmla="*/ 2 h 21600"/>
                <a:gd name="T10" fmla="*/ 2 w 21600"/>
                <a:gd name="T11" fmla="*/ 2 h 21600"/>
                <a:gd name="T12" fmla="*/ 2 w 21600"/>
                <a:gd name="T13" fmla="*/ 1 h 21600"/>
                <a:gd name="T14" fmla="*/ 2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11" name="TextBox 22"/>
          <p:cNvSpPr txBox="1">
            <a:spLocks noChangeArrowheads="1"/>
          </p:cNvSpPr>
          <p:nvPr/>
        </p:nvSpPr>
        <p:spPr bwMode="auto">
          <a:xfrm>
            <a:off x="6592222" y="3655772"/>
            <a:ext cx="891405"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sp>
        <p:nvSpPr>
          <p:cNvPr id="12" name="标题 1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9374375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387939" y="1577319"/>
            <a:ext cx="2463684" cy="2433821"/>
          </a:xfrm>
          <a:custGeom>
            <a:avLst/>
            <a:gdLst>
              <a:gd name="T0" fmla="*/ 109583 w 3286125"/>
              <a:gd name="T1" fmla="*/ 631717 h 3286125"/>
              <a:gd name="T2" fmla="*/ 659703 w 3286125"/>
              <a:gd name="T3" fmla="*/ 104377 h 3286125"/>
              <a:gd name="T4" fmla="*/ 663299 w 3286125"/>
              <a:gd name="T5" fmla="*/ 631719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4136" rIns="322539" bIns="161270"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A</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3" name="空心弧 12"/>
          <p:cNvSpPr>
            <a:spLocks noChangeArrowheads="1"/>
          </p:cNvSpPr>
          <p:nvPr/>
        </p:nvSpPr>
        <p:spPr bwMode="auto">
          <a:xfrm flipH="1">
            <a:off x="3387939" y="1577319"/>
            <a:ext cx="2463684" cy="2433821"/>
          </a:xfrm>
          <a:custGeom>
            <a:avLst/>
            <a:gdLst>
              <a:gd name="T0" fmla="*/ 109583 w 3286125"/>
              <a:gd name="T1" fmla="*/ 631717 h 3286125"/>
              <a:gd name="T2" fmla="*/ 659703 w 3286125"/>
              <a:gd name="T3" fmla="*/ 104377 h 3286125"/>
              <a:gd name="T4" fmla="*/ 663299 w 3286125"/>
              <a:gd name="T5" fmla="*/ 631719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22539" tIns="34136" rIns="0" bIns="161270"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       B</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4" name="空心弧 13"/>
          <p:cNvSpPr>
            <a:spLocks noChangeArrowheads="1"/>
          </p:cNvSpPr>
          <p:nvPr/>
        </p:nvSpPr>
        <p:spPr bwMode="auto">
          <a:xfrm>
            <a:off x="3387939" y="1577319"/>
            <a:ext cx="2463684" cy="2433821"/>
          </a:xfrm>
          <a:custGeom>
            <a:avLst/>
            <a:gdLst>
              <a:gd name="T0" fmla="*/ 664920 w 3286125"/>
              <a:gd name="T1" fmla="*/ 1157709 h 3286125"/>
              <a:gd name="T2" fmla="*/ 111057 w 3286125"/>
              <a:gd name="T3" fmla="*/ 638592 h 3286125"/>
              <a:gd name="T4" fmla="*/ 663299 w 3286125"/>
              <a:gd name="T5" fmla="*/ 631719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61270" rIns="322539" bIns="0"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C</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5" name="空心弧 14"/>
          <p:cNvSpPr>
            <a:spLocks noChangeArrowheads="1"/>
          </p:cNvSpPr>
          <p:nvPr/>
        </p:nvSpPr>
        <p:spPr bwMode="auto">
          <a:xfrm flipH="1">
            <a:off x="3398391" y="1577319"/>
            <a:ext cx="2463684" cy="2433821"/>
          </a:xfrm>
          <a:custGeom>
            <a:avLst/>
            <a:gdLst>
              <a:gd name="T0" fmla="*/ 664920 w 3286125"/>
              <a:gd name="T1" fmla="*/ 1157709 h 3286125"/>
              <a:gd name="T2" fmla="*/ 111057 w 3286125"/>
              <a:gd name="T3" fmla="*/ 638592 h 3286125"/>
              <a:gd name="T4" fmla="*/ 663299 w 3286125"/>
              <a:gd name="T5" fmla="*/ 631719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22539" tIns="161270" rIns="0" bIns="0"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        D</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6" name="等腰三角形 15"/>
          <p:cNvSpPr>
            <a:spLocks noChangeArrowheads="1"/>
          </p:cNvSpPr>
          <p:nvPr/>
        </p:nvSpPr>
        <p:spPr bwMode="auto">
          <a:xfrm rot="-2700000">
            <a:off x="3553677" y="1829659"/>
            <a:ext cx="246369" cy="209040"/>
          </a:xfrm>
          <a:prstGeom prst="triangle">
            <a:avLst>
              <a:gd name="adj" fmla="val 50000"/>
            </a:avLst>
          </a:prstGeom>
          <a:solidFill>
            <a:schemeClr val="bg2"/>
          </a:solidFill>
          <a:ln w="12700"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7" name="等腰三角形 16"/>
          <p:cNvSpPr>
            <a:spLocks noChangeArrowheads="1"/>
          </p:cNvSpPr>
          <p:nvPr/>
        </p:nvSpPr>
        <p:spPr bwMode="auto">
          <a:xfrm rot="2700000" flipV="1">
            <a:off x="3553677" y="3542293"/>
            <a:ext cx="246369" cy="210533"/>
          </a:xfrm>
          <a:prstGeom prst="triangle">
            <a:avLst>
              <a:gd name="adj" fmla="val 50000"/>
            </a:avLst>
          </a:prstGeom>
          <a:solidFill>
            <a:schemeClr val="bg2"/>
          </a:solidFill>
          <a:ln w="12700" algn="ctr">
            <a:noFill/>
            <a:miter lim="800000"/>
            <a:headEnd/>
            <a:tailEnd/>
          </a:ln>
        </p:spPr>
        <p:txBody>
          <a:bodyPr rot="10800000"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8" name="等腰三角形 17"/>
          <p:cNvSpPr>
            <a:spLocks noChangeArrowheads="1"/>
          </p:cNvSpPr>
          <p:nvPr/>
        </p:nvSpPr>
        <p:spPr bwMode="auto">
          <a:xfrm rot="2700000" flipH="1">
            <a:off x="5439516" y="1829659"/>
            <a:ext cx="246368" cy="209040"/>
          </a:xfrm>
          <a:prstGeom prst="triangle">
            <a:avLst>
              <a:gd name="adj" fmla="val 50000"/>
            </a:avLst>
          </a:prstGeom>
          <a:solidFill>
            <a:schemeClr val="tx2"/>
          </a:solidFill>
          <a:ln w="12700"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1" name="等腰三角形 20"/>
          <p:cNvSpPr>
            <a:spLocks noChangeArrowheads="1"/>
          </p:cNvSpPr>
          <p:nvPr/>
        </p:nvSpPr>
        <p:spPr bwMode="auto">
          <a:xfrm rot="-2700000" flipH="1" flipV="1">
            <a:off x="5439516" y="3542293"/>
            <a:ext cx="246368" cy="210533"/>
          </a:xfrm>
          <a:prstGeom prst="triangle">
            <a:avLst>
              <a:gd name="adj" fmla="val 50000"/>
            </a:avLst>
          </a:prstGeom>
          <a:solidFill>
            <a:schemeClr val="tx2"/>
          </a:solidFill>
          <a:ln w="12700" algn="ctr">
            <a:noFill/>
            <a:miter lim="800000"/>
            <a:headEnd/>
            <a:tailEnd/>
          </a:ln>
        </p:spPr>
        <p:txBody>
          <a:bodyPr rot="10800000"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3" name="椭圆 22"/>
          <p:cNvSpPr>
            <a:spLocks noChangeArrowheads="1"/>
          </p:cNvSpPr>
          <p:nvPr/>
        </p:nvSpPr>
        <p:spPr bwMode="auto">
          <a:xfrm>
            <a:off x="3141570" y="1333936"/>
            <a:ext cx="2956421" cy="2920585"/>
          </a:xfrm>
          <a:prstGeom prst="ellipse">
            <a:avLst/>
          </a:prstGeom>
          <a:noFill/>
          <a:ln w="12700" algn="ctr">
            <a:solidFill>
              <a:srgbClr val="7F7F7F"/>
            </a:solidFill>
            <a:prstDash val="dash"/>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4" name="文本框 23"/>
          <p:cNvSpPr txBox="1">
            <a:spLocks noChangeArrowheads="1"/>
          </p:cNvSpPr>
          <p:nvPr/>
        </p:nvSpPr>
        <p:spPr bwMode="auto">
          <a:xfrm>
            <a:off x="3886648" y="2526957"/>
            <a:ext cx="1467758" cy="763616"/>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sp>
        <p:nvSpPr>
          <p:cNvPr id="28" name="文本框 27"/>
          <p:cNvSpPr txBox="1">
            <a:spLocks noChangeArrowheads="1"/>
          </p:cNvSpPr>
          <p:nvPr/>
        </p:nvSpPr>
        <p:spPr bwMode="auto">
          <a:xfrm>
            <a:off x="312068" y="1534017"/>
            <a:ext cx="2796654"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p:txBody>
      </p:sp>
      <p:sp>
        <p:nvSpPr>
          <p:cNvPr id="2" name="文本框 27"/>
          <p:cNvSpPr txBox="1">
            <a:spLocks noChangeArrowheads="1"/>
          </p:cNvSpPr>
          <p:nvPr/>
        </p:nvSpPr>
        <p:spPr bwMode="auto">
          <a:xfrm>
            <a:off x="304601" y="3569170"/>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p:txBody>
      </p:sp>
      <p:sp>
        <p:nvSpPr>
          <p:cNvPr id="3" name="文本框 27"/>
          <p:cNvSpPr txBox="1">
            <a:spLocks noChangeArrowheads="1"/>
          </p:cNvSpPr>
          <p:nvPr/>
        </p:nvSpPr>
        <p:spPr bwMode="auto">
          <a:xfrm>
            <a:off x="5587336" y="3569170"/>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p:txBody>
      </p:sp>
      <p:sp>
        <p:nvSpPr>
          <p:cNvPr id="4" name="文本框 27"/>
          <p:cNvSpPr txBox="1">
            <a:spLocks noChangeArrowheads="1"/>
          </p:cNvSpPr>
          <p:nvPr/>
        </p:nvSpPr>
        <p:spPr bwMode="auto">
          <a:xfrm>
            <a:off x="5587336" y="1537003"/>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p:txBody>
      </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095181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50324" y="2202519"/>
            <a:ext cx="5060892" cy="1455773"/>
          </a:xfrm>
          <a:prstGeom prst="rect">
            <a:avLst/>
          </a:prstGeom>
        </p:spPr>
      </p:pic>
      <p:grpSp>
        <p:nvGrpSpPr>
          <p:cNvPr id="14" name="组合 13"/>
          <p:cNvGrpSpPr/>
          <p:nvPr/>
        </p:nvGrpSpPr>
        <p:grpSpPr>
          <a:xfrm>
            <a:off x="2561488" y="1478759"/>
            <a:ext cx="1732736" cy="1513304"/>
            <a:chOff x="9224782" y="2628163"/>
            <a:chExt cx="2397222" cy="2093640"/>
          </a:xfrm>
        </p:grpSpPr>
        <p:grpSp>
          <p:nvGrpSpPr>
            <p:cNvPr id="15" name="组合 14"/>
            <p:cNvGrpSpPr/>
            <p:nvPr/>
          </p:nvGrpSpPr>
          <p:grpSpPr>
            <a:xfrm>
              <a:off x="9224782" y="2628163"/>
              <a:ext cx="2397222" cy="2093640"/>
              <a:chOff x="9224782" y="2628163"/>
              <a:chExt cx="2397222" cy="2093640"/>
            </a:xfrm>
          </p:grpSpPr>
          <p:grpSp>
            <p:nvGrpSpPr>
              <p:cNvPr id="17" name="组合 16"/>
              <p:cNvGrpSpPr/>
              <p:nvPr/>
            </p:nvGrpSpPr>
            <p:grpSpPr>
              <a:xfrm>
                <a:off x="9224782" y="2628163"/>
                <a:ext cx="2397222" cy="2093640"/>
                <a:chOff x="1511944" y="2420246"/>
                <a:chExt cx="2627152" cy="2294453"/>
              </a:xfrm>
              <a:effectLst>
                <a:outerShdw blurRad="203200" dist="38100" dir="3780000" sx="103000" sy="103000" algn="t" rotWithShape="0">
                  <a:prstClr val="black">
                    <a:alpha val="25000"/>
                  </a:prstClr>
                </a:outerShdw>
              </a:effectLst>
            </p:grpSpPr>
            <p:sp>
              <p:nvSpPr>
                <p:cNvPr id="1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sp>
              <p:nvSpPr>
                <p:cNvPr id="2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18" name="Freeform 7"/>
              <p:cNvSpPr>
                <a:spLocks/>
              </p:cNvSpPr>
              <p:nvPr/>
            </p:nvSpPr>
            <p:spPr bwMode="auto">
              <a:xfrm>
                <a:off x="9536465" y="287211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16" name="TextBox 95"/>
            <p:cNvSpPr txBox="1"/>
            <p:nvPr/>
          </p:nvSpPr>
          <p:spPr>
            <a:xfrm>
              <a:off x="9918251" y="3180762"/>
              <a:ext cx="1010288" cy="97935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smtClean="0">
                  <a:ln>
                    <a:noFill/>
                  </a:ln>
                  <a:solidFill>
                    <a:prstClr val="white"/>
                  </a:solidFill>
                  <a:effectLst/>
                  <a:uLnTx/>
                  <a:uFillTx/>
                  <a:latin typeface="DFGothic-EB" panose="02010609010101010101" pitchFamily="1" charset="-128"/>
                  <a:ea typeface="DFGothic-EB" panose="02010609010101010101" pitchFamily="1" charset="-128"/>
                  <a:cs typeface="+mn-cs"/>
                </a:rPr>
                <a:t>05</a:t>
              </a:r>
              <a:endParaRPr kumimoji="0" lang="zh-CN" altLang="en-US" sz="4000" b="0" i="0" u="none" strike="noStrike" kern="1200" cap="none" spc="0" normalizeH="0" baseline="0" noProof="0" dirty="0">
                <a:ln>
                  <a:noFill/>
                </a:ln>
                <a:solidFill>
                  <a:prstClr val="white"/>
                </a:solidFill>
                <a:effectLst/>
                <a:uLnTx/>
                <a:uFillTx/>
                <a:latin typeface="DFGothic-EB" panose="02010609010101010101" pitchFamily="1" charset="-128"/>
                <a:ea typeface="DFGothic-EB" panose="02010609010101010101" pitchFamily="1" charset="-128"/>
                <a:cs typeface="+mn-cs"/>
              </a:endParaRPr>
            </a:p>
          </p:txBody>
        </p:sp>
      </p:grpSp>
      <p:grpSp>
        <p:nvGrpSpPr>
          <p:cNvPr id="21" name="组合 20"/>
          <p:cNvGrpSpPr/>
          <p:nvPr/>
        </p:nvGrpSpPr>
        <p:grpSpPr>
          <a:xfrm>
            <a:off x="4319985" y="1855435"/>
            <a:ext cx="2738242" cy="877555"/>
            <a:chOff x="9752962" y="4978665"/>
            <a:chExt cx="1976761" cy="1214088"/>
          </a:xfrm>
        </p:grpSpPr>
        <p:sp>
          <p:nvSpPr>
            <p:cNvPr id="22" name="TextBox 110"/>
            <p:cNvSpPr txBox="1"/>
            <p:nvPr/>
          </p:nvSpPr>
          <p:spPr>
            <a:xfrm>
              <a:off x="9752962" y="4978665"/>
              <a:ext cx="1537897" cy="894192"/>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effectLst/>
                  <a:uLnTx/>
                  <a:uFillTx/>
                  <a:latin typeface="思源黑体 CN Medium" pitchFamily="34" charset="-122"/>
                  <a:ea typeface="思源黑体 CN Medium" pitchFamily="34" charset="-122"/>
                  <a:cs typeface="+mn-cs"/>
                </a:rPr>
                <a:t>明年计划</a:t>
              </a:r>
            </a:p>
          </p:txBody>
        </p:sp>
        <p:sp>
          <p:nvSpPr>
            <p:cNvPr id="23" name="TextBox 111"/>
            <p:cNvSpPr txBox="1"/>
            <p:nvPr/>
          </p:nvSpPr>
          <p:spPr>
            <a:xfrm>
              <a:off x="9906591" y="5724367"/>
              <a:ext cx="1823132" cy="46838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effectLst/>
                  <a:uLnTx/>
                  <a:uFillTx/>
                  <a:latin typeface="思源黑体 CN Medium" pitchFamily="34" charset="-122"/>
                  <a:ea typeface="思源黑体 CN Medium" pitchFamily="34" charset="-122"/>
                  <a:cs typeface="+mn-cs"/>
                </a:rPr>
                <a:t>WORKREPORT</a:t>
              </a:r>
              <a:endParaRPr kumimoji="0" lang="zh-CN" altLang="en-US" sz="1600" b="0" i="0" u="none" strike="noStrike" kern="1200" cap="none" spc="0" normalizeH="0" baseline="0" noProof="0" dirty="0">
                <a:ln>
                  <a:noFill/>
                </a:ln>
                <a:effectLst/>
                <a:uLnTx/>
                <a:uFillTx/>
                <a:latin typeface="思源黑体 CN Medium" pitchFamily="34" charset="-122"/>
                <a:ea typeface="思源黑体 CN Medium" pitchFamily="34" charset="-122"/>
                <a:cs typeface="+mn-cs"/>
              </a:endParaRPr>
            </a:p>
          </p:txBody>
        </p:sp>
      </p:grpSp>
      <p:pic>
        <p:nvPicPr>
          <p:cNvPr id="24" name="图片 23"/>
          <p:cNvPicPr>
            <a:picLocks noChangeAspect="1"/>
          </p:cNvPicPr>
          <p:nvPr/>
        </p:nvPicPr>
        <p:blipFill rotWithShape="1">
          <a:blip r:embed="rId3" cstate="screen">
            <a:extLst>
              <a:ext uri="{28A0092B-C50C-407E-A947-70E740481C1C}">
                <a14:useLocalDpi xmlns:a14="http://schemas.microsoft.com/office/drawing/2010/main"/>
              </a:ext>
            </a:extLst>
          </a:blip>
          <a:srcRect t="-5300"/>
          <a:stretch/>
        </p:blipFill>
        <p:spPr>
          <a:xfrm>
            <a:off x="0" y="3597917"/>
            <a:ext cx="9144000" cy="1553028"/>
          </a:xfrm>
          <a:prstGeom prst="rect">
            <a:avLst/>
          </a:prstGeom>
        </p:spPr>
      </p:pic>
    </p:spTree>
    <p:extLst>
      <p:ext uri="{BB962C8B-B14F-4D97-AF65-F5344CB8AC3E}">
        <p14:creationId xmlns:p14="http://schemas.microsoft.com/office/powerpoint/2010/main" val="267545012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withEffect">
                                  <p:stCondLst>
                                    <p:cond delay="120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 calcmode="lin" valueType="num">
                                      <p:cBhvr>
                                        <p:cTn id="9" dur="500" fill="hold"/>
                                        <p:tgtEl>
                                          <p:spTgt spid="14"/>
                                        </p:tgtEl>
                                        <p:attrNameLst>
                                          <p:attrName>ppt_x</p:attrName>
                                        </p:attrNameLst>
                                      </p:cBhvr>
                                      <p:tavLst>
                                        <p:tav tm="0">
                                          <p:val>
                                            <p:fltVal val="0.5"/>
                                          </p:val>
                                        </p:tav>
                                        <p:tav tm="100000">
                                          <p:val>
                                            <p:strVal val="#ppt_x"/>
                                          </p:val>
                                        </p:tav>
                                      </p:tavLst>
                                    </p:anim>
                                    <p:anim calcmode="lin" valueType="num">
                                      <p:cBhvr>
                                        <p:cTn id="10" dur="500" fill="hold"/>
                                        <p:tgtEl>
                                          <p:spTgt spid="14"/>
                                        </p:tgtEl>
                                        <p:attrNameLst>
                                          <p:attrName>ppt_y</p:attrName>
                                        </p:attrNameLst>
                                      </p:cBhvr>
                                      <p:tavLst>
                                        <p:tav tm="0">
                                          <p:val>
                                            <p:fltVal val="0.5"/>
                                          </p:val>
                                        </p:tav>
                                        <p:tav tm="100000">
                                          <p:val>
                                            <p:strVal val="#ppt_y"/>
                                          </p:val>
                                        </p:tav>
                                      </p:tavLst>
                                    </p:anim>
                                  </p:childTnLst>
                                </p:cTn>
                              </p:par>
                              <p:par>
                                <p:cTn id="11" presetID="42" presetClass="entr" presetSubtype="0" fill="hold" nodeType="withEffect">
                                  <p:stCondLst>
                                    <p:cond delay="220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2000"/>
                                        <p:tgtEl>
                                          <p:spTgt spid="21"/>
                                        </p:tgtEl>
                                      </p:cBhvr>
                                    </p:animEffect>
                                    <p:anim calcmode="lin" valueType="num">
                                      <p:cBhvr>
                                        <p:cTn id="14" dur="2000" fill="hold"/>
                                        <p:tgtEl>
                                          <p:spTgt spid="21"/>
                                        </p:tgtEl>
                                        <p:attrNameLst>
                                          <p:attrName>ppt_x</p:attrName>
                                        </p:attrNameLst>
                                      </p:cBhvr>
                                      <p:tavLst>
                                        <p:tav tm="0">
                                          <p:val>
                                            <p:strVal val="#ppt_x"/>
                                          </p:val>
                                        </p:tav>
                                        <p:tav tm="100000">
                                          <p:val>
                                            <p:strVal val="#ppt_x"/>
                                          </p:val>
                                        </p:tav>
                                      </p:tavLst>
                                    </p:anim>
                                    <p:anim calcmode="lin" valueType="num">
                                      <p:cBhvr>
                                        <p:cTn id="15" dur="2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八角星 1"/>
          <p:cNvSpPr/>
          <p:nvPr/>
        </p:nvSpPr>
        <p:spPr>
          <a:xfrm>
            <a:off x="3149037" y="1442936"/>
            <a:ext cx="3381966" cy="2937009"/>
          </a:xfrm>
          <a:custGeom>
            <a:avLst/>
            <a:gdLst>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87360" h="4738742">
                <a:moveTo>
                  <a:pt x="65388" y="2340260"/>
                </a:moveTo>
                <a:cubicBezTo>
                  <a:pt x="-313862" y="2157014"/>
                  <a:pt x="1074836" y="2066325"/>
                  <a:pt x="1203137" y="1790523"/>
                </a:cubicBezTo>
                <a:lnTo>
                  <a:pt x="835197" y="685446"/>
                </a:lnTo>
                <a:cubicBezTo>
                  <a:pt x="712550" y="317087"/>
                  <a:pt x="1766536" y="1127306"/>
                  <a:pt x="2076283" y="1013065"/>
                </a:cubicBezTo>
                <a:cubicBezTo>
                  <a:pt x="2386030" y="898824"/>
                  <a:pt x="2487881" y="0"/>
                  <a:pt x="2693680" y="0"/>
                </a:cubicBezTo>
                <a:cubicBezTo>
                  <a:pt x="2899479" y="0"/>
                  <a:pt x="3001330" y="898824"/>
                  <a:pt x="3311077" y="1013065"/>
                </a:cubicBezTo>
                <a:lnTo>
                  <a:pt x="4552163" y="685446"/>
                </a:lnTo>
                <a:cubicBezTo>
                  <a:pt x="4965858" y="576240"/>
                  <a:pt x="4055922" y="1514721"/>
                  <a:pt x="4184223" y="1790523"/>
                </a:cubicBezTo>
                <a:lnTo>
                  <a:pt x="5321972" y="2340260"/>
                </a:lnTo>
                <a:cubicBezTo>
                  <a:pt x="5701222" y="2523506"/>
                  <a:pt x="4312524" y="2614195"/>
                  <a:pt x="4184223" y="2889997"/>
                </a:cubicBezTo>
                <a:lnTo>
                  <a:pt x="4552163" y="3995074"/>
                </a:lnTo>
                <a:cubicBezTo>
                  <a:pt x="4674810" y="4363433"/>
                  <a:pt x="3620824" y="3553214"/>
                  <a:pt x="3311077" y="3667455"/>
                </a:cubicBezTo>
                <a:lnTo>
                  <a:pt x="2693680" y="4680520"/>
                </a:lnTo>
                <a:cubicBezTo>
                  <a:pt x="2487881" y="5018208"/>
                  <a:pt x="2386030" y="3781696"/>
                  <a:pt x="2076283" y="3667455"/>
                </a:cubicBezTo>
                <a:lnTo>
                  <a:pt x="835197" y="3995074"/>
                </a:lnTo>
                <a:cubicBezTo>
                  <a:pt x="421502" y="4104280"/>
                  <a:pt x="1331438" y="3165799"/>
                  <a:pt x="1203137" y="2889997"/>
                </a:cubicBezTo>
                <a:lnTo>
                  <a:pt x="65388" y="2340260"/>
                </a:lnTo>
                <a:close/>
              </a:path>
            </a:pathLst>
          </a:custGeom>
          <a:noFill/>
          <a:ln w="25400" cap="flat" cmpd="sng" algn="ctr">
            <a:solidFill>
              <a:sysClr val="window" lastClr="FFFFFF">
                <a:lumMod val="65000"/>
              </a:sysClr>
            </a:solidFill>
            <a:prstDash val="sysDot"/>
          </a:ln>
          <a:effectLst/>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1693"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11" name="TextBox 10"/>
          <p:cNvSpPr txBox="1">
            <a:spLocks noChangeArrowheads="1"/>
          </p:cNvSpPr>
          <p:nvPr/>
        </p:nvSpPr>
        <p:spPr bwMode="auto">
          <a:xfrm>
            <a:off x="3823936" y="2730025"/>
            <a:ext cx="2106823" cy="335060"/>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ct val="80000"/>
              </a:lnSpc>
              <a:spcBef>
                <a:spcPct val="0"/>
              </a:spcBef>
              <a:spcAft>
                <a:spcPct val="0"/>
              </a:spcAft>
              <a:buClrTx/>
              <a:buSzTx/>
              <a:buFontTx/>
              <a:buNone/>
              <a:tabLst/>
              <a:defRPr/>
            </a:pPr>
            <a:r>
              <a:rPr kumimoji="0" lang="zh-CN" altLang="en-US" sz="1975" b="0" i="0" u="none" strike="noStrike" kern="1200" cap="none" spc="0" normalizeH="0" baseline="0" noProof="0">
                <a:ln>
                  <a:noFill/>
                </a:ln>
                <a:solidFill>
                  <a:srgbClr val="808080"/>
                </a:solidFill>
                <a:effectLst/>
                <a:uLnTx/>
                <a:uFillTx/>
                <a:latin typeface="方正兰亭中粗黑_GBK"/>
                <a:ea typeface="方正兰亭中粗黑_GBK"/>
                <a:cs typeface="Times New Roman" pitchFamily="18" charset="0"/>
              </a:rPr>
              <a:t>单击添加标题</a:t>
            </a:r>
          </a:p>
        </p:txBody>
      </p:sp>
      <p:sp>
        <p:nvSpPr>
          <p:cNvPr id="12" name="TextBox 11"/>
          <p:cNvSpPr txBox="1">
            <a:spLocks noChangeArrowheads="1"/>
          </p:cNvSpPr>
          <p:nvPr/>
        </p:nvSpPr>
        <p:spPr bwMode="auto">
          <a:xfrm>
            <a:off x="622641" y="2674777"/>
            <a:ext cx="1400567"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grpSp>
        <p:nvGrpSpPr>
          <p:cNvPr id="36" name="组合 35"/>
          <p:cNvGrpSpPr>
            <a:grpSpLocks/>
          </p:cNvGrpSpPr>
          <p:nvPr/>
        </p:nvGrpSpPr>
        <p:grpSpPr bwMode="auto">
          <a:xfrm>
            <a:off x="2157590" y="2258192"/>
            <a:ext cx="1175102" cy="1167637"/>
            <a:chOff x="2156937" y="2254859"/>
            <a:chExt cx="1174912" cy="1181409"/>
          </a:xfrm>
        </p:grpSpPr>
        <p:sp>
          <p:nvSpPr>
            <p:cNvPr id="87073" name="椭圆 9"/>
            <p:cNvSpPr>
              <a:spLocks noChangeArrowheads="1"/>
            </p:cNvSpPr>
            <p:nvPr/>
          </p:nvSpPr>
          <p:spPr bwMode="auto">
            <a:xfrm>
              <a:off x="2156937" y="2254859"/>
              <a:ext cx="1174912" cy="1181409"/>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base" latinLnBrk="0" hangingPunct="1">
                <a:lnSpc>
                  <a:spcPct val="100000"/>
                </a:lnSpc>
                <a:spcBef>
                  <a:spcPct val="0"/>
                </a:spcBef>
                <a:spcAft>
                  <a:spcPct val="0"/>
                </a:spcAft>
                <a:buClrTx/>
                <a:buSzTx/>
                <a:buFontTx/>
                <a:buNone/>
                <a:tabLst/>
                <a:defRPr/>
              </a:pPr>
              <a:endParaRPr kumimoji="0" lang="en-US" altLang="zh-CN" sz="1787"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4" name="TextBox 19"/>
            <p:cNvSpPr txBox="1">
              <a:spLocks noChangeArrowheads="1"/>
            </p:cNvSpPr>
            <p:nvPr/>
          </p:nvSpPr>
          <p:spPr bwMode="auto">
            <a:xfrm flipH="1">
              <a:off x="2401225" y="2661527"/>
              <a:ext cx="686337" cy="491342"/>
            </a:xfrm>
            <a:prstGeom prst="rect">
              <a:avLst/>
            </a:prstGeom>
            <a:solidFill>
              <a:schemeClr val="bg2"/>
            </a:solidFill>
            <a:ln w="9525">
              <a:noFill/>
              <a:miter lim="800000"/>
              <a:headEnd/>
              <a:tailEnd/>
            </a:ln>
          </p:spPr>
          <p:txBody>
            <a:bodyPr lIns="91028" tIns="45514" rIns="91028" bIns="45514">
              <a:spAutoFit/>
            </a:bodyPr>
            <a:lstStyle/>
            <a:p>
              <a:pPr marL="0" marR="0" lvl="0" indent="0" algn="ctr" defTabSz="910854" rtl="0" eaLnBrk="1" fontAlgn="base" latinLnBrk="0" hangingPunct="1">
                <a:lnSpc>
                  <a:spcPct val="80000"/>
                </a:lnSpc>
                <a:spcBef>
                  <a:spcPct val="0"/>
                </a:spcBef>
                <a:spcAft>
                  <a:spcPct val="0"/>
                </a:spcAft>
                <a:buClrTx/>
                <a:buSzTx/>
                <a:buFontTx/>
                <a:buNone/>
                <a:tabLst/>
                <a:defRPr/>
              </a:pPr>
              <a:r>
                <a:rPr kumimoji="0" lang="en-US" altLang="zh-CN" sz="3198" b="1" i="0" u="none" strike="noStrike" kern="1200" cap="none" spc="0" normalizeH="0" baseline="0" noProof="0">
                  <a:ln>
                    <a:noFill/>
                  </a:ln>
                  <a:solidFill>
                    <a:srgbClr val="FFFFFF"/>
                  </a:solidFill>
                  <a:effectLst/>
                  <a:uLnTx/>
                  <a:uFillTx/>
                  <a:latin typeface="Arial Rounded MT Bold"/>
                  <a:ea typeface="微软雅黑" pitchFamily="34" charset="-122"/>
                  <a:cs typeface="Times New Roman" pitchFamily="18" charset="0"/>
                </a:rPr>
                <a:t>01</a:t>
              </a:r>
              <a:endParaRPr kumimoji="0" lang="zh-CN" altLang="en-US" sz="3198" b="1" i="0" u="none" strike="noStrike" kern="1200" cap="none" spc="0" normalizeH="0" baseline="0" noProof="0">
                <a:ln>
                  <a:noFill/>
                </a:ln>
                <a:solidFill>
                  <a:srgbClr val="FFFFFF"/>
                </a:solidFill>
                <a:effectLst/>
                <a:uLnTx/>
                <a:uFillTx/>
                <a:latin typeface="Arial Rounded MT Bold"/>
                <a:ea typeface="微软雅黑" pitchFamily="34" charset="-122"/>
                <a:cs typeface="Times New Roman" pitchFamily="18" charset="0"/>
              </a:endParaRPr>
            </a:p>
          </p:txBody>
        </p:sp>
      </p:grpSp>
      <p:grpSp>
        <p:nvGrpSpPr>
          <p:cNvPr id="37" name="组合 36"/>
          <p:cNvGrpSpPr>
            <a:grpSpLocks/>
          </p:cNvGrpSpPr>
          <p:nvPr/>
        </p:nvGrpSpPr>
        <p:grpSpPr bwMode="auto">
          <a:xfrm>
            <a:off x="3098270" y="1130869"/>
            <a:ext cx="916789" cy="909324"/>
            <a:chOff x="3099327" y="1113459"/>
            <a:chExt cx="914917" cy="919977"/>
          </a:xfrm>
        </p:grpSpPr>
        <p:sp>
          <p:nvSpPr>
            <p:cNvPr id="87071" name="椭圆 8"/>
            <p:cNvSpPr>
              <a:spLocks noChangeArrowheads="1"/>
            </p:cNvSpPr>
            <p:nvPr/>
          </p:nvSpPr>
          <p:spPr bwMode="auto">
            <a:xfrm>
              <a:off x="3099327" y="1113459"/>
              <a:ext cx="914917" cy="919977"/>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base" latinLnBrk="0" hangingPunct="1">
                <a:lnSpc>
                  <a:spcPct val="100000"/>
                </a:lnSpc>
                <a:spcBef>
                  <a:spcPct val="0"/>
                </a:spcBef>
                <a:spcAft>
                  <a:spcPct val="0"/>
                </a:spcAft>
                <a:buClrTx/>
                <a:buSzTx/>
                <a:buFontTx/>
                <a:buNone/>
                <a:tabLst/>
                <a:defRPr/>
              </a:pPr>
              <a:endParaRPr kumimoji="0" lang="en-US" altLang="zh-CN" sz="1787"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2" name="TextBox 20"/>
            <p:cNvSpPr txBox="1">
              <a:spLocks noChangeArrowheads="1"/>
            </p:cNvSpPr>
            <p:nvPr/>
          </p:nvSpPr>
          <p:spPr bwMode="auto">
            <a:xfrm flipH="1">
              <a:off x="3213617" y="1414033"/>
              <a:ext cx="686337" cy="444467"/>
            </a:xfrm>
            <a:prstGeom prst="rect">
              <a:avLst/>
            </a:prstGeom>
            <a:solidFill>
              <a:schemeClr val="tx2"/>
            </a:solidFill>
            <a:ln w="9525">
              <a:noFill/>
              <a:miter lim="800000"/>
              <a:headEnd/>
              <a:tailEnd/>
            </a:ln>
          </p:spPr>
          <p:txBody>
            <a:bodyPr lIns="91028" tIns="45514" rIns="91028" bIns="45514">
              <a:spAutoFit/>
            </a:bodyPr>
            <a:lstStyle/>
            <a:p>
              <a:pPr marL="0" marR="0" lvl="0" indent="0" algn="ctr" defTabSz="910854" rtl="0" eaLnBrk="1" fontAlgn="base" latinLnBrk="0" hangingPunct="1">
                <a:lnSpc>
                  <a:spcPct val="80000"/>
                </a:lnSpc>
                <a:spcBef>
                  <a:spcPct val="0"/>
                </a:spcBef>
                <a:spcAft>
                  <a:spcPct val="0"/>
                </a:spcAft>
                <a:buClrTx/>
                <a:buSzTx/>
                <a:buFontTx/>
                <a:buNone/>
                <a:tabLst/>
                <a:defRPr/>
              </a:pPr>
              <a:r>
                <a:rPr kumimoji="0" lang="en-US" altLang="zh-CN" sz="2822" b="1" i="0" u="none" strike="noStrike" kern="1200" cap="none" spc="0" normalizeH="0" baseline="0" noProof="0">
                  <a:ln>
                    <a:noFill/>
                  </a:ln>
                  <a:solidFill>
                    <a:srgbClr val="FFFFFF"/>
                  </a:solidFill>
                  <a:effectLst/>
                  <a:uLnTx/>
                  <a:uFillTx/>
                  <a:latin typeface="Arial Rounded MT Bold"/>
                  <a:ea typeface="微软雅黑" pitchFamily="34" charset="-122"/>
                  <a:cs typeface="Times New Roman" pitchFamily="18" charset="0"/>
                </a:rPr>
                <a:t>02</a:t>
              </a:r>
              <a:endParaRPr kumimoji="0" lang="zh-CN" altLang="en-US" sz="2822" b="1" i="0" u="none" strike="noStrike" kern="1200" cap="none" spc="0" normalizeH="0" baseline="0" noProof="0">
                <a:ln>
                  <a:noFill/>
                </a:ln>
                <a:solidFill>
                  <a:srgbClr val="FFFFFF"/>
                </a:solidFill>
                <a:effectLst/>
                <a:uLnTx/>
                <a:uFillTx/>
                <a:latin typeface="Arial Rounded MT Bold"/>
                <a:ea typeface="微软雅黑" pitchFamily="34" charset="-122"/>
                <a:cs typeface="Times New Roman" pitchFamily="18" charset="0"/>
              </a:endParaRPr>
            </a:p>
          </p:txBody>
        </p:sp>
      </p:grpSp>
      <p:grpSp>
        <p:nvGrpSpPr>
          <p:cNvPr id="38" name="组合 37"/>
          <p:cNvGrpSpPr>
            <a:grpSpLocks/>
          </p:cNvGrpSpPr>
          <p:nvPr/>
        </p:nvGrpSpPr>
        <p:grpSpPr bwMode="auto">
          <a:xfrm>
            <a:off x="4518247" y="891966"/>
            <a:ext cx="710735" cy="706257"/>
            <a:chOff x="4518253" y="871343"/>
            <a:chExt cx="710523" cy="714453"/>
          </a:xfrm>
        </p:grpSpPr>
        <p:sp>
          <p:nvSpPr>
            <p:cNvPr id="87069" name="椭圆 7"/>
            <p:cNvSpPr>
              <a:spLocks noChangeArrowheads="1"/>
            </p:cNvSpPr>
            <p:nvPr/>
          </p:nvSpPr>
          <p:spPr bwMode="auto">
            <a:xfrm>
              <a:off x="4518253" y="871343"/>
              <a:ext cx="710523" cy="714453"/>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base" latinLnBrk="0" hangingPunct="1">
                <a:lnSpc>
                  <a:spcPct val="100000"/>
                </a:lnSpc>
                <a:spcBef>
                  <a:spcPct val="0"/>
                </a:spcBef>
                <a:spcAft>
                  <a:spcPct val="0"/>
                </a:spcAft>
                <a:buClrTx/>
                <a:buSzTx/>
                <a:buFontTx/>
                <a:buNone/>
                <a:tabLst/>
                <a:defRPr/>
              </a:pPr>
              <a:endParaRPr kumimoji="0" lang="en-US" altLang="zh-CN" sz="1787"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0" name="TextBox 21"/>
            <p:cNvSpPr txBox="1">
              <a:spLocks noChangeArrowheads="1"/>
            </p:cNvSpPr>
            <p:nvPr/>
          </p:nvSpPr>
          <p:spPr bwMode="auto">
            <a:xfrm flipH="1">
              <a:off x="4530195" y="1093382"/>
              <a:ext cx="686639" cy="385910"/>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ct val="80000"/>
                </a:lnSpc>
                <a:spcBef>
                  <a:spcPct val="0"/>
                </a:spcBef>
                <a:spcAft>
                  <a:spcPct val="0"/>
                </a:spcAft>
                <a:buClrTx/>
                <a:buSzTx/>
                <a:buFontTx/>
                <a:buNone/>
                <a:tabLst/>
                <a:defRPr/>
              </a:pPr>
              <a:r>
                <a:rPr kumimoji="0" lang="en-US" altLang="zh-CN" sz="2352" b="1" i="0" u="none" strike="noStrike" kern="1200" cap="none" spc="0" normalizeH="0" baseline="0" noProof="0">
                  <a:ln>
                    <a:noFill/>
                  </a:ln>
                  <a:solidFill>
                    <a:srgbClr val="FFFFFF"/>
                  </a:solidFill>
                  <a:effectLst/>
                  <a:uLnTx/>
                  <a:uFillTx/>
                  <a:latin typeface="Arial Rounded MT Bold"/>
                  <a:ea typeface="微软雅黑" pitchFamily="34" charset="-122"/>
                  <a:cs typeface="Times New Roman" pitchFamily="18" charset="0"/>
                </a:rPr>
                <a:t>03</a:t>
              </a:r>
              <a:endParaRPr kumimoji="0" lang="zh-CN" altLang="en-US" sz="2352" b="1" i="0" u="none" strike="noStrike" kern="1200" cap="none" spc="0" normalizeH="0" baseline="0" noProof="0">
                <a:ln>
                  <a:noFill/>
                </a:ln>
                <a:solidFill>
                  <a:srgbClr val="FFFFFF"/>
                </a:solidFill>
                <a:effectLst/>
                <a:uLnTx/>
                <a:uFillTx/>
                <a:latin typeface="Arial Rounded MT Bold"/>
                <a:ea typeface="微软雅黑" pitchFamily="34" charset="-122"/>
                <a:cs typeface="Times New Roman" pitchFamily="18" charset="0"/>
              </a:endParaRPr>
            </a:p>
          </p:txBody>
        </p:sp>
      </p:grpSp>
      <p:grpSp>
        <p:nvGrpSpPr>
          <p:cNvPr id="39" name="组合 38"/>
          <p:cNvGrpSpPr>
            <a:grpSpLocks/>
          </p:cNvGrpSpPr>
          <p:nvPr/>
        </p:nvGrpSpPr>
        <p:grpSpPr bwMode="auto">
          <a:xfrm>
            <a:off x="5863568" y="1532524"/>
            <a:ext cx="686845" cy="506175"/>
            <a:chOff x="5864168" y="1519432"/>
            <a:chExt cx="686337" cy="512529"/>
          </a:xfrm>
        </p:grpSpPr>
        <p:sp>
          <p:nvSpPr>
            <p:cNvPr id="87067" name="椭圆 6"/>
            <p:cNvSpPr>
              <a:spLocks noChangeArrowheads="1"/>
            </p:cNvSpPr>
            <p:nvPr/>
          </p:nvSpPr>
          <p:spPr bwMode="auto">
            <a:xfrm>
              <a:off x="5951799" y="1519432"/>
              <a:ext cx="512529" cy="512529"/>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base" latinLnBrk="0" hangingPunct="1">
                <a:lnSpc>
                  <a:spcPct val="100000"/>
                </a:lnSpc>
                <a:spcBef>
                  <a:spcPct val="0"/>
                </a:spcBef>
                <a:spcAft>
                  <a:spcPct val="0"/>
                </a:spcAft>
                <a:buClrTx/>
                <a:buSzTx/>
                <a:buFontTx/>
                <a:buNone/>
                <a:tabLst/>
                <a:defRPr/>
              </a:pPr>
              <a:endParaRPr kumimoji="0" lang="en-US" altLang="zh-CN" sz="1787"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8" name="TextBox 22"/>
            <p:cNvSpPr txBox="1">
              <a:spLocks noChangeArrowheads="1"/>
            </p:cNvSpPr>
            <p:nvPr/>
          </p:nvSpPr>
          <p:spPr bwMode="auto">
            <a:xfrm flipH="1">
              <a:off x="5864168" y="1652478"/>
              <a:ext cx="686337" cy="339266"/>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ct val="80000"/>
                </a:lnSpc>
                <a:spcBef>
                  <a:spcPct val="0"/>
                </a:spcBef>
                <a:spcAft>
                  <a:spcPct val="0"/>
                </a:spcAft>
                <a:buClrTx/>
                <a:buSzTx/>
                <a:buFontTx/>
                <a:buNone/>
                <a:tabLst/>
                <a:defRPr/>
              </a:pPr>
              <a:r>
                <a:rPr kumimoji="0" lang="en-US" altLang="zh-CN" sz="1975" b="1" i="0" u="none" strike="noStrike" kern="1200" cap="none" spc="0" normalizeH="0" baseline="0" noProof="0">
                  <a:ln>
                    <a:noFill/>
                  </a:ln>
                  <a:solidFill>
                    <a:srgbClr val="FFFFFF"/>
                  </a:solidFill>
                  <a:effectLst/>
                  <a:uLnTx/>
                  <a:uFillTx/>
                  <a:latin typeface="Arial Rounded MT Bold"/>
                  <a:ea typeface="微软雅黑" pitchFamily="34" charset="-122"/>
                  <a:cs typeface="Times New Roman" pitchFamily="18" charset="0"/>
                </a:rPr>
                <a:t>04</a:t>
              </a:r>
              <a:endParaRPr kumimoji="0" lang="zh-CN" altLang="en-US" sz="1975" b="1" i="0" u="none" strike="noStrike" kern="1200" cap="none" spc="0" normalizeH="0" baseline="0" noProof="0">
                <a:ln>
                  <a:noFill/>
                </a:ln>
                <a:solidFill>
                  <a:srgbClr val="FFFFFF"/>
                </a:solidFill>
                <a:effectLst/>
                <a:uLnTx/>
                <a:uFillTx/>
                <a:latin typeface="Arial Rounded MT Bold"/>
                <a:ea typeface="微软雅黑" pitchFamily="34" charset="-122"/>
                <a:cs typeface="Times New Roman" pitchFamily="18" charset="0"/>
              </a:endParaRPr>
            </a:p>
          </p:txBody>
        </p:sp>
      </p:grpSp>
      <p:grpSp>
        <p:nvGrpSpPr>
          <p:cNvPr id="40" name="组合 39"/>
          <p:cNvGrpSpPr>
            <a:grpSpLocks/>
          </p:cNvGrpSpPr>
          <p:nvPr/>
        </p:nvGrpSpPr>
        <p:grpSpPr bwMode="auto">
          <a:xfrm>
            <a:off x="6344360" y="2755407"/>
            <a:ext cx="468847" cy="386724"/>
            <a:chOff x="6343372" y="2757801"/>
            <a:chExt cx="469916" cy="392414"/>
          </a:xfrm>
        </p:grpSpPr>
        <p:sp>
          <p:nvSpPr>
            <p:cNvPr id="87065" name="椭圆 5"/>
            <p:cNvSpPr>
              <a:spLocks noChangeArrowheads="1"/>
            </p:cNvSpPr>
            <p:nvPr/>
          </p:nvSpPr>
          <p:spPr bwMode="auto">
            <a:xfrm>
              <a:off x="6372784" y="2757801"/>
              <a:ext cx="392414" cy="392414"/>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base" latinLnBrk="0" hangingPunct="1">
                <a:lnSpc>
                  <a:spcPct val="100000"/>
                </a:lnSpc>
                <a:spcBef>
                  <a:spcPct val="0"/>
                </a:spcBef>
                <a:spcAft>
                  <a:spcPct val="0"/>
                </a:spcAft>
                <a:buClrTx/>
                <a:buSzTx/>
                <a:buFontTx/>
                <a:buNone/>
                <a:tabLst/>
                <a:defRPr/>
              </a:pPr>
              <a:endParaRPr kumimoji="0" lang="en-US" altLang="zh-CN" sz="1787"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6" name="TextBox 23"/>
            <p:cNvSpPr txBox="1">
              <a:spLocks noChangeArrowheads="1"/>
            </p:cNvSpPr>
            <p:nvPr/>
          </p:nvSpPr>
          <p:spPr bwMode="auto">
            <a:xfrm flipH="1">
              <a:off x="6343372" y="2837112"/>
              <a:ext cx="469916" cy="269527"/>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ct val="80000"/>
                </a:lnSpc>
                <a:spcBef>
                  <a:spcPct val="0"/>
                </a:spcBef>
                <a:spcAft>
                  <a:spcPct val="0"/>
                </a:spcAft>
                <a:buClrTx/>
                <a:buSzTx/>
                <a:buFontTx/>
                <a:buNone/>
                <a:tabLst/>
                <a:defRPr/>
              </a:pPr>
              <a:r>
                <a:rPr kumimoji="0" lang="en-US" altLang="zh-CN" sz="1411" b="1" i="0" u="none" strike="noStrike" kern="1200" cap="none" spc="0" normalizeH="0" baseline="0" noProof="0">
                  <a:ln>
                    <a:noFill/>
                  </a:ln>
                  <a:solidFill>
                    <a:srgbClr val="FFFFFF"/>
                  </a:solidFill>
                  <a:effectLst/>
                  <a:uLnTx/>
                  <a:uFillTx/>
                  <a:latin typeface="Arial Rounded MT Bold"/>
                  <a:ea typeface="微软雅黑" pitchFamily="34" charset="-122"/>
                  <a:cs typeface="Times New Roman" pitchFamily="18" charset="0"/>
                </a:rPr>
                <a:t>05</a:t>
              </a:r>
              <a:endParaRPr kumimoji="0" lang="zh-CN" altLang="en-US" sz="1411" b="1" i="0" u="none" strike="noStrike" kern="1200" cap="none" spc="0" normalizeH="0" baseline="0" noProof="0">
                <a:ln>
                  <a:noFill/>
                </a:ln>
                <a:solidFill>
                  <a:srgbClr val="FFFFFF"/>
                </a:solidFill>
                <a:effectLst/>
                <a:uLnTx/>
                <a:uFillTx/>
                <a:latin typeface="Arial Rounded MT Bold"/>
                <a:ea typeface="微软雅黑" pitchFamily="34" charset="-122"/>
                <a:cs typeface="Times New Roman" pitchFamily="18" charset="0"/>
              </a:endParaRPr>
            </a:p>
          </p:txBody>
        </p:sp>
      </p:grpSp>
      <p:grpSp>
        <p:nvGrpSpPr>
          <p:cNvPr id="41" name="组合 40"/>
          <p:cNvGrpSpPr>
            <a:grpSpLocks/>
          </p:cNvGrpSpPr>
          <p:nvPr/>
        </p:nvGrpSpPr>
        <p:grpSpPr bwMode="auto">
          <a:xfrm>
            <a:off x="5778459" y="3830475"/>
            <a:ext cx="416587" cy="324859"/>
            <a:chOff x="5778650" y="3846661"/>
            <a:chExt cx="415986" cy="328459"/>
          </a:xfrm>
        </p:grpSpPr>
        <p:sp>
          <p:nvSpPr>
            <p:cNvPr id="87063" name="椭圆 4"/>
            <p:cNvSpPr>
              <a:spLocks noChangeArrowheads="1"/>
            </p:cNvSpPr>
            <p:nvPr/>
          </p:nvSpPr>
          <p:spPr bwMode="auto">
            <a:xfrm>
              <a:off x="5816232" y="3846661"/>
              <a:ext cx="316322" cy="316322"/>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base" latinLnBrk="0" hangingPunct="1">
                <a:lnSpc>
                  <a:spcPct val="100000"/>
                </a:lnSpc>
                <a:spcBef>
                  <a:spcPct val="0"/>
                </a:spcBef>
                <a:spcAft>
                  <a:spcPct val="0"/>
                </a:spcAft>
                <a:buClrTx/>
                <a:buSzTx/>
                <a:buFontTx/>
                <a:buNone/>
                <a:tabLst/>
                <a:defRPr/>
              </a:pPr>
              <a:endParaRPr kumimoji="0" lang="en-US" altLang="zh-CN" sz="1787"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4" name="TextBox 24"/>
            <p:cNvSpPr txBox="1">
              <a:spLocks noChangeArrowheads="1"/>
            </p:cNvSpPr>
            <p:nvPr/>
          </p:nvSpPr>
          <p:spPr bwMode="auto">
            <a:xfrm flipH="1">
              <a:off x="5778650" y="3906557"/>
              <a:ext cx="415986" cy="268563"/>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ct val="80000"/>
                </a:lnSpc>
                <a:spcBef>
                  <a:spcPct val="0"/>
                </a:spcBef>
                <a:spcAft>
                  <a:spcPct val="0"/>
                </a:spcAft>
                <a:buClrTx/>
                <a:buSzTx/>
                <a:buFontTx/>
                <a:buNone/>
                <a:tabLst/>
                <a:defRPr/>
              </a:pPr>
              <a:r>
                <a:rPr kumimoji="0" lang="en-US" altLang="zh-CN" sz="1411" b="1" i="0" u="none" strike="noStrike" kern="1200" cap="none" spc="0" normalizeH="0" baseline="0" noProof="0">
                  <a:ln>
                    <a:noFill/>
                  </a:ln>
                  <a:solidFill>
                    <a:srgbClr val="FFFFFF"/>
                  </a:solidFill>
                  <a:effectLst/>
                  <a:uLnTx/>
                  <a:uFillTx/>
                  <a:latin typeface="Arial Rounded MT Bold"/>
                  <a:ea typeface="微软雅黑" pitchFamily="34" charset="-122"/>
                  <a:cs typeface="Times New Roman" pitchFamily="18" charset="0"/>
                </a:rPr>
                <a:t>06</a:t>
              </a:r>
              <a:endParaRPr kumimoji="0" lang="zh-CN" altLang="en-US" sz="1411" b="1" i="0" u="none" strike="noStrike" kern="1200" cap="none" spc="0" normalizeH="0" baseline="0" noProof="0">
                <a:ln>
                  <a:noFill/>
                </a:ln>
                <a:solidFill>
                  <a:srgbClr val="FFFFFF"/>
                </a:solidFill>
                <a:effectLst/>
                <a:uLnTx/>
                <a:uFillTx/>
                <a:latin typeface="Arial Rounded MT Bold"/>
                <a:ea typeface="微软雅黑" pitchFamily="34" charset="-122"/>
                <a:cs typeface="Times New Roman" pitchFamily="18" charset="0"/>
              </a:endParaRPr>
            </a:p>
          </p:txBody>
        </p:sp>
      </p:grpSp>
      <p:grpSp>
        <p:nvGrpSpPr>
          <p:cNvPr id="42" name="组合 41"/>
          <p:cNvGrpSpPr>
            <a:grpSpLocks/>
          </p:cNvGrpSpPr>
          <p:nvPr/>
        </p:nvGrpSpPr>
        <p:grpSpPr bwMode="auto">
          <a:xfrm>
            <a:off x="4582453" y="4209721"/>
            <a:ext cx="437490" cy="277777"/>
            <a:chOff x="4582797" y="4230767"/>
            <a:chExt cx="437416" cy="280261"/>
          </a:xfrm>
        </p:grpSpPr>
        <p:sp>
          <p:nvSpPr>
            <p:cNvPr id="87061" name="椭圆 3"/>
            <p:cNvSpPr>
              <a:spLocks noChangeArrowheads="1"/>
            </p:cNvSpPr>
            <p:nvPr/>
          </p:nvSpPr>
          <p:spPr bwMode="auto">
            <a:xfrm>
              <a:off x="4665580" y="4230767"/>
              <a:ext cx="246873" cy="246873"/>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base" latinLnBrk="0" hangingPunct="1">
                <a:lnSpc>
                  <a:spcPct val="100000"/>
                </a:lnSpc>
                <a:spcBef>
                  <a:spcPct val="0"/>
                </a:spcBef>
                <a:spcAft>
                  <a:spcPct val="0"/>
                </a:spcAft>
                <a:buClrTx/>
                <a:buSzTx/>
                <a:buFontTx/>
                <a:buNone/>
                <a:tabLst/>
                <a:defRPr/>
              </a:pPr>
              <a:endParaRPr kumimoji="0" lang="en-US" altLang="zh-CN" sz="1787"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2" name="TextBox 25"/>
            <p:cNvSpPr txBox="1">
              <a:spLocks noChangeArrowheads="1"/>
            </p:cNvSpPr>
            <p:nvPr/>
          </p:nvSpPr>
          <p:spPr bwMode="auto">
            <a:xfrm flipH="1">
              <a:off x="4582797" y="4266389"/>
              <a:ext cx="437416" cy="244639"/>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ct val="80000"/>
                </a:lnSpc>
                <a:spcBef>
                  <a:spcPct val="0"/>
                </a:spcBef>
                <a:spcAft>
                  <a:spcPct val="0"/>
                </a:spcAft>
                <a:buClrTx/>
                <a:buSzTx/>
                <a:buFontTx/>
                <a:buNone/>
                <a:tabLst/>
                <a:defRPr/>
              </a:pPr>
              <a:r>
                <a:rPr kumimoji="0" lang="en-US" altLang="zh-CN" sz="1223" b="1" i="0" u="none" strike="noStrike" kern="1200" cap="none" spc="0" normalizeH="0" baseline="0" noProof="0">
                  <a:ln>
                    <a:noFill/>
                  </a:ln>
                  <a:solidFill>
                    <a:srgbClr val="FFFFFF"/>
                  </a:solidFill>
                  <a:effectLst/>
                  <a:uLnTx/>
                  <a:uFillTx/>
                  <a:latin typeface="Arial Rounded MT Bold"/>
                  <a:ea typeface="微软雅黑" pitchFamily="34" charset="-122"/>
                  <a:cs typeface="Times New Roman" pitchFamily="18" charset="0"/>
                </a:rPr>
                <a:t>07</a:t>
              </a:r>
              <a:endParaRPr kumimoji="0" lang="zh-CN" altLang="en-US" sz="1223" b="1" i="0" u="none" strike="noStrike" kern="1200" cap="none" spc="0" normalizeH="0" baseline="0" noProof="0">
                <a:ln>
                  <a:noFill/>
                </a:ln>
                <a:solidFill>
                  <a:srgbClr val="FFFFFF"/>
                </a:solidFill>
                <a:effectLst/>
                <a:uLnTx/>
                <a:uFillTx/>
                <a:latin typeface="Arial Rounded MT Bold"/>
                <a:ea typeface="微软雅黑" pitchFamily="34" charset="-122"/>
                <a:cs typeface="Times New Roman" pitchFamily="18" charset="0"/>
              </a:endParaRPr>
            </a:p>
          </p:txBody>
        </p:sp>
      </p:grpSp>
      <p:grpSp>
        <p:nvGrpSpPr>
          <p:cNvPr id="43" name="组合 42"/>
          <p:cNvGrpSpPr>
            <a:grpSpLocks/>
          </p:cNvGrpSpPr>
          <p:nvPr/>
        </p:nvGrpSpPr>
        <p:grpSpPr bwMode="auto">
          <a:xfrm>
            <a:off x="3477528" y="3799108"/>
            <a:ext cx="344915" cy="228621"/>
            <a:chOff x="3478687" y="3814541"/>
            <a:chExt cx="343168" cy="232583"/>
          </a:xfrm>
        </p:grpSpPr>
        <p:sp>
          <p:nvSpPr>
            <p:cNvPr id="87059" name="椭圆 2"/>
            <p:cNvSpPr>
              <a:spLocks noChangeArrowheads="1"/>
            </p:cNvSpPr>
            <p:nvPr/>
          </p:nvSpPr>
          <p:spPr bwMode="auto">
            <a:xfrm>
              <a:off x="3545356" y="3814541"/>
              <a:ext cx="206859" cy="206859"/>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base" latinLnBrk="0" hangingPunct="1">
                <a:lnSpc>
                  <a:spcPct val="100000"/>
                </a:lnSpc>
                <a:spcBef>
                  <a:spcPct val="0"/>
                </a:spcBef>
                <a:spcAft>
                  <a:spcPct val="0"/>
                </a:spcAft>
                <a:buClrTx/>
                <a:buSzTx/>
                <a:buFontTx/>
                <a:buNone/>
                <a:tabLst/>
                <a:defRPr/>
              </a:pPr>
              <a:endParaRPr kumimoji="0" lang="en-US" altLang="zh-CN" sz="1787"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0" name="TextBox 26"/>
            <p:cNvSpPr txBox="1">
              <a:spLocks noChangeArrowheads="1"/>
            </p:cNvSpPr>
            <p:nvPr/>
          </p:nvSpPr>
          <p:spPr bwMode="auto">
            <a:xfrm flipH="1">
              <a:off x="3478687" y="3835807"/>
              <a:ext cx="343168" cy="211317"/>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ct val="80000"/>
                </a:lnSpc>
                <a:spcBef>
                  <a:spcPct val="0"/>
                </a:spcBef>
                <a:spcAft>
                  <a:spcPct val="0"/>
                </a:spcAft>
                <a:buClrTx/>
                <a:buSzTx/>
                <a:buFontTx/>
                <a:buNone/>
                <a:tabLst/>
                <a:defRPr/>
              </a:pPr>
              <a:r>
                <a:rPr kumimoji="0" lang="en-US" altLang="zh-CN" sz="941" b="1" i="0" u="none" strike="noStrike" kern="1200" cap="none" spc="0" normalizeH="0" baseline="0" noProof="0">
                  <a:ln>
                    <a:noFill/>
                  </a:ln>
                  <a:solidFill>
                    <a:srgbClr val="FFFFFF"/>
                  </a:solidFill>
                  <a:effectLst/>
                  <a:uLnTx/>
                  <a:uFillTx/>
                  <a:latin typeface="Arial Rounded MT Bold"/>
                  <a:ea typeface="微软雅黑" pitchFamily="34" charset="-122"/>
                  <a:cs typeface="Times New Roman" pitchFamily="18" charset="0"/>
                </a:rPr>
                <a:t>08</a:t>
              </a:r>
              <a:endParaRPr kumimoji="0" lang="zh-CN" altLang="en-US" sz="941" b="1" i="0" u="none" strike="noStrike" kern="1200" cap="none" spc="0" normalizeH="0" baseline="0" noProof="0">
                <a:ln>
                  <a:noFill/>
                </a:ln>
                <a:solidFill>
                  <a:srgbClr val="FFFFFF"/>
                </a:solidFill>
                <a:effectLst/>
                <a:uLnTx/>
                <a:uFillTx/>
                <a:latin typeface="Arial Rounded MT Bold"/>
                <a:ea typeface="微软雅黑" pitchFamily="34" charset="-122"/>
                <a:cs typeface="Times New Roman" pitchFamily="18" charset="0"/>
              </a:endParaRPr>
            </a:p>
          </p:txBody>
        </p:sp>
      </p:grpSp>
      <p:sp>
        <p:nvSpPr>
          <p:cNvPr id="28" name="TextBox 27"/>
          <p:cNvSpPr txBox="1">
            <a:spLocks noChangeArrowheads="1"/>
          </p:cNvSpPr>
          <p:nvPr/>
        </p:nvSpPr>
        <p:spPr bwMode="auto">
          <a:xfrm>
            <a:off x="1618566" y="1305567"/>
            <a:ext cx="1399074"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29" name="TextBox 28"/>
          <p:cNvSpPr txBox="1">
            <a:spLocks noChangeArrowheads="1"/>
          </p:cNvSpPr>
          <p:nvPr/>
        </p:nvSpPr>
        <p:spPr bwMode="auto">
          <a:xfrm>
            <a:off x="5285722" y="911377"/>
            <a:ext cx="1400567" cy="671050"/>
          </a:xfrm>
          <a:prstGeom prst="rect">
            <a:avLst/>
          </a:prstGeom>
          <a:noFill/>
          <a:ln w="9525">
            <a:noFill/>
            <a:miter lim="800000"/>
            <a:headEnd/>
            <a:tailEnd/>
          </a:ln>
        </p:spPr>
        <p:txBody>
          <a:bodyPr lIns="91028" tIns="45514" rIns="91028" bIns="45514">
            <a:spAutoFit/>
          </a:bodyPr>
          <a:lstStyle/>
          <a:p>
            <a:pPr marL="0" marR="0" lvl="0" indent="0" algn="just" defTabSz="91085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just" defTabSz="910854"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30" name="TextBox 29"/>
          <p:cNvSpPr txBox="1">
            <a:spLocks noChangeArrowheads="1"/>
          </p:cNvSpPr>
          <p:nvPr/>
        </p:nvSpPr>
        <p:spPr bwMode="auto">
          <a:xfrm>
            <a:off x="6553400" y="1499675"/>
            <a:ext cx="1399073"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31" name="TextBox 30"/>
          <p:cNvSpPr txBox="1">
            <a:spLocks noChangeArrowheads="1"/>
          </p:cNvSpPr>
          <p:nvPr/>
        </p:nvSpPr>
        <p:spPr bwMode="auto">
          <a:xfrm>
            <a:off x="6875919" y="2677764"/>
            <a:ext cx="1399073"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32" name="TextBox 31"/>
          <p:cNvSpPr txBox="1">
            <a:spLocks noChangeArrowheads="1"/>
          </p:cNvSpPr>
          <p:nvPr/>
        </p:nvSpPr>
        <p:spPr bwMode="auto">
          <a:xfrm>
            <a:off x="6195045" y="3699073"/>
            <a:ext cx="139758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33" name="TextBox 32"/>
          <p:cNvSpPr txBox="1">
            <a:spLocks noChangeArrowheads="1"/>
          </p:cNvSpPr>
          <p:nvPr/>
        </p:nvSpPr>
        <p:spPr bwMode="auto">
          <a:xfrm>
            <a:off x="4080757" y="4494917"/>
            <a:ext cx="1663360" cy="671050"/>
          </a:xfrm>
          <a:prstGeom prst="rect">
            <a:avLst/>
          </a:prstGeom>
          <a:noFill/>
          <a:ln w="9525">
            <a:noFill/>
            <a:miter lim="800000"/>
            <a:headEnd/>
            <a:tailEnd/>
          </a:ln>
        </p:spPr>
        <p:txBody>
          <a:bodyPr lIns="91028" tIns="45514" rIns="91028" bIns="45514">
            <a:spAutoFit/>
          </a:bodyPr>
          <a:lstStyle/>
          <a:p>
            <a:pPr marL="0" marR="0" lvl="0" indent="0" algn="just" defTabSz="91085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just" defTabSz="910854"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34" name="TextBox 33"/>
          <p:cNvSpPr txBox="1">
            <a:spLocks noChangeArrowheads="1"/>
          </p:cNvSpPr>
          <p:nvPr/>
        </p:nvSpPr>
        <p:spPr bwMode="auto">
          <a:xfrm>
            <a:off x="2026194" y="3820018"/>
            <a:ext cx="139758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49621422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par>
                          <p:cTn id="11" fill="hold">
                            <p:stCondLst>
                              <p:cond delay="2000"/>
                            </p:stCondLst>
                            <p:childTnLst>
                              <p:par>
                                <p:cTn id="12" presetID="2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300"/>
                                        <p:tgtEl>
                                          <p:spTgt spid="12"/>
                                        </p:tgtEl>
                                      </p:cBhvr>
                                    </p:animEffect>
                                    <p:anim calcmode="lin" valueType="num">
                                      <p:cBhvr>
                                        <p:cTn id="20" dur="300" fill="hold"/>
                                        <p:tgtEl>
                                          <p:spTgt spid="12"/>
                                        </p:tgtEl>
                                        <p:attrNameLst>
                                          <p:attrName>ppt_x</p:attrName>
                                        </p:attrNameLst>
                                      </p:cBhvr>
                                      <p:tavLst>
                                        <p:tav tm="0">
                                          <p:val>
                                            <p:strVal val="#ppt_x"/>
                                          </p:val>
                                        </p:tav>
                                        <p:tav tm="100000">
                                          <p:val>
                                            <p:strVal val="#ppt_x"/>
                                          </p:val>
                                        </p:tav>
                                      </p:tavLst>
                                    </p:anim>
                                    <p:anim calcmode="lin" valueType="num">
                                      <p:cBhvr>
                                        <p:cTn id="21" dur="3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800"/>
                            </p:stCondLst>
                            <p:childTnLst>
                              <p:par>
                                <p:cTn id="23" presetID="2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3300"/>
                            </p:stCondLst>
                            <p:childTnLst>
                              <p:par>
                                <p:cTn id="28" presetID="42"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300"/>
                                        <p:tgtEl>
                                          <p:spTgt spid="28"/>
                                        </p:tgtEl>
                                      </p:cBhvr>
                                    </p:animEffect>
                                    <p:anim calcmode="lin" valueType="num">
                                      <p:cBhvr>
                                        <p:cTn id="31" dur="300" fill="hold"/>
                                        <p:tgtEl>
                                          <p:spTgt spid="28"/>
                                        </p:tgtEl>
                                        <p:attrNameLst>
                                          <p:attrName>ppt_x</p:attrName>
                                        </p:attrNameLst>
                                      </p:cBhvr>
                                      <p:tavLst>
                                        <p:tav tm="0">
                                          <p:val>
                                            <p:strVal val="#ppt_x"/>
                                          </p:val>
                                        </p:tav>
                                        <p:tav tm="100000">
                                          <p:val>
                                            <p:strVal val="#ppt_x"/>
                                          </p:val>
                                        </p:tav>
                                      </p:tavLst>
                                    </p:anim>
                                    <p:anim calcmode="lin" valueType="num">
                                      <p:cBhvr>
                                        <p:cTn id="32" dur="3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3600"/>
                            </p:stCondLst>
                            <p:childTnLst>
                              <p:par>
                                <p:cTn id="34" presetID="23" presetClass="entr" presetSubtype="16"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childTnLst>
                                </p:cTn>
                              </p:par>
                            </p:childTnLst>
                          </p:cTn>
                        </p:par>
                        <p:par>
                          <p:cTn id="38" fill="hold">
                            <p:stCondLst>
                              <p:cond delay="4100"/>
                            </p:stCondLst>
                            <p:childTnLst>
                              <p:par>
                                <p:cTn id="39" presetID="42"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300"/>
                                        <p:tgtEl>
                                          <p:spTgt spid="29"/>
                                        </p:tgtEl>
                                      </p:cBhvr>
                                    </p:animEffect>
                                    <p:anim calcmode="lin" valueType="num">
                                      <p:cBhvr>
                                        <p:cTn id="42" dur="300" fill="hold"/>
                                        <p:tgtEl>
                                          <p:spTgt spid="29"/>
                                        </p:tgtEl>
                                        <p:attrNameLst>
                                          <p:attrName>ppt_x</p:attrName>
                                        </p:attrNameLst>
                                      </p:cBhvr>
                                      <p:tavLst>
                                        <p:tav tm="0">
                                          <p:val>
                                            <p:strVal val="#ppt_x"/>
                                          </p:val>
                                        </p:tav>
                                        <p:tav tm="100000">
                                          <p:val>
                                            <p:strVal val="#ppt_x"/>
                                          </p:val>
                                        </p:tav>
                                      </p:tavLst>
                                    </p:anim>
                                    <p:anim calcmode="lin" valueType="num">
                                      <p:cBhvr>
                                        <p:cTn id="43" dur="300" fill="hold"/>
                                        <p:tgtEl>
                                          <p:spTgt spid="29"/>
                                        </p:tgtEl>
                                        <p:attrNameLst>
                                          <p:attrName>ppt_y</p:attrName>
                                        </p:attrNameLst>
                                      </p:cBhvr>
                                      <p:tavLst>
                                        <p:tav tm="0">
                                          <p:val>
                                            <p:strVal val="#ppt_y+.1"/>
                                          </p:val>
                                        </p:tav>
                                        <p:tav tm="100000">
                                          <p:val>
                                            <p:strVal val="#ppt_y"/>
                                          </p:val>
                                        </p:tav>
                                      </p:tavLst>
                                    </p:anim>
                                  </p:childTnLst>
                                </p:cTn>
                              </p:par>
                            </p:childTnLst>
                          </p:cTn>
                        </p:par>
                        <p:par>
                          <p:cTn id="44" fill="hold">
                            <p:stCondLst>
                              <p:cond delay="4400"/>
                            </p:stCondLst>
                            <p:childTnLst>
                              <p:par>
                                <p:cTn id="45" presetID="23" presetClass="entr" presetSubtype="16"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childTnLst>
                                </p:cTn>
                              </p:par>
                            </p:childTnLst>
                          </p:cTn>
                        </p:par>
                        <p:par>
                          <p:cTn id="49" fill="hold">
                            <p:stCondLst>
                              <p:cond delay="4900"/>
                            </p:stCondLst>
                            <p:childTnLst>
                              <p:par>
                                <p:cTn id="50" presetID="42"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300"/>
                                        <p:tgtEl>
                                          <p:spTgt spid="30"/>
                                        </p:tgtEl>
                                      </p:cBhvr>
                                    </p:animEffect>
                                    <p:anim calcmode="lin" valueType="num">
                                      <p:cBhvr>
                                        <p:cTn id="53" dur="300" fill="hold"/>
                                        <p:tgtEl>
                                          <p:spTgt spid="30"/>
                                        </p:tgtEl>
                                        <p:attrNameLst>
                                          <p:attrName>ppt_x</p:attrName>
                                        </p:attrNameLst>
                                      </p:cBhvr>
                                      <p:tavLst>
                                        <p:tav tm="0">
                                          <p:val>
                                            <p:strVal val="#ppt_x"/>
                                          </p:val>
                                        </p:tav>
                                        <p:tav tm="100000">
                                          <p:val>
                                            <p:strVal val="#ppt_x"/>
                                          </p:val>
                                        </p:tav>
                                      </p:tavLst>
                                    </p:anim>
                                    <p:anim calcmode="lin" valueType="num">
                                      <p:cBhvr>
                                        <p:cTn id="54" dur="300" fill="hold"/>
                                        <p:tgtEl>
                                          <p:spTgt spid="30"/>
                                        </p:tgtEl>
                                        <p:attrNameLst>
                                          <p:attrName>ppt_y</p:attrName>
                                        </p:attrNameLst>
                                      </p:cBhvr>
                                      <p:tavLst>
                                        <p:tav tm="0">
                                          <p:val>
                                            <p:strVal val="#ppt_y+.1"/>
                                          </p:val>
                                        </p:tav>
                                        <p:tav tm="100000">
                                          <p:val>
                                            <p:strVal val="#ppt_y"/>
                                          </p:val>
                                        </p:tav>
                                      </p:tavLst>
                                    </p:anim>
                                  </p:childTnLst>
                                </p:cTn>
                              </p:par>
                            </p:childTnLst>
                          </p:cTn>
                        </p:par>
                        <p:par>
                          <p:cTn id="55" fill="hold">
                            <p:stCondLst>
                              <p:cond delay="5200"/>
                            </p:stCondLst>
                            <p:childTnLst>
                              <p:par>
                                <p:cTn id="56" presetID="23" presetClass="entr" presetSubtype="16"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childTnLst>
                                </p:cTn>
                              </p:par>
                            </p:childTnLst>
                          </p:cTn>
                        </p:par>
                        <p:par>
                          <p:cTn id="60" fill="hold">
                            <p:stCondLst>
                              <p:cond delay="5700"/>
                            </p:stCondLst>
                            <p:childTnLst>
                              <p:par>
                                <p:cTn id="61" presetID="42"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300"/>
                                        <p:tgtEl>
                                          <p:spTgt spid="31"/>
                                        </p:tgtEl>
                                      </p:cBhvr>
                                    </p:animEffect>
                                    <p:anim calcmode="lin" valueType="num">
                                      <p:cBhvr>
                                        <p:cTn id="64" dur="300" fill="hold"/>
                                        <p:tgtEl>
                                          <p:spTgt spid="31"/>
                                        </p:tgtEl>
                                        <p:attrNameLst>
                                          <p:attrName>ppt_x</p:attrName>
                                        </p:attrNameLst>
                                      </p:cBhvr>
                                      <p:tavLst>
                                        <p:tav tm="0">
                                          <p:val>
                                            <p:strVal val="#ppt_x"/>
                                          </p:val>
                                        </p:tav>
                                        <p:tav tm="100000">
                                          <p:val>
                                            <p:strVal val="#ppt_x"/>
                                          </p:val>
                                        </p:tav>
                                      </p:tavLst>
                                    </p:anim>
                                    <p:anim calcmode="lin" valueType="num">
                                      <p:cBhvr>
                                        <p:cTn id="65" dur="300" fill="hold"/>
                                        <p:tgtEl>
                                          <p:spTgt spid="31"/>
                                        </p:tgtEl>
                                        <p:attrNameLst>
                                          <p:attrName>ppt_y</p:attrName>
                                        </p:attrNameLst>
                                      </p:cBhvr>
                                      <p:tavLst>
                                        <p:tav tm="0">
                                          <p:val>
                                            <p:strVal val="#ppt_y+.1"/>
                                          </p:val>
                                        </p:tav>
                                        <p:tav tm="100000">
                                          <p:val>
                                            <p:strVal val="#ppt_y"/>
                                          </p:val>
                                        </p:tav>
                                      </p:tavLst>
                                    </p:anim>
                                  </p:childTnLst>
                                </p:cTn>
                              </p:par>
                            </p:childTnLst>
                          </p:cTn>
                        </p:par>
                        <p:par>
                          <p:cTn id="66" fill="hold">
                            <p:stCondLst>
                              <p:cond delay="6000"/>
                            </p:stCondLst>
                            <p:childTnLst>
                              <p:par>
                                <p:cTn id="67" presetID="23" presetClass="entr" presetSubtype="16" fill="hold"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childTnLst>
                                </p:cTn>
                              </p:par>
                            </p:childTnLst>
                          </p:cTn>
                        </p:par>
                        <p:par>
                          <p:cTn id="71" fill="hold">
                            <p:stCondLst>
                              <p:cond delay="6500"/>
                            </p:stCondLst>
                            <p:childTnLst>
                              <p:par>
                                <p:cTn id="72" presetID="42" presetClass="entr" presetSubtype="0"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300"/>
                                        <p:tgtEl>
                                          <p:spTgt spid="32"/>
                                        </p:tgtEl>
                                      </p:cBhvr>
                                    </p:animEffect>
                                    <p:anim calcmode="lin" valueType="num">
                                      <p:cBhvr>
                                        <p:cTn id="75" dur="300" fill="hold"/>
                                        <p:tgtEl>
                                          <p:spTgt spid="32"/>
                                        </p:tgtEl>
                                        <p:attrNameLst>
                                          <p:attrName>ppt_x</p:attrName>
                                        </p:attrNameLst>
                                      </p:cBhvr>
                                      <p:tavLst>
                                        <p:tav tm="0">
                                          <p:val>
                                            <p:strVal val="#ppt_x"/>
                                          </p:val>
                                        </p:tav>
                                        <p:tav tm="100000">
                                          <p:val>
                                            <p:strVal val="#ppt_x"/>
                                          </p:val>
                                        </p:tav>
                                      </p:tavLst>
                                    </p:anim>
                                    <p:anim calcmode="lin" valueType="num">
                                      <p:cBhvr>
                                        <p:cTn id="76" dur="300" fill="hold"/>
                                        <p:tgtEl>
                                          <p:spTgt spid="32"/>
                                        </p:tgtEl>
                                        <p:attrNameLst>
                                          <p:attrName>ppt_y</p:attrName>
                                        </p:attrNameLst>
                                      </p:cBhvr>
                                      <p:tavLst>
                                        <p:tav tm="0">
                                          <p:val>
                                            <p:strVal val="#ppt_y+.1"/>
                                          </p:val>
                                        </p:tav>
                                        <p:tav tm="100000">
                                          <p:val>
                                            <p:strVal val="#ppt_y"/>
                                          </p:val>
                                        </p:tav>
                                      </p:tavLst>
                                    </p:anim>
                                  </p:childTnLst>
                                </p:cTn>
                              </p:par>
                            </p:childTnLst>
                          </p:cTn>
                        </p:par>
                        <p:par>
                          <p:cTn id="77" fill="hold">
                            <p:stCondLst>
                              <p:cond delay="6800"/>
                            </p:stCondLst>
                            <p:childTnLst>
                              <p:par>
                                <p:cTn id="78" presetID="23" presetClass="entr" presetSubtype="16"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ppt_w</p:attrName>
                                        </p:attrNameLst>
                                      </p:cBhvr>
                                      <p:tavLst>
                                        <p:tav tm="0">
                                          <p:val>
                                            <p:fltVal val="0"/>
                                          </p:val>
                                        </p:tav>
                                        <p:tav tm="100000">
                                          <p:val>
                                            <p:strVal val="#ppt_w"/>
                                          </p:val>
                                        </p:tav>
                                      </p:tavLst>
                                    </p:anim>
                                    <p:anim calcmode="lin" valueType="num">
                                      <p:cBhvr>
                                        <p:cTn id="81" dur="500" fill="hold"/>
                                        <p:tgtEl>
                                          <p:spTgt spid="42"/>
                                        </p:tgtEl>
                                        <p:attrNameLst>
                                          <p:attrName>ppt_h</p:attrName>
                                        </p:attrNameLst>
                                      </p:cBhvr>
                                      <p:tavLst>
                                        <p:tav tm="0">
                                          <p:val>
                                            <p:fltVal val="0"/>
                                          </p:val>
                                        </p:tav>
                                        <p:tav tm="100000">
                                          <p:val>
                                            <p:strVal val="#ppt_h"/>
                                          </p:val>
                                        </p:tav>
                                      </p:tavLst>
                                    </p:anim>
                                  </p:childTnLst>
                                </p:cTn>
                              </p:par>
                            </p:childTnLst>
                          </p:cTn>
                        </p:par>
                        <p:par>
                          <p:cTn id="82" fill="hold">
                            <p:stCondLst>
                              <p:cond delay="7300"/>
                            </p:stCondLst>
                            <p:childTnLst>
                              <p:par>
                                <p:cTn id="83" presetID="42"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300"/>
                                        <p:tgtEl>
                                          <p:spTgt spid="33"/>
                                        </p:tgtEl>
                                      </p:cBhvr>
                                    </p:animEffect>
                                    <p:anim calcmode="lin" valueType="num">
                                      <p:cBhvr>
                                        <p:cTn id="86" dur="300" fill="hold"/>
                                        <p:tgtEl>
                                          <p:spTgt spid="33"/>
                                        </p:tgtEl>
                                        <p:attrNameLst>
                                          <p:attrName>ppt_x</p:attrName>
                                        </p:attrNameLst>
                                      </p:cBhvr>
                                      <p:tavLst>
                                        <p:tav tm="0">
                                          <p:val>
                                            <p:strVal val="#ppt_x"/>
                                          </p:val>
                                        </p:tav>
                                        <p:tav tm="100000">
                                          <p:val>
                                            <p:strVal val="#ppt_x"/>
                                          </p:val>
                                        </p:tav>
                                      </p:tavLst>
                                    </p:anim>
                                    <p:anim calcmode="lin" valueType="num">
                                      <p:cBhvr>
                                        <p:cTn id="87" dur="300" fill="hold"/>
                                        <p:tgtEl>
                                          <p:spTgt spid="33"/>
                                        </p:tgtEl>
                                        <p:attrNameLst>
                                          <p:attrName>ppt_y</p:attrName>
                                        </p:attrNameLst>
                                      </p:cBhvr>
                                      <p:tavLst>
                                        <p:tav tm="0">
                                          <p:val>
                                            <p:strVal val="#ppt_y+.1"/>
                                          </p:val>
                                        </p:tav>
                                        <p:tav tm="100000">
                                          <p:val>
                                            <p:strVal val="#ppt_y"/>
                                          </p:val>
                                        </p:tav>
                                      </p:tavLst>
                                    </p:anim>
                                  </p:childTnLst>
                                </p:cTn>
                              </p:par>
                            </p:childTnLst>
                          </p:cTn>
                        </p:par>
                        <p:par>
                          <p:cTn id="88" fill="hold">
                            <p:stCondLst>
                              <p:cond delay="7600"/>
                            </p:stCondLst>
                            <p:childTnLst>
                              <p:par>
                                <p:cTn id="89" presetID="23" presetClass="entr" presetSubtype="16" fill="hold" nodeType="after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ppt_w</p:attrName>
                                        </p:attrNameLst>
                                      </p:cBhvr>
                                      <p:tavLst>
                                        <p:tav tm="0">
                                          <p:val>
                                            <p:fltVal val="0"/>
                                          </p:val>
                                        </p:tav>
                                        <p:tav tm="100000">
                                          <p:val>
                                            <p:strVal val="#ppt_w"/>
                                          </p:val>
                                        </p:tav>
                                      </p:tavLst>
                                    </p:anim>
                                    <p:anim calcmode="lin" valueType="num">
                                      <p:cBhvr>
                                        <p:cTn id="92" dur="500" fill="hold"/>
                                        <p:tgtEl>
                                          <p:spTgt spid="43"/>
                                        </p:tgtEl>
                                        <p:attrNameLst>
                                          <p:attrName>ppt_h</p:attrName>
                                        </p:attrNameLst>
                                      </p:cBhvr>
                                      <p:tavLst>
                                        <p:tav tm="0">
                                          <p:val>
                                            <p:fltVal val="0"/>
                                          </p:val>
                                        </p:tav>
                                        <p:tav tm="100000">
                                          <p:val>
                                            <p:strVal val="#ppt_h"/>
                                          </p:val>
                                        </p:tav>
                                      </p:tavLst>
                                    </p:anim>
                                  </p:childTnLst>
                                </p:cTn>
                              </p:par>
                            </p:childTnLst>
                          </p:cTn>
                        </p:par>
                        <p:par>
                          <p:cTn id="93" fill="hold">
                            <p:stCondLst>
                              <p:cond delay="8100"/>
                            </p:stCondLst>
                            <p:childTnLst>
                              <p:par>
                                <p:cTn id="94" presetID="42" presetClass="entr" presetSubtype="0" fill="hold" grpId="0" nodeType="after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300"/>
                                        <p:tgtEl>
                                          <p:spTgt spid="34"/>
                                        </p:tgtEl>
                                      </p:cBhvr>
                                    </p:animEffect>
                                    <p:anim calcmode="lin" valueType="num">
                                      <p:cBhvr>
                                        <p:cTn id="97" dur="300" fill="hold"/>
                                        <p:tgtEl>
                                          <p:spTgt spid="34"/>
                                        </p:tgtEl>
                                        <p:attrNameLst>
                                          <p:attrName>ppt_x</p:attrName>
                                        </p:attrNameLst>
                                      </p:cBhvr>
                                      <p:tavLst>
                                        <p:tav tm="0">
                                          <p:val>
                                            <p:strVal val="#ppt_x"/>
                                          </p:val>
                                        </p:tav>
                                        <p:tav tm="100000">
                                          <p:val>
                                            <p:strVal val="#ppt_x"/>
                                          </p:val>
                                        </p:tav>
                                      </p:tavLst>
                                    </p:anim>
                                    <p:anim calcmode="lin" valueType="num">
                                      <p:cBhvr>
                                        <p:cTn id="98" dur="3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8" grpId="0"/>
      <p:bldP spid="29" grpId="0"/>
      <p:bldP spid="30" grpId="0"/>
      <p:bldP spid="31" grpId="0"/>
      <p:bldP spid="32" grpId="0"/>
      <p:bldP spid="33" grpId="0"/>
      <p:bldP spid="3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组合 1"/>
          <p:cNvGrpSpPr>
            <a:grpSpLocks/>
          </p:cNvGrpSpPr>
          <p:nvPr/>
        </p:nvGrpSpPr>
        <p:grpSpPr bwMode="auto">
          <a:xfrm>
            <a:off x="3238625" y="1053226"/>
            <a:ext cx="3682088" cy="1503594"/>
            <a:chOff x="3176589" y="1285879"/>
            <a:chExt cx="3771900" cy="1362075"/>
          </a:xfrm>
        </p:grpSpPr>
        <p:sp>
          <p:nvSpPr>
            <p:cNvPr id="91151" name="右箭头 1"/>
            <p:cNvSpPr>
              <a:spLocks/>
            </p:cNvSpPr>
            <p:nvPr/>
          </p:nvSpPr>
          <p:spPr bwMode="auto">
            <a:xfrm rot="905815">
              <a:off x="3176589" y="1285879"/>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tx2"/>
            </a:solidFill>
            <a:ln w="15875" cap="flat" cmpd="sng" algn="ctr">
              <a:noFill/>
              <a:prstDash val="solid"/>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1152" name="文本框 3"/>
            <p:cNvSpPr txBox="1">
              <a:spLocks noChangeArrowheads="1"/>
            </p:cNvSpPr>
            <p:nvPr/>
          </p:nvSpPr>
          <p:spPr bwMode="auto">
            <a:xfrm rot="1212081">
              <a:off x="4936430" y="1938370"/>
              <a:ext cx="1448336" cy="232931"/>
            </a:xfrm>
            <a:prstGeom prst="rect">
              <a:avLst/>
            </a:prstGeom>
            <a:solidFill>
              <a:schemeClr val="tx2"/>
            </a:solidFill>
            <a:ln w="9525">
              <a:noFill/>
              <a:miter lim="800000"/>
              <a:headEnd/>
              <a:tailEnd/>
            </a:ln>
          </p:spPr>
          <p:txBody>
            <a:bodyPr wrap="none" lIns="0" tIns="34136" rIns="0" bIns="34136">
              <a:spAutoFit/>
            </a:bodyPr>
            <a:lstStyle/>
            <a:p>
              <a:pPr marL="0" marR="0" lvl="0" indent="0" algn="r"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请在此处添加关键字</a:t>
              </a:r>
            </a:p>
          </p:txBody>
        </p:sp>
      </p:grpSp>
      <p:grpSp>
        <p:nvGrpSpPr>
          <p:cNvPr id="90114" name="组合 4"/>
          <p:cNvGrpSpPr>
            <a:grpSpLocks/>
          </p:cNvGrpSpPr>
          <p:nvPr/>
        </p:nvGrpSpPr>
        <p:grpSpPr bwMode="auto">
          <a:xfrm>
            <a:off x="2281521" y="1858030"/>
            <a:ext cx="3682088" cy="1484183"/>
            <a:chOff x="2195511" y="1906532"/>
            <a:chExt cx="3771900" cy="1362075"/>
          </a:xfrm>
        </p:grpSpPr>
        <p:sp>
          <p:nvSpPr>
            <p:cNvPr id="91149" name="右箭头 1"/>
            <p:cNvSpPr>
              <a:spLocks/>
            </p:cNvSpPr>
            <p:nvPr/>
          </p:nvSpPr>
          <p:spPr bwMode="auto">
            <a:xfrm rot="905815" flipH="1" flipV="1">
              <a:off x="2195511" y="1906532"/>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bg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1150" name="文本框 6"/>
            <p:cNvSpPr txBox="1">
              <a:spLocks noChangeArrowheads="1"/>
            </p:cNvSpPr>
            <p:nvPr/>
          </p:nvSpPr>
          <p:spPr bwMode="auto">
            <a:xfrm rot="1309175">
              <a:off x="2678167" y="2355161"/>
              <a:ext cx="1448335" cy="235977"/>
            </a:xfrm>
            <a:prstGeom prst="rect">
              <a:avLst/>
            </a:prstGeom>
            <a:solidFill>
              <a:schemeClr val="bg2"/>
            </a:solidFill>
            <a:ln w="9525">
              <a:noFill/>
              <a:miter lim="800000"/>
              <a:headEnd/>
              <a:tailEnd/>
            </a:ln>
          </p:spPr>
          <p:txBody>
            <a:bodyPr wrap="none" lIns="0" tIns="34136" rIns="0"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请在此处添加关键字</a:t>
              </a:r>
            </a:p>
          </p:txBody>
        </p:sp>
      </p:grpSp>
      <p:sp>
        <p:nvSpPr>
          <p:cNvPr id="90115" name="文本框 7"/>
          <p:cNvSpPr txBox="1">
            <a:spLocks noChangeArrowheads="1"/>
          </p:cNvSpPr>
          <p:nvPr/>
        </p:nvSpPr>
        <p:spPr bwMode="auto">
          <a:xfrm>
            <a:off x="7031205" y="1365293"/>
            <a:ext cx="1512552" cy="1371988"/>
          </a:xfrm>
          <a:prstGeom prst="rect">
            <a:avLst/>
          </a:prstGeom>
          <a:noFill/>
          <a:ln w="9525">
            <a:noFill/>
            <a:miter lim="800000"/>
            <a:headEnd/>
            <a:tailEnd/>
          </a:ln>
        </p:spPr>
        <p:txBody>
          <a:bodyPr lIns="0" tIns="34136" rIns="0" bIns="34136">
            <a:spAutoFit/>
          </a:bodyPr>
          <a:lstStyle/>
          <a:p>
            <a:pPr marL="0" marR="0" lvl="0" indent="0" algn="just"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请在此处添加您需要的文字内容请在此处添加您需要的文字内容请在此处添加您需要的文字内容请在此处添加您需要的文字内容请在此处添加您需要的文字内容</a:t>
            </a:r>
          </a:p>
        </p:txBody>
      </p:sp>
      <p:sp>
        <p:nvSpPr>
          <p:cNvPr id="90116" name="文本框 8"/>
          <p:cNvSpPr txBox="1">
            <a:spLocks noChangeArrowheads="1"/>
          </p:cNvSpPr>
          <p:nvPr/>
        </p:nvSpPr>
        <p:spPr bwMode="auto">
          <a:xfrm>
            <a:off x="652504" y="1365293"/>
            <a:ext cx="1512552" cy="1371988"/>
          </a:xfrm>
          <a:prstGeom prst="rect">
            <a:avLst/>
          </a:prstGeom>
          <a:noFill/>
          <a:ln w="9525">
            <a:noFill/>
            <a:miter lim="800000"/>
            <a:headEnd/>
            <a:tailEnd/>
          </a:ln>
        </p:spPr>
        <p:txBody>
          <a:bodyPr lIns="0" tIns="34136" rIns="0" bIns="34136">
            <a:spAutoFit/>
          </a:bodyPr>
          <a:lstStyle/>
          <a:p>
            <a:pPr marL="0" marR="0" lvl="0" indent="0" algn="just"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请在此处添加您需要的文字内容请在此处添加您需要的文字内容请在此处添加您需要的文字内容请在此处添加您需要的文字内容请在此处添加您需要的文字内容</a:t>
            </a:r>
          </a:p>
        </p:txBody>
      </p:sp>
      <p:grpSp>
        <p:nvGrpSpPr>
          <p:cNvPr id="90117" name="组合 9"/>
          <p:cNvGrpSpPr>
            <a:grpSpLocks/>
          </p:cNvGrpSpPr>
          <p:nvPr/>
        </p:nvGrpSpPr>
        <p:grpSpPr bwMode="auto">
          <a:xfrm>
            <a:off x="652503" y="3693100"/>
            <a:ext cx="3277446" cy="984751"/>
            <a:chOff x="3793629" y="732817"/>
            <a:chExt cx="3356715" cy="1020709"/>
          </a:xfrm>
        </p:grpSpPr>
        <p:sp>
          <p:nvSpPr>
            <p:cNvPr id="91146" name="椭圆 10"/>
            <p:cNvSpPr>
              <a:spLocks noChangeArrowheads="1"/>
            </p:cNvSpPr>
            <p:nvPr/>
          </p:nvSpPr>
          <p:spPr bwMode="auto">
            <a:xfrm>
              <a:off x="3793629" y="795335"/>
              <a:ext cx="180000" cy="180000"/>
            </a:xfrm>
            <a:prstGeom prst="ellipse">
              <a:avLst/>
            </a:prstGeom>
            <a:solidFill>
              <a:schemeClr val="accent2"/>
            </a:solidFill>
            <a:ln w="38100" algn="ctr">
              <a:solidFill>
                <a:srgbClr val="BFBFBF"/>
              </a:solidFill>
              <a:round/>
              <a:headEnd/>
              <a:tailEnd/>
            </a:ln>
          </p:spPr>
          <p:txBody>
            <a:bodyPr lIns="68271" tIns="34136" rIns="68271" bIns="34136"/>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91147" name="TextBox 81"/>
            <p:cNvSpPr txBox="1">
              <a:spLocks noChangeArrowheads="1"/>
            </p:cNvSpPr>
            <p:nvPr/>
          </p:nvSpPr>
          <p:spPr bwMode="auto">
            <a:xfrm>
              <a:off x="4006195" y="732817"/>
              <a:ext cx="3113564" cy="28154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在此处添加小标题</a:t>
              </a:r>
            </a:p>
          </p:txBody>
        </p:sp>
        <p:sp>
          <p:nvSpPr>
            <p:cNvPr id="91148" name="TextBox 82"/>
            <p:cNvSpPr txBox="1">
              <a:spLocks noChangeArrowheads="1"/>
            </p:cNvSpPr>
            <p:nvPr/>
          </p:nvSpPr>
          <p:spPr bwMode="auto">
            <a:xfrm>
              <a:off x="4087246" y="1006754"/>
              <a:ext cx="3063098" cy="746772"/>
            </a:xfrm>
            <a:prstGeom prst="rect">
              <a:avLst/>
            </a:prstGeom>
            <a:noFill/>
            <a:ln w="9525">
              <a:noFill/>
              <a:miter lim="800000"/>
              <a:headEnd/>
              <a:tailEnd/>
            </a:ln>
          </p:spPr>
          <p:txBody>
            <a:bodyPr lIns="0" tIns="34136" rIns="0" bIns="34136">
              <a:spAutoFit/>
            </a:bodyPr>
            <a:lstStyle/>
            <a:p>
              <a:pPr marL="0" marR="0" lvl="0" indent="0" algn="just"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请在此处添加您需要的文字内容请在此处添加您需要的文字内容请在此处添加您需要的文字内容请在此处添加您需要的文字内容请在此处添加您需要的文字内容</a:t>
              </a:r>
            </a:p>
          </p:txBody>
        </p:sp>
      </p:grpSp>
      <p:grpSp>
        <p:nvGrpSpPr>
          <p:cNvPr id="90118" name="组合 13"/>
          <p:cNvGrpSpPr>
            <a:grpSpLocks/>
          </p:cNvGrpSpPr>
          <p:nvPr/>
        </p:nvGrpSpPr>
        <p:grpSpPr bwMode="auto">
          <a:xfrm>
            <a:off x="5267805" y="3693100"/>
            <a:ext cx="3275953" cy="984751"/>
            <a:chOff x="3793629" y="732817"/>
            <a:chExt cx="3356715" cy="1020709"/>
          </a:xfrm>
        </p:grpSpPr>
        <p:sp>
          <p:nvSpPr>
            <p:cNvPr id="91143" name="椭圆 14"/>
            <p:cNvSpPr>
              <a:spLocks noChangeArrowheads="1"/>
            </p:cNvSpPr>
            <p:nvPr/>
          </p:nvSpPr>
          <p:spPr bwMode="auto">
            <a:xfrm>
              <a:off x="3793629" y="795335"/>
              <a:ext cx="180000" cy="180000"/>
            </a:xfrm>
            <a:prstGeom prst="ellipse">
              <a:avLst/>
            </a:prstGeom>
            <a:solidFill>
              <a:schemeClr val="tx2"/>
            </a:solidFill>
            <a:ln w="38100" algn="ctr">
              <a:solidFill>
                <a:schemeClr val="bg2"/>
              </a:solidFill>
              <a:round/>
              <a:headEnd/>
              <a:tailEnd/>
            </a:ln>
          </p:spPr>
          <p:txBody>
            <a:bodyPr lIns="68271" tIns="34136" rIns="68271" bIns="34136"/>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91144" name="TextBox 81"/>
            <p:cNvSpPr txBox="1">
              <a:spLocks noChangeArrowheads="1"/>
            </p:cNvSpPr>
            <p:nvPr/>
          </p:nvSpPr>
          <p:spPr bwMode="auto">
            <a:xfrm>
              <a:off x="4006292" y="732817"/>
              <a:ext cx="3113453" cy="26465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1" i="0" u="none" strike="noStrike" kern="1200" cap="none" spc="0" normalizeH="0" baseline="0" noProof="0">
                  <a:ln>
                    <a:noFill/>
                  </a:ln>
                  <a:solidFill>
                    <a:srgbClr val="0099CC"/>
                  </a:solidFill>
                  <a:effectLst/>
                  <a:uLnTx/>
                  <a:uFillTx/>
                  <a:latin typeface="微软雅黑" pitchFamily="34" charset="-122"/>
                  <a:ea typeface="微软雅黑" pitchFamily="34" charset="-122"/>
                  <a:cs typeface="+mn-cs"/>
                </a:rPr>
                <a:t>在此处添加小标题</a:t>
              </a:r>
            </a:p>
          </p:txBody>
        </p:sp>
        <p:sp>
          <p:nvSpPr>
            <p:cNvPr id="91145" name="TextBox 82"/>
            <p:cNvSpPr txBox="1">
              <a:spLocks noChangeArrowheads="1"/>
            </p:cNvSpPr>
            <p:nvPr/>
          </p:nvSpPr>
          <p:spPr bwMode="auto">
            <a:xfrm>
              <a:off x="4087380" y="1006754"/>
              <a:ext cx="3062964" cy="746772"/>
            </a:xfrm>
            <a:prstGeom prst="rect">
              <a:avLst/>
            </a:prstGeom>
            <a:noFill/>
            <a:ln w="9525">
              <a:noFill/>
              <a:miter lim="800000"/>
              <a:headEnd/>
              <a:tailEnd/>
            </a:ln>
          </p:spPr>
          <p:txBody>
            <a:bodyPr lIns="0" tIns="34136" rIns="0" bIns="34136">
              <a:spAutoFit/>
            </a:bodyPr>
            <a:lstStyle/>
            <a:p>
              <a:pPr marL="0" marR="0" lvl="0" indent="0" algn="just"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请在此处添加您需要的文字内容请在此处添加您需要的文字内容请在此处添加您需要的文字内容请在此处添加您需要的文字内容请在此处添加您需要的文字内容</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8517156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wipe(right)">
                                      <p:cBhvr>
                                        <p:cTn id="7" dur="500"/>
                                        <p:tgtEl>
                                          <p:spTgt spid="901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0113"/>
                                        </p:tgtEl>
                                        <p:attrNameLst>
                                          <p:attrName>style.visibility</p:attrName>
                                        </p:attrNameLst>
                                      </p:cBhvr>
                                      <p:to>
                                        <p:strVal val="visible"/>
                                      </p:to>
                                    </p:set>
                                    <p:animEffect transition="in" filter="wipe(left)">
                                      <p:cBhvr>
                                        <p:cTn id="11" dur="500"/>
                                        <p:tgtEl>
                                          <p:spTgt spid="901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0116"/>
                                        </p:tgtEl>
                                        <p:attrNameLst>
                                          <p:attrName>style.visibility</p:attrName>
                                        </p:attrNameLst>
                                      </p:cBhvr>
                                      <p:to>
                                        <p:strVal val="visible"/>
                                      </p:to>
                                    </p:set>
                                    <p:animEffect transition="in" filter="wipe(left)">
                                      <p:cBhvr>
                                        <p:cTn id="15" dur="500"/>
                                        <p:tgtEl>
                                          <p:spTgt spid="901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0115"/>
                                        </p:tgtEl>
                                        <p:attrNameLst>
                                          <p:attrName>style.visibility</p:attrName>
                                        </p:attrNameLst>
                                      </p:cBhvr>
                                      <p:to>
                                        <p:strVal val="visible"/>
                                      </p:to>
                                    </p:set>
                                    <p:animEffect transition="in" filter="wipe(left)">
                                      <p:cBhvr>
                                        <p:cTn id="18" dur="500"/>
                                        <p:tgtEl>
                                          <p:spTgt spid="901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0117"/>
                                        </p:tgtEl>
                                        <p:attrNameLst>
                                          <p:attrName>style.visibility</p:attrName>
                                        </p:attrNameLst>
                                      </p:cBhvr>
                                      <p:to>
                                        <p:strVal val="visible"/>
                                      </p:to>
                                    </p:set>
                                    <p:animEffect transition="in" filter="wipe(left)">
                                      <p:cBhvr>
                                        <p:cTn id="22" dur="500"/>
                                        <p:tgtEl>
                                          <p:spTgt spid="90117"/>
                                        </p:tgtEl>
                                      </p:cBhvr>
                                    </p:animEffect>
                                  </p:childTnLst>
                                </p:cTn>
                              </p:par>
                              <p:par>
                                <p:cTn id="23" presetID="22" presetClass="entr" presetSubtype="8" fill="hold" nodeType="withEffect">
                                  <p:stCondLst>
                                    <p:cond delay="0"/>
                                  </p:stCondLst>
                                  <p:childTnLst>
                                    <p:set>
                                      <p:cBhvr>
                                        <p:cTn id="24" dur="1" fill="hold">
                                          <p:stCondLst>
                                            <p:cond delay="0"/>
                                          </p:stCondLst>
                                        </p:cTn>
                                        <p:tgtEl>
                                          <p:spTgt spid="90118"/>
                                        </p:tgtEl>
                                        <p:attrNameLst>
                                          <p:attrName>style.visibility</p:attrName>
                                        </p:attrNameLst>
                                      </p:cBhvr>
                                      <p:to>
                                        <p:strVal val="visible"/>
                                      </p:to>
                                    </p:set>
                                    <p:animEffect transition="in" filter="wipe(left)">
                                      <p:cBhvr>
                                        <p:cTn id="25" dur="500"/>
                                        <p:tgtEl>
                                          <p:spTgt spid="90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p:bldP spid="901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椭圆 32"/>
          <p:cNvSpPr/>
          <p:nvPr/>
        </p:nvSpPr>
        <p:spPr bwMode="auto">
          <a:xfrm>
            <a:off x="2494464" y="1569135"/>
            <a:ext cx="2658337" cy="2736056"/>
          </a:xfrm>
          <a:prstGeom prst="ellipse">
            <a:avLst/>
          </a:prstGeom>
          <a:noFill/>
          <a:ln w="12700" cap="flat" cmpd="sng" algn="ctr">
            <a:solidFill>
              <a:schemeClr val="bg1">
                <a:lumMod val="75000"/>
              </a:schemeClr>
            </a:solidFill>
            <a:prstDash val="dash"/>
          </a:ln>
          <a:effectLst/>
        </p:spPr>
        <p:txBody>
          <a:bodyPr lIns="67328" tIns="33664" rIns="67328" bIns="33664"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sp>
        <p:nvSpPr>
          <p:cNvPr id="34" name="椭圆 33"/>
          <p:cNvSpPr/>
          <p:nvPr/>
        </p:nvSpPr>
        <p:spPr bwMode="auto">
          <a:xfrm>
            <a:off x="4085069" y="1569135"/>
            <a:ext cx="2659494" cy="2736056"/>
          </a:xfrm>
          <a:prstGeom prst="ellipse">
            <a:avLst/>
          </a:prstGeom>
          <a:noFill/>
          <a:ln w="12700" cap="flat" cmpd="sng" algn="ctr">
            <a:solidFill>
              <a:schemeClr val="bg1">
                <a:lumMod val="75000"/>
              </a:schemeClr>
            </a:solidFill>
            <a:prstDash val="dash"/>
          </a:ln>
          <a:effectLst/>
        </p:spPr>
        <p:txBody>
          <a:bodyPr lIns="67328" tIns="33664" rIns="67328" bIns="33664"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cxnSp>
        <p:nvCxnSpPr>
          <p:cNvPr id="35" name="直接连接符 34"/>
          <p:cNvCxnSpPr>
            <a:cxnSpLocks noChangeShapeType="1"/>
          </p:cNvCxnSpPr>
          <p:nvPr/>
        </p:nvCxnSpPr>
        <p:spPr bwMode="auto">
          <a:xfrm>
            <a:off x="3224407" y="2237076"/>
            <a:ext cx="770403" cy="358173"/>
          </a:xfrm>
          <a:prstGeom prst="line">
            <a:avLst/>
          </a:prstGeom>
          <a:noFill/>
          <a:ln w="9525" algn="ctr">
            <a:solidFill>
              <a:schemeClr val="tx1">
                <a:lumMod val="75000"/>
                <a:lumOff val="25000"/>
              </a:schemeClr>
            </a:solidFill>
            <a:round/>
            <a:headEnd type="none" w="sm" len="sm"/>
            <a:tailEnd type="arrow" w="sm" len="sm"/>
          </a:ln>
        </p:spPr>
      </p:cxnSp>
      <p:cxnSp>
        <p:nvCxnSpPr>
          <p:cNvPr id="36" name="直接连接符 35"/>
          <p:cNvCxnSpPr>
            <a:cxnSpLocks noChangeShapeType="1"/>
          </p:cNvCxnSpPr>
          <p:nvPr/>
        </p:nvCxnSpPr>
        <p:spPr bwMode="auto">
          <a:xfrm>
            <a:off x="3002300" y="2855010"/>
            <a:ext cx="940037" cy="0"/>
          </a:xfrm>
          <a:prstGeom prst="line">
            <a:avLst/>
          </a:prstGeom>
          <a:noFill/>
          <a:ln w="9525" algn="ctr">
            <a:solidFill>
              <a:schemeClr val="tx1">
                <a:lumMod val="75000"/>
                <a:lumOff val="25000"/>
              </a:schemeClr>
            </a:solidFill>
            <a:round/>
            <a:headEnd type="none" w="sm" len="sm"/>
            <a:tailEnd type="arrow" w="sm" len="sm"/>
          </a:ln>
        </p:spPr>
      </p:cxnSp>
      <p:cxnSp>
        <p:nvCxnSpPr>
          <p:cNvPr id="37" name="直接连接符 36"/>
          <p:cNvCxnSpPr>
            <a:cxnSpLocks noChangeShapeType="1"/>
          </p:cNvCxnSpPr>
          <p:nvPr/>
        </p:nvCxnSpPr>
        <p:spPr bwMode="auto">
          <a:xfrm flipV="1">
            <a:off x="3224407" y="3081303"/>
            <a:ext cx="770403" cy="408311"/>
          </a:xfrm>
          <a:prstGeom prst="line">
            <a:avLst/>
          </a:prstGeom>
          <a:noFill/>
          <a:ln w="9525" algn="ctr">
            <a:solidFill>
              <a:schemeClr val="tx1">
                <a:lumMod val="75000"/>
                <a:lumOff val="25000"/>
              </a:schemeClr>
            </a:solidFill>
            <a:round/>
            <a:headEnd type="none" w="sm" len="sm"/>
            <a:tailEnd type="arrow" w="sm" len="sm"/>
          </a:ln>
        </p:spPr>
      </p:cxnSp>
      <p:cxnSp>
        <p:nvCxnSpPr>
          <p:cNvPr id="38" name="直接连接符 37"/>
          <p:cNvCxnSpPr>
            <a:cxnSpLocks noChangeShapeType="1"/>
          </p:cNvCxnSpPr>
          <p:nvPr/>
        </p:nvCxnSpPr>
        <p:spPr bwMode="auto">
          <a:xfrm flipH="1" flipV="1">
            <a:off x="5306607" y="3081303"/>
            <a:ext cx="776264" cy="398786"/>
          </a:xfrm>
          <a:prstGeom prst="line">
            <a:avLst/>
          </a:prstGeom>
          <a:noFill/>
          <a:ln w="9525" algn="ctr">
            <a:solidFill>
              <a:schemeClr val="tx1">
                <a:lumMod val="75000"/>
                <a:lumOff val="25000"/>
              </a:schemeClr>
            </a:solidFill>
            <a:round/>
            <a:headEnd type="none" w="sm" len="sm"/>
            <a:tailEnd type="arrow" w="sm" len="sm"/>
          </a:ln>
        </p:spPr>
      </p:cxnSp>
      <p:cxnSp>
        <p:nvCxnSpPr>
          <p:cNvPr id="39" name="直接连接符 38"/>
          <p:cNvCxnSpPr>
            <a:cxnSpLocks noChangeShapeType="1"/>
          </p:cNvCxnSpPr>
          <p:nvPr/>
        </p:nvCxnSpPr>
        <p:spPr bwMode="auto">
          <a:xfrm flipH="1">
            <a:off x="5306608" y="2852628"/>
            <a:ext cx="991429" cy="0"/>
          </a:xfrm>
          <a:prstGeom prst="line">
            <a:avLst/>
          </a:prstGeom>
          <a:noFill/>
          <a:ln w="9525" algn="ctr">
            <a:solidFill>
              <a:schemeClr val="tx1">
                <a:lumMod val="75000"/>
                <a:lumOff val="25000"/>
              </a:schemeClr>
            </a:solidFill>
            <a:round/>
            <a:headEnd type="none" w="sm" len="sm"/>
            <a:tailEnd type="arrow" w="sm" len="sm"/>
          </a:ln>
        </p:spPr>
      </p:cxnSp>
      <p:cxnSp>
        <p:nvCxnSpPr>
          <p:cNvPr id="40" name="直接连接符 39"/>
          <p:cNvCxnSpPr>
            <a:cxnSpLocks noChangeShapeType="1"/>
          </p:cNvCxnSpPr>
          <p:nvPr/>
        </p:nvCxnSpPr>
        <p:spPr bwMode="auto">
          <a:xfrm flipH="1">
            <a:off x="5306607" y="2237076"/>
            <a:ext cx="776264" cy="358173"/>
          </a:xfrm>
          <a:prstGeom prst="line">
            <a:avLst/>
          </a:prstGeom>
          <a:noFill/>
          <a:ln w="9525" algn="ctr">
            <a:solidFill>
              <a:schemeClr val="tx1">
                <a:lumMod val="75000"/>
                <a:lumOff val="25000"/>
              </a:schemeClr>
            </a:solidFill>
            <a:round/>
            <a:headEnd type="none" w="sm" len="sm"/>
            <a:tailEnd type="arrow" w="sm" len="sm"/>
          </a:ln>
        </p:spPr>
      </p:cxnSp>
      <p:grpSp>
        <p:nvGrpSpPr>
          <p:cNvPr id="41" name="组合 40"/>
          <p:cNvGrpSpPr/>
          <p:nvPr/>
        </p:nvGrpSpPr>
        <p:grpSpPr>
          <a:xfrm>
            <a:off x="2436742" y="1569113"/>
            <a:ext cx="863894" cy="889151"/>
            <a:chOff x="1827622" y="1343919"/>
            <a:chExt cx="2304000" cy="2304000"/>
          </a:xfrm>
        </p:grpSpPr>
        <p:sp>
          <p:nvSpPr>
            <p:cNvPr id="42" name="椭圆 4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520700" dist="508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9" b="0" i="0" u="none" strike="noStrike" kern="1200" cap="none" spc="0" normalizeH="0" baseline="0" noProof="0">
                <a:ln>
                  <a:noFill/>
                </a:ln>
                <a:solidFill>
                  <a:prstClr val="white"/>
                </a:solidFill>
                <a:effectLst/>
                <a:uLnTx/>
                <a:uFillTx/>
                <a:latin typeface="Arial"/>
                <a:ea typeface="微软雅黑"/>
                <a:cs typeface="+mn-cs"/>
              </a:endParaRPr>
            </a:p>
          </p:txBody>
        </p:sp>
        <p:sp>
          <p:nvSpPr>
            <p:cNvPr id="43" name="椭圆 4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77" b="0" i="0" u="none" strike="noStrike" kern="1200" cap="none" spc="0" normalizeH="0" baseline="0" noProof="0" dirty="0">
                  <a:ln>
                    <a:noFill/>
                  </a:ln>
                  <a:solidFill>
                    <a:srgbClr val="0066FF"/>
                  </a:solidFill>
                  <a:effectLst/>
                  <a:uLnTx/>
                  <a:uFillTx/>
                  <a:latin typeface="DIN Mittelschrift Std" pitchFamily="50" charset="0"/>
                  <a:ea typeface="微软雅黑" pitchFamily="34" charset="-122"/>
                  <a:cs typeface="+mn-cs"/>
                </a:rPr>
                <a:t>添加内容</a:t>
              </a:r>
            </a:p>
          </p:txBody>
        </p:sp>
      </p:grpSp>
      <p:grpSp>
        <p:nvGrpSpPr>
          <p:cNvPr id="44" name="组合 43"/>
          <p:cNvGrpSpPr/>
          <p:nvPr/>
        </p:nvGrpSpPr>
        <p:grpSpPr>
          <a:xfrm>
            <a:off x="2113415" y="2426238"/>
            <a:ext cx="863894" cy="889151"/>
            <a:chOff x="1827622" y="1343919"/>
            <a:chExt cx="2304000" cy="2304000"/>
          </a:xfrm>
        </p:grpSpPr>
        <p:sp>
          <p:nvSpPr>
            <p:cNvPr id="45" name="椭圆 44"/>
            <p:cNvSpPr/>
            <p:nvPr/>
          </p:nvSpPr>
          <p:spPr>
            <a:xfrm>
              <a:off x="1827622" y="1343919"/>
              <a:ext cx="2304000" cy="2304000"/>
            </a:xfrm>
            <a:prstGeom prst="ellipse">
              <a:avLst/>
            </a:prstGeom>
            <a:solidFill>
              <a:srgbClr val="FFFF00">
                <a:alpha val="34000"/>
              </a:srgbClr>
            </a:solidFill>
            <a:ln w="12700">
              <a:noFill/>
            </a:ln>
            <a:effectLst>
              <a:outerShdw blurRad="520700" dist="508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9" b="0" i="0" u="none" strike="noStrike" kern="1200" cap="none" spc="0" normalizeH="0" baseline="0" noProof="0">
                <a:ln>
                  <a:noFill/>
                </a:ln>
                <a:solidFill>
                  <a:prstClr val="white"/>
                </a:solidFill>
                <a:effectLst/>
                <a:uLnTx/>
                <a:uFillTx/>
                <a:latin typeface="Arial"/>
                <a:ea typeface="微软雅黑"/>
                <a:cs typeface="+mn-cs"/>
              </a:endParaRPr>
            </a:p>
          </p:txBody>
        </p:sp>
        <p:sp>
          <p:nvSpPr>
            <p:cNvPr id="46" name="椭圆 45"/>
            <p:cNvSpPr/>
            <p:nvPr/>
          </p:nvSpPr>
          <p:spPr>
            <a:xfrm>
              <a:off x="1877481" y="1393778"/>
              <a:ext cx="2204282" cy="2204282"/>
            </a:xfrm>
            <a:prstGeom prst="ellipse">
              <a:avLst/>
            </a:prstGeom>
            <a:solidFill>
              <a:srgbClr val="0070C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77" b="0" i="0" u="none" strike="noStrike" kern="1200" cap="none" spc="0" normalizeH="0" baseline="0" noProof="0" dirty="0">
                  <a:ln>
                    <a:noFill/>
                  </a:ln>
                  <a:solidFill>
                    <a:prstClr val="white"/>
                  </a:solidFill>
                  <a:effectLst/>
                  <a:uLnTx/>
                  <a:uFillTx/>
                  <a:latin typeface="DIN Mittelschrift Std" pitchFamily="50" charset="0"/>
                  <a:ea typeface="微软雅黑" pitchFamily="34" charset="-122"/>
                  <a:cs typeface="+mn-cs"/>
                </a:rPr>
                <a:t>添加内容</a:t>
              </a:r>
            </a:p>
          </p:txBody>
        </p:sp>
      </p:grpSp>
      <p:grpSp>
        <p:nvGrpSpPr>
          <p:cNvPr id="47" name="组合 46"/>
          <p:cNvGrpSpPr/>
          <p:nvPr/>
        </p:nvGrpSpPr>
        <p:grpSpPr>
          <a:xfrm>
            <a:off x="2409557" y="3289205"/>
            <a:ext cx="863894" cy="889151"/>
            <a:chOff x="1827622" y="1343919"/>
            <a:chExt cx="2304000" cy="2304000"/>
          </a:xfrm>
        </p:grpSpPr>
        <p:sp>
          <p:nvSpPr>
            <p:cNvPr id="48" name="椭圆 47"/>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520700" dist="508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9" b="0" i="0" u="none" strike="noStrike" kern="1200" cap="none" spc="0" normalizeH="0" baseline="0" noProof="0">
                <a:ln>
                  <a:noFill/>
                </a:ln>
                <a:solidFill>
                  <a:prstClr val="white"/>
                </a:solidFill>
                <a:effectLst/>
                <a:uLnTx/>
                <a:uFillTx/>
                <a:latin typeface="Arial"/>
                <a:ea typeface="微软雅黑"/>
                <a:cs typeface="+mn-cs"/>
              </a:endParaRPr>
            </a:p>
          </p:txBody>
        </p:sp>
        <p:sp>
          <p:nvSpPr>
            <p:cNvPr id="49" name="椭圆 48"/>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77" b="0" i="0" u="none" strike="noStrike" kern="1200" cap="none" spc="0" normalizeH="0" baseline="0" noProof="0" dirty="0">
                  <a:ln>
                    <a:noFill/>
                  </a:ln>
                  <a:solidFill>
                    <a:srgbClr val="0066FF"/>
                  </a:solidFill>
                  <a:effectLst/>
                  <a:uLnTx/>
                  <a:uFillTx/>
                  <a:latin typeface="DIN Mittelschrift Std" pitchFamily="50" charset="0"/>
                  <a:ea typeface="微软雅黑" pitchFamily="34" charset="-122"/>
                  <a:cs typeface="+mn-cs"/>
                </a:rPr>
                <a:t>添加内容</a:t>
              </a:r>
            </a:p>
          </p:txBody>
        </p:sp>
      </p:grpSp>
      <p:grpSp>
        <p:nvGrpSpPr>
          <p:cNvPr id="50" name="组合 49"/>
          <p:cNvGrpSpPr/>
          <p:nvPr/>
        </p:nvGrpSpPr>
        <p:grpSpPr>
          <a:xfrm>
            <a:off x="5975407" y="1569113"/>
            <a:ext cx="863894" cy="889151"/>
            <a:chOff x="1827622" y="1343919"/>
            <a:chExt cx="2304000" cy="2304000"/>
          </a:xfrm>
        </p:grpSpPr>
        <p:sp>
          <p:nvSpPr>
            <p:cNvPr id="51" name="椭圆 50"/>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520700" dist="508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9" b="0" i="0" u="none" strike="noStrike" kern="1200" cap="none" spc="0" normalizeH="0" baseline="0" noProof="0">
                <a:ln>
                  <a:noFill/>
                </a:ln>
                <a:solidFill>
                  <a:prstClr val="white"/>
                </a:solidFill>
                <a:effectLst/>
                <a:uLnTx/>
                <a:uFillTx/>
                <a:latin typeface="Arial"/>
                <a:ea typeface="微软雅黑"/>
                <a:cs typeface="+mn-cs"/>
              </a:endParaRPr>
            </a:p>
          </p:txBody>
        </p:sp>
        <p:sp>
          <p:nvSpPr>
            <p:cNvPr id="52" name="椭圆 51"/>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77" b="0" i="0" u="none" strike="noStrike" kern="1200" cap="none" spc="0" normalizeH="0" baseline="0" noProof="0" dirty="0">
                  <a:ln>
                    <a:noFill/>
                  </a:ln>
                  <a:solidFill>
                    <a:srgbClr val="0066FF"/>
                  </a:solidFill>
                  <a:effectLst/>
                  <a:uLnTx/>
                  <a:uFillTx/>
                  <a:latin typeface="DIN Mittelschrift Std" pitchFamily="50" charset="0"/>
                  <a:ea typeface="微软雅黑" pitchFamily="34" charset="-122"/>
                  <a:cs typeface="+mn-cs"/>
                </a:rPr>
                <a:t>添加内容</a:t>
              </a:r>
            </a:p>
          </p:txBody>
        </p:sp>
      </p:grpSp>
      <p:grpSp>
        <p:nvGrpSpPr>
          <p:cNvPr id="53" name="组合 52"/>
          <p:cNvGrpSpPr/>
          <p:nvPr/>
        </p:nvGrpSpPr>
        <p:grpSpPr>
          <a:xfrm>
            <a:off x="6304518" y="2426238"/>
            <a:ext cx="863894" cy="889151"/>
            <a:chOff x="1827622" y="1343919"/>
            <a:chExt cx="2304000" cy="2304000"/>
          </a:xfrm>
        </p:grpSpPr>
        <p:sp>
          <p:nvSpPr>
            <p:cNvPr id="54" name="椭圆 53"/>
            <p:cNvSpPr/>
            <p:nvPr/>
          </p:nvSpPr>
          <p:spPr>
            <a:xfrm>
              <a:off x="1827622" y="1343919"/>
              <a:ext cx="2304000" cy="2304000"/>
            </a:xfrm>
            <a:prstGeom prst="ellipse">
              <a:avLst/>
            </a:prstGeom>
            <a:solidFill>
              <a:srgbClr val="FFFF00">
                <a:alpha val="70000"/>
              </a:srgbClr>
            </a:solidFill>
            <a:ln w="12700">
              <a:noFill/>
            </a:ln>
            <a:effectLst>
              <a:outerShdw blurRad="520700" dist="508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9" b="0" i="0" u="none" strike="noStrike" kern="1200" cap="none" spc="0" normalizeH="0" baseline="0" noProof="0">
                <a:ln>
                  <a:noFill/>
                </a:ln>
                <a:solidFill>
                  <a:prstClr val="white"/>
                </a:solidFill>
                <a:effectLst/>
                <a:uLnTx/>
                <a:uFillTx/>
                <a:latin typeface="Arial"/>
                <a:ea typeface="微软雅黑"/>
                <a:cs typeface="+mn-cs"/>
              </a:endParaRPr>
            </a:p>
          </p:txBody>
        </p:sp>
        <p:sp>
          <p:nvSpPr>
            <p:cNvPr id="55" name="椭圆 54"/>
            <p:cNvSpPr/>
            <p:nvPr/>
          </p:nvSpPr>
          <p:spPr>
            <a:xfrm>
              <a:off x="1877481" y="1393778"/>
              <a:ext cx="2204282" cy="2204282"/>
            </a:xfrm>
            <a:prstGeom prst="ellipse">
              <a:avLst/>
            </a:prstGeom>
            <a:solidFill>
              <a:srgbClr val="0070C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77" b="0" i="0" u="none" strike="noStrike" kern="1200" cap="none" spc="0" normalizeH="0" baseline="0" noProof="0" dirty="0">
                  <a:ln>
                    <a:noFill/>
                  </a:ln>
                  <a:solidFill>
                    <a:prstClr val="white"/>
                  </a:solidFill>
                  <a:effectLst/>
                  <a:uLnTx/>
                  <a:uFillTx/>
                  <a:latin typeface="DIN Mittelschrift Std" pitchFamily="50" charset="0"/>
                  <a:ea typeface="微软雅黑" pitchFamily="34" charset="-122"/>
                  <a:cs typeface="+mn-cs"/>
                </a:rPr>
                <a:t>添加内容</a:t>
              </a:r>
            </a:p>
          </p:txBody>
        </p:sp>
      </p:grpSp>
      <p:grpSp>
        <p:nvGrpSpPr>
          <p:cNvPr id="56" name="组合 55"/>
          <p:cNvGrpSpPr/>
          <p:nvPr/>
        </p:nvGrpSpPr>
        <p:grpSpPr>
          <a:xfrm>
            <a:off x="6011846" y="3289205"/>
            <a:ext cx="863894" cy="889151"/>
            <a:chOff x="1827622" y="1343919"/>
            <a:chExt cx="2304000" cy="2304000"/>
          </a:xfrm>
        </p:grpSpPr>
        <p:sp>
          <p:nvSpPr>
            <p:cNvPr id="57" name="椭圆 56"/>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520700" dist="508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9" b="0" i="0" u="none" strike="noStrike" kern="1200" cap="none" spc="0" normalizeH="0" baseline="0" noProof="0">
                <a:ln>
                  <a:noFill/>
                </a:ln>
                <a:solidFill>
                  <a:prstClr val="white"/>
                </a:solidFill>
                <a:effectLst/>
                <a:uLnTx/>
                <a:uFillTx/>
                <a:latin typeface="Arial"/>
                <a:ea typeface="微软雅黑"/>
                <a:cs typeface="+mn-cs"/>
              </a:endParaRPr>
            </a:p>
          </p:txBody>
        </p:sp>
        <p:sp>
          <p:nvSpPr>
            <p:cNvPr id="58" name="椭圆 57"/>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77" b="0" i="0" u="none" strike="noStrike" kern="1200" cap="none" spc="0" normalizeH="0" baseline="0" noProof="0" dirty="0">
                  <a:ln>
                    <a:noFill/>
                  </a:ln>
                  <a:solidFill>
                    <a:srgbClr val="0066FF"/>
                  </a:solidFill>
                  <a:effectLst/>
                  <a:uLnTx/>
                  <a:uFillTx/>
                  <a:latin typeface="DIN Mittelschrift Std" pitchFamily="50" charset="0"/>
                  <a:ea typeface="微软雅黑" pitchFamily="34" charset="-122"/>
                  <a:cs typeface="+mn-cs"/>
                </a:rPr>
                <a:t>添加内容</a:t>
              </a:r>
            </a:p>
          </p:txBody>
        </p:sp>
      </p:grpSp>
      <p:grpSp>
        <p:nvGrpSpPr>
          <p:cNvPr id="59" name="组合 58"/>
          <p:cNvGrpSpPr/>
          <p:nvPr/>
        </p:nvGrpSpPr>
        <p:grpSpPr>
          <a:xfrm>
            <a:off x="3735901" y="1927030"/>
            <a:ext cx="1678915" cy="1728000"/>
            <a:chOff x="5552840" y="2967864"/>
            <a:chExt cx="2585737" cy="2661333"/>
          </a:xfrm>
        </p:grpSpPr>
        <p:grpSp>
          <p:nvGrpSpPr>
            <p:cNvPr id="60" name="组合 59"/>
            <p:cNvGrpSpPr/>
            <p:nvPr/>
          </p:nvGrpSpPr>
          <p:grpSpPr>
            <a:xfrm>
              <a:off x="5552840" y="2967864"/>
              <a:ext cx="2585737" cy="2661333"/>
              <a:chOff x="1827622" y="1343919"/>
              <a:chExt cx="2304000" cy="2304000"/>
            </a:xfrm>
          </p:grpSpPr>
          <p:sp>
            <p:nvSpPr>
              <p:cNvPr id="62" name="椭圆 6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Arial"/>
                  <a:ea typeface="微软雅黑"/>
                  <a:cs typeface="+mn-cs"/>
                </a:endParaRPr>
              </a:p>
            </p:txBody>
          </p:sp>
          <p:sp>
            <p:nvSpPr>
              <p:cNvPr id="63" name="椭圆 6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61" name="椭圆 60"/>
            <p:cNvSpPr/>
            <p:nvPr/>
          </p:nvSpPr>
          <p:spPr>
            <a:xfrm>
              <a:off x="5921843" y="3397341"/>
              <a:ext cx="1824046" cy="187737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3664" rIns="0" bIns="3366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337" b="0" i="0" u="none" strike="noStrike" kern="1200" cap="none" spc="0" normalizeH="0" baseline="0" noProof="0" dirty="0">
                  <a:ln>
                    <a:noFill/>
                  </a:ln>
                  <a:solidFill>
                    <a:prstClr val="white"/>
                  </a:solidFill>
                  <a:effectLst/>
                  <a:uLnTx/>
                  <a:uFillTx/>
                  <a:latin typeface="DIN Mittelschrift Std" pitchFamily="50" charset="0"/>
                  <a:ea typeface="微软雅黑" pitchFamily="34" charset="-122"/>
                  <a:cs typeface="+mn-cs"/>
                </a:rPr>
                <a:t>核心工作</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7679701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strVal val="4/3*#ppt_w"/>
                                          </p:val>
                                        </p:tav>
                                        <p:tav tm="100000">
                                          <p:val>
                                            <p:strVal val="#ppt_w"/>
                                          </p:val>
                                        </p:tav>
                                      </p:tavLst>
                                    </p:anim>
                                    <p:anim calcmode="lin" valueType="num">
                                      <p:cBhvr>
                                        <p:cTn id="8" dur="500" fill="hold"/>
                                        <p:tgtEl>
                                          <p:spTgt spid="59"/>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wipe(left)">
                                      <p:cBhvr>
                                        <p:cTn id="12" dur="500"/>
                                        <p:tgtEl>
                                          <p:spTgt spid="34"/>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right)">
                                      <p:cBhvr>
                                        <p:cTn id="15" dur="500"/>
                                        <p:tgtEl>
                                          <p:spTgt spid="33"/>
                                        </p:tgtEl>
                                      </p:cBhvr>
                                    </p:animEffect>
                                  </p:childTnLst>
                                </p:cTn>
                              </p:par>
                            </p:childTnLst>
                          </p:cTn>
                        </p:par>
                        <p:par>
                          <p:cTn id="16" fill="hold">
                            <p:stCondLst>
                              <p:cond delay="1000"/>
                            </p:stCondLst>
                            <p:childTnLst>
                              <p:par>
                                <p:cTn id="17" presetID="52" presetClass="entr" presetSubtype="0"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Scale>
                                      <p:cBhvr>
                                        <p:cTn id="19" dur="1000" decel="50000" fill="hold">
                                          <p:stCondLst>
                                            <p:cond delay="0"/>
                                          </p:stCondLst>
                                        </p:cTn>
                                        <p:tgtEl>
                                          <p:spTgt spid="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41"/>
                                        </p:tgtEl>
                                        <p:attrNameLst>
                                          <p:attrName>ppt_x</p:attrName>
                                          <p:attrName>ppt_y</p:attrName>
                                        </p:attrNameLst>
                                      </p:cBhvr>
                                    </p:animMotion>
                                    <p:animEffect transition="in" filter="fade">
                                      <p:cBhvr>
                                        <p:cTn id="21" dur="1000"/>
                                        <p:tgtEl>
                                          <p:spTgt spid="41"/>
                                        </p:tgtEl>
                                      </p:cBhvr>
                                    </p:animEffect>
                                  </p:childTnLst>
                                </p:cTn>
                              </p:par>
                              <p:par>
                                <p:cTn id="22" presetID="52" presetClass="entr" presetSubtype="0" fill="hold" nodeType="withEffect">
                                  <p:stCondLst>
                                    <p:cond delay="200"/>
                                  </p:stCondLst>
                                  <p:childTnLst>
                                    <p:set>
                                      <p:cBhvr>
                                        <p:cTn id="23" dur="1" fill="hold">
                                          <p:stCondLst>
                                            <p:cond delay="0"/>
                                          </p:stCondLst>
                                        </p:cTn>
                                        <p:tgtEl>
                                          <p:spTgt spid="50"/>
                                        </p:tgtEl>
                                        <p:attrNameLst>
                                          <p:attrName>style.visibility</p:attrName>
                                        </p:attrNameLst>
                                      </p:cBhvr>
                                      <p:to>
                                        <p:strVal val="visible"/>
                                      </p:to>
                                    </p:set>
                                    <p:animScale>
                                      <p:cBhvr>
                                        <p:cTn id="24" dur="10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50"/>
                                        </p:tgtEl>
                                        <p:attrNameLst>
                                          <p:attrName>ppt_x</p:attrName>
                                          <p:attrName>ppt_y</p:attrName>
                                        </p:attrNameLst>
                                      </p:cBhvr>
                                    </p:animMotion>
                                    <p:animEffect transition="in" filter="fade">
                                      <p:cBhvr>
                                        <p:cTn id="26" dur="1000"/>
                                        <p:tgtEl>
                                          <p:spTgt spid="50"/>
                                        </p:tgtEl>
                                      </p:cBhvr>
                                    </p:animEffect>
                                  </p:childTnLst>
                                </p:cTn>
                              </p:par>
                              <p:par>
                                <p:cTn id="27" presetID="52" presetClass="entr" presetSubtype="0" fill="hold" nodeType="withEffect">
                                  <p:stCondLst>
                                    <p:cond delay="400"/>
                                  </p:stCondLst>
                                  <p:childTnLst>
                                    <p:set>
                                      <p:cBhvr>
                                        <p:cTn id="28" dur="1" fill="hold">
                                          <p:stCondLst>
                                            <p:cond delay="0"/>
                                          </p:stCondLst>
                                        </p:cTn>
                                        <p:tgtEl>
                                          <p:spTgt spid="44"/>
                                        </p:tgtEl>
                                        <p:attrNameLst>
                                          <p:attrName>style.visibility</p:attrName>
                                        </p:attrNameLst>
                                      </p:cBhvr>
                                      <p:to>
                                        <p:strVal val="visible"/>
                                      </p:to>
                                    </p:set>
                                    <p:animScale>
                                      <p:cBhvr>
                                        <p:cTn id="29"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44"/>
                                        </p:tgtEl>
                                        <p:attrNameLst>
                                          <p:attrName>ppt_x</p:attrName>
                                          <p:attrName>ppt_y</p:attrName>
                                        </p:attrNameLst>
                                      </p:cBhvr>
                                    </p:animMotion>
                                    <p:animEffect transition="in" filter="fade">
                                      <p:cBhvr>
                                        <p:cTn id="31" dur="1000"/>
                                        <p:tgtEl>
                                          <p:spTgt spid="44"/>
                                        </p:tgtEl>
                                      </p:cBhvr>
                                    </p:animEffect>
                                  </p:childTnLst>
                                </p:cTn>
                              </p:par>
                              <p:par>
                                <p:cTn id="32" presetID="52" presetClass="entr" presetSubtype="0" fill="hold" nodeType="withEffect">
                                  <p:stCondLst>
                                    <p:cond delay="600"/>
                                  </p:stCondLst>
                                  <p:childTnLst>
                                    <p:set>
                                      <p:cBhvr>
                                        <p:cTn id="33" dur="1" fill="hold">
                                          <p:stCondLst>
                                            <p:cond delay="0"/>
                                          </p:stCondLst>
                                        </p:cTn>
                                        <p:tgtEl>
                                          <p:spTgt spid="53"/>
                                        </p:tgtEl>
                                        <p:attrNameLst>
                                          <p:attrName>style.visibility</p:attrName>
                                        </p:attrNameLst>
                                      </p:cBhvr>
                                      <p:to>
                                        <p:strVal val="visible"/>
                                      </p:to>
                                    </p:set>
                                    <p:animScale>
                                      <p:cBhvr>
                                        <p:cTn id="34" dur="1000" decel="50000" fill="hold">
                                          <p:stCondLst>
                                            <p:cond delay="0"/>
                                          </p:stCondLst>
                                        </p:cTn>
                                        <p:tgtEl>
                                          <p:spTgt spid="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53"/>
                                        </p:tgtEl>
                                        <p:attrNameLst>
                                          <p:attrName>ppt_x</p:attrName>
                                          <p:attrName>ppt_y</p:attrName>
                                        </p:attrNameLst>
                                      </p:cBhvr>
                                    </p:animMotion>
                                    <p:animEffect transition="in" filter="fade">
                                      <p:cBhvr>
                                        <p:cTn id="36" dur="1000"/>
                                        <p:tgtEl>
                                          <p:spTgt spid="53"/>
                                        </p:tgtEl>
                                      </p:cBhvr>
                                    </p:animEffect>
                                  </p:childTnLst>
                                </p:cTn>
                              </p:par>
                              <p:par>
                                <p:cTn id="37" presetID="52" presetClass="entr" presetSubtype="0" fill="hold" nodeType="withEffect">
                                  <p:stCondLst>
                                    <p:cond delay="800"/>
                                  </p:stCondLst>
                                  <p:childTnLst>
                                    <p:set>
                                      <p:cBhvr>
                                        <p:cTn id="38" dur="1" fill="hold">
                                          <p:stCondLst>
                                            <p:cond delay="0"/>
                                          </p:stCondLst>
                                        </p:cTn>
                                        <p:tgtEl>
                                          <p:spTgt spid="47"/>
                                        </p:tgtEl>
                                        <p:attrNameLst>
                                          <p:attrName>style.visibility</p:attrName>
                                        </p:attrNameLst>
                                      </p:cBhvr>
                                      <p:to>
                                        <p:strVal val="visible"/>
                                      </p:to>
                                    </p:set>
                                    <p:animScale>
                                      <p:cBhvr>
                                        <p:cTn id="39"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47"/>
                                        </p:tgtEl>
                                        <p:attrNameLst>
                                          <p:attrName>ppt_x</p:attrName>
                                          <p:attrName>ppt_y</p:attrName>
                                        </p:attrNameLst>
                                      </p:cBhvr>
                                    </p:animMotion>
                                    <p:animEffect transition="in" filter="fade">
                                      <p:cBhvr>
                                        <p:cTn id="41" dur="1000"/>
                                        <p:tgtEl>
                                          <p:spTgt spid="47"/>
                                        </p:tgtEl>
                                      </p:cBhvr>
                                    </p:animEffect>
                                  </p:childTnLst>
                                </p:cTn>
                              </p:par>
                              <p:par>
                                <p:cTn id="42" presetID="52" presetClass="entr" presetSubtype="0" fill="hold" nodeType="withEffect">
                                  <p:stCondLst>
                                    <p:cond delay="1000"/>
                                  </p:stCondLst>
                                  <p:childTnLst>
                                    <p:set>
                                      <p:cBhvr>
                                        <p:cTn id="43" dur="1" fill="hold">
                                          <p:stCondLst>
                                            <p:cond delay="0"/>
                                          </p:stCondLst>
                                        </p:cTn>
                                        <p:tgtEl>
                                          <p:spTgt spid="56"/>
                                        </p:tgtEl>
                                        <p:attrNameLst>
                                          <p:attrName>style.visibility</p:attrName>
                                        </p:attrNameLst>
                                      </p:cBhvr>
                                      <p:to>
                                        <p:strVal val="visible"/>
                                      </p:to>
                                    </p:set>
                                    <p:animScale>
                                      <p:cBhvr>
                                        <p:cTn id="44" dur="10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56"/>
                                        </p:tgtEl>
                                        <p:attrNameLst>
                                          <p:attrName>ppt_x</p:attrName>
                                          <p:attrName>ppt_y</p:attrName>
                                        </p:attrNameLst>
                                      </p:cBhvr>
                                    </p:animMotion>
                                    <p:animEffect transition="in" filter="fade">
                                      <p:cBhvr>
                                        <p:cTn id="46" dur="1000"/>
                                        <p:tgtEl>
                                          <p:spTgt spid="56"/>
                                        </p:tgtEl>
                                      </p:cBhvr>
                                    </p:animEffect>
                                  </p:childTnLst>
                                </p:cTn>
                              </p:par>
                            </p:childTnLst>
                          </p:cTn>
                        </p:par>
                        <p:par>
                          <p:cTn id="47" fill="hold">
                            <p:stCondLst>
                              <p:cond delay="3000"/>
                            </p:stCondLst>
                            <p:childTnLst>
                              <p:par>
                                <p:cTn id="48" presetID="12" presetClass="entr" presetSubtype="8" fill="hold"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p:tgtEl>
                                          <p:spTgt spid="35"/>
                                        </p:tgtEl>
                                        <p:attrNameLst>
                                          <p:attrName>ppt_x</p:attrName>
                                        </p:attrNameLst>
                                      </p:cBhvr>
                                      <p:tavLst>
                                        <p:tav tm="0">
                                          <p:val>
                                            <p:strVal val="#ppt_x-#ppt_w*1.125000"/>
                                          </p:val>
                                        </p:tav>
                                        <p:tav tm="100000">
                                          <p:val>
                                            <p:strVal val="#ppt_x"/>
                                          </p:val>
                                        </p:tav>
                                      </p:tavLst>
                                    </p:anim>
                                    <p:animEffect transition="in" filter="wipe(right)">
                                      <p:cBhvr>
                                        <p:cTn id="51" dur="500"/>
                                        <p:tgtEl>
                                          <p:spTgt spid="35"/>
                                        </p:tgtEl>
                                      </p:cBhvr>
                                    </p:animEffect>
                                  </p:childTnLst>
                                </p:cTn>
                              </p:par>
                              <p:par>
                                <p:cTn id="52" presetID="12" presetClass="entr" presetSubtype="8" fill="hold" nodeType="withEffect">
                                  <p:stCondLst>
                                    <p:cond delay="0"/>
                                  </p:stCondLst>
                                  <p:childTnLst>
                                    <p:set>
                                      <p:cBhvr>
                                        <p:cTn id="53" dur="1" fill="hold">
                                          <p:stCondLst>
                                            <p:cond delay="0"/>
                                          </p:stCondLst>
                                        </p:cTn>
                                        <p:tgtEl>
                                          <p:spTgt spid="36"/>
                                        </p:tgtEl>
                                        <p:attrNameLst>
                                          <p:attrName>style.visibility</p:attrName>
                                        </p:attrNameLst>
                                      </p:cBhvr>
                                      <p:to>
                                        <p:strVal val="visible"/>
                                      </p:to>
                                    </p:set>
                                    <p:anim calcmode="lin" valueType="num">
                                      <p:cBhvr additive="base">
                                        <p:cTn id="54" dur="500"/>
                                        <p:tgtEl>
                                          <p:spTgt spid="36"/>
                                        </p:tgtEl>
                                        <p:attrNameLst>
                                          <p:attrName>ppt_x</p:attrName>
                                        </p:attrNameLst>
                                      </p:cBhvr>
                                      <p:tavLst>
                                        <p:tav tm="0">
                                          <p:val>
                                            <p:strVal val="#ppt_x-#ppt_w*1.125000"/>
                                          </p:val>
                                        </p:tav>
                                        <p:tav tm="100000">
                                          <p:val>
                                            <p:strVal val="#ppt_x"/>
                                          </p:val>
                                        </p:tav>
                                      </p:tavLst>
                                    </p:anim>
                                    <p:animEffect transition="in" filter="wipe(right)">
                                      <p:cBhvr>
                                        <p:cTn id="55" dur="500"/>
                                        <p:tgtEl>
                                          <p:spTgt spid="36"/>
                                        </p:tgtEl>
                                      </p:cBhvr>
                                    </p:animEffect>
                                  </p:childTnLst>
                                </p:cTn>
                              </p:par>
                              <p:par>
                                <p:cTn id="56" presetID="12" presetClass="entr" presetSubtype="8" fill="hold" nodeType="with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p:tgtEl>
                                          <p:spTgt spid="37"/>
                                        </p:tgtEl>
                                        <p:attrNameLst>
                                          <p:attrName>ppt_x</p:attrName>
                                        </p:attrNameLst>
                                      </p:cBhvr>
                                      <p:tavLst>
                                        <p:tav tm="0">
                                          <p:val>
                                            <p:strVal val="#ppt_x-#ppt_w*1.125000"/>
                                          </p:val>
                                        </p:tav>
                                        <p:tav tm="100000">
                                          <p:val>
                                            <p:strVal val="#ppt_x"/>
                                          </p:val>
                                        </p:tav>
                                      </p:tavLst>
                                    </p:anim>
                                    <p:animEffect transition="in" filter="wipe(right)">
                                      <p:cBhvr>
                                        <p:cTn id="59" dur="500"/>
                                        <p:tgtEl>
                                          <p:spTgt spid="37"/>
                                        </p:tgtEl>
                                      </p:cBhvr>
                                    </p:animEffect>
                                  </p:childTnLst>
                                </p:cTn>
                              </p:par>
                              <p:par>
                                <p:cTn id="60" presetID="12" presetClass="entr" presetSubtype="2"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left)">
                                      <p:cBhvr>
                                        <p:cTn id="63" dur="500"/>
                                        <p:tgtEl>
                                          <p:spTgt spid="40"/>
                                        </p:tgtEl>
                                      </p:cBhvr>
                                    </p:animEffect>
                                  </p:childTnLst>
                                </p:cTn>
                              </p:par>
                              <p:par>
                                <p:cTn id="64" presetID="12" presetClass="entr" presetSubtype="2" fill="hold" nodeType="withEffect">
                                  <p:stCondLst>
                                    <p:cond delay="0"/>
                                  </p:stCondLst>
                                  <p:childTnLst>
                                    <p:set>
                                      <p:cBhvr>
                                        <p:cTn id="65" dur="1" fill="hold">
                                          <p:stCondLst>
                                            <p:cond delay="0"/>
                                          </p:stCondLst>
                                        </p:cTn>
                                        <p:tgtEl>
                                          <p:spTgt spid="39"/>
                                        </p:tgtEl>
                                        <p:attrNameLst>
                                          <p:attrName>style.visibility</p:attrName>
                                        </p:attrNameLst>
                                      </p:cBhvr>
                                      <p:to>
                                        <p:strVal val="visible"/>
                                      </p:to>
                                    </p:set>
                                    <p:anim calcmode="lin" valueType="num">
                                      <p:cBhvr additive="base">
                                        <p:cTn id="66" dur="500"/>
                                        <p:tgtEl>
                                          <p:spTgt spid="39"/>
                                        </p:tgtEl>
                                        <p:attrNameLst>
                                          <p:attrName>ppt_x</p:attrName>
                                        </p:attrNameLst>
                                      </p:cBhvr>
                                      <p:tavLst>
                                        <p:tav tm="0">
                                          <p:val>
                                            <p:strVal val="#ppt_x+#ppt_w*1.125000"/>
                                          </p:val>
                                        </p:tav>
                                        <p:tav tm="100000">
                                          <p:val>
                                            <p:strVal val="#ppt_x"/>
                                          </p:val>
                                        </p:tav>
                                      </p:tavLst>
                                    </p:anim>
                                    <p:animEffect transition="in" filter="wipe(left)">
                                      <p:cBhvr>
                                        <p:cTn id="67" dur="500"/>
                                        <p:tgtEl>
                                          <p:spTgt spid="39"/>
                                        </p:tgtEl>
                                      </p:cBhvr>
                                    </p:animEffect>
                                  </p:childTnLst>
                                </p:cTn>
                              </p:par>
                              <p:par>
                                <p:cTn id="68" presetID="12" presetClass="entr" presetSubtype="2" fill="hold" nodeType="withEffect">
                                  <p:stCondLst>
                                    <p:cond delay="0"/>
                                  </p:stCondLst>
                                  <p:childTnLst>
                                    <p:set>
                                      <p:cBhvr>
                                        <p:cTn id="69" dur="1" fill="hold">
                                          <p:stCondLst>
                                            <p:cond delay="0"/>
                                          </p:stCondLst>
                                        </p:cTn>
                                        <p:tgtEl>
                                          <p:spTgt spid="38"/>
                                        </p:tgtEl>
                                        <p:attrNameLst>
                                          <p:attrName>style.visibility</p:attrName>
                                        </p:attrNameLst>
                                      </p:cBhvr>
                                      <p:to>
                                        <p:strVal val="visible"/>
                                      </p:to>
                                    </p:set>
                                    <p:anim calcmode="lin" valueType="num">
                                      <p:cBhvr additive="base">
                                        <p:cTn id="70" dur="500"/>
                                        <p:tgtEl>
                                          <p:spTgt spid="38"/>
                                        </p:tgtEl>
                                        <p:attrNameLst>
                                          <p:attrName>ppt_x</p:attrName>
                                        </p:attrNameLst>
                                      </p:cBhvr>
                                      <p:tavLst>
                                        <p:tav tm="0">
                                          <p:val>
                                            <p:strVal val="#ppt_x+#ppt_w*1.125000"/>
                                          </p:val>
                                        </p:tav>
                                        <p:tav tm="100000">
                                          <p:val>
                                            <p:strVal val="#ppt_x"/>
                                          </p:val>
                                        </p:tav>
                                      </p:tavLst>
                                    </p:anim>
                                    <p:animEffect transition="in" filter="wipe(left)">
                                      <p:cBhvr>
                                        <p:cTn id="7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702" y="2954786"/>
            <a:ext cx="9144000" cy="2199441"/>
          </a:xfrm>
          <a:prstGeom prst="rect">
            <a:avLst/>
          </a:prstGeom>
        </p:spPr>
      </p:pic>
      <p:grpSp>
        <p:nvGrpSpPr>
          <p:cNvPr id="16" name="组合 15"/>
          <p:cNvGrpSpPr/>
          <p:nvPr/>
        </p:nvGrpSpPr>
        <p:grpSpPr>
          <a:xfrm>
            <a:off x="1747814" y="846409"/>
            <a:ext cx="1870428" cy="1870428"/>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18" name="椭圆 1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19" name="椭圆 18"/>
          <p:cNvSpPr/>
          <p:nvPr/>
        </p:nvSpPr>
        <p:spPr>
          <a:xfrm>
            <a:off x="576178" y="1587425"/>
            <a:ext cx="677676" cy="677676"/>
          </a:xfrm>
          <a:prstGeom prst="ellipse">
            <a:avLst/>
          </a:prstGeom>
          <a:solidFill>
            <a:srgbClr val="15499A"/>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20" name="椭圆 19"/>
          <p:cNvSpPr/>
          <p:nvPr/>
        </p:nvSpPr>
        <p:spPr>
          <a:xfrm>
            <a:off x="1898898" y="507680"/>
            <a:ext cx="274777" cy="274777"/>
          </a:xfrm>
          <a:prstGeom prst="ellipse">
            <a:avLst/>
          </a:prstGeom>
          <a:solidFill>
            <a:srgbClr val="15499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1" name="组合 20"/>
          <p:cNvGrpSpPr/>
          <p:nvPr/>
        </p:nvGrpSpPr>
        <p:grpSpPr>
          <a:xfrm>
            <a:off x="4870435" y="2666867"/>
            <a:ext cx="301060" cy="301060"/>
            <a:chOff x="304800" y="673100"/>
            <a:chExt cx="4000500" cy="4000500"/>
          </a:xfrm>
          <a:effectLst>
            <a:outerShdw blurRad="381000" dist="152400" dir="8100000" algn="tr" rotWithShape="0">
              <a:prstClr val="black">
                <a:alpha val="7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椭圆 22"/>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24" name="组合 23"/>
          <p:cNvGrpSpPr/>
          <p:nvPr/>
        </p:nvGrpSpPr>
        <p:grpSpPr>
          <a:xfrm>
            <a:off x="4044971" y="1641695"/>
            <a:ext cx="623903" cy="623903"/>
            <a:chOff x="304800" y="673100"/>
            <a:chExt cx="4000500" cy="4000500"/>
          </a:xfrm>
          <a:effectLst>
            <a:outerShdw blurRad="317500" dist="1905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26" name="椭圆 2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27" name="组合 26"/>
          <p:cNvGrpSpPr/>
          <p:nvPr/>
        </p:nvGrpSpPr>
        <p:grpSpPr>
          <a:xfrm>
            <a:off x="3590561" y="2545213"/>
            <a:ext cx="219777" cy="219777"/>
            <a:chOff x="304800" y="673100"/>
            <a:chExt cx="4000500" cy="4000500"/>
          </a:xfrm>
          <a:effectLst>
            <a:outerShdw blurRad="381000" dist="152400" dir="8100000" algn="tr" rotWithShape="0">
              <a:prstClr val="black">
                <a:alpha val="7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29" name="椭圆 28"/>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30" name="组合 29"/>
          <p:cNvGrpSpPr/>
          <p:nvPr/>
        </p:nvGrpSpPr>
        <p:grpSpPr>
          <a:xfrm>
            <a:off x="432219" y="4349008"/>
            <a:ext cx="287919" cy="287919"/>
            <a:chOff x="304800" y="673100"/>
            <a:chExt cx="4000500" cy="4000500"/>
          </a:xfrm>
          <a:effectLst>
            <a:outerShdw blurRad="381000" dist="152400" dir="8100000" algn="tr" rotWithShape="0">
              <a:prstClr val="black">
                <a:alpha val="7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2" name="椭圆 31"/>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33" name="椭圆 32"/>
          <p:cNvSpPr/>
          <p:nvPr/>
        </p:nvSpPr>
        <p:spPr>
          <a:xfrm>
            <a:off x="4534785" y="1054817"/>
            <a:ext cx="274777" cy="274777"/>
          </a:xfrm>
          <a:prstGeom prst="ellipse">
            <a:avLst/>
          </a:prstGeom>
          <a:solidFill>
            <a:srgbClr val="15499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35" name="组合 34"/>
          <p:cNvGrpSpPr/>
          <p:nvPr/>
        </p:nvGrpSpPr>
        <p:grpSpPr>
          <a:xfrm>
            <a:off x="7580013" y="3949930"/>
            <a:ext cx="713989" cy="713989"/>
            <a:chOff x="304800" y="673100"/>
            <a:chExt cx="4000500" cy="4000500"/>
          </a:xfrm>
          <a:effectLst>
            <a:outerShdw blurRad="317500" dist="1905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7" name="椭圆 3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38" name="TextBox 7"/>
          <p:cNvSpPr>
            <a:spLocks noChangeArrowheads="1"/>
          </p:cNvSpPr>
          <p:nvPr/>
        </p:nvSpPr>
        <p:spPr bwMode="auto">
          <a:xfrm>
            <a:off x="915016" y="3863405"/>
            <a:ext cx="6613804"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3800" b="1"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itchFamily="34" charset="-122"/>
              </a:rPr>
              <a:t>感谢观看 </a:t>
            </a:r>
            <a:r>
              <a:rPr lang="en-US" altLang="zh-CN" sz="3800" b="1"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itchFamily="34" charset="-122"/>
              </a:rPr>
              <a:t>THANK YOU</a:t>
            </a:r>
            <a:endParaRPr kumimoji="0" lang="zh-CN" altLang="en-US" sz="38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微软雅黑" pitchFamily="34" charset="-122"/>
            </a:endParaRPr>
          </a:p>
        </p:txBody>
      </p:sp>
      <p:sp>
        <p:nvSpPr>
          <p:cNvPr id="39" name="TextBox 7"/>
          <p:cNvSpPr>
            <a:spLocks noChangeArrowheads="1"/>
          </p:cNvSpPr>
          <p:nvPr/>
        </p:nvSpPr>
        <p:spPr bwMode="auto">
          <a:xfrm>
            <a:off x="965527" y="4615826"/>
            <a:ext cx="44644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defTabSz="914400">
              <a:defRPr/>
            </a:pPr>
            <a:r>
              <a:rPr lang="zh-CN" altLang="en-US" sz="14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itchFamily="34" charset="-122"/>
              </a:rPr>
              <a:t>汇报人：第一</a:t>
            </a:r>
            <a:r>
              <a:rPr lang="en-US" altLang="zh-CN" sz="14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itchFamily="34" charset="-122"/>
              </a:rPr>
              <a:t>PPT      </a:t>
            </a:r>
            <a:r>
              <a:rPr lang="zh-CN" altLang="en-US" sz="14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itchFamily="34" charset="-122"/>
              </a:rPr>
              <a:t>导师：</a:t>
            </a:r>
            <a:r>
              <a:rPr lang="en-US" altLang="zh-CN" sz="14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itchFamily="34" charset="-122"/>
              </a:rPr>
              <a:t>1PPT</a:t>
            </a:r>
          </a:p>
        </p:txBody>
      </p:sp>
      <p:cxnSp>
        <p:nvCxnSpPr>
          <p:cNvPr id="40" name="直接连接符 39"/>
          <p:cNvCxnSpPr/>
          <p:nvPr/>
        </p:nvCxnSpPr>
        <p:spPr>
          <a:xfrm>
            <a:off x="965527" y="4580809"/>
            <a:ext cx="5447228" cy="0"/>
          </a:xfrm>
          <a:prstGeom prst="line">
            <a:avLst/>
          </a:prstGeom>
          <a:ln w="6350">
            <a:solidFill>
              <a:srgbClr val="FFFFFF"/>
            </a:solidFill>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182840" y="1131157"/>
            <a:ext cx="1262449" cy="1227262"/>
          </a:xfrm>
          <a:prstGeom prst="rect">
            <a:avLst/>
          </a:prstGeom>
        </p:spPr>
      </p:pic>
      <p:pic>
        <p:nvPicPr>
          <p:cNvPr id="41" name="图片 4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585416" y="1285107"/>
            <a:ext cx="2938297" cy="1096261"/>
          </a:xfrm>
          <a:prstGeom prst="rect">
            <a:avLst/>
          </a:prstGeom>
        </p:spPr>
      </p:pic>
    </p:spTree>
    <p:extLst>
      <p:ext uri="{BB962C8B-B14F-4D97-AF65-F5344CB8AC3E}">
        <p14:creationId xmlns:p14="http://schemas.microsoft.com/office/powerpoint/2010/main" val="48172276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1000"/>
                                        <p:tgtEl>
                                          <p:spTgt spid="6"/>
                                        </p:tgtEl>
                                      </p:cBhvr>
                                    </p:animEffect>
                                  </p:childTnLst>
                                </p:cTn>
                              </p:par>
                            </p:childTnLst>
                          </p:cTn>
                        </p:par>
                        <p:par>
                          <p:cTn id="8" fill="hold">
                            <p:stCondLst>
                              <p:cond delay="1000"/>
                            </p:stCondLst>
                            <p:childTnLst>
                              <p:par>
                                <p:cTn id="9" presetID="1" presetClass="entr" presetSubtype="0" fill="hold" nodeType="afterEffect">
                                  <p:stCondLst>
                                    <p:cond delay="400"/>
                                  </p:stCondLst>
                                  <p:childTnLst>
                                    <p:set>
                                      <p:cBhvr>
                                        <p:cTn id="10" dur="1" fill="hold">
                                          <p:stCondLst>
                                            <p:cond delay="0"/>
                                          </p:stCondLst>
                                        </p:cTn>
                                        <p:tgtEl>
                                          <p:spTgt spid="16"/>
                                        </p:tgtEl>
                                        <p:attrNameLst>
                                          <p:attrName>style.visibility</p:attrName>
                                        </p:attrNameLst>
                                      </p:cBhvr>
                                      <p:to>
                                        <p:strVal val="visible"/>
                                      </p:to>
                                    </p:set>
                                  </p:childTnLst>
                                </p:cTn>
                              </p:par>
                              <p:par>
                                <p:cTn id="11" presetID="53" presetClass="entr" presetSubtype="16" fill="hold" nodeType="withEffect">
                                  <p:stCondLst>
                                    <p:cond delay="40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Effect transition="in" filter="fade">
                                      <p:cBhvr>
                                        <p:cTn id="15" dur="1000"/>
                                        <p:tgtEl>
                                          <p:spTgt spid="16"/>
                                        </p:tgtEl>
                                      </p:cBhvr>
                                    </p:animEffect>
                                  </p:childTnLst>
                                </p:cTn>
                              </p:par>
                              <p:par>
                                <p:cTn id="16" presetID="64" presetClass="path" presetSubtype="0" fill="hold" nodeType="withEffect">
                                  <p:stCondLst>
                                    <p:cond delay="400"/>
                                  </p:stCondLst>
                                  <p:childTnLst>
                                    <p:animMotion origin="layout" path="M -4.72222E-6 -4.68026E-6 L 0.38872 0.84338 " pathEditMode="relative" rAng="0" ptsTypes="AA">
                                      <p:cBhvr>
                                        <p:cTn id="17" dur="1000" spd="-100000" fill="hold"/>
                                        <p:tgtEl>
                                          <p:spTgt spid="16"/>
                                        </p:tgtEl>
                                        <p:attrNameLst>
                                          <p:attrName>ppt_x</p:attrName>
                                          <p:attrName>ppt_y</p:attrName>
                                        </p:attrNameLst>
                                      </p:cBhvr>
                                      <p:rCtr x="19427" y="42169"/>
                                    </p:animMotion>
                                  </p:childTnLst>
                                </p:cTn>
                              </p:par>
                              <p:par>
                                <p:cTn id="18" presetID="1" presetClass="entr" presetSubtype="0" fill="hold" grpId="0" nodeType="withEffect">
                                  <p:stCondLst>
                                    <p:cond delay="300"/>
                                  </p:stCondLst>
                                  <p:childTnLst>
                                    <p:set>
                                      <p:cBhvr>
                                        <p:cTn id="19" dur="1" fill="hold">
                                          <p:stCondLst>
                                            <p:cond delay="0"/>
                                          </p:stCondLst>
                                        </p:cTn>
                                        <p:tgtEl>
                                          <p:spTgt spid="20"/>
                                        </p:tgtEl>
                                        <p:attrNameLst>
                                          <p:attrName>style.visibility</p:attrName>
                                        </p:attrNameLst>
                                      </p:cBhvr>
                                      <p:to>
                                        <p:strVal val="visible"/>
                                      </p:to>
                                    </p:set>
                                  </p:childTnLst>
                                </p:cTn>
                              </p:par>
                              <p:par>
                                <p:cTn id="20" presetID="53" presetClass="entr" presetSubtype="16" fill="hold" grpId="1" nodeType="withEffect">
                                  <p:stCondLst>
                                    <p:cond delay="3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1000" fill="hold"/>
                                        <p:tgtEl>
                                          <p:spTgt spid="20"/>
                                        </p:tgtEl>
                                        <p:attrNameLst>
                                          <p:attrName>ppt_w</p:attrName>
                                        </p:attrNameLst>
                                      </p:cBhvr>
                                      <p:tavLst>
                                        <p:tav tm="0">
                                          <p:val>
                                            <p:fltVal val="0"/>
                                          </p:val>
                                        </p:tav>
                                        <p:tav tm="100000">
                                          <p:val>
                                            <p:strVal val="#ppt_w"/>
                                          </p:val>
                                        </p:tav>
                                      </p:tavLst>
                                    </p:anim>
                                    <p:anim calcmode="lin" valueType="num">
                                      <p:cBhvr>
                                        <p:cTn id="23" dur="1000" fill="hold"/>
                                        <p:tgtEl>
                                          <p:spTgt spid="20"/>
                                        </p:tgtEl>
                                        <p:attrNameLst>
                                          <p:attrName>ppt_h</p:attrName>
                                        </p:attrNameLst>
                                      </p:cBhvr>
                                      <p:tavLst>
                                        <p:tav tm="0">
                                          <p:val>
                                            <p:fltVal val="0"/>
                                          </p:val>
                                        </p:tav>
                                        <p:tav tm="100000">
                                          <p:val>
                                            <p:strVal val="#ppt_h"/>
                                          </p:val>
                                        </p:tav>
                                      </p:tavLst>
                                    </p:anim>
                                    <p:animEffect transition="in" filter="fade">
                                      <p:cBhvr>
                                        <p:cTn id="24" dur="1000"/>
                                        <p:tgtEl>
                                          <p:spTgt spid="20"/>
                                        </p:tgtEl>
                                      </p:cBhvr>
                                    </p:animEffect>
                                  </p:childTnLst>
                                </p:cTn>
                              </p:par>
                              <p:par>
                                <p:cTn id="25" presetID="64" presetClass="path" presetSubtype="0" fill="hold" grpId="2" nodeType="withEffect">
                                  <p:stCondLst>
                                    <p:cond delay="300"/>
                                  </p:stCondLst>
                                  <p:childTnLst>
                                    <p:animMotion origin="layout" path="M 2.77778E-6 2.422E-6 L 0.39375 -0.33797 " pathEditMode="relative" rAng="0" ptsTypes="AA">
                                      <p:cBhvr>
                                        <p:cTn id="26" dur="1000" spd="-100000" fill="hold"/>
                                        <p:tgtEl>
                                          <p:spTgt spid="20"/>
                                        </p:tgtEl>
                                        <p:attrNameLst>
                                          <p:attrName>ppt_x</p:attrName>
                                          <p:attrName>ppt_y</p:attrName>
                                        </p:attrNameLst>
                                      </p:cBhvr>
                                      <p:rCtr x="19688" y="-16898"/>
                                    </p:animMotion>
                                  </p:childTnLst>
                                </p:cTn>
                              </p:par>
                              <p:par>
                                <p:cTn id="27" presetID="1" presetClass="entr" presetSubtype="0" fill="hold" nodeType="withEffect">
                                  <p:stCondLst>
                                    <p:cond delay="300"/>
                                  </p:stCondLst>
                                  <p:childTnLst>
                                    <p:set>
                                      <p:cBhvr>
                                        <p:cTn id="28" dur="1" fill="hold">
                                          <p:stCondLst>
                                            <p:cond delay="0"/>
                                          </p:stCondLst>
                                        </p:cTn>
                                        <p:tgtEl>
                                          <p:spTgt spid="21"/>
                                        </p:tgtEl>
                                        <p:attrNameLst>
                                          <p:attrName>style.visibility</p:attrName>
                                        </p:attrNameLst>
                                      </p:cBhvr>
                                      <p:to>
                                        <p:strVal val="visible"/>
                                      </p:to>
                                    </p:set>
                                  </p:childTnLst>
                                </p:cTn>
                              </p:par>
                              <p:par>
                                <p:cTn id="29" presetID="53" presetClass="entr" presetSubtype="16" fill="hold" nodeType="withEffect">
                                  <p:stCondLst>
                                    <p:cond delay="300"/>
                                  </p:stCondLst>
                                  <p:childTnLst>
                                    <p:set>
                                      <p:cBhvr>
                                        <p:cTn id="30" dur="1" fill="hold">
                                          <p:stCondLst>
                                            <p:cond delay="0"/>
                                          </p:stCondLst>
                                        </p:cTn>
                                        <p:tgtEl>
                                          <p:spTgt spid="21"/>
                                        </p:tgtEl>
                                        <p:attrNameLst>
                                          <p:attrName>style.visibility</p:attrName>
                                        </p:attrNameLst>
                                      </p:cBhvr>
                                      <p:to>
                                        <p:strVal val="visible"/>
                                      </p:to>
                                    </p:set>
                                    <p:anim calcmode="lin" valueType="num">
                                      <p:cBhvr>
                                        <p:cTn id="31" dur="1000" fill="hold"/>
                                        <p:tgtEl>
                                          <p:spTgt spid="21"/>
                                        </p:tgtEl>
                                        <p:attrNameLst>
                                          <p:attrName>ppt_w</p:attrName>
                                        </p:attrNameLst>
                                      </p:cBhvr>
                                      <p:tavLst>
                                        <p:tav tm="0">
                                          <p:val>
                                            <p:fltVal val="0"/>
                                          </p:val>
                                        </p:tav>
                                        <p:tav tm="100000">
                                          <p:val>
                                            <p:strVal val="#ppt_w"/>
                                          </p:val>
                                        </p:tav>
                                      </p:tavLst>
                                    </p:anim>
                                    <p:anim calcmode="lin" valueType="num">
                                      <p:cBhvr>
                                        <p:cTn id="32" dur="1000" fill="hold"/>
                                        <p:tgtEl>
                                          <p:spTgt spid="21"/>
                                        </p:tgtEl>
                                        <p:attrNameLst>
                                          <p:attrName>ppt_h</p:attrName>
                                        </p:attrNameLst>
                                      </p:cBhvr>
                                      <p:tavLst>
                                        <p:tav tm="0">
                                          <p:val>
                                            <p:fltVal val="0"/>
                                          </p:val>
                                        </p:tav>
                                        <p:tav tm="100000">
                                          <p:val>
                                            <p:strVal val="#ppt_h"/>
                                          </p:val>
                                        </p:tav>
                                      </p:tavLst>
                                    </p:anim>
                                    <p:animEffect transition="in" filter="fade">
                                      <p:cBhvr>
                                        <p:cTn id="33" dur="1000"/>
                                        <p:tgtEl>
                                          <p:spTgt spid="21"/>
                                        </p:tgtEl>
                                      </p:cBhvr>
                                    </p:animEffect>
                                  </p:childTnLst>
                                </p:cTn>
                              </p:par>
                              <p:par>
                                <p:cTn id="34" presetID="64" presetClass="path" presetSubtype="0" fill="hold" nodeType="withEffect">
                                  <p:stCondLst>
                                    <p:cond delay="300"/>
                                  </p:stCondLst>
                                  <p:childTnLst>
                                    <p:animMotion origin="layout" path="M -5.55556E-7 -1.46123E-6 L 0.20451 0.58418 " pathEditMode="relative" rAng="0" ptsTypes="AA">
                                      <p:cBhvr>
                                        <p:cTn id="35" dur="1000" spd="-100000" fill="hold"/>
                                        <p:tgtEl>
                                          <p:spTgt spid="21"/>
                                        </p:tgtEl>
                                        <p:attrNameLst>
                                          <p:attrName>ppt_x</p:attrName>
                                          <p:attrName>ppt_y</p:attrName>
                                        </p:attrNameLst>
                                      </p:cBhvr>
                                      <p:rCtr x="10226" y="29194"/>
                                    </p:animMotion>
                                  </p:childTnLst>
                                </p:cTn>
                              </p:par>
                              <p:par>
                                <p:cTn id="36" presetID="1" presetClass="entr" presetSubtype="0" fill="hold" nodeType="withEffect">
                                  <p:stCondLst>
                                    <p:cond delay="0"/>
                                  </p:stCondLst>
                                  <p:childTnLst>
                                    <p:set>
                                      <p:cBhvr>
                                        <p:cTn id="37" dur="1" fill="hold">
                                          <p:stCondLst>
                                            <p:cond delay="0"/>
                                          </p:stCondLst>
                                        </p:cTn>
                                        <p:tgtEl>
                                          <p:spTgt spid="24"/>
                                        </p:tgtEl>
                                        <p:attrNameLst>
                                          <p:attrName>style.visibility</p:attrName>
                                        </p:attrNameLst>
                                      </p:cBhvr>
                                      <p:to>
                                        <p:strVal val="visible"/>
                                      </p:to>
                                    </p:set>
                                  </p:childTnLst>
                                </p:cTn>
                              </p:par>
                              <p:par>
                                <p:cTn id="38" presetID="53" presetClass="entr" presetSubtype="16"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p:cTn id="40" dur="1000" fill="hold"/>
                                        <p:tgtEl>
                                          <p:spTgt spid="24"/>
                                        </p:tgtEl>
                                        <p:attrNameLst>
                                          <p:attrName>ppt_w</p:attrName>
                                        </p:attrNameLst>
                                      </p:cBhvr>
                                      <p:tavLst>
                                        <p:tav tm="0">
                                          <p:val>
                                            <p:fltVal val="0"/>
                                          </p:val>
                                        </p:tav>
                                        <p:tav tm="100000">
                                          <p:val>
                                            <p:strVal val="#ppt_w"/>
                                          </p:val>
                                        </p:tav>
                                      </p:tavLst>
                                    </p:anim>
                                    <p:anim calcmode="lin" valueType="num">
                                      <p:cBhvr>
                                        <p:cTn id="41" dur="1000" fill="hold"/>
                                        <p:tgtEl>
                                          <p:spTgt spid="24"/>
                                        </p:tgtEl>
                                        <p:attrNameLst>
                                          <p:attrName>ppt_h</p:attrName>
                                        </p:attrNameLst>
                                      </p:cBhvr>
                                      <p:tavLst>
                                        <p:tav tm="0">
                                          <p:val>
                                            <p:fltVal val="0"/>
                                          </p:val>
                                        </p:tav>
                                        <p:tav tm="100000">
                                          <p:val>
                                            <p:strVal val="#ppt_h"/>
                                          </p:val>
                                        </p:tav>
                                      </p:tavLst>
                                    </p:anim>
                                    <p:animEffect transition="in" filter="fade">
                                      <p:cBhvr>
                                        <p:cTn id="42" dur="1000"/>
                                        <p:tgtEl>
                                          <p:spTgt spid="24"/>
                                        </p:tgtEl>
                                      </p:cBhvr>
                                    </p:animEffect>
                                  </p:childTnLst>
                                </p:cTn>
                              </p:par>
                              <p:par>
                                <p:cTn id="43" presetID="64" presetClass="path" presetSubtype="0" fill="hold" nodeType="withEffect">
                                  <p:stCondLst>
                                    <p:cond delay="0"/>
                                  </p:stCondLst>
                                  <p:childTnLst>
                                    <p:animMotion origin="layout" path="M 1.11111E-6 3.7037E-7 L -0.52465 -0.50957 " pathEditMode="relative" rAng="0" ptsTypes="AA">
                                      <p:cBhvr>
                                        <p:cTn id="44" dur="1000" spd="-100000" fill="hold"/>
                                        <p:tgtEl>
                                          <p:spTgt spid="24"/>
                                        </p:tgtEl>
                                        <p:attrNameLst>
                                          <p:attrName>ppt_x</p:attrName>
                                          <p:attrName>ppt_y</p:attrName>
                                        </p:attrNameLst>
                                      </p:cBhvr>
                                      <p:rCtr x="-26233" y="-25494"/>
                                    </p:animMotion>
                                  </p:childTnLst>
                                </p:cTn>
                              </p:par>
                              <p:par>
                                <p:cTn id="45" presetID="1" presetClass="entr" presetSubtype="0" fill="hold" grpId="0" nodeType="withEffect">
                                  <p:stCondLst>
                                    <p:cond delay="200"/>
                                  </p:stCondLst>
                                  <p:childTnLst>
                                    <p:set>
                                      <p:cBhvr>
                                        <p:cTn id="46" dur="1" fill="hold">
                                          <p:stCondLst>
                                            <p:cond delay="0"/>
                                          </p:stCondLst>
                                        </p:cTn>
                                        <p:tgtEl>
                                          <p:spTgt spid="33"/>
                                        </p:tgtEl>
                                        <p:attrNameLst>
                                          <p:attrName>style.visibility</p:attrName>
                                        </p:attrNameLst>
                                      </p:cBhvr>
                                      <p:to>
                                        <p:strVal val="visible"/>
                                      </p:to>
                                    </p:set>
                                  </p:childTnLst>
                                </p:cTn>
                              </p:par>
                              <p:par>
                                <p:cTn id="47" presetID="53" presetClass="entr" presetSubtype="16" fill="hold" grpId="1" nodeType="withEffect">
                                  <p:stCondLst>
                                    <p:cond delay="200"/>
                                  </p:stCondLst>
                                  <p:childTnLst>
                                    <p:set>
                                      <p:cBhvr>
                                        <p:cTn id="48" dur="1" fill="hold">
                                          <p:stCondLst>
                                            <p:cond delay="0"/>
                                          </p:stCondLst>
                                        </p:cTn>
                                        <p:tgtEl>
                                          <p:spTgt spid="33"/>
                                        </p:tgtEl>
                                        <p:attrNameLst>
                                          <p:attrName>style.visibility</p:attrName>
                                        </p:attrNameLst>
                                      </p:cBhvr>
                                      <p:to>
                                        <p:strVal val="visible"/>
                                      </p:to>
                                    </p:set>
                                    <p:anim calcmode="lin" valueType="num">
                                      <p:cBhvr>
                                        <p:cTn id="49" dur="1000" fill="hold"/>
                                        <p:tgtEl>
                                          <p:spTgt spid="33"/>
                                        </p:tgtEl>
                                        <p:attrNameLst>
                                          <p:attrName>ppt_w</p:attrName>
                                        </p:attrNameLst>
                                      </p:cBhvr>
                                      <p:tavLst>
                                        <p:tav tm="0">
                                          <p:val>
                                            <p:fltVal val="0"/>
                                          </p:val>
                                        </p:tav>
                                        <p:tav tm="100000">
                                          <p:val>
                                            <p:strVal val="#ppt_w"/>
                                          </p:val>
                                        </p:tav>
                                      </p:tavLst>
                                    </p:anim>
                                    <p:anim calcmode="lin" valueType="num">
                                      <p:cBhvr>
                                        <p:cTn id="50" dur="1000" fill="hold"/>
                                        <p:tgtEl>
                                          <p:spTgt spid="33"/>
                                        </p:tgtEl>
                                        <p:attrNameLst>
                                          <p:attrName>ppt_h</p:attrName>
                                        </p:attrNameLst>
                                      </p:cBhvr>
                                      <p:tavLst>
                                        <p:tav tm="0">
                                          <p:val>
                                            <p:fltVal val="0"/>
                                          </p:val>
                                        </p:tav>
                                        <p:tav tm="100000">
                                          <p:val>
                                            <p:strVal val="#ppt_h"/>
                                          </p:val>
                                        </p:tav>
                                      </p:tavLst>
                                    </p:anim>
                                    <p:animEffect transition="in" filter="fade">
                                      <p:cBhvr>
                                        <p:cTn id="51" dur="1000"/>
                                        <p:tgtEl>
                                          <p:spTgt spid="33"/>
                                        </p:tgtEl>
                                      </p:cBhvr>
                                    </p:animEffect>
                                  </p:childTnLst>
                                </p:cTn>
                              </p:par>
                              <p:par>
                                <p:cTn id="52" presetID="64" presetClass="path" presetSubtype="0" fill="hold" grpId="2" nodeType="withEffect">
                                  <p:stCondLst>
                                    <p:cond delay="200"/>
                                  </p:stCondLst>
                                  <p:childTnLst>
                                    <p:animMotion origin="layout" path="M -2.22222E-6 1.18319E-6 L 0.21702 -0.37071 " pathEditMode="relative" rAng="0" ptsTypes="AA">
                                      <p:cBhvr>
                                        <p:cTn id="53" dur="1000" spd="-100000" fill="hold"/>
                                        <p:tgtEl>
                                          <p:spTgt spid="33"/>
                                        </p:tgtEl>
                                        <p:attrNameLst>
                                          <p:attrName>ppt_x</p:attrName>
                                          <p:attrName>ppt_y</p:attrName>
                                        </p:attrNameLst>
                                      </p:cBhvr>
                                      <p:rCtr x="10851" y="-18536"/>
                                    </p:animMotion>
                                  </p:childTnLst>
                                </p:cTn>
                              </p:par>
                              <p:par>
                                <p:cTn id="54" presetID="1" presetClass="entr" presetSubtype="0" fill="hold" grpId="0" nodeType="withEffect">
                                  <p:stCondLst>
                                    <p:cond delay="200"/>
                                  </p:stCondLst>
                                  <p:childTnLst>
                                    <p:set>
                                      <p:cBhvr>
                                        <p:cTn id="55" dur="1" fill="hold">
                                          <p:stCondLst>
                                            <p:cond delay="0"/>
                                          </p:stCondLst>
                                        </p:cTn>
                                        <p:tgtEl>
                                          <p:spTgt spid="19"/>
                                        </p:tgtEl>
                                        <p:attrNameLst>
                                          <p:attrName>style.visibility</p:attrName>
                                        </p:attrNameLst>
                                      </p:cBhvr>
                                      <p:to>
                                        <p:strVal val="visible"/>
                                      </p:to>
                                    </p:set>
                                  </p:childTnLst>
                                </p:cTn>
                              </p:par>
                              <p:par>
                                <p:cTn id="56" presetID="53" presetClass="entr" presetSubtype="16" fill="hold" grpId="1" nodeType="withEffect">
                                  <p:stCondLst>
                                    <p:cond delay="200"/>
                                  </p:stCondLst>
                                  <p:childTnLst>
                                    <p:set>
                                      <p:cBhvr>
                                        <p:cTn id="57" dur="1" fill="hold">
                                          <p:stCondLst>
                                            <p:cond delay="0"/>
                                          </p:stCondLst>
                                        </p:cTn>
                                        <p:tgtEl>
                                          <p:spTgt spid="19"/>
                                        </p:tgtEl>
                                        <p:attrNameLst>
                                          <p:attrName>style.visibility</p:attrName>
                                        </p:attrNameLst>
                                      </p:cBhvr>
                                      <p:to>
                                        <p:strVal val="visible"/>
                                      </p:to>
                                    </p:set>
                                    <p:anim calcmode="lin" valueType="num">
                                      <p:cBhvr>
                                        <p:cTn id="58" dur="1000" fill="hold"/>
                                        <p:tgtEl>
                                          <p:spTgt spid="19"/>
                                        </p:tgtEl>
                                        <p:attrNameLst>
                                          <p:attrName>ppt_w</p:attrName>
                                        </p:attrNameLst>
                                      </p:cBhvr>
                                      <p:tavLst>
                                        <p:tav tm="0">
                                          <p:val>
                                            <p:fltVal val="0"/>
                                          </p:val>
                                        </p:tav>
                                        <p:tav tm="100000">
                                          <p:val>
                                            <p:strVal val="#ppt_w"/>
                                          </p:val>
                                        </p:tav>
                                      </p:tavLst>
                                    </p:anim>
                                    <p:anim calcmode="lin" valueType="num">
                                      <p:cBhvr>
                                        <p:cTn id="59" dur="1000" fill="hold"/>
                                        <p:tgtEl>
                                          <p:spTgt spid="19"/>
                                        </p:tgtEl>
                                        <p:attrNameLst>
                                          <p:attrName>ppt_h</p:attrName>
                                        </p:attrNameLst>
                                      </p:cBhvr>
                                      <p:tavLst>
                                        <p:tav tm="0">
                                          <p:val>
                                            <p:fltVal val="0"/>
                                          </p:val>
                                        </p:tav>
                                        <p:tav tm="100000">
                                          <p:val>
                                            <p:strVal val="#ppt_h"/>
                                          </p:val>
                                        </p:tav>
                                      </p:tavLst>
                                    </p:anim>
                                    <p:animEffect transition="in" filter="fade">
                                      <p:cBhvr>
                                        <p:cTn id="60" dur="1000"/>
                                        <p:tgtEl>
                                          <p:spTgt spid="19"/>
                                        </p:tgtEl>
                                      </p:cBhvr>
                                    </p:animEffect>
                                  </p:childTnLst>
                                </p:cTn>
                              </p:par>
                              <p:par>
                                <p:cTn id="61" presetID="64" presetClass="path" presetSubtype="0" fill="hold" grpId="2" nodeType="withEffect">
                                  <p:stCondLst>
                                    <p:cond delay="200"/>
                                  </p:stCondLst>
                                  <p:childTnLst>
                                    <p:animMotion origin="layout" path="M 0 -2.71605E-6 L 0.12309 0.575 " pathEditMode="relative" rAng="0" ptsTypes="AA">
                                      <p:cBhvr>
                                        <p:cTn id="62" dur="1000" spd="-100000" fill="hold"/>
                                        <p:tgtEl>
                                          <p:spTgt spid="19"/>
                                        </p:tgtEl>
                                        <p:attrNameLst>
                                          <p:attrName>ppt_x</p:attrName>
                                          <p:attrName>ppt_y</p:attrName>
                                        </p:attrNameLst>
                                      </p:cBhvr>
                                      <p:rCtr x="6146" y="28735"/>
                                    </p:animMotion>
                                  </p:childTnLst>
                                </p:cTn>
                              </p:par>
                              <p:par>
                                <p:cTn id="63" presetID="1" presetClass="entr" presetSubtype="0" fill="hold" nodeType="withEffect">
                                  <p:stCondLst>
                                    <p:cond delay="400"/>
                                  </p:stCondLst>
                                  <p:childTnLst>
                                    <p:set>
                                      <p:cBhvr>
                                        <p:cTn id="64" dur="1" fill="hold">
                                          <p:stCondLst>
                                            <p:cond delay="0"/>
                                          </p:stCondLst>
                                        </p:cTn>
                                        <p:tgtEl>
                                          <p:spTgt spid="27"/>
                                        </p:tgtEl>
                                        <p:attrNameLst>
                                          <p:attrName>style.visibility</p:attrName>
                                        </p:attrNameLst>
                                      </p:cBhvr>
                                      <p:to>
                                        <p:strVal val="visible"/>
                                      </p:to>
                                    </p:set>
                                  </p:childTnLst>
                                </p:cTn>
                              </p:par>
                              <p:par>
                                <p:cTn id="65" presetID="53" presetClass="entr" presetSubtype="16" fill="hold" nodeType="withEffect">
                                  <p:stCondLst>
                                    <p:cond delay="400"/>
                                  </p:stCondLst>
                                  <p:childTnLst>
                                    <p:set>
                                      <p:cBhvr>
                                        <p:cTn id="66" dur="1" fill="hold">
                                          <p:stCondLst>
                                            <p:cond delay="0"/>
                                          </p:stCondLst>
                                        </p:cTn>
                                        <p:tgtEl>
                                          <p:spTgt spid="27"/>
                                        </p:tgtEl>
                                        <p:attrNameLst>
                                          <p:attrName>style.visibility</p:attrName>
                                        </p:attrNameLst>
                                      </p:cBhvr>
                                      <p:to>
                                        <p:strVal val="visible"/>
                                      </p:to>
                                    </p:set>
                                    <p:anim calcmode="lin" valueType="num">
                                      <p:cBhvr>
                                        <p:cTn id="67" dur="1000" fill="hold"/>
                                        <p:tgtEl>
                                          <p:spTgt spid="27"/>
                                        </p:tgtEl>
                                        <p:attrNameLst>
                                          <p:attrName>ppt_w</p:attrName>
                                        </p:attrNameLst>
                                      </p:cBhvr>
                                      <p:tavLst>
                                        <p:tav tm="0">
                                          <p:val>
                                            <p:fltVal val="0"/>
                                          </p:val>
                                        </p:tav>
                                        <p:tav tm="100000">
                                          <p:val>
                                            <p:strVal val="#ppt_w"/>
                                          </p:val>
                                        </p:tav>
                                      </p:tavLst>
                                    </p:anim>
                                    <p:anim calcmode="lin" valueType="num">
                                      <p:cBhvr>
                                        <p:cTn id="68" dur="1000" fill="hold"/>
                                        <p:tgtEl>
                                          <p:spTgt spid="27"/>
                                        </p:tgtEl>
                                        <p:attrNameLst>
                                          <p:attrName>ppt_h</p:attrName>
                                        </p:attrNameLst>
                                      </p:cBhvr>
                                      <p:tavLst>
                                        <p:tav tm="0">
                                          <p:val>
                                            <p:fltVal val="0"/>
                                          </p:val>
                                        </p:tav>
                                        <p:tav tm="100000">
                                          <p:val>
                                            <p:strVal val="#ppt_h"/>
                                          </p:val>
                                        </p:tav>
                                      </p:tavLst>
                                    </p:anim>
                                    <p:animEffect transition="in" filter="fade">
                                      <p:cBhvr>
                                        <p:cTn id="69" dur="1000"/>
                                        <p:tgtEl>
                                          <p:spTgt spid="27"/>
                                        </p:tgtEl>
                                      </p:cBhvr>
                                    </p:animEffect>
                                  </p:childTnLst>
                                </p:cTn>
                              </p:par>
                              <p:par>
                                <p:cTn id="70" presetID="64" presetClass="path" presetSubtype="0" fill="hold" nodeType="withEffect">
                                  <p:stCondLst>
                                    <p:cond delay="400"/>
                                  </p:stCondLst>
                                  <p:childTnLst>
                                    <p:animMotion origin="layout" path="M 2.5E-6 6.17284E-7 L -0.71736 -0.40556 " pathEditMode="relative" rAng="0" ptsTypes="AA">
                                      <p:cBhvr>
                                        <p:cTn id="71" dur="1000" spd="-100000" fill="hold"/>
                                        <p:tgtEl>
                                          <p:spTgt spid="27"/>
                                        </p:tgtEl>
                                        <p:attrNameLst>
                                          <p:attrName>ppt_x</p:attrName>
                                          <p:attrName>ppt_y</p:attrName>
                                        </p:attrNameLst>
                                      </p:cBhvr>
                                      <p:rCtr x="-35868" y="-20278"/>
                                    </p:animMotion>
                                  </p:childTnLst>
                                </p:cTn>
                              </p:par>
                              <p:par>
                                <p:cTn id="72" presetID="1" presetClass="entr" presetSubtype="0" fill="hold" nodeType="withEffect">
                                  <p:stCondLst>
                                    <p:cond delay="300"/>
                                  </p:stCondLst>
                                  <p:childTnLst>
                                    <p:set>
                                      <p:cBhvr>
                                        <p:cTn id="73" dur="1" fill="hold">
                                          <p:stCondLst>
                                            <p:cond delay="0"/>
                                          </p:stCondLst>
                                        </p:cTn>
                                        <p:tgtEl>
                                          <p:spTgt spid="30"/>
                                        </p:tgtEl>
                                        <p:attrNameLst>
                                          <p:attrName>style.visibility</p:attrName>
                                        </p:attrNameLst>
                                      </p:cBhvr>
                                      <p:to>
                                        <p:strVal val="visible"/>
                                      </p:to>
                                    </p:set>
                                  </p:childTnLst>
                                </p:cTn>
                              </p:par>
                              <p:par>
                                <p:cTn id="74" presetID="53" presetClass="entr" presetSubtype="16" fill="hold" nodeType="withEffect">
                                  <p:stCondLst>
                                    <p:cond delay="300"/>
                                  </p:stCondLst>
                                  <p:childTnLst>
                                    <p:set>
                                      <p:cBhvr>
                                        <p:cTn id="75" dur="1" fill="hold">
                                          <p:stCondLst>
                                            <p:cond delay="0"/>
                                          </p:stCondLst>
                                        </p:cTn>
                                        <p:tgtEl>
                                          <p:spTgt spid="30"/>
                                        </p:tgtEl>
                                        <p:attrNameLst>
                                          <p:attrName>style.visibility</p:attrName>
                                        </p:attrNameLst>
                                      </p:cBhvr>
                                      <p:to>
                                        <p:strVal val="visible"/>
                                      </p:to>
                                    </p:set>
                                    <p:anim calcmode="lin" valueType="num">
                                      <p:cBhvr>
                                        <p:cTn id="76" dur="1000" fill="hold"/>
                                        <p:tgtEl>
                                          <p:spTgt spid="30"/>
                                        </p:tgtEl>
                                        <p:attrNameLst>
                                          <p:attrName>ppt_w</p:attrName>
                                        </p:attrNameLst>
                                      </p:cBhvr>
                                      <p:tavLst>
                                        <p:tav tm="0">
                                          <p:val>
                                            <p:fltVal val="0"/>
                                          </p:val>
                                        </p:tav>
                                        <p:tav tm="100000">
                                          <p:val>
                                            <p:strVal val="#ppt_w"/>
                                          </p:val>
                                        </p:tav>
                                      </p:tavLst>
                                    </p:anim>
                                    <p:anim calcmode="lin" valueType="num">
                                      <p:cBhvr>
                                        <p:cTn id="77" dur="1000" fill="hold"/>
                                        <p:tgtEl>
                                          <p:spTgt spid="30"/>
                                        </p:tgtEl>
                                        <p:attrNameLst>
                                          <p:attrName>ppt_h</p:attrName>
                                        </p:attrNameLst>
                                      </p:cBhvr>
                                      <p:tavLst>
                                        <p:tav tm="0">
                                          <p:val>
                                            <p:fltVal val="0"/>
                                          </p:val>
                                        </p:tav>
                                        <p:tav tm="100000">
                                          <p:val>
                                            <p:strVal val="#ppt_h"/>
                                          </p:val>
                                        </p:tav>
                                      </p:tavLst>
                                    </p:anim>
                                    <p:animEffect transition="in" filter="fade">
                                      <p:cBhvr>
                                        <p:cTn id="78" dur="1000"/>
                                        <p:tgtEl>
                                          <p:spTgt spid="30"/>
                                        </p:tgtEl>
                                      </p:cBhvr>
                                    </p:animEffect>
                                  </p:childTnLst>
                                </p:cTn>
                              </p:par>
                              <p:par>
                                <p:cTn id="79" presetID="64" presetClass="path" presetSubtype="0" fill="hold" nodeType="withEffect">
                                  <p:stCondLst>
                                    <p:cond delay="300"/>
                                  </p:stCondLst>
                                  <p:childTnLst>
                                    <p:animMotion origin="layout" path="M -8.33333E-7 3.20988E-6 L 1.0349 -0.87346 " pathEditMode="relative" rAng="0" ptsTypes="AA">
                                      <p:cBhvr>
                                        <p:cTn id="80" dur="1000" spd="-100000" fill="hold"/>
                                        <p:tgtEl>
                                          <p:spTgt spid="30"/>
                                        </p:tgtEl>
                                        <p:attrNameLst>
                                          <p:attrName>ppt_x</p:attrName>
                                          <p:attrName>ppt_y</p:attrName>
                                        </p:attrNameLst>
                                      </p:cBhvr>
                                      <p:rCtr x="51736" y="-43673"/>
                                    </p:animMotion>
                                  </p:childTnLst>
                                </p:cTn>
                              </p:par>
                              <p:par>
                                <p:cTn id="81" presetID="1" presetClass="entr" presetSubtype="0" fill="hold" nodeType="withEffect">
                                  <p:stCondLst>
                                    <p:cond delay="200"/>
                                  </p:stCondLst>
                                  <p:childTnLst>
                                    <p:set>
                                      <p:cBhvr>
                                        <p:cTn id="82" dur="1" fill="hold">
                                          <p:stCondLst>
                                            <p:cond delay="0"/>
                                          </p:stCondLst>
                                        </p:cTn>
                                        <p:tgtEl>
                                          <p:spTgt spid="35"/>
                                        </p:tgtEl>
                                        <p:attrNameLst>
                                          <p:attrName>style.visibility</p:attrName>
                                        </p:attrNameLst>
                                      </p:cBhvr>
                                      <p:to>
                                        <p:strVal val="visible"/>
                                      </p:to>
                                    </p:set>
                                  </p:childTnLst>
                                </p:cTn>
                              </p:par>
                              <p:par>
                                <p:cTn id="83" presetID="53" presetClass="entr" presetSubtype="16" fill="hold" nodeType="withEffect">
                                  <p:stCondLst>
                                    <p:cond delay="200"/>
                                  </p:stCondLst>
                                  <p:childTnLst>
                                    <p:set>
                                      <p:cBhvr>
                                        <p:cTn id="84" dur="1" fill="hold">
                                          <p:stCondLst>
                                            <p:cond delay="0"/>
                                          </p:stCondLst>
                                        </p:cTn>
                                        <p:tgtEl>
                                          <p:spTgt spid="35"/>
                                        </p:tgtEl>
                                        <p:attrNameLst>
                                          <p:attrName>style.visibility</p:attrName>
                                        </p:attrNameLst>
                                      </p:cBhvr>
                                      <p:to>
                                        <p:strVal val="visible"/>
                                      </p:to>
                                    </p:set>
                                    <p:anim calcmode="lin" valueType="num">
                                      <p:cBhvr>
                                        <p:cTn id="85" dur="1000" fill="hold"/>
                                        <p:tgtEl>
                                          <p:spTgt spid="35"/>
                                        </p:tgtEl>
                                        <p:attrNameLst>
                                          <p:attrName>ppt_w</p:attrName>
                                        </p:attrNameLst>
                                      </p:cBhvr>
                                      <p:tavLst>
                                        <p:tav tm="0">
                                          <p:val>
                                            <p:fltVal val="0"/>
                                          </p:val>
                                        </p:tav>
                                        <p:tav tm="100000">
                                          <p:val>
                                            <p:strVal val="#ppt_w"/>
                                          </p:val>
                                        </p:tav>
                                      </p:tavLst>
                                    </p:anim>
                                    <p:anim calcmode="lin" valueType="num">
                                      <p:cBhvr>
                                        <p:cTn id="86" dur="1000" fill="hold"/>
                                        <p:tgtEl>
                                          <p:spTgt spid="35"/>
                                        </p:tgtEl>
                                        <p:attrNameLst>
                                          <p:attrName>ppt_h</p:attrName>
                                        </p:attrNameLst>
                                      </p:cBhvr>
                                      <p:tavLst>
                                        <p:tav tm="0">
                                          <p:val>
                                            <p:fltVal val="0"/>
                                          </p:val>
                                        </p:tav>
                                        <p:tav tm="100000">
                                          <p:val>
                                            <p:strVal val="#ppt_h"/>
                                          </p:val>
                                        </p:tav>
                                      </p:tavLst>
                                    </p:anim>
                                    <p:animEffect transition="in" filter="fade">
                                      <p:cBhvr>
                                        <p:cTn id="87" dur="1000"/>
                                        <p:tgtEl>
                                          <p:spTgt spid="35"/>
                                        </p:tgtEl>
                                      </p:cBhvr>
                                    </p:animEffect>
                                  </p:childTnLst>
                                </p:cTn>
                              </p:par>
                              <p:par>
                                <p:cTn id="88" presetID="64" presetClass="path" presetSubtype="0" fill="hold" nodeType="withEffect">
                                  <p:stCondLst>
                                    <p:cond delay="200"/>
                                  </p:stCondLst>
                                  <p:childTnLst>
                                    <p:animMotion origin="layout" path="M 4.44444E-6 4.32099E-6 L -0.64115 -0.9497 " pathEditMode="relative" rAng="0" ptsTypes="AA">
                                      <p:cBhvr>
                                        <p:cTn id="89" dur="1000" spd="-100000" fill="hold"/>
                                        <p:tgtEl>
                                          <p:spTgt spid="35"/>
                                        </p:tgtEl>
                                        <p:attrNameLst>
                                          <p:attrName>ppt_x</p:attrName>
                                          <p:attrName>ppt_y</p:attrName>
                                        </p:attrNameLst>
                                      </p:cBhvr>
                                      <p:rCtr x="-32066" y="-47500"/>
                                    </p:animMotion>
                                  </p:childTnLst>
                                </p:cTn>
                              </p:par>
                            </p:childTnLst>
                          </p:cTn>
                        </p:par>
                        <p:par>
                          <p:cTn id="90" fill="hold">
                            <p:stCondLst>
                              <p:cond delay="2900"/>
                            </p:stCondLst>
                            <p:childTnLst>
                              <p:par>
                                <p:cTn id="91" presetID="53" presetClass="entr" presetSubtype="16" fill="hold" nodeType="afterEffect">
                                  <p:stCondLst>
                                    <p:cond delay="0"/>
                                  </p:stCondLst>
                                  <p:childTnLst>
                                    <p:set>
                                      <p:cBhvr>
                                        <p:cTn id="92" dur="1" fill="hold">
                                          <p:stCondLst>
                                            <p:cond delay="0"/>
                                          </p:stCondLst>
                                        </p:cTn>
                                        <p:tgtEl>
                                          <p:spTgt spid="5"/>
                                        </p:tgtEl>
                                        <p:attrNameLst>
                                          <p:attrName>style.visibility</p:attrName>
                                        </p:attrNameLst>
                                      </p:cBhvr>
                                      <p:to>
                                        <p:strVal val="visible"/>
                                      </p:to>
                                    </p:set>
                                    <p:anim calcmode="lin" valueType="num">
                                      <p:cBhvr>
                                        <p:cTn id="93" dur="500" fill="hold"/>
                                        <p:tgtEl>
                                          <p:spTgt spid="5"/>
                                        </p:tgtEl>
                                        <p:attrNameLst>
                                          <p:attrName>ppt_w</p:attrName>
                                        </p:attrNameLst>
                                      </p:cBhvr>
                                      <p:tavLst>
                                        <p:tav tm="0">
                                          <p:val>
                                            <p:fltVal val="0"/>
                                          </p:val>
                                        </p:tav>
                                        <p:tav tm="100000">
                                          <p:val>
                                            <p:strVal val="#ppt_w"/>
                                          </p:val>
                                        </p:tav>
                                      </p:tavLst>
                                    </p:anim>
                                    <p:anim calcmode="lin" valueType="num">
                                      <p:cBhvr>
                                        <p:cTn id="94" dur="500" fill="hold"/>
                                        <p:tgtEl>
                                          <p:spTgt spid="5"/>
                                        </p:tgtEl>
                                        <p:attrNameLst>
                                          <p:attrName>ppt_h</p:attrName>
                                        </p:attrNameLst>
                                      </p:cBhvr>
                                      <p:tavLst>
                                        <p:tav tm="0">
                                          <p:val>
                                            <p:fltVal val="0"/>
                                          </p:val>
                                        </p:tav>
                                        <p:tav tm="100000">
                                          <p:val>
                                            <p:strVal val="#ppt_h"/>
                                          </p:val>
                                        </p:tav>
                                      </p:tavLst>
                                    </p:anim>
                                    <p:animEffect transition="in" filter="fade">
                                      <p:cBhvr>
                                        <p:cTn id="95" dur="500"/>
                                        <p:tgtEl>
                                          <p:spTgt spid="5"/>
                                        </p:tgtEl>
                                      </p:cBhvr>
                                    </p:animEffect>
                                  </p:childTnLst>
                                </p:cTn>
                              </p:par>
                            </p:childTnLst>
                          </p:cTn>
                        </p:par>
                        <p:par>
                          <p:cTn id="96" fill="hold">
                            <p:stCondLst>
                              <p:cond delay="3400"/>
                            </p:stCondLst>
                            <p:childTnLst>
                              <p:par>
                                <p:cTn id="97" presetID="49" presetClass="entr" presetSubtype="0" decel="100000" fill="hold" nodeType="afterEffect">
                                  <p:stCondLst>
                                    <p:cond delay="0"/>
                                  </p:stCondLst>
                                  <p:childTnLst>
                                    <p:set>
                                      <p:cBhvr>
                                        <p:cTn id="98" dur="1" fill="hold">
                                          <p:stCondLst>
                                            <p:cond delay="0"/>
                                          </p:stCondLst>
                                        </p:cTn>
                                        <p:tgtEl>
                                          <p:spTgt spid="41"/>
                                        </p:tgtEl>
                                        <p:attrNameLst>
                                          <p:attrName>style.visibility</p:attrName>
                                        </p:attrNameLst>
                                      </p:cBhvr>
                                      <p:to>
                                        <p:strVal val="visible"/>
                                      </p:to>
                                    </p:set>
                                    <p:anim calcmode="lin" valueType="num">
                                      <p:cBhvr>
                                        <p:cTn id="99" dur="1000" fill="hold"/>
                                        <p:tgtEl>
                                          <p:spTgt spid="41"/>
                                        </p:tgtEl>
                                        <p:attrNameLst>
                                          <p:attrName>ppt_w</p:attrName>
                                        </p:attrNameLst>
                                      </p:cBhvr>
                                      <p:tavLst>
                                        <p:tav tm="0">
                                          <p:val>
                                            <p:fltVal val="0"/>
                                          </p:val>
                                        </p:tav>
                                        <p:tav tm="100000">
                                          <p:val>
                                            <p:strVal val="#ppt_w"/>
                                          </p:val>
                                        </p:tav>
                                      </p:tavLst>
                                    </p:anim>
                                    <p:anim calcmode="lin" valueType="num">
                                      <p:cBhvr>
                                        <p:cTn id="100" dur="1000" fill="hold"/>
                                        <p:tgtEl>
                                          <p:spTgt spid="41"/>
                                        </p:tgtEl>
                                        <p:attrNameLst>
                                          <p:attrName>ppt_h</p:attrName>
                                        </p:attrNameLst>
                                      </p:cBhvr>
                                      <p:tavLst>
                                        <p:tav tm="0">
                                          <p:val>
                                            <p:fltVal val="0"/>
                                          </p:val>
                                        </p:tav>
                                        <p:tav tm="100000">
                                          <p:val>
                                            <p:strVal val="#ppt_h"/>
                                          </p:val>
                                        </p:tav>
                                      </p:tavLst>
                                    </p:anim>
                                    <p:anim calcmode="lin" valueType="num">
                                      <p:cBhvr>
                                        <p:cTn id="101" dur="1000" fill="hold"/>
                                        <p:tgtEl>
                                          <p:spTgt spid="41"/>
                                        </p:tgtEl>
                                        <p:attrNameLst>
                                          <p:attrName>style.rotation</p:attrName>
                                        </p:attrNameLst>
                                      </p:cBhvr>
                                      <p:tavLst>
                                        <p:tav tm="0">
                                          <p:val>
                                            <p:fltVal val="360"/>
                                          </p:val>
                                        </p:tav>
                                        <p:tav tm="100000">
                                          <p:val>
                                            <p:fltVal val="0"/>
                                          </p:val>
                                        </p:tav>
                                      </p:tavLst>
                                    </p:anim>
                                    <p:animEffect transition="in" filter="fade">
                                      <p:cBhvr>
                                        <p:cTn id="102" dur="1000"/>
                                        <p:tgtEl>
                                          <p:spTgt spid="41"/>
                                        </p:tgtEl>
                                      </p:cBhvr>
                                    </p:animEffect>
                                  </p:childTnLst>
                                </p:cTn>
                              </p:par>
                            </p:childTnLst>
                          </p:cTn>
                        </p:par>
                        <p:par>
                          <p:cTn id="103" fill="hold">
                            <p:stCondLst>
                              <p:cond delay="4400"/>
                            </p:stCondLst>
                            <p:childTnLst>
                              <p:par>
                                <p:cTn id="104" presetID="52" presetClass="entr" presetSubtype="0" fill="hold" grpId="0" nodeType="afterEffect">
                                  <p:stCondLst>
                                    <p:cond delay="0"/>
                                  </p:stCondLst>
                                  <p:iterate type="lt">
                                    <p:tmPct val="10000"/>
                                  </p:iterate>
                                  <p:childTnLst>
                                    <p:set>
                                      <p:cBhvr>
                                        <p:cTn id="105" dur="1" fill="hold">
                                          <p:stCondLst>
                                            <p:cond delay="0"/>
                                          </p:stCondLst>
                                        </p:cTn>
                                        <p:tgtEl>
                                          <p:spTgt spid="38"/>
                                        </p:tgtEl>
                                        <p:attrNameLst>
                                          <p:attrName>style.visibility</p:attrName>
                                        </p:attrNameLst>
                                      </p:cBhvr>
                                      <p:to>
                                        <p:strVal val="visible"/>
                                      </p:to>
                                    </p:set>
                                    <p:animScale>
                                      <p:cBhvr>
                                        <p:cTn id="106" dur="1000" decel="50000" fill="hold">
                                          <p:stCondLst>
                                            <p:cond delay="0"/>
                                          </p:stCondLst>
                                        </p:cTn>
                                        <p:tgtEl>
                                          <p:spTgt spid="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7" dur="1000" decel="50000" fill="hold">
                                          <p:stCondLst>
                                            <p:cond delay="0"/>
                                          </p:stCondLst>
                                        </p:cTn>
                                        <p:tgtEl>
                                          <p:spTgt spid="38"/>
                                        </p:tgtEl>
                                        <p:attrNameLst>
                                          <p:attrName>ppt_x</p:attrName>
                                          <p:attrName>ppt_y</p:attrName>
                                        </p:attrNameLst>
                                      </p:cBhvr>
                                    </p:animMotion>
                                    <p:animEffect transition="in" filter="fade">
                                      <p:cBhvr>
                                        <p:cTn id="108" dur="1000"/>
                                        <p:tgtEl>
                                          <p:spTgt spid="38"/>
                                        </p:tgtEl>
                                      </p:cBhvr>
                                    </p:animEffect>
                                  </p:childTnLst>
                                </p:cTn>
                              </p:par>
                            </p:childTnLst>
                          </p:cTn>
                        </p:par>
                        <p:par>
                          <p:cTn id="109" fill="hold">
                            <p:stCondLst>
                              <p:cond delay="6500"/>
                            </p:stCondLst>
                            <p:childTnLst>
                              <p:par>
                                <p:cTn id="110" presetID="2" presetClass="entr" presetSubtype="8" fill="hold" nodeType="afterEffect">
                                  <p:stCondLst>
                                    <p:cond delay="0"/>
                                  </p:stCondLst>
                                  <p:childTnLst>
                                    <p:set>
                                      <p:cBhvr>
                                        <p:cTn id="111" dur="1" fill="hold">
                                          <p:stCondLst>
                                            <p:cond delay="0"/>
                                          </p:stCondLst>
                                        </p:cTn>
                                        <p:tgtEl>
                                          <p:spTgt spid="40"/>
                                        </p:tgtEl>
                                        <p:attrNameLst>
                                          <p:attrName>style.visibility</p:attrName>
                                        </p:attrNameLst>
                                      </p:cBhvr>
                                      <p:to>
                                        <p:strVal val="visible"/>
                                      </p:to>
                                    </p:set>
                                    <p:anim calcmode="lin" valueType="num">
                                      <p:cBhvr additive="base">
                                        <p:cTn id="112" dur="500" fill="hold"/>
                                        <p:tgtEl>
                                          <p:spTgt spid="40"/>
                                        </p:tgtEl>
                                        <p:attrNameLst>
                                          <p:attrName>ppt_x</p:attrName>
                                        </p:attrNameLst>
                                      </p:cBhvr>
                                      <p:tavLst>
                                        <p:tav tm="0">
                                          <p:val>
                                            <p:strVal val="0-#ppt_w/2"/>
                                          </p:val>
                                        </p:tav>
                                        <p:tav tm="100000">
                                          <p:val>
                                            <p:strVal val="#ppt_x"/>
                                          </p:val>
                                        </p:tav>
                                      </p:tavLst>
                                    </p:anim>
                                    <p:anim calcmode="lin" valueType="num">
                                      <p:cBhvr additive="base">
                                        <p:cTn id="113" dur="500" fill="hold"/>
                                        <p:tgtEl>
                                          <p:spTgt spid="40"/>
                                        </p:tgtEl>
                                        <p:attrNameLst>
                                          <p:attrName>ppt_y</p:attrName>
                                        </p:attrNameLst>
                                      </p:cBhvr>
                                      <p:tavLst>
                                        <p:tav tm="0">
                                          <p:val>
                                            <p:strVal val="#ppt_y"/>
                                          </p:val>
                                        </p:tav>
                                        <p:tav tm="100000">
                                          <p:val>
                                            <p:strVal val="#ppt_y"/>
                                          </p:val>
                                        </p:tav>
                                      </p:tavLst>
                                    </p:anim>
                                  </p:childTnLst>
                                </p:cTn>
                              </p:par>
                            </p:childTnLst>
                          </p:cTn>
                        </p:par>
                        <p:par>
                          <p:cTn id="114" fill="hold">
                            <p:stCondLst>
                              <p:cond delay="7000"/>
                            </p:stCondLst>
                            <p:childTnLst>
                              <p:par>
                                <p:cTn id="115" presetID="52" presetClass="entr" presetSubtype="0" fill="hold" grpId="0" nodeType="afterEffect">
                                  <p:stCondLst>
                                    <p:cond delay="0"/>
                                  </p:stCondLst>
                                  <p:iterate type="lt">
                                    <p:tmPct val="10000"/>
                                  </p:iterate>
                                  <p:childTnLst>
                                    <p:set>
                                      <p:cBhvr>
                                        <p:cTn id="116" dur="1" fill="hold">
                                          <p:stCondLst>
                                            <p:cond delay="0"/>
                                          </p:stCondLst>
                                        </p:cTn>
                                        <p:tgtEl>
                                          <p:spTgt spid="39"/>
                                        </p:tgtEl>
                                        <p:attrNameLst>
                                          <p:attrName>style.visibility</p:attrName>
                                        </p:attrNameLst>
                                      </p:cBhvr>
                                      <p:to>
                                        <p:strVal val="visible"/>
                                      </p:to>
                                    </p:set>
                                    <p:animScale>
                                      <p:cBhvr>
                                        <p:cTn id="117" dur="10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8" dur="1000" decel="50000" fill="hold">
                                          <p:stCondLst>
                                            <p:cond delay="0"/>
                                          </p:stCondLst>
                                        </p:cTn>
                                        <p:tgtEl>
                                          <p:spTgt spid="39"/>
                                        </p:tgtEl>
                                        <p:attrNameLst>
                                          <p:attrName>ppt_x</p:attrName>
                                          <p:attrName>ppt_y</p:attrName>
                                        </p:attrNameLst>
                                      </p:cBhvr>
                                    </p:animMotion>
                                    <p:animEffect transition="in" filter="fade">
                                      <p:cBhvr>
                                        <p:cTn id="119"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19" grpId="2" animBg="1"/>
      <p:bldP spid="20" grpId="0" animBg="1"/>
      <p:bldP spid="20" grpId="1" animBg="1"/>
      <p:bldP spid="20" grpId="2" animBg="1"/>
      <p:bldP spid="33" grpId="0" animBg="1"/>
      <p:bldP spid="33" grpId="1" animBg="1"/>
      <p:bldP spid="33" grpId="2" animBg="1"/>
      <p:bldP spid="38" grpId="0"/>
      <p:bldP spid="3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571640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50324" y="2202519"/>
            <a:ext cx="5060892" cy="1455773"/>
          </a:xfrm>
          <a:prstGeom prst="rect">
            <a:avLst/>
          </a:prstGeom>
        </p:spPr>
      </p:pic>
      <p:grpSp>
        <p:nvGrpSpPr>
          <p:cNvPr id="81" name="组合 80"/>
          <p:cNvGrpSpPr/>
          <p:nvPr/>
        </p:nvGrpSpPr>
        <p:grpSpPr>
          <a:xfrm>
            <a:off x="2604460" y="1319037"/>
            <a:ext cx="1732736" cy="1513304"/>
            <a:chOff x="1881842" y="2656049"/>
            <a:chExt cx="2397222" cy="2093640"/>
          </a:xfrm>
        </p:grpSpPr>
        <p:grpSp>
          <p:nvGrpSpPr>
            <p:cNvPr id="82" name="组合 81"/>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85"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sp>
            <p:nvSpPr>
              <p:cNvPr id="86"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83"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sp>
          <p:nvSpPr>
            <p:cNvPr id="84" name="TextBox 49"/>
            <p:cNvSpPr txBox="1"/>
            <p:nvPr/>
          </p:nvSpPr>
          <p:spPr>
            <a:xfrm>
              <a:off x="2575311" y="3250047"/>
              <a:ext cx="1010288" cy="97935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smtClean="0">
                  <a:ln>
                    <a:noFill/>
                  </a:ln>
                  <a:solidFill>
                    <a:prstClr val="white"/>
                  </a:solidFill>
                  <a:effectLst/>
                  <a:uLnTx/>
                  <a:uFillTx/>
                  <a:latin typeface="DFGothic-EB" panose="02010609010101010101" pitchFamily="1" charset="-128"/>
                  <a:ea typeface="DFGothic-EB" panose="02010609010101010101" pitchFamily="1" charset="-128"/>
                  <a:cs typeface="+mn-cs"/>
                </a:rPr>
                <a:t>01</a:t>
              </a:r>
              <a:endParaRPr kumimoji="0" lang="zh-CN" altLang="en-US" sz="4000" b="0" i="0" u="none" strike="noStrike" kern="1200" cap="none" spc="0" normalizeH="0" baseline="0" noProof="0" dirty="0">
                <a:ln>
                  <a:noFill/>
                </a:ln>
                <a:solidFill>
                  <a:prstClr val="white"/>
                </a:solidFill>
                <a:effectLst/>
                <a:uLnTx/>
                <a:uFillTx/>
                <a:latin typeface="DFGothic-EB" panose="02010609010101010101" pitchFamily="1" charset="-128"/>
                <a:ea typeface="DFGothic-EB" panose="02010609010101010101" pitchFamily="1" charset="-128"/>
                <a:cs typeface="+mn-cs"/>
              </a:endParaRPr>
            </a:p>
          </p:txBody>
        </p:sp>
      </p:grpSp>
      <p:grpSp>
        <p:nvGrpSpPr>
          <p:cNvPr id="87" name="组合 86"/>
          <p:cNvGrpSpPr/>
          <p:nvPr/>
        </p:nvGrpSpPr>
        <p:grpSpPr>
          <a:xfrm>
            <a:off x="4428045" y="1682503"/>
            <a:ext cx="2570363" cy="1020321"/>
            <a:chOff x="2328257" y="4927865"/>
            <a:chExt cx="1537897" cy="1013171"/>
          </a:xfrm>
        </p:grpSpPr>
        <p:sp>
          <p:nvSpPr>
            <p:cNvPr id="88" name="TextBox 52"/>
            <p:cNvSpPr txBox="1"/>
            <p:nvPr/>
          </p:nvSpPr>
          <p:spPr>
            <a:xfrm>
              <a:off x="2328257" y="4927865"/>
              <a:ext cx="1537897" cy="70292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0" i="0" u="none" strike="noStrike" kern="1200" cap="none" spc="0" normalizeH="0" baseline="0" noProof="0" dirty="0" smtClean="0">
                  <a:ln>
                    <a:noFill/>
                  </a:ln>
                  <a:effectLst/>
                  <a:uLnTx/>
                  <a:uFillTx/>
                  <a:latin typeface="思源黑体 CN Medium" pitchFamily="34" charset="-122"/>
                  <a:ea typeface="思源黑体 CN Medium" pitchFamily="34" charset="-122"/>
                  <a:cs typeface="+mn-cs"/>
                </a:rPr>
                <a:t>工作汇报</a:t>
              </a:r>
              <a:endParaRPr kumimoji="0" lang="zh-CN" altLang="en-US" sz="4000" b="0" i="0" u="none" strike="noStrike" kern="1200" cap="none" spc="0" normalizeH="0" baseline="0" noProof="0" dirty="0">
                <a:ln>
                  <a:noFill/>
                </a:ln>
                <a:effectLst/>
                <a:uLnTx/>
                <a:uFillTx/>
                <a:latin typeface="思源黑体 CN Medium" pitchFamily="34" charset="-122"/>
                <a:ea typeface="思源黑体 CN Medium" pitchFamily="34" charset="-122"/>
                <a:cs typeface="+mn-cs"/>
              </a:endParaRPr>
            </a:p>
          </p:txBody>
        </p:sp>
        <p:sp>
          <p:nvSpPr>
            <p:cNvPr id="89" name="TextBox 75"/>
            <p:cNvSpPr txBox="1"/>
            <p:nvPr/>
          </p:nvSpPr>
          <p:spPr>
            <a:xfrm>
              <a:off x="2448507" y="5543730"/>
              <a:ext cx="1090481" cy="39730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effectLst/>
                  <a:uLnTx/>
                  <a:uFillTx/>
                  <a:latin typeface="思源黑体 CN Medium" pitchFamily="34" charset="-122"/>
                  <a:ea typeface="思源黑体 CN Medium" pitchFamily="34" charset="-122"/>
                  <a:cs typeface="+mn-cs"/>
                </a:rPr>
                <a:t>WORKREPORT</a:t>
              </a:r>
              <a:endParaRPr kumimoji="0" lang="zh-CN" altLang="en-US" sz="2000" b="0" i="0" u="none" strike="noStrike" kern="1200" cap="none" spc="0" normalizeH="0" baseline="0" noProof="0" dirty="0">
                <a:ln>
                  <a:noFill/>
                </a:ln>
                <a:effectLst/>
                <a:uLnTx/>
                <a:uFillTx/>
                <a:latin typeface="思源黑体 CN Medium" pitchFamily="34" charset="-122"/>
                <a:ea typeface="思源黑体 CN Medium" pitchFamily="34" charset="-122"/>
                <a:cs typeface="+mn-cs"/>
              </a:endParaRPr>
            </a:p>
          </p:txBody>
        </p:sp>
      </p:grpSp>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t="-5300"/>
          <a:stretch/>
        </p:blipFill>
        <p:spPr>
          <a:xfrm>
            <a:off x="0" y="3597917"/>
            <a:ext cx="9144000" cy="1553028"/>
          </a:xfrm>
          <a:prstGeom prst="rect">
            <a:avLst/>
          </a:prstGeom>
        </p:spPr>
      </p:pic>
    </p:spTree>
    <p:extLst>
      <p:ext uri="{BB962C8B-B14F-4D97-AF65-F5344CB8AC3E}">
        <p14:creationId xmlns:p14="http://schemas.microsoft.com/office/powerpoint/2010/main" val="386045310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p:cTn id="7" dur="500" fill="hold"/>
                                        <p:tgtEl>
                                          <p:spTgt spid="81"/>
                                        </p:tgtEl>
                                        <p:attrNameLst>
                                          <p:attrName>ppt_w</p:attrName>
                                        </p:attrNameLst>
                                      </p:cBhvr>
                                      <p:tavLst>
                                        <p:tav tm="0">
                                          <p:val>
                                            <p:fltVal val="0"/>
                                          </p:val>
                                        </p:tav>
                                        <p:tav tm="100000">
                                          <p:val>
                                            <p:strVal val="#ppt_w"/>
                                          </p:val>
                                        </p:tav>
                                      </p:tavLst>
                                    </p:anim>
                                    <p:anim calcmode="lin" valueType="num">
                                      <p:cBhvr>
                                        <p:cTn id="8" dur="500" fill="hold"/>
                                        <p:tgtEl>
                                          <p:spTgt spid="81"/>
                                        </p:tgtEl>
                                        <p:attrNameLst>
                                          <p:attrName>ppt_h</p:attrName>
                                        </p:attrNameLst>
                                      </p:cBhvr>
                                      <p:tavLst>
                                        <p:tav tm="0">
                                          <p:val>
                                            <p:fltVal val="0"/>
                                          </p:val>
                                        </p:tav>
                                        <p:tav tm="100000">
                                          <p:val>
                                            <p:strVal val="#ppt_h"/>
                                          </p:val>
                                        </p:tav>
                                      </p:tavLst>
                                    </p:anim>
                                    <p:anim calcmode="lin" valueType="num">
                                      <p:cBhvr>
                                        <p:cTn id="9" dur="500" fill="hold"/>
                                        <p:tgtEl>
                                          <p:spTgt spid="81"/>
                                        </p:tgtEl>
                                        <p:attrNameLst>
                                          <p:attrName>ppt_x</p:attrName>
                                        </p:attrNameLst>
                                      </p:cBhvr>
                                      <p:tavLst>
                                        <p:tav tm="0">
                                          <p:val>
                                            <p:fltVal val="0.5"/>
                                          </p:val>
                                        </p:tav>
                                        <p:tav tm="100000">
                                          <p:val>
                                            <p:strVal val="#ppt_x"/>
                                          </p:val>
                                        </p:tav>
                                      </p:tavLst>
                                    </p:anim>
                                    <p:anim calcmode="lin" valueType="num">
                                      <p:cBhvr>
                                        <p:cTn id="10" dur="500" fill="hold"/>
                                        <p:tgtEl>
                                          <p:spTgt spid="81"/>
                                        </p:tgtEl>
                                        <p:attrNameLst>
                                          <p:attrName>ppt_y</p:attrName>
                                        </p:attrNameLst>
                                      </p:cBhvr>
                                      <p:tavLst>
                                        <p:tav tm="0">
                                          <p:val>
                                            <p:fltVal val="0.5"/>
                                          </p:val>
                                        </p:tav>
                                        <p:tav tm="100000">
                                          <p:val>
                                            <p:strVal val="#ppt_y"/>
                                          </p:val>
                                        </p:tav>
                                      </p:tavLst>
                                    </p:anim>
                                  </p:childTnLst>
                                </p:cTn>
                              </p:par>
                              <p:par>
                                <p:cTn id="11" presetID="42" presetClass="entr" presetSubtype="0" fill="hold" nodeType="withEffect">
                                  <p:stCondLst>
                                    <p:cond delay="1400"/>
                                  </p:stCondLst>
                                  <p:childTnLst>
                                    <p:set>
                                      <p:cBhvr>
                                        <p:cTn id="12" dur="1" fill="hold">
                                          <p:stCondLst>
                                            <p:cond delay="0"/>
                                          </p:stCondLst>
                                        </p:cTn>
                                        <p:tgtEl>
                                          <p:spTgt spid="87"/>
                                        </p:tgtEl>
                                        <p:attrNameLst>
                                          <p:attrName>style.visibility</p:attrName>
                                        </p:attrNameLst>
                                      </p:cBhvr>
                                      <p:to>
                                        <p:strVal val="visible"/>
                                      </p:to>
                                    </p:set>
                                    <p:animEffect transition="in" filter="fade">
                                      <p:cBhvr>
                                        <p:cTn id="13" dur="1000"/>
                                        <p:tgtEl>
                                          <p:spTgt spid="87"/>
                                        </p:tgtEl>
                                      </p:cBhvr>
                                    </p:animEffect>
                                    <p:anim calcmode="lin" valueType="num">
                                      <p:cBhvr>
                                        <p:cTn id="14" dur="1000" fill="hold"/>
                                        <p:tgtEl>
                                          <p:spTgt spid="87"/>
                                        </p:tgtEl>
                                        <p:attrNameLst>
                                          <p:attrName>ppt_x</p:attrName>
                                        </p:attrNameLst>
                                      </p:cBhvr>
                                      <p:tavLst>
                                        <p:tav tm="0">
                                          <p:val>
                                            <p:strVal val="#ppt_x"/>
                                          </p:val>
                                        </p:tav>
                                        <p:tav tm="100000">
                                          <p:val>
                                            <p:strVal val="#ppt_x"/>
                                          </p:val>
                                        </p:tav>
                                      </p:tavLst>
                                    </p:anim>
                                    <p:anim calcmode="lin" valueType="num">
                                      <p:cBhvr>
                                        <p:cTn id="15" dur="1000" fill="hold"/>
                                        <p:tgtEl>
                                          <p:spTgt spid="8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287216" y="1784865"/>
            <a:ext cx="3264008" cy="33342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317"/>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0" name="TextBox 39"/>
          <p:cNvSpPr txBox="1">
            <a:spLocks noChangeArrowheads="1"/>
          </p:cNvSpPr>
          <p:nvPr/>
        </p:nvSpPr>
        <p:spPr bwMode="auto">
          <a:xfrm>
            <a:off x="4088222" y="1774414"/>
            <a:ext cx="939187"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3399FF"/>
                </a:solidFill>
                <a:effectLst/>
                <a:uLnTx/>
                <a:uFillTx/>
                <a:latin typeface="微软雅黑" pitchFamily="34" charset="-122"/>
                <a:ea typeface="微软雅黑" pitchFamily="34" charset="-122"/>
                <a:cs typeface="+mn-cs"/>
              </a:rPr>
              <a:t>标题</a:t>
            </a:r>
          </a:p>
        </p:txBody>
      </p:sp>
      <p:cxnSp>
        <p:nvCxnSpPr>
          <p:cNvPr id="41" name="直接连接符 40"/>
          <p:cNvCxnSpPr/>
          <p:nvPr/>
        </p:nvCxnSpPr>
        <p:spPr>
          <a:xfrm>
            <a:off x="5142380" y="1750523"/>
            <a:ext cx="0" cy="37477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694438" y="2410492"/>
            <a:ext cx="3264008" cy="33342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317"/>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3" name="TextBox 42"/>
          <p:cNvSpPr txBox="1">
            <a:spLocks noChangeArrowheads="1"/>
          </p:cNvSpPr>
          <p:nvPr/>
        </p:nvSpPr>
        <p:spPr bwMode="auto">
          <a:xfrm>
            <a:off x="3495446" y="2400039"/>
            <a:ext cx="939186"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3399FF"/>
                </a:solidFill>
                <a:effectLst/>
                <a:uLnTx/>
                <a:uFillTx/>
                <a:latin typeface="微软雅黑" pitchFamily="34" charset="-122"/>
                <a:ea typeface="微软雅黑" pitchFamily="34" charset="-122"/>
                <a:cs typeface="+mn-cs"/>
              </a:rPr>
              <a:t>标题</a:t>
            </a:r>
          </a:p>
        </p:txBody>
      </p:sp>
      <p:cxnSp>
        <p:nvCxnSpPr>
          <p:cNvPr id="44" name="直接连接符 43"/>
          <p:cNvCxnSpPr/>
          <p:nvPr/>
        </p:nvCxnSpPr>
        <p:spPr>
          <a:xfrm>
            <a:off x="4551096" y="2376149"/>
            <a:ext cx="0" cy="37627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3949361" y="3085392"/>
            <a:ext cx="3264008" cy="33342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317"/>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6" name="TextBox 45"/>
          <p:cNvSpPr txBox="1">
            <a:spLocks noChangeArrowheads="1"/>
          </p:cNvSpPr>
          <p:nvPr/>
        </p:nvSpPr>
        <p:spPr bwMode="auto">
          <a:xfrm>
            <a:off x="2750367" y="3073447"/>
            <a:ext cx="939187"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3399FF"/>
                </a:solidFill>
                <a:effectLst/>
                <a:uLnTx/>
                <a:uFillTx/>
                <a:latin typeface="微软雅黑" pitchFamily="34" charset="-122"/>
                <a:ea typeface="微软雅黑" pitchFamily="34" charset="-122"/>
                <a:cs typeface="+mn-cs"/>
              </a:rPr>
              <a:t>标题</a:t>
            </a:r>
          </a:p>
        </p:txBody>
      </p:sp>
      <p:cxnSp>
        <p:nvCxnSpPr>
          <p:cNvPr id="47" name="直接连接符 46"/>
          <p:cNvCxnSpPr/>
          <p:nvPr/>
        </p:nvCxnSpPr>
        <p:spPr>
          <a:xfrm>
            <a:off x="3804525" y="3051049"/>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323734" y="3715498"/>
            <a:ext cx="3264008" cy="33342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317"/>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9" name="TextBox 48"/>
          <p:cNvSpPr txBox="1">
            <a:spLocks noChangeArrowheads="1"/>
          </p:cNvSpPr>
          <p:nvPr/>
        </p:nvSpPr>
        <p:spPr bwMode="auto">
          <a:xfrm>
            <a:off x="2124741" y="3703552"/>
            <a:ext cx="939186"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3399FF"/>
                </a:solidFill>
                <a:effectLst/>
                <a:uLnTx/>
                <a:uFillTx/>
                <a:latin typeface="微软雅黑" pitchFamily="34" charset="-122"/>
                <a:ea typeface="微软雅黑" pitchFamily="34" charset="-122"/>
                <a:cs typeface="+mn-cs"/>
              </a:rPr>
              <a:t>标题</a:t>
            </a:r>
          </a:p>
        </p:txBody>
      </p:sp>
      <p:cxnSp>
        <p:nvCxnSpPr>
          <p:cNvPr id="50" name="直接连接符 49"/>
          <p:cNvCxnSpPr/>
          <p:nvPr/>
        </p:nvCxnSpPr>
        <p:spPr>
          <a:xfrm>
            <a:off x="3180392" y="3681155"/>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13803" y="1623605"/>
            <a:ext cx="3183378" cy="550970"/>
          </a:xfrm>
          <a:prstGeom prst="homePlate">
            <a:avLst>
              <a:gd name="adj" fmla="val 69842"/>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50190" name="AutoShape 19"/>
          <p:cNvSpPr>
            <a:spLocks noChangeArrowheads="1"/>
          </p:cNvSpPr>
          <p:nvPr/>
        </p:nvSpPr>
        <p:spPr bwMode="auto">
          <a:xfrm>
            <a:off x="913803" y="2313438"/>
            <a:ext cx="2505492" cy="528572"/>
          </a:xfrm>
          <a:prstGeom prst="homePlate">
            <a:avLst>
              <a:gd name="adj" fmla="val 70904"/>
            </a:avLst>
          </a:prstGeom>
          <a:solidFill>
            <a:schemeClr val="bg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50191" name="AutoShape 20"/>
          <p:cNvSpPr>
            <a:spLocks noChangeArrowheads="1"/>
          </p:cNvSpPr>
          <p:nvPr/>
        </p:nvSpPr>
        <p:spPr bwMode="auto">
          <a:xfrm>
            <a:off x="913803" y="2977886"/>
            <a:ext cx="1829099" cy="528572"/>
          </a:xfrm>
          <a:prstGeom prst="homePlate">
            <a:avLst>
              <a:gd name="adj" fmla="val 66662"/>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50192" name="AutoShape 21"/>
          <p:cNvSpPr>
            <a:spLocks noChangeArrowheads="1"/>
          </p:cNvSpPr>
          <p:nvPr/>
        </p:nvSpPr>
        <p:spPr bwMode="auto">
          <a:xfrm>
            <a:off x="913803" y="3600526"/>
            <a:ext cx="1218404" cy="528572"/>
          </a:xfrm>
          <a:prstGeom prst="homePlate">
            <a:avLst>
              <a:gd name="adj" fmla="val 48300"/>
            </a:avLst>
          </a:prstGeom>
          <a:solidFill>
            <a:schemeClr val="bg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5158309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8" name="Group 11"/>
          <p:cNvGrpSpPr>
            <a:grpSpLocks/>
          </p:cNvGrpSpPr>
          <p:nvPr/>
        </p:nvGrpSpPr>
        <p:grpSpPr bwMode="auto">
          <a:xfrm>
            <a:off x="1118364" y="3243665"/>
            <a:ext cx="6908766" cy="415093"/>
            <a:chOff x="0" y="0"/>
            <a:chExt cx="4354" cy="809"/>
          </a:xfrm>
        </p:grpSpPr>
        <p:sp>
          <p:nvSpPr>
            <p:cNvPr id="54304" name="Rectangle 12"/>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646464"/>
                </a:solidFill>
                <a:effectLst/>
                <a:uLnTx/>
                <a:uFillTx/>
                <a:latin typeface="微软雅黑" pitchFamily="34" charset="-122"/>
                <a:ea typeface="微软雅黑" pitchFamily="34" charset="-122"/>
                <a:cs typeface="+mn-cs"/>
                <a:sym typeface="微软雅黑" pitchFamily="34" charset="-122"/>
              </a:endParaRPr>
            </a:p>
          </p:txBody>
        </p:sp>
        <p:sp>
          <p:nvSpPr>
            <p:cNvPr id="54305" name="Line 13"/>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2229" name="Group 15"/>
          <p:cNvGrpSpPr>
            <a:grpSpLocks/>
          </p:cNvGrpSpPr>
          <p:nvPr/>
        </p:nvGrpSpPr>
        <p:grpSpPr bwMode="auto">
          <a:xfrm>
            <a:off x="1118364" y="3751333"/>
            <a:ext cx="6908766" cy="413600"/>
            <a:chOff x="0" y="0"/>
            <a:chExt cx="4354" cy="809"/>
          </a:xfrm>
        </p:grpSpPr>
        <p:sp>
          <p:nvSpPr>
            <p:cNvPr id="54302"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303"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2230" name="Group 15"/>
          <p:cNvGrpSpPr>
            <a:grpSpLocks/>
          </p:cNvGrpSpPr>
          <p:nvPr/>
        </p:nvGrpSpPr>
        <p:grpSpPr bwMode="auto">
          <a:xfrm>
            <a:off x="1118364" y="4257507"/>
            <a:ext cx="6908766" cy="413601"/>
            <a:chOff x="0" y="0"/>
            <a:chExt cx="4354" cy="809"/>
          </a:xfrm>
        </p:grpSpPr>
        <p:sp>
          <p:nvSpPr>
            <p:cNvPr id="54300"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301"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2257" name="Group 33"/>
          <p:cNvGrpSpPr>
            <a:grpSpLocks/>
          </p:cNvGrpSpPr>
          <p:nvPr/>
        </p:nvGrpSpPr>
        <p:grpSpPr bwMode="auto">
          <a:xfrm>
            <a:off x="1118363" y="1525058"/>
            <a:ext cx="2781723" cy="1281116"/>
            <a:chOff x="749" y="1000"/>
            <a:chExt cx="1863" cy="858"/>
          </a:xfrm>
        </p:grpSpPr>
        <p:sp>
          <p:nvSpPr>
            <p:cNvPr id="54295" name="AutoShape 3"/>
            <p:cNvSpPr>
              <a:spLocks noChangeArrowheads="1"/>
            </p:cNvSpPr>
            <p:nvPr/>
          </p:nvSpPr>
          <p:spPr bwMode="auto">
            <a:xfrm rot="5400000">
              <a:off x="1252" y="497"/>
              <a:ext cx="858" cy="1863"/>
            </a:xfrm>
            <a:prstGeom prst="upArrowCallout">
              <a:avLst>
                <a:gd name="adj1" fmla="val 33824"/>
                <a:gd name="adj2" fmla="val 25000"/>
                <a:gd name="adj3" fmla="val 29806"/>
                <a:gd name="adj4" fmla="val 86269"/>
              </a:avLst>
            </a:prstGeom>
            <a:solidFill>
              <a:schemeClr val="tx2"/>
            </a:solidFill>
            <a:ln w="9525">
              <a:noFill/>
              <a:bevel/>
              <a:headEnd/>
              <a:tailEnd/>
            </a:ln>
          </p:spPr>
          <p:txBody>
            <a:bodyPr rot="10800000" vert="eaVert"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296" name="文本框 26"/>
            <p:cNvSpPr>
              <a:spLocks noChangeArrowheads="1"/>
            </p:cNvSpPr>
            <p:nvPr/>
          </p:nvSpPr>
          <p:spPr bwMode="auto">
            <a:xfrm>
              <a:off x="976" y="111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7" name="文本框 27"/>
            <p:cNvSpPr>
              <a:spLocks noChangeArrowheads="1"/>
            </p:cNvSpPr>
            <p:nvPr/>
          </p:nvSpPr>
          <p:spPr bwMode="auto">
            <a:xfrm>
              <a:off x="976" y="127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8" name="文本框 28"/>
            <p:cNvSpPr>
              <a:spLocks noChangeArrowheads="1"/>
            </p:cNvSpPr>
            <p:nvPr/>
          </p:nvSpPr>
          <p:spPr bwMode="auto">
            <a:xfrm>
              <a:off x="976" y="1443"/>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9" name="文本框 29"/>
            <p:cNvSpPr>
              <a:spLocks noChangeArrowheads="1"/>
            </p:cNvSpPr>
            <p:nvPr/>
          </p:nvSpPr>
          <p:spPr bwMode="auto">
            <a:xfrm>
              <a:off x="976" y="160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grpSp>
      <p:grpSp>
        <p:nvGrpSpPr>
          <p:cNvPr id="52258" name="Group 34"/>
          <p:cNvGrpSpPr>
            <a:grpSpLocks/>
          </p:cNvGrpSpPr>
          <p:nvPr/>
        </p:nvGrpSpPr>
        <p:grpSpPr bwMode="auto">
          <a:xfrm>
            <a:off x="5260339" y="1525058"/>
            <a:ext cx="2766791" cy="1281116"/>
            <a:chOff x="3523" y="1000"/>
            <a:chExt cx="1853" cy="858"/>
          </a:xfrm>
        </p:grpSpPr>
        <p:sp>
          <p:nvSpPr>
            <p:cNvPr id="54290" name="AutoShape 5"/>
            <p:cNvSpPr>
              <a:spLocks noChangeArrowheads="1"/>
            </p:cNvSpPr>
            <p:nvPr/>
          </p:nvSpPr>
          <p:spPr bwMode="auto">
            <a:xfrm rot="-5400000">
              <a:off x="4021" y="502"/>
              <a:ext cx="858" cy="1853"/>
            </a:xfrm>
            <a:prstGeom prst="upArrowCallout">
              <a:avLst>
                <a:gd name="adj1" fmla="val 33824"/>
                <a:gd name="adj2" fmla="val 25000"/>
                <a:gd name="adj3" fmla="val 29646"/>
                <a:gd name="adj4" fmla="val 86269"/>
              </a:avLst>
            </a:prstGeom>
            <a:solidFill>
              <a:schemeClr val="tx2"/>
            </a:solidFill>
            <a:ln w="9525">
              <a:noFill/>
              <a:bevel/>
              <a:headEnd/>
              <a:tailEnd/>
            </a:ln>
          </p:spPr>
          <p:txBody>
            <a:bodyPr vert="eaVert"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291" name="文本框 30"/>
            <p:cNvSpPr>
              <a:spLocks noChangeArrowheads="1"/>
            </p:cNvSpPr>
            <p:nvPr/>
          </p:nvSpPr>
          <p:spPr bwMode="auto">
            <a:xfrm>
              <a:off x="4022" y="111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en-US" altLang="zh-CN"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p:txBody>
        </p:sp>
        <p:sp>
          <p:nvSpPr>
            <p:cNvPr id="54292" name="文本框 31"/>
            <p:cNvSpPr>
              <a:spLocks noChangeArrowheads="1"/>
            </p:cNvSpPr>
            <p:nvPr/>
          </p:nvSpPr>
          <p:spPr bwMode="auto">
            <a:xfrm>
              <a:off x="4022" y="127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3" name="文本框 32"/>
            <p:cNvSpPr>
              <a:spLocks noChangeArrowheads="1"/>
            </p:cNvSpPr>
            <p:nvPr/>
          </p:nvSpPr>
          <p:spPr bwMode="auto">
            <a:xfrm>
              <a:off x="4022" y="1443"/>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4" name="文本框 33"/>
            <p:cNvSpPr>
              <a:spLocks noChangeArrowheads="1"/>
            </p:cNvSpPr>
            <p:nvPr/>
          </p:nvSpPr>
          <p:spPr bwMode="auto">
            <a:xfrm>
              <a:off x="4022" y="160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grpSp>
      <p:grpSp>
        <p:nvGrpSpPr>
          <p:cNvPr id="52256" name="Group 32"/>
          <p:cNvGrpSpPr>
            <a:grpSpLocks/>
          </p:cNvGrpSpPr>
          <p:nvPr/>
        </p:nvGrpSpPr>
        <p:grpSpPr bwMode="auto">
          <a:xfrm>
            <a:off x="3910539" y="1525058"/>
            <a:ext cx="1322924" cy="1493142"/>
            <a:chOff x="2619" y="1000"/>
            <a:chExt cx="886" cy="1000"/>
          </a:xfrm>
        </p:grpSpPr>
        <p:sp>
          <p:nvSpPr>
            <p:cNvPr id="54288" name="AutoShape 4"/>
            <p:cNvSpPr>
              <a:spLocks noChangeArrowheads="1"/>
            </p:cNvSpPr>
            <p:nvPr/>
          </p:nvSpPr>
          <p:spPr bwMode="auto">
            <a:xfrm rot="10800000">
              <a:off x="2619" y="1000"/>
              <a:ext cx="886" cy="1000"/>
            </a:xfrm>
            <a:prstGeom prst="upArrowCallout">
              <a:avLst>
                <a:gd name="adj1" fmla="val 33824"/>
                <a:gd name="adj2" fmla="val 25000"/>
                <a:gd name="adj3" fmla="val 15498"/>
                <a:gd name="adj4" fmla="val 86269"/>
              </a:avLst>
            </a:prstGeom>
            <a:solidFill>
              <a:schemeClr val="bg2"/>
            </a:solidFill>
            <a:ln w="9525">
              <a:noFill/>
              <a:bevel/>
              <a:headEnd/>
              <a:tailEnd/>
            </a:ln>
          </p:spPr>
          <p:txBody>
            <a:bodyPr rot="10800000"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289" name="文本框 34"/>
            <p:cNvSpPr>
              <a:spLocks noChangeArrowheads="1"/>
            </p:cNvSpPr>
            <p:nvPr/>
          </p:nvSpPr>
          <p:spPr bwMode="auto">
            <a:xfrm>
              <a:off x="2784" y="1154"/>
              <a:ext cx="551" cy="589"/>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2634"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标题</a:t>
              </a:r>
            </a:p>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2634"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内容</a:t>
              </a:r>
            </a:p>
          </p:txBody>
        </p:sp>
      </p:grpSp>
      <p:sp>
        <p:nvSpPr>
          <p:cNvPr id="52240" name="文本框 35"/>
          <p:cNvSpPr>
            <a:spLocks noChangeArrowheads="1"/>
          </p:cNvSpPr>
          <p:nvPr/>
        </p:nvSpPr>
        <p:spPr bwMode="auto">
          <a:xfrm>
            <a:off x="1391608" y="3325787"/>
            <a:ext cx="204709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1" name="文本框 36"/>
          <p:cNvSpPr>
            <a:spLocks noChangeArrowheads="1"/>
          </p:cNvSpPr>
          <p:nvPr/>
        </p:nvSpPr>
        <p:spPr bwMode="auto">
          <a:xfrm>
            <a:off x="3588020" y="3325787"/>
            <a:ext cx="2068001"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en-US" altLang="zh-CN"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p:txBody>
      </p:sp>
      <p:sp>
        <p:nvSpPr>
          <p:cNvPr id="52242" name="文本框 37"/>
          <p:cNvSpPr>
            <a:spLocks noChangeArrowheads="1"/>
          </p:cNvSpPr>
          <p:nvPr/>
        </p:nvSpPr>
        <p:spPr bwMode="auto">
          <a:xfrm>
            <a:off x="5796377" y="3325787"/>
            <a:ext cx="2076961"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3" name="文本框 38"/>
          <p:cNvSpPr>
            <a:spLocks noChangeArrowheads="1"/>
          </p:cNvSpPr>
          <p:nvPr/>
        </p:nvSpPr>
        <p:spPr bwMode="auto">
          <a:xfrm>
            <a:off x="1388622" y="3830469"/>
            <a:ext cx="204709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4" name="文本框 39"/>
          <p:cNvSpPr>
            <a:spLocks noChangeArrowheads="1"/>
          </p:cNvSpPr>
          <p:nvPr/>
        </p:nvSpPr>
        <p:spPr bwMode="auto">
          <a:xfrm>
            <a:off x="3583540" y="3828976"/>
            <a:ext cx="206650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5" name="文本框 40"/>
          <p:cNvSpPr>
            <a:spLocks noChangeArrowheads="1"/>
          </p:cNvSpPr>
          <p:nvPr/>
        </p:nvSpPr>
        <p:spPr bwMode="auto">
          <a:xfrm>
            <a:off x="5791897" y="3828976"/>
            <a:ext cx="2076960"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6" name="文本框 41"/>
          <p:cNvSpPr>
            <a:spLocks noChangeArrowheads="1"/>
          </p:cNvSpPr>
          <p:nvPr/>
        </p:nvSpPr>
        <p:spPr bwMode="auto">
          <a:xfrm>
            <a:off x="1388622" y="4329178"/>
            <a:ext cx="204709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7" name="文本框 42"/>
          <p:cNvSpPr>
            <a:spLocks noChangeArrowheads="1"/>
          </p:cNvSpPr>
          <p:nvPr/>
        </p:nvSpPr>
        <p:spPr bwMode="auto">
          <a:xfrm>
            <a:off x="3583540" y="4327685"/>
            <a:ext cx="206650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8" name="文本框 43"/>
          <p:cNvSpPr>
            <a:spLocks noChangeArrowheads="1"/>
          </p:cNvSpPr>
          <p:nvPr/>
        </p:nvSpPr>
        <p:spPr bwMode="auto">
          <a:xfrm>
            <a:off x="5791897" y="4327685"/>
            <a:ext cx="2076960"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8786900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256"/>
                                        </p:tgtEl>
                                        <p:attrNameLst>
                                          <p:attrName>style.visibility</p:attrName>
                                        </p:attrNameLst>
                                      </p:cBhvr>
                                      <p:to>
                                        <p:strVal val="visible"/>
                                      </p:to>
                                    </p:set>
                                    <p:animEffect transition="in" filter="fade">
                                      <p:cBhvr>
                                        <p:cTn id="7" dur="1000"/>
                                        <p:tgtEl>
                                          <p:spTgt spid="52256"/>
                                        </p:tgtEl>
                                      </p:cBhvr>
                                    </p:animEffect>
                                    <p:anim calcmode="lin" valueType="num">
                                      <p:cBhvr>
                                        <p:cTn id="8" dur="1000" fill="hold"/>
                                        <p:tgtEl>
                                          <p:spTgt spid="52256"/>
                                        </p:tgtEl>
                                        <p:attrNameLst>
                                          <p:attrName>ppt_x</p:attrName>
                                        </p:attrNameLst>
                                      </p:cBhvr>
                                      <p:tavLst>
                                        <p:tav tm="0">
                                          <p:val>
                                            <p:strVal val="#ppt_x"/>
                                          </p:val>
                                        </p:tav>
                                        <p:tav tm="100000">
                                          <p:val>
                                            <p:strVal val="#ppt_x"/>
                                          </p:val>
                                        </p:tav>
                                      </p:tavLst>
                                    </p:anim>
                                    <p:anim calcmode="lin" valueType="num">
                                      <p:cBhvr>
                                        <p:cTn id="9" dur="1000" fill="hold"/>
                                        <p:tgtEl>
                                          <p:spTgt spid="5225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257"/>
                                        </p:tgtEl>
                                        <p:attrNameLst>
                                          <p:attrName>style.visibility</p:attrName>
                                        </p:attrNameLst>
                                      </p:cBhvr>
                                      <p:to>
                                        <p:strVal val="visible"/>
                                      </p:to>
                                    </p:set>
                                    <p:anim calcmode="lin" valueType="num">
                                      <p:cBhvr additive="base">
                                        <p:cTn id="13" dur="500" fill="hold"/>
                                        <p:tgtEl>
                                          <p:spTgt spid="52257"/>
                                        </p:tgtEl>
                                        <p:attrNameLst>
                                          <p:attrName>ppt_x</p:attrName>
                                        </p:attrNameLst>
                                      </p:cBhvr>
                                      <p:tavLst>
                                        <p:tav tm="0">
                                          <p:val>
                                            <p:strVal val="0-#ppt_w/2"/>
                                          </p:val>
                                        </p:tav>
                                        <p:tav tm="100000">
                                          <p:val>
                                            <p:strVal val="#ppt_x"/>
                                          </p:val>
                                        </p:tav>
                                      </p:tavLst>
                                    </p:anim>
                                    <p:anim calcmode="lin" valueType="num">
                                      <p:cBhvr additive="base">
                                        <p:cTn id="14" dur="500" fill="hold"/>
                                        <p:tgtEl>
                                          <p:spTgt spid="5225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52258"/>
                                        </p:tgtEl>
                                        <p:attrNameLst>
                                          <p:attrName>style.visibility</p:attrName>
                                        </p:attrNameLst>
                                      </p:cBhvr>
                                      <p:to>
                                        <p:strVal val="visible"/>
                                      </p:to>
                                    </p:set>
                                    <p:anim calcmode="lin" valueType="num">
                                      <p:cBhvr additive="base">
                                        <p:cTn id="17" dur="500" fill="hold"/>
                                        <p:tgtEl>
                                          <p:spTgt spid="52258"/>
                                        </p:tgtEl>
                                        <p:attrNameLst>
                                          <p:attrName>ppt_x</p:attrName>
                                        </p:attrNameLst>
                                      </p:cBhvr>
                                      <p:tavLst>
                                        <p:tav tm="0">
                                          <p:val>
                                            <p:strVal val="1+#ppt_w/2"/>
                                          </p:val>
                                        </p:tav>
                                        <p:tav tm="100000">
                                          <p:val>
                                            <p:strVal val="#ppt_x"/>
                                          </p:val>
                                        </p:tav>
                                      </p:tavLst>
                                    </p:anim>
                                    <p:anim calcmode="lin" valueType="num">
                                      <p:cBhvr additive="base">
                                        <p:cTn id="18" dur="500" fill="hold"/>
                                        <p:tgtEl>
                                          <p:spTgt spid="5225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fade">
                                      <p:cBhvr>
                                        <p:cTn id="22" dur="1000"/>
                                        <p:tgtEl>
                                          <p:spTgt spid="52228"/>
                                        </p:tgtEl>
                                      </p:cBhvr>
                                    </p:animEffect>
                                    <p:anim calcmode="lin" valueType="num">
                                      <p:cBhvr>
                                        <p:cTn id="23" dur="1000" fill="hold"/>
                                        <p:tgtEl>
                                          <p:spTgt spid="52228"/>
                                        </p:tgtEl>
                                        <p:attrNameLst>
                                          <p:attrName>ppt_x</p:attrName>
                                        </p:attrNameLst>
                                      </p:cBhvr>
                                      <p:tavLst>
                                        <p:tav tm="0">
                                          <p:val>
                                            <p:strVal val="#ppt_x"/>
                                          </p:val>
                                        </p:tav>
                                        <p:tav tm="100000">
                                          <p:val>
                                            <p:strVal val="#ppt_x"/>
                                          </p:val>
                                        </p:tav>
                                      </p:tavLst>
                                    </p:anim>
                                    <p:anim calcmode="lin" valueType="num">
                                      <p:cBhvr>
                                        <p:cTn id="24" dur="1000" fill="hold"/>
                                        <p:tgtEl>
                                          <p:spTgt spid="5222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2229"/>
                                        </p:tgtEl>
                                        <p:attrNameLst>
                                          <p:attrName>style.visibility</p:attrName>
                                        </p:attrNameLst>
                                      </p:cBhvr>
                                      <p:to>
                                        <p:strVal val="visible"/>
                                      </p:to>
                                    </p:set>
                                    <p:animEffect transition="in" filter="fade">
                                      <p:cBhvr>
                                        <p:cTn id="27" dur="1000"/>
                                        <p:tgtEl>
                                          <p:spTgt spid="52229"/>
                                        </p:tgtEl>
                                      </p:cBhvr>
                                    </p:animEffect>
                                    <p:anim calcmode="lin" valueType="num">
                                      <p:cBhvr>
                                        <p:cTn id="28" dur="1000" fill="hold"/>
                                        <p:tgtEl>
                                          <p:spTgt spid="52229"/>
                                        </p:tgtEl>
                                        <p:attrNameLst>
                                          <p:attrName>ppt_x</p:attrName>
                                        </p:attrNameLst>
                                      </p:cBhvr>
                                      <p:tavLst>
                                        <p:tav tm="0">
                                          <p:val>
                                            <p:strVal val="#ppt_x"/>
                                          </p:val>
                                        </p:tav>
                                        <p:tav tm="100000">
                                          <p:val>
                                            <p:strVal val="#ppt_x"/>
                                          </p:val>
                                        </p:tav>
                                      </p:tavLst>
                                    </p:anim>
                                    <p:anim calcmode="lin" valueType="num">
                                      <p:cBhvr>
                                        <p:cTn id="29" dur="1000" fill="hold"/>
                                        <p:tgtEl>
                                          <p:spTgt spid="52229"/>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2230"/>
                                        </p:tgtEl>
                                        <p:attrNameLst>
                                          <p:attrName>style.visibility</p:attrName>
                                        </p:attrNameLst>
                                      </p:cBhvr>
                                      <p:to>
                                        <p:strVal val="visible"/>
                                      </p:to>
                                    </p:set>
                                    <p:animEffect transition="in" filter="fade">
                                      <p:cBhvr>
                                        <p:cTn id="32" dur="1000"/>
                                        <p:tgtEl>
                                          <p:spTgt spid="52230"/>
                                        </p:tgtEl>
                                      </p:cBhvr>
                                    </p:animEffect>
                                    <p:anim calcmode="lin" valueType="num">
                                      <p:cBhvr>
                                        <p:cTn id="33" dur="1000" fill="hold"/>
                                        <p:tgtEl>
                                          <p:spTgt spid="52230"/>
                                        </p:tgtEl>
                                        <p:attrNameLst>
                                          <p:attrName>ppt_x</p:attrName>
                                        </p:attrNameLst>
                                      </p:cBhvr>
                                      <p:tavLst>
                                        <p:tav tm="0">
                                          <p:val>
                                            <p:strVal val="#ppt_x"/>
                                          </p:val>
                                        </p:tav>
                                        <p:tav tm="100000">
                                          <p:val>
                                            <p:strVal val="#ppt_x"/>
                                          </p:val>
                                        </p:tav>
                                      </p:tavLst>
                                    </p:anim>
                                    <p:anim calcmode="lin" valueType="num">
                                      <p:cBhvr>
                                        <p:cTn id="34" dur="1000" fill="hold"/>
                                        <p:tgtEl>
                                          <p:spTgt spid="5223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9" presetClass="entr" presetSubtype="0" fill="hold" grpId="0" nodeType="afterEffect">
                                  <p:stCondLst>
                                    <p:cond delay="0"/>
                                  </p:stCondLst>
                                  <p:childTnLst>
                                    <p:set>
                                      <p:cBhvr>
                                        <p:cTn id="37" dur="1" fill="hold">
                                          <p:stCondLst>
                                            <p:cond delay="0"/>
                                          </p:stCondLst>
                                        </p:cTn>
                                        <p:tgtEl>
                                          <p:spTgt spid="52240"/>
                                        </p:tgtEl>
                                        <p:attrNameLst>
                                          <p:attrName>style.visibility</p:attrName>
                                        </p:attrNameLst>
                                      </p:cBhvr>
                                      <p:to>
                                        <p:strVal val="visible"/>
                                      </p:to>
                                    </p:set>
                                    <p:anim calcmode="lin" valueType="num">
                                      <p:cBhvr>
                                        <p:cTn id="38" dur="1000" fill="hold"/>
                                        <p:tgtEl>
                                          <p:spTgt spid="52240"/>
                                        </p:tgtEl>
                                        <p:attrNameLst>
                                          <p:attrName>ppt_x</p:attrName>
                                        </p:attrNameLst>
                                      </p:cBhvr>
                                      <p:tavLst>
                                        <p:tav tm="0">
                                          <p:val>
                                            <p:strVal val="#ppt_x-.2"/>
                                          </p:val>
                                        </p:tav>
                                        <p:tav tm="100000">
                                          <p:val>
                                            <p:strVal val="#ppt_x"/>
                                          </p:val>
                                        </p:tav>
                                      </p:tavLst>
                                    </p:anim>
                                    <p:anim calcmode="lin" valueType="num">
                                      <p:cBhvr>
                                        <p:cTn id="39" dur="1000" fill="hold"/>
                                        <p:tgtEl>
                                          <p:spTgt spid="52240"/>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2240"/>
                                        </p:tgtEl>
                                      </p:cBhvr>
                                    </p:animEffect>
                                  </p:childTnLst>
                                </p:cTn>
                              </p:par>
                              <p:par>
                                <p:cTn id="41" presetID="29" presetClass="entr" presetSubtype="0" fill="hold" grpId="0" nodeType="withEffect">
                                  <p:stCondLst>
                                    <p:cond delay="0"/>
                                  </p:stCondLst>
                                  <p:childTnLst>
                                    <p:set>
                                      <p:cBhvr>
                                        <p:cTn id="42" dur="1" fill="hold">
                                          <p:stCondLst>
                                            <p:cond delay="0"/>
                                          </p:stCondLst>
                                        </p:cTn>
                                        <p:tgtEl>
                                          <p:spTgt spid="52241"/>
                                        </p:tgtEl>
                                        <p:attrNameLst>
                                          <p:attrName>style.visibility</p:attrName>
                                        </p:attrNameLst>
                                      </p:cBhvr>
                                      <p:to>
                                        <p:strVal val="visible"/>
                                      </p:to>
                                    </p:set>
                                    <p:anim calcmode="lin" valueType="num">
                                      <p:cBhvr>
                                        <p:cTn id="43" dur="1000" fill="hold"/>
                                        <p:tgtEl>
                                          <p:spTgt spid="52241"/>
                                        </p:tgtEl>
                                        <p:attrNameLst>
                                          <p:attrName>ppt_x</p:attrName>
                                        </p:attrNameLst>
                                      </p:cBhvr>
                                      <p:tavLst>
                                        <p:tav tm="0">
                                          <p:val>
                                            <p:strVal val="#ppt_x-.2"/>
                                          </p:val>
                                        </p:tav>
                                        <p:tav tm="100000">
                                          <p:val>
                                            <p:strVal val="#ppt_x"/>
                                          </p:val>
                                        </p:tav>
                                      </p:tavLst>
                                    </p:anim>
                                    <p:anim calcmode="lin" valueType="num">
                                      <p:cBhvr>
                                        <p:cTn id="44" dur="1000" fill="hold"/>
                                        <p:tgtEl>
                                          <p:spTgt spid="52241"/>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2241"/>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52242"/>
                                        </p:tgtEl>
                                        <p:attrNameLst>
                                          <p:attrName>style.visibility</p:attrName>
                                        </p:attrNameLst>
                                      </p:cBhvr>
                                      <p:to>
                                        <p:strVal val="visible"/>
                                      </p:to>
                                    </p:set>
                                    <p:anim calcmode="lin" valueType="num">
                                      <p:cBhvr>
                                        <p:cTn id="48" dur="1000" fill="hold"/>
                                        <p:tgtEl>
                                          <p:spTgt spid="52242"/>
                                        </p:tgtEl>
                                        <p:attrNameLst>
                                          <p:attrName>ppt_x</p:attrName>
                                        </p:attrNameLst>
                                      </p:cBhvr>
                                      <p:tavLst>
                                        <p:tav tm="0">
                                          <p:val>
                                            <p:strVal val="#ppt_x-.2"/>
                                          </p:val>
                                        </p:tav>
                                        <p:tav tm="100000">
                                          <p:val>
                                            <p:strVal val="#ppt_x"/>
                                          </p:val>
                                        </p:tav>
                                      </p:tavLst>
                                    </p:anim>
                                    <p:anim calcmode="lin" valueType="num">
                                      <p:cBhvr>
                                        <p:cTn id="49" dur="1000" fill="hold"/>
                                        <p:tgtEl>
                                          <p:spTgt spid="52242"/>
                                        </p:tgtEl>
                                        <p:attrNameLst>
                                          <p:attrName>ppt_y</p:attrName>
                                        </p:attrNameLst>
                                      </p:cBhvr>
                                      <p:tavLst>
                                        <p:tav tm="0">
                                          <p:val>
                                            <p:strVal val="#ppt_y"/>
                                          </p:val>
                                        </p:tav>
                                        <p:tav tm="100000">
                                          <p:val>
                                            <p:strVal val="#ppt_y"/>
                                          </p:val>
                                        </p:tav>
                                      </p:tavLst>
                                    </p:anim>
                                    <p:animEffect transition="in" filter="wipe(right)" prLst="gradientSize: 0.1">
                                      <p:cBhvr>
                                        <p:cTn id="50" dur="1000"/>
                                        <p:tgtEl>
                                          <p:spTgt spid="52242"/>
                                        </p:tgtEl>
                                      </p:cBhvr>
                                    </p:animEffect>
                                  </p:childTnLst>
                                </p:cTn>
                              </p:par>
                              <p:par>
                                <p:cTn id="51" presetID="29" presetClass="entr" presetSubtype="0" fill="hold" grpId="0" nodeType="withEffect">
                                  <p:stCondLst>
                                    <p:cond delay="0"/>
                                  </p:stCondLst>
                                  <p:childTnLst>
                                    <p:set>
                                      <p:cBhvr>
                                        <p:cTn id="52" dur="1" fill="hold">
                                          <p:stCondLst>
                                            <p:cond delay="0"/>
                                          </p:stCondLst>
                                        </p:cTn>
                                        <p:tgtEl>
                                          <p:spTgt spid="52243"/>
                                        </p:tgtEl>
                                        <p:attrNameLst>
                                          <p:attrName>style.visibility</p:attrName>
                                        </p:attrNameLst>
                                      </p:cBhvr>
                                      <p:to>
                                        <p:strVal val="visible"/>
                                      </p:to>
                                    </p:set>
                                    <p:anim calcmode="lin" valueType="num">
                                      <p:cBhvr>
                                        <p:cTn id="53" dur="1000" fill="hold"/>
                                        <p:tgtEl>
                                          <p:spTgt spid="52243"/>
                                        </p:tgtEl>
                                        <p:attrNameLst>
                                          <p:attrName>ppt_x</p:attrName>
                                        </p:attrNameLst>
                                      </p:cBhvr>
                                      <p:tavLst>
                                        <p:tav tm="0">
                                          <p:val>
                                            <p:strVal val="#ppt_x-.2"/>
                                          </p:val>
                                        </p:tav>
                                        <p:tav tm="100000">
                                          <p:val>
                                            <p:strVal val="#ppt_x"/>
                                          </p:val>
                                        </p:tav>
                                      </p:tavLst>
                                    </p:anim>
                                    <p:anim calcmode="lin" valueType="num">
                                      <p:cBhvr>
                                        <p:cTn id="54" dur="1000" fill="hold"/>
                                        <p:tgtEl>
                                          <p:spTgt spid="52243"/>
                                        </p:tgtEl>
                                        <p:attrNameLst>
                                          <p:attrName>ppt_y</p:attrName>
                                        </p:attrNameLst>
                                      </p:cBhvr>
                                      <p:tavLst>
                                        <p:tav tm="0">
                                          <p:val>
                                            <p:strVal val="#ppt_y"/>
                                          </p:val>
                                        </p:tav>
                                        <p:tav tm="100000">
                                          <p:val>
                                            <p:strVal val="#ppt_y"/>
                                          </p:val>
                                        </p:tav>
                                      </p:tavLst>
                                    </p:anim>
                                    <p:animEffect transition="in" filter="wipe(right)" prLst="gradientSize: 0.1">
                                      <p:cBhvr>
                                        <p:cTn id="55" dur="1000"/>
                                        <p:tgtEl>
                                          <p:spTgt spid="52243"/>
                                        </p:tgtEl>
                                      </p:cBhvr>
                                    </p:animEffect>
                                  </p:childTnLst>
                                </p:cTn>
                              </p:par>
                              <p:par>
                                <p:cTn id="56" presetID="29" presetClass="entr" presetSubtype="0" fill="hold" grpId="0" nodeType="withEffect">
                                  <p:stCondLst>
                                    <p:cond delay="0"/>
                                  </p:stCondLst>
                                  <p:childTnLst>
                                    <p:set>
                                      <p:cBhvr>
                                        <p:cTn id="57" dur="1" fill="hold">
                                          <p:stCondLst>
                                            <p:cond delay="0"/>
                                          </p:stCondLst>
                                        </p:cTn>
                                        <p:tgtEl>
                                          <p:spTgt spid="52244"/>
                                        </p:tgtEl>
                                        <p:attrNameLst>
                                          <p:attrName>style.visibility</p:attrName>
                                        </p:attrNameLst>
                                      </p:cBhvr>
                                      <p:to>
                                        <p:strVal val="visible"/>
                                      </p:to>
                                    </p:set>
                                    <p:anim calcmode="lin" valueType="num">
                                      <p:cBhvr>
                                        <p:cTn id="58" dur="1000" fill="hold"/>
                                        <p:tgtEl>
                                          <p:spTgt spid="52244"/>
                                        </p:tgtEl>
                                        <p:attrNameLst>
                                          <p:attrName>ppt_x</p:attrName>
                                        </p:attrNameLst>
                                      </p:cBhvr>
                                      <p:tavLst>
                                        <p:tav tm="0">
                                          <p:val>
                                            <p:strVal val="#ppt_x-.2"/>
                                          </p:val>
                                        </p:tav>
                                        <p:tav tm="100000">
                                          <p:val>
                                            <p:strVal val="#ppt_x"/>
                                          </p:val>
                                        </p:tav>
                                      </p:tavLst>
                                    </p:anim>
                                    <p:anim calcmode="lin" valueType="num">
                                      <p:cBhvr>
                                        <p:cTn id="59" dur="1000" fill="hold"/>
                                        <p:tgtEl>
                                          <p:spTgt spid="52244"/>
                                        </p:tgtEl>
                                        <p:attrNameLst>
                                          <p:attrName>ppt_y</p:attrName>
                                        </p:attrNameLst>
                                      </p:cBhvr>
                                      <p:tavLst>
                                        <p:tav tm="0">
                                          <p:val>
                                            <p:strVal val="#ppt_y"/>
                                          </p:val>
                                        </p:tav>
                                        <p:tav tm="100000">
                                          <p:val>
                                            <p:strVal val="#ppt_y"/>
                                          </p:val>
                                        </p:tav>
                                      </p:tavLst>
                                    </p:anim>
                                    <p:animEffect transition="in" filter="wipe(right)" prLst="gradientSize: 0.1">
                                      <p:cBhvr>
                                        <p:cTn id="60" dur="1000"/>
                                        <p:tgtEl>
                                          <p:spTgt spid="52244"/>
                                        </p:tgtEl>
                                      </p:cBhvr>
                                    </p:animEffect>
                                  </p:childTnLst>
                                </p:cTn>
                              </p:par>
                              <p:par>
                                <p:cTn id="61" presetID="29" presetClass="entr" presetSubtype="0" fill="hold" grpId="0" nodeType="withEffect">
                                  <p:stCondLst>
                                    <p:cond delay="0"/>
                                  </p:stCondLst>
                                  <p:childTnLst>
                                    <p:set>
                                      <p:cBhvr>
                                        <p:cTn id="62" dur="1" fill="hold">
                                          <p:stCondLst>
                                            <p:cond delay="0"/>
                                          </p:stCondLst>
                                        </p:cTn>
                                        <p:tgtEl>
                                          <p:spTgt spid="52245"/>
                                        </p:tgtEl>
                                        <p:attrNameLst>
                                          <p:attrName>style.visibility</p:attrName>
                                        </p:attrNameLst>
                                      </p:cBhvr>
                                      <p:to>
                                        <p:strVal val="visible"/>
                                      </p:to>
                                    </p:set>
                                    <p:anim calcmode="lin" valueType="num">
                                      <p:cBhvr>
                                        <p:cTn id="63" dur="1000" fill="hold"/>
                                        <p:tgtEl>
                                          <p:spTgt spid="52245"/>
                                        </p:tgtEl>
                                        <p:attrNameLst>
                                          <p:attrName>ppt_x</p:attrName>
                                        </p:attrNameLst>
                                      </p:cBhvr>
                                      <p:tavLst>
                                        <p:tav tm="0">
                                          <p:val>
                                            <p:strVal val="#ppt_x-.2"/>
                                          </p:val>
                                        </p:tav>
                                        <p:tav tm="100000">
                                          <p:val>
                                            <p:strVal val="#ppt_x"/>
                                          </p:val>
                                        </p:tav>
                                      </p:tavLst>
                                    </p:anim>
                                    <p:anim calcmode="lin" valueType="num">
                                      <p:cBhvr>
                                        <p:cTn id="64" dur="1000" fill="hold"/>
                                        <p:tgtEl>
                                          <p:spTgt spid="52245"/>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2245"/>
                                        </p:tgtEl>
                                      </p:cBhvr>
                                    </p:animEffect>
                                  </p:childTnLst>
                                </p:cTn>
                              </p:par>
                              <p:par>
                                <p:cTn id="66" presetID="29" presetClass="entr" presetSubtype="0" fill="hold" grpId="0" nodeType="withEffect">
                                  <p:stCondLst>
                                    <p:cond delay="0"/>
                                  </p:stCondLst>
                                  <p:childTnLst>
                                    <p:set>
                                      <p:cBhvr>
                                        <p:cTn id="67" dur="1" fill="hold">
                                          <p:stCondLst>
                                            <p:cond delay="0"/>
                                          </p:stCondLst>
                                        </p:cTn>
                                        <p:tgtEl>
                                          <p:spTgt spid="52246"/>
                                        </p:tgtEl>
                                        <p:attrNameLst>
                                          <p:attrName>style.visibility</p:attrName>
                                        </p:attrNameLst>
                                      </p:cBhvr>
                                      <p:to>
                                        <p:strVal val="visible"/>
                                      </p:to>
                                    </p:set>
                                    <p:anim calcmode="lin" valueType="num">
                                      <p:cBhvr>
                                        <p:cTn id="68" dur="1000" fill="hold"/>
                                        <p:tgtEl>
                                          <p:spTgt spid="52246"/>
                                        </p:tgtEl>
                                        <p:attrNameLst>
                                          <p:attrName>ppt_x</p:attrName>
                                        </p:attrNameLst>
                                      </p:cBhvr>
                                      <p:tavLst>
                                        <p:tav tm="0">
                                          <p:val>
                                            <p:strVal val="#ppt_x-.2"/>
                                          </p:val>
                                        </p:tav>
                                        <p:tav tm="100000">
                                          <p:val>
                                            <p:strVal val="#ppt_x"/>
                                          </p:val>
                                        </p:tav>
                                      </p:tavLst>
                                    </p:anim>
                                    <p:anim calcmode="lin" valueType="num">
                                      <p:cBhvr>
                                        <p:cTn id="69" dur="1000" fill="hold"/>
                                        <p:tgtEl>
                                          <p:spTgt spid="52246"/>
                                        </p:tgtEl>
                                        <p:attrNameLst>
                                          <p:attrName>ppt_y</p:attrName>
                                        </p:attrNameLst>
                                      </p:cBhvr>
                                      <p:tavLst>
                                        <p:tav tm="0">
                                          <p:val>
                                            <p:strVal val="#ppt_y"/>
                                          </p:val>
                                        </p:tav>
                                        <p:tav tm="100000">
                                          <p:val>
                                            <p:strVal val="#ppt_y"/>
                                          </p:val>
                                        </p:tav>
                                      </p:tavLst>
                                    </p:anim>
                                    <p:animEffect transition="in" filter="wipe(right)" prLst="gradientSize: 0.1">
                                      <p:cBhvr>
                                        <p:cTn id="70" dur="1000"/>
                                        <p:tgtEl>
                                          <p:spTgt spid="52246"/>
                                        </p:tgtEl>
                                      </p:cBhvr>
                                    </p:animEffect>
                                  </p:childTnLst>
                                </p:cTn>
                              </p:par>
                              <p:par>
                                <p:cTn id="71" presetID="29" presetClass="entr" presetSubtype="0" fill="hold" grpId="0" nodeType="withEffect">
                                  <p:stCondLst>
                                    <p:cond delay="0"/>
                                  </p:stCondLst>
                                  <p:childTnLst>
                                    <p:set>
                                      <p:cBhvr>
                                        <p:cTn id="72" dur="1" fill="hold">
                                          <p:stCondLst>
                                            <p:cond delay="0"/>
                                          </p:stCondLst>
                                        </p:cTn>
                                        <p:tgtEl>
                                          <p:spTgt spid="52247"/>
                                        </p:tgtEl>
                                        <p:attrNameLst>
                                          <p:attrName>style.visibility</p:attrName>
                                        </p:attrNameLst>
                                      </p:cBhvr>
                                      <p:to>
                                        <p:strVal val="visible"/>
                                      </p:to>
                                    </p:set>
                                    <p:anim calcmode="lin" valueType="num">
                                      <p:cBhvr>
                                        <p:cTn id="73" dur="1000" fill="hold"/>
                                        <p:tgtEl>
                                          <p:spTgt spid="52247"/>
                                        </p:tgtEl>
                                        <p:attrNameLst>
                                          <p:attrName>ppt_x</p:attrName>
                                        </p:attrNameLst>
                                      </p:cBhvr>
                                      <p:tavLst>
                                        <p:tav tm="0">
                                          <p:val>
                                            <p:strVal val="#ppt_x-.2"/>
                                          </p:val>
                                        </p:tav>
                                        <p:tav tm="100000">
                                          <p:val>
                                            <p:strVal val="#ppt_x"/>
                                          </p:val>
                                        </p:tav>
                                      </p:tavLst>
                                    </p:anim>
                                    <p:anim calcmode="lin" valueType="num">
                                      <p:cBhvr>
                                        <p:cTn id="74" dur="1000" fill="hold"/>
                                        <p:tgtEl>
                                          <p:spTgt spid="52247"/>
                                        </p:tgtEl>
                                        <p:attrNameLst>
                                          <p:attrName>ppt_y</p:attrName>
                                        </p:attrNameLst>
                                      </p:cBhvr>
                                      <p:tavLst>
                                        <p:tav tm="0">
                                          <p:val>
                                            <p:strVal val="#ppt_y"/>
                                          </p:val>
                                        </p:tav>
                                        <p:tav tm="100000">
                                          <p:val>
                                            <p:strVal val="#ppt_y"/>
                                          </p:val>
                                        </p:tav>
                                      </p:tavLst>
                                    </p:anim>
                                    <p:animEffect transition="in" filter="wipe(right)" prLst="gradientSize: 0.1">
                                      <p:cBhvr>
                                        <p:cTn id="75" dur="1000"/>
                                        <p:tgtEl>
                                          <p:spTgt spid="52247"/>
                                        </p:tgtEl>
                                      </p:cBhvr>
                                    </p:animEffect>
                                  </p:childTnLst>
                                </p:cTn>
                              </p:par>
                              <p:par>
                                <p:cTn id="76" presetID="29" presetClass="entr" presetSubtype="0" fill="hold" grpId="0" nodeType="withEffect">
                                  <p:stCondLst>
                                    <p:cond delay="0"/>
                                  </p:stCondLst>
                                  <p:childTnLst>
                                    <p:set>
                                      <p:cBhvr>
                                        <p:cTn id="77" dur="1" fill="hold">
                                          <p:stCondLst>
                                            <p:cond delay="0"/>
                                          </p:stCondLst>
                                        </p:cTn>
                                        <p:tgtEl>
                                          <p:spTgt spid="52248"/>
                                        </p:tgtEl>
                                        <p:attrNameLst>
                                          <p:attrName>style.visibility</p:attrName>
                                        </p:attrNameLst>
                                      </p:cBhvr>
                                      <p:to>
                                        <p:strVal val="visible"/>
                                      </p:to>
                                    </p:set>
                                    <p:anim calcmode="lin" valueType="num">
                                      <p:cBhvr>
                                        <p:cTn id="78" dur="1000" fill="hold"/>
                                        <p:tgtEl>
                                          <p:spTgt spid="52248"/>
                                        </p:tgtEl>
                                        <p:attrNameLst>
                                          <p:attrName>ppt_x</p:attrName>
                                        </p:attrNameLst>
                                      </p:cBhvr>
                                      <p:tavLst>
                                        <p:tav tm="0">
                                          <p:val>
                                            <p:strVal val="#ppt_x-.2"/>
                                          </p:val>
                                        </p:tav>
                                        <p:tav tm="100000">
                                          <p:val>
                                            <p:strVal val="#ppt_x"/>
                                          </p:val>
                                        </p:tav>
                                      </p:tavLst>
                                    </p:anim>
                                    <p:anim calcmode="lin" valueType="num">
                                      <p:cBhvr>
                                        <p:cTn id="79" dur="1000" fill="hold"/>
                                        <p:tgtEl>
                                          <p:spTgt spid="52248"/>
                                        </p:tgtEl>
                                        <p:attrNameLst>
                                          <p:attrName>ppt_y</p:attrName>
                                        </p:attrNameLst>
                                      </p:cBhvr>
                                      <p:tavLst>
                                        <p:tav tm="0">
                                          <p:val>
                                            <p:strVal val="#ppt_y"/>
                                          </p:val>
                                        </p:tav>
                                        <p:tav tm="100000">
                                          <p:val>
                                            <p:strVal val="#ppt_y"/>
                                          </p:val>
                                        </p:tav>
                                      </p:tavLst>
                                    </p:anim>
                                    <p:animEffect transition="in" filter="wipe(right)" prLst="gradientSize: 0.1">
                                      <p:cBhvr>
                                        <p:cTn id="80" dur="1000"/>
                                        <p:tgtEl>
                                          <p:spTgt spid="52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40" grpId="0"/>
      <p:bldP spid="52241" grpId="0"/>
      <p:bldP spid="52242" grpId="0"/>
      <p:bldP spid="52243" grpId="0"/>
      <p:bldP spid="52244" grpId="0"/>
      <p:bldP spid="52245" grpId="0"/>
      <p:bldP spid="52246" grpId="0"/>
      <p:bldP spid="52247" grpId="0"/>
      <p:bldP spid="5224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37" name="AutoShape 25"/>
          <p:cNvSpPr>
            <a:spLocks noChangeArrowheads="1"/>
          </p:cNvSpPr>
          <p:nvPr/>
        </p:nvSpPr>
        <p:spPr bwMode="auto">
          <a:xfrm rot="-5400000">
            <a:off x="2471896" y="2115596"/>
            <a:ext cx="2475629" cy="1196007"/>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15738" name="AutoShape 26"/>
          <p:cNvSpPr>
            <a:spLocks noChangeArrowheads="1"/>
          </p:cNvSpPr>
          <p:nvPr/>
        </p:nvSpPr>
        <p:spPr bwMode="auto">
          <a:xfrm rot="-5400000">
            <a:off x="4243509" y="2123808"/>
            <a:ext cx="2474135" cy="1196007"/>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15739" name="AutoShape 27"/>
          <p:cNvSpPr>
            <a:spLocks noChangeArrowheads="1"/>
          </p:cNvSpPr>
          <p:nvPr/>
        </p:nvSpPr>
        <p:spPr bwMode="auto">
          <a:xfrm rot="-5400000">
            <a:off x="6024827" y="2144713"/>
            <a:ext cx="2475629" cy="1194513"/>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15733" name="AutoShape 21"/>
          <p:cNvSpPr>
            <a:spLocks noChangeArrowheads="1"/>
          </p:cNvSpPr>
          <p:nvPr/>
        </p:nvSpPr>
        <p:spPr bwMode="auto">
          <a:xfrm rot="-5400000">
            <a:off x="689832" y="2131275"/>
            <a:ext cx="2475629" cy="1194513"/>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00366" name="KSO_Shape"/>
          <p:cNvSpPr>
            <a:spLocks/>
          </p:cNvSpPr>
          <p:nvPr/>
        </p:nvSpPr>
        <p:spPr bwMode="auto">
          <a:xfrm>
            <a:off x="1661868" y="2065575"/>
            <a:ext cx="438984" cy="425546"/>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67" name="KSO_Shape"/>
          <p:cNvSpPr>
            <a:spLocks/>
          </p:cNvSpPr>
          <p:nvPr/>
        </p:nvSpPr>
        <p:spPr bwMode="auto">
          <a:xfrm>
            <a:off x="3504404" y="2007344"/>
            <a:ext cx="388217" cy="606216"/>
          </a:xfrm>
          <a:custGeom>
            <a:avLst/>
            <a:gdLst>
              <a:gd name="T0" fmla="*/ 2147483647 w 3864"/>
              <a:gd name="T1" fmla="*/ 2147483647 h 6111"/>
              <a:gd name="T2" fmla="*/ 2147483647 w 3864"/>
              <a:gd name="T3" fmla="*/ 2147483647 h 6111"/>
              <a:gd name="T4" fmla="*/ 2147483647 w 3864"/>
              <a:gd name="T5" fmla="*/ 2147483647 h 6111"/>
              <a:gd name="T6" fmla="*/ 2147483647 w 3864"/>
              <a:gd name="T7" fmla="*/ 2147483647 h 6111"/>
              <a:gd name="T8" fmla="*/ 2147483647 w 3864"/>
              <a:gd name="T9" fmla="*/ 2147483647 h 6111"/>
              <a:gd name="T10" fmla="*/ 2147483647 w 3864"/>
              <a:gd name="T11" fmla="*/ 2147483647 h 6111"/>
              <a:gd name="T12" fmla="*/ 2147483647 w 3864"/>
              <a:gd name="T13" fmla="*/ 2147483647 h 6111"/>
              <a:gd name="T14" fmla="*/ 2147483647 w 3864"/>
              <a:gd name="T15" fmla="*/ 2147483647 h 6111"/>
              <a:gd name="T16" fmla="*/ 2147483647 w 3864"/>
              <a:gd name="T17" fmla="*/ 2147483647 h 6111"/>
              <a:gd name="T18" fmla="*/ 2147483647 w 3864"/>
              <a:gd name="T19" fmla="*/ 2147483647 h 6111"/>
              <a:gd name="T20" fmla="*/ 2147483647 w 3864"/>
              <a:gd name="T21" fmla="*/ 2147483647 h 6111"/>
              <a:gd name="T22" fmla="*/ 2147483647 w 3864"/>
              <a:gd name="T23" fmla="*/ 2147483647 h 6111"/>
              <a:gd name="T24" fmla="*/ 2147483647 w 3864"/>
              <a:gd name="T25" fmla="*/ 2147483647 h 6111"/>
              <a:gd name="T26" fmla="*/ 2147483647 w 3864"/>
              <a:gd name="T27" fmla="*/ 2147483647 h 6111"/>
              <a:gd name="T28" fmla="*/ 2147483647 w 3864"/>
              <a:gd name="T29" fmla="*/ 2147483647 h 6111"/>
              <a:gd name="T30" fmla="*/ 2147483647 w 3864"/>
              <a:gd name="T31" fmla="*/ 2147483647 h 6111"/>
              <a:gd name="T32" fmla="*/ 2147483647 w 3864"/>
              <a:gd name="T33" fmla="*/ 2147483647 h 6111"/>
              <a:gd name="T34" fmla="*/ 2147483647 w 3864"/>
              <a:gd name="T35" fmla="*/ 2147483647 h 6111"/>
              <a:gd name="T36" fmla="*/ 2147483647 w 3864"/>
              <a:gd name="T37" fmla="*/ 2147483647 h 6111"/>
              <a:gd name="T38" fmla="*/ 2147483647 w 3864"/>
              <a:gd name="T39" fmla="*/ 2147483647 h 6111"/>
              <a:gd name="T40" fmla="*/ 2147483647 w 3864"/>
              <a:gd name="T41" fmla="*/ 2147483647 h 6111"/>
              <a:gd name="T42" fmla="*/ 2147483647 w 3864"/>
              <a:gd name="T43" fmla="*/ 2147483647 h 6111"/>
              <a:gd name="T44" fmla="*/ 2147483647 w 3864"/>
              <a:gd name="T45" fmla="*/ 2147483647 h 6111"/>
              <a:gd name="T46" fmla="*/ 2147483647 w 3864"/>
              <a:gd name="T47" fmla="*/ 2147483647 h 6111"/>
              <a:gd name="T48" fmla="*/ 2147483647 w 3864"/>
              <a:gd name="T49" fmla="*/ 2147483647 h 6111"/>
              <a:gd name="T50" fmla="*/ 2147483647 w 3864"/>
              <a:gd name="T51" fmla="*/ 2147483647 h 6111"/>
              <a:gd name="T52" fmla="*/ 2147483647 w 3864"/>
              <a:gd name="T53" fmla="*/ 2147483647 h 6111"/>
              <a:gd name="T54" fmla="*/ 2147483647 w 3864"/>
              <a:gd name="T55" fmla="*/ 2147483647 h 6111"/>
              <a:gd name="T56" fmla="*/ 2147483647 w 3864"/>
              <a:gd name="T57" fmla="*/ 2147483647 h 6111"/>
              <a:gd name="T58" fmla="*/ 2147483647 w 3864"/>
              <a:gd name="T59" fmla="*/ 2147483647 h 6111"/>
              <a:gd name="T60" fmla="*/ 2147483647 w 3864"/>
              <a:gd name="T61" fmla="*/ 2147483647 h 6111"/>
              <a:gd name="T62" fmla="*/ 2147483647 w 3864"/>
              <a:gd name="T63" fmla="*/ 2147483647 h 6111"/>
              <a:gd name="T64" fmla="*/ 2147483647 w 3864"/>
              <a:gd name="T65" fmla="*/ 2147483647 h 6111"/>
              <a:gd name="T66" fmla="*/ 2147483647 w 3864"/>
              <a:gd name="T67" fmla="*/ 2147483647 h 6111"/>
              <a:gd name="T68" fmla="*/ 2147483647 w 3864"/>
              <a:gd name="T69" fmla="*/ 2147483647 h 6111"/>
              <a:gd name="T70" fmla="*/ 2147483647 w 3864"/>
              <a:gd name="T71" fmla="*/ 2147483647 h 6111"/>
              <a:gd name="T72" fmla="*/ 2147483647 w 3864"/>
              <a:gd name="T73" fmla="*/ 2147483647 h 6111"/>
              <a:gd name="T74" fmla="*/ 2147483647 w 3864"/>
              <a:gd name="T75" fmla="*/ 2147483647 h 6111"/>
              <a:gd name="T76" fmla="*/ 2147483647 w 3864"/>
              <a:gd name="T77" fmla="*/ 2147483647 h 6111"/>
              <a:gd name="T78" fmla="*/ 2147483647 w 3864"/>
              <a:gd name="T79" fmla="*/ 2147483647 h 6111"/>
              <a:gd name="T80" fmla="*/ 2147483647 w 3864"/>
              <a:gd name="T81" fmla="*/ 2147483647 h 6111"/>
              <a:gd name="T82" fmla="*/ 2147483647 w 3864"/>
              <a:gd name="T83" fmla="*/ 2147483647 h 6111"/>
              <a:gd name="T84" fmla="*/ 2147483647 w 3864"/>
              <a:gd name="T85" fmla="*/ 2147483647 h 6111"/>
              <a:gd name="T86" fmla="*/ 2147483647 w 3864"/>
              <a:gd name="T87" fmla="*/ 2147483647 h 6111"/>
              <a:gd name="T88" fmla="*/ 2147483647 w 3864"/>
              <a:gd name="T89" fmla="*/ 2147483647 h 6111"/>
              <a:gd name="T90" fmla="*/ 2147483647 w 3864"/>
              <a:gd name="T91" fmla="*/ 2147483647 h 6111"/>
              <a:gd name="T92" fmla="*/ 2147483647 w 3864"/>
              <a:gd name="T93" fmla="*/ 2147483647 h 6111"/>
              <a:gd name="T94" fmla="*/ 2147483647 w 3864"/>
              <a:gd name="T95" fmla="*/ 2147483647 h 6111"/>
              <a:gd name="T96" fmla="*/ 2147483647 w 3864"/>
              <a:gd name="T97" fmla="*/ 2147483647 h 6111"/>
              <a:gd name="T98" fmla="*/ 2147483647 w 3864"/>
              <a:gd name="T99" fmla="*/ 2147483647 h 6111"/>
              <a:gd name="T100" fmla="*/ 2147483647 w 3864"/>
              <a:gd name="T101" fmla="*/ 2147483647 h 6111"/>
              <a:gd name="T102" fmla="*/ 2147483647 w 3864"/>
              <a:gd name="T103" fmla="*/ 2147483647 h 6111"/>
              <a:gd name="T104" fmla="*/ 2147483647 w 3864"/>
              <a:gd name="T105" fmla="*/ 2147483647 h 6111"/>
              <a:gd name="T106" fmla="*/ 2147483647 w 3864"/>
              <a:gd name="T107" fmla="*/ 2147483647 h 6111"/>
              <a:gd name="T108" fmla="*/ 2147483647 w 3864"/>
              <a:gd name="T109" fmla="*/ 2147483647 h 6111"/>
              <a:gd name="T110" fmla="*/ 2147483647 w 3864"/>
              <a:gd name="T111" fmla="*/ 2147483647 h 6111"/>
              <a:gd name="T112" fmla="*/ 2147483647 w 3864"/>
              <a:gd name="T113" fmla="*/ 2147483647 h 6111"/>
              <a:gd name="T114" fmla="*/ 2147483647 w 3864"/>
              <a:gd name="T115" fmla="*/ 2147483647 h 6111"/>
              <a:gd name="T116" fmla="*/ 2147483647 w 3864"/>
              <a:gd name="T117" fmla="*/ 2147483647 h 6111"/>
              <a:gd name="T118" fmla="*/ 2147483647 w 3864"/>
              <a:gd name="T119" fmla="*/ 2147483647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64"/>
              <a:gd name="T181" fmla="*/ 0 h 6111"/>
              <a:gd name="T182" fmla="*/ 3864 w 3864"/>
              <a:gd name="T183" fmla="*/ 6111 h 611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68" name="KSO_Shape"/>
          <p:cNvSpPr>
            <a:spLocks/>
          </p:cNvSpPr>
          <p:nvPr/>
        </p:nvSpPr>
        <p:spPr bwMode="auto">
          <a:xfrm>
            <a:off x="5334996" y="2037207"/>
            <a:ext cx="280711" cy="546490"/>
          </a:xfrm>
          <a:custGeom>
            <a:avLst/>
            <a:gdLst>
              <a:gd name="T0" fmla="*/ 2147483647 w 3408"/>
              <a:gd name="T1" fmla="*/ 2147483647 h 6695"/>
              <a:gd name="T2" fmla="*/ 2147483647 w 3408"/>
              <a:gd name="T3" fmla="*/ 2147483647 h 6695"/>
              <a:gd name="T4" fmla="*/ 0 w 3408"/>
              <a:gd name="T5" fmla="*/ 2147483647 h 6695"/>
              <a:gd name="T6" fmla="*/ 0 w 3408"/>
              <a:gd name="T7" fmla="*/ 2147483647 h 6695"/>
              <a:gd name="T8" fmla="*/ 2147483647 w 3408"/>
              <a:gd name="T9" fmla="*/ 2147483647 h 6695"/>
              <a:gd name="T10" fmla="*/ 2147483647 w 3408"/>
              <a:gd name="T11" fmla="*/ 2147483647 h 6695"/>
              <a:gd name="T12" fmla="*/ 2147483647 w 3408"/>
              <a:gd name="T13" fmla="*/ 2147483647 h 6695"/>
              <a:gd name="T14" fmla="*/ 2147483647 w 3408"/>
              <a:gd name="T15" fmla="*/ 2147483647 h 6695"/>
              <a:gd name="T16" fmla="*/ 2147483647 w 3408"/>
              <a:gd name="T17" fmla="*/ 2147483647 h 6695"/>
              <a:gd name="T18" fmla="*/ 2147483647 w 3408"/>
              <a:gd name="T19" fmla="*/ 2147483647 h 6695"/>
              <a:gd name="T20" fmla="*/ 2147483647 w 3408"/>
              <a:gd name="T21" fmla="*/ 2147483647 h 6695"/>
              <a:gd name="T22" fmla="*/ 2147483647 w 3408"/>
              <a:gd name="T23" fmla="*/ 2147483647 h 6695"/>
              <a:gd name="T24" fmla="*/ 2147483647 w 3408"/>
              <a:gd name="T25" fmla="*/ 2147483647 h 6695"/>
              <a:gd name="T26" fmla="*/ 2147483647 w 3408"/>
              <a:gd name="T27" fmla="*/ 2147483647 h 6695"/>
              <a:gd name="T28" fmla="*/ 2147483647 w 3408"/>
              <a:gd name="T29" fmla="*/ 2147483647 h 6695"/>
              <a:gd name="T30" fmla="*/ 2147483647 w 3408"/>
              <a:gd name="T31" fmla="*/ 2147483647 h 6695"/>
              <a:gd name="T32" fmla="*/ 2147483647 w 3408"/>
              <a:gd name="T33" fmla="*/ 2147483647 h 6695"/>
              <a:gd name="T34" fmla="*/ 2147483647 w 3408"/>
              <a:gd name="T35" fmla="*/ 2147483647 h 6695"/>
              <a:gd name="T36" fmla="*/ 2147483647 w 3408"/>
              <a:gd name="T37" fmla="*/ 2147483647 h 6695"/>
              <a:gd name="T38" fmla="*/ 2147483647 w 3408"/>
              <a:gd name="T39" fmla="*/ 2147483647 h 6695"/>
              <a:gd name="T40" fmla="*/ 2147483647 w 3408"/>
              <a:gd name="T41" fmla="*/ 2147483647 h 6695"/>
              <a:gd name="T42" fmla="*/ 2147483647 w 3408"/>
              <a:gd name="T43" fmla="*/ 2147483647 h 6695"/>
              <a:gd name="T44" fmla="*/ 2147483647 w 3408"/>
              <a:gd name="T45" fmla="*/ 2147483647 h 6695"/>
              <a:gd name="T46" fmla="*/ 2147483647 w 3408"/>
              <a:gd name="T47" fmla="*/ 2147483647 h 6695"/>
              <a:gd name="T48" fmla="*/ 2147483647 w 3408"/>
              <a:gd name="T49" fmla="*/ 2147483647 h 6695"/>
              <a:gd name="T50" fmla="*/ 2147483647 w 3408"/>
              <a:gd name="T51" fmla="*/ 2147483647 h 6695"/>
              <a:gd name="T52" fmla="*/ 2147483647 w 3408"/>
              <a:gd name="T53" fmla="*/ 2147483647 h 6695"/>
              <a:gd name="T54" fmla="*/ 2147483647 w 3408"/>
              <a:gd name="T55" fmla="*/ 2147483647 h 6695"/>
              <a:gd name="T56" fmla="*/ 2147483647 w 3408"/>
              <a:gd name="T57" fmla="*/ 2147483647 h 6695"/>
              <a:gd name="T58" fmla="*/ 2147483647 w 3408"/>
              <a:gd name="T59" fmla="*/ 2147483647 h 6695"/>
              <a:gd name="T60" fmla="*/ 2147483647 w 3408"/>
              <a:gd name="T61" fmla="*/ 2147483647 h 6695"/>
              <a:gd name="T62" fmla="*/ 2147483647 w 3408"/>
              <a:gd name="T63" fmla="*/ 2147483647 h 6695"/>
              <a:gd name="T64" fmla="*/ 2147483647 w 3408"/>
              <a:gd name="T65" fmla="*/ 2147483647 h 6695"/>
              <a:gd name="T66" fmla="*/ 2147483647 w 3408"/>
              <a:gd name="T67" fmla="*/ 2147483647 h 6695"/>
              <a:gd name="T68" fmla="*/ 2147483647 w 3408"/>
              <a:gd name="T69" fmla="*/ 2147483647 h 6695"/>
              <a:gd name="T70" fmla="*/ 2147483647 w 3408"/>
              <a:gd name="T71" fmla="*/ 2147483647 h 6695"/>
              <a:gd name="T72" fmla="*/ 2147483647 w 3408"/>
              <a:gd name="T73" fmla="*/ 2147483647 h 6695"/>
              <a:gd name="T74" fmla="*/ 2147483647 w 3408"/>
              <a:gd name="T75" fmla="*/ 2147483647 h 6695"/>
              <a:gd name="T76" fmla="*/ 2147483647 w 3408"/>
              <a:gd name="T77" fmla="*/ 2147483647 h 6695"/>
              <a:gd name="T78" fmla="*/ 2147483647 w 3408"/>
              <a:gd name="T79" fmla="*/ 2147483647 h 6695"/>
              <a:gd name="T80" fmla="*/ 2147483647 w 3408"/>
              <a:gd name="T81" fmla="*/ 2147483647 h 6695"/>
              <a:gd name="T82" fmla="*/ 2147483647 w 3408"/>
              <a:gd name="T83" fmla="*/ 2147483647 h 6695"/>
              <a:gd name="T84" fmla="*/ 2147483647 w 3408"/>
              <a:gd name="T85" fmla="*/ 2147483647 h 6695"/>
              <a:gd name="T86" fmla="*/ 2147483647 w 3408"/>
              <a:gd name="T87" fmla="*/ 2147483647 h 6695"/>
              <a:gd name="T88" fmla="*/ 2147483647 w 3408"/>
              <a:gd name="T89" fmla="*/ 2147483647 h 6695"/>
              <a:gd name="T90" fmla="*/ 2147483647 w 3408"/>
              <a:gd name="T91" fmla="*/ 2147483647 h 6695"/>
              <a:gd name="T92" fmla="*/ 2147483647 w 3408"/>
              <a:gd name="T93" fmla="*/ 2147483647 h 66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08"/>
              <a:gd name="T142" fmla="*/ 0 h 6695"/>
              <a:gd name="T143" fmla="*/ 3408 w 3408"/>
              <a:gd name="T144" fmla="*/ 6695 h 66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08" h="6695">
                <a:moveTo>
                  <a:pt x="0" y="2326"/>
                </a:moveTo>
                <a:lnTo>
                  <a:pt x="847" y="2730"/>
                </a:lnTo>
                <a:lnTo>
                  <a:pt x="847" y="6545"/>
                </a:lnTo>
                <a:lnTo>
                  <a:pt x="0" y="6143"/>
                </a:lnTo>
                <a:lnTo>
                  <a:pt x="0" y="2326"/>
                </a:lnTo>
                <a:close/>
                <a:moveTo>
                  <a:pt x="2010" y="1223"/>
                </a:moveTo>
                <a:lnTo>
                  <a:pt x="2318" y="1123"/>
                </a:lnTo>
                <a:lnTo>
                  <a:pt x="2318" y="1310"/>
                </a:lnTo>
                <a:lnTo>
                  <a:pt x="2010" y="1410"/>
                </a:lnTo>
                <a:lnTo>
                  <a:pt x="2010" y="1223"/>
                </a:lnTo>
                <a:close/>
                <a:moveTo>
                  <a:pt x="1413" y="1403"/>
                </a:moveTo>
                <a:lnTo>
                  <a:pt x="1721" y="1303"/>
                </a:lnTo>
                <a:lnTo>
                  <a:pt x="1721" y="1491"/>
                </a:lnTo>
                <a:lnTo>
                  <a:pt x="1413" y="1591"/>
                </a:lnTo>
                <a:lnTo>
                  <a:pt x="1413" y="1403"/>
                </a:lnTo>
                <a:close/>
                <a:moveTo>
                  <a:pt x="1084" y="764"/>
                </a:moveTo>
                <a:lnTo>
                  <a:pt x="1086" y="774"/>
                </a:lnTo>
                <a:lnTo>
                  <a:pt x="728" y="604"/>
                </a:lnTo>
                <a:lnTo>
                  <a:pt x="739" y="2014"/>
                </a:lnTo>
                <a:lnTo>
                  <a:pt x="754" y="2022"/>
                </a:lnTo>
                <a:lnTo>
                  <a:pt x="388" y="2123"/>
                </a:lnTo>
                <a:lnTo>
                  <a:pt x="1179" y="2522"/>
                </a:lnTo>
                <a:lnTo>
                  <a:pt x="1164" y="6588"/>
                </a:lnTo>
                <a:lnTo>
                  <a:pt x="1200" y="6601"/>
                </a:lnTo>
                <a:lnTo>
                  <a:pt x="1236" y="6613"/>
                </a:lnTo>
                <a:lnTo>
                  <a:pt x="1272" y="6623"/>
                </a:lnTo>
                <a:lnTo>
                  <a:pt x="1308" y="6634"/>
                </a:lnTo>
                <a:lnTo>
                  <a:pt x="1344" y="6643"/>
                </a:lnTo>
                <a:lnTo>
                  <a:pt x="1380" y="6652"/>
                </a:lnTo>
                <a:lnTo>
                  <a:pt x="1414" y="6659"/>
                </a:lnTo>
                <a:lnTo>
                  <a:pt x="1450" y="6666"/>
                </a:lnTo>
                <a:lnTo>
                  <a:pt x="1486" y="6673"/>
                </a:lnTo>
                <a:lnTo>
                  <a:pt x="1522" y="6679"/>
                </a:lnTo>
                <a:lnTo>
                  <a:pt x="1557" y="6684"/>
                </a:lnTo>
                <a:lnTo>
                  <a:pt x="1593" y="6687"/>
                </a:lnTo>
                <a:lnTo>
                  <a:pt x="1629" y="6691"/>
                </a:lnTo>
                <a:lnTo>
                  <a:pt x="1664" y="6693"/>
                </a:lnTo>
                <a:lnTo>
                  <a:pt x="1700" y="6694"/>
                </a:lnTo>
                <a:lnTo>
                  <a:pt x="1735" y="6695"/>
                </a:lnTo>
                <a:lnTo>
                  <a:pt x="1771" y="6695"/>
                </a:lnTo>
                <a:lnTo>
                  <a:pt x="1806" y="6695"/>
                </a:lnTo>
                <a:lnTo>
                  <a:pt x="1842" y="6694"/>
                </a:lnTo>
                <a:lnTo>
                  <a:pt x="1877" y="6692"/>
                </a:lnTo>
                <a:lnTo>
                  <a:pt x="1912" y="6689"/>
                </a:lnTo>
                <a:lnTo>
                  <a:pt x="1947" y="6686"/>
                </a:lnTo>
                <a:lnTo>
                  <a:pt x="1983" y="6681"/>
                </a:lnTo>
                <a:lnTo>
                  <a:pt x="2018" y="6677"/>
                </a:lnTo>
                <a:lnTo>
                  <a:pt x="2053" y="6671"/>
                </a:lnTo>
                <a:lnTo>
                  <a:pt x="2089" y="6664"/>
                </a:lnTo>
                <a:lnTo>
                  <a:pt x="2159" y="6650"/>
                </a:lnTo>
                <a:lnTo>
                  <a:pt x="2229" y="6633"/>
                </a:lnTo>
                <a:lnTo>
                  <a:pt x="2299" y="6612"/>
                </a:lnTo>
                <a:lnTo>
                  <a:pt x="2369" y="6588"/>
                </a:lnTo>
                <a:lnTo>
                  <a:pt x="2440" y="6563"/>
                </a:lnTo>
                <a:lnTo>
                  <a:pt x="2509" y="6535"/>
                </a:lnTo>
                <a:lnTo>
                  <a:pt x="2579" y="6504"/>
                </a:lnTo>
                <a:lnTo>
                  <a:pt x="2649" y="6470"/>
                </a:lnTo>
                <a:lnTo>
                  <a:pt x="2718" y="6434"/>
                </a:lnTo>
                <a:lnTo>
                  <a:pt x="2787" y="6396"/>
                </a:lnTo>
                <a:lnTo>
                  <a:pt x="2856" y="6354"/>
                </a:lnTo>
                <a:lnTo>
                  <a:pt x="2926" y="6311"/>
                </a:lnTo>
                <a:lnTo>
                  <a:pt x="2994" y="6264"/>
                </a:lnTo>
                <a:lnTo>
                  <a:pt x="3064" y="6216"/>
                </a:lnTo>
                <a:lnTo>
                  <a:pt x="3133" y="6165"/>
                </a:lnTo>
                <a:lnTo>
                  <a:pt x="3201" y="6112"/>
                </a:lnTo>
                <a:lnTo>
                  <a:pt x="3271" y="6057"/>
                </a:lnTo>
                <a:lnTo>
                  <a:pt x="3339" y="5999"/>
                </a:lnTo>
                <a:lnTo>
                  <a:pt x="3408" y="5939"/>
                </a:lnTo>
                <a:lnTo>
                  <a:pt x="3408" y="2146"/>
                </a:lnTo>
                <a:lnTo>
                  <a:pt x="1402" y="2803"/>
                </a:lnTo>
                <a:lnTo>
                  <a:pt x="1402" y="2555"/>
                </a:lnTo>
                <a:lnTo>
                  <a:pt x="3408" y="1899"/>
                </a:lnTo>
                <a:lnTo>
                  <a:pt x="3408" y="1887"/>
                </a:lnTo>
                <a:lnTo>
                  <a:pt x="2673" y="1570"/>
                </a:lnTo>
                <a:lnTo>
                  <a:pt x="2668" y="301"/>
                </a:lnTo>
                <a:lnTo>
                  <a:pt x="2147" y="23"/>
                </a:lnTo>
                <a:lnTo>
                  <a:pt x="2109" y="0"/>
                </a:lnTo>
                <a:lnTo>
                  <a:pt x="2068" y="13"/>
                </a:lnTo>
                <a:lnTo>
                  <a:pt x="843" y="442"/>
                </a:lnTo>
                <a:lnTo>
                  <a:pt x="1075" y="583"/>
                </a:lnTo>
                <a:lnTo>
                  <a:pt x="2084" y="219"/>
                </a:lnTo>
                <a:lnTo>
                  <a:pt x="2320" y="356"/>
                </a:lnTo>
                <a:lnTo>
                  <a:pt x="1084" y="764"/>
                </a:lnTo>
                <a:close/>
                <a:moveTo>
                  <a:pt x="2470" y="538"/>
                </a:moveTo>
                <a:lnTo>
                  <a:pt x="1224" y="936"/>
                </a:lnTo>
                <a:lnTo>
                  <a:pt x="1230" y="2298"/>
                </a:lnTo>
                <a:lnTo>
                  <a:pt x="2470" y="1885"/>
                </a:lnTo>
                <a:lnTo>
                  <a:pt x="2470" y="538"/>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69" name="KSO_Shape"/>
          <p:cNvSpPr>
            <a:spLocks/>
          </p:cNvSpPr>
          <p:nvPr/>
        </p:nvSpPr>
        <p:spPr bwMode="auto">
          <a:xfrm>
            <a:off x="7073013" y="2077521"/>
            <a:ext cx="512147" cy="510654"/>
          </a:xfrm>
          <a:custGeom>
            <a:avLst/>
            <a:gdLst>
              <a:gd name="T0" fmla="*/ 2147483647 w 4218"/>
              <a:gd name="T1" fmla="*/ 2147483647 h 4267"/>
              <a:gd name="T2" fmla="*/ 2147483647 w 4218"/>
              <a:gd name="T3" fmla="*/ 2147483647 h 4267"/>
              <a:gd name="T4" fmla="*/ 2147483647 w 4218"/>
              <a:gd name="T5" fmla="*/ 2147483647 h 4267"/>
              <a:gd name="T6" fmla="*/ 2147483647 w 4218"/>
              <a:gd name="T7" fmla="*/ 2147483647 h 4267"/>
              <a:gd name="T8" fmla="*/ 2147483647 w 4218"/>
              <a:gd name="T9" fmla="*/ 2147483647 h 4267"/>
              <a:gd name="T10" fmla="*/ 2147483647 w 4218"/>
              <a:gd name="T11" fmla="*/ 2147483647 h 4267"/>
              <a:gd name="T12" fmla="*/ 2147483647 w 4218"/>
              <a:gd name="T13" fmla="*/ 2147483647 h 4267"/>
              <a:gd name="T14" fmla="*/ 2147483647 w 4218"/>
              <a:gd name="T15" fmla="*/ 2147483647 h 4267"/>
              <a:gd name="T16" fmla="*/ 2147483647 w 4218"/>
              <a:gd name="T17" fmla="*/ 2147483647 h 4267"/>
              <a:gd name="T18" fmla="*/ 2147483647 w 4218"/>
              <a:gd name="T19" fmla="*/ 2147483647 h 4267"/>
              <a:gd name="T20" fmla="*/ 2147483647 w 4218"/>
              <a:gd name="T21" fmla="*/ 2147483647 h 4267"/>
              <a:gd name="T22" fmla="*/ 2147483647 w 4218"/>
              <a:gd name="T23" fmla="*/ 2147483647 h 4267"/>
              <a:gd name="T24" fmla="*/ 2147483647 w 4218"/>
              <a:gd name="T25" fmla="*/ 2147483647 h 4267"/>
              <a:gd name="T26" fmla="*/ 2147483647 w 4218"/>
              <a:gd name="T27" fmla="*/ 2147483647 h 4267"/>
              <a:gd name="T28" fmla="*/ 2147483647 w 4218"/>
              <a:gd name="T29" fmla="*/ 2147483647 h 4267"/>
              <a:gd name="T30" fmla="*/ 2147483647 w 4218"/>
              <a:gd name="T31" fmla="*/ 2147483647 h 4267"/>
              <a:gd name="T32" fmla="*/ 2147483647 w 4218"/>
              <a:gd name="T33" fmla="*/ 2147483647 h 4267"/>
              <a:gd name="T34" fmla="*/ 2147483647 w 4218"/>
              <a:gd name="T35" fmla="*/ 2147483647 h 4267"/>
              <a:gd name="T36" fmla="*/ 2147483647 w 4218"/>
              <a:gd name="T37" fmla="*/ 2147483647 h 4267"/>
              <a:gd name="T38" fmla="*/ 2147483647 w 4218"/>
              <a:gd name="T39" fmla="*/ 2147483647 h 4267"/>
              <a:gd name="T40" fmla="*/ 2147483647 w 4218"/>
              <a:gd name="T41" fmla="*/ 2147483647 h 4267"/>
              <a:gd name="T42" fmla="*/ 2147483647 w 4218"/>
              <a:gd name="T43" fmla="*/ 2147483647 h 4267"/>
              <a:gd name="T44" fmla="*/ 2147483647 w 4218"/>
              <a:gd name="T45" fmla="*/ 2147483647 h 4267"/>
              <a:gd name="T46" fmla="*/ 2147483647 w 4218"/>
              <a:gd name="T47" fmla="*/ 2147483647 h 4267"/>
              <a:gd name="T48" fmla="*/ 2147483647 w 4218"/>
              <a:gd name="T49" fmla="*/ 2147483647 h 4267"/>
              <a:gd name="T50" fmla="*/ 2147483647 w 4218"/>
              <a:gd name="T51" fmla="*/ 2147483647 h 4267"/>
              <a:gd name="T52" fmla="*/ 2147483647 w 4218"/>
              <a:gd name="T53" fmla="*/ 2147483647 h 4267"/>
              <a:gd name="T54" fmla="*/ 2147483647 w 4218"/>
              <a:gd name="T55" fmla="*/ 2147483647 h 4267"/>
              <a:gd name="T56" fmla="*/ 2147483647 w 4218"/>
              <a:gd name="T57" fmla="*/ 2147483647 h 4267"/>
              <a:gd name="T58" fmla="*/ 2147483647 w 4218"/>
              <a:gd name="T59" fmla="*/ 2147483647 h 4267"/>
              <a:gd name="T60" fmla="*/ 2147483647 w 4218"/>
              <a:gd name="T61" fmla="*/ 2147483647 h 4267"/>
              <a:gd name="T62" fmla="*/ 2147483647 w 4218"/>
              <a:gd name="T63" fmla="*/ 2147483647 h 4267"/>
              <a:gd name="T64" fmla="*/ 2147483647 w 4218"/>
              <a:gd name="T65" fmla="*/ 2147483647 h 4267"/>
              <a:gd name="T66" fmla="*/ 2147483647 w 4218"/>
              <a:gd name="T67" fmla="*/ 2147483647 h 4267"/>
              <a:gd name="T68" fmla="*/ 2147483647 w 4218"/>
              <a:gd name="T69" fmla="*/ 2147483647 h 4267"/>
              <a:gd name="T70" fmla="*/ 2147483647 w 4218"/>
              <a:gd name="T71" fmla="*/ 2147483647 h 4267"/>
              <a:gd name="T72" fmla="*/ 2147483647 w 4218"/>
              <a:gd name="T73" fmla="*/ 2147483647 h 4267"/>
              <a:gd name="T74" fmla="*/ 2147483647 w 4218"/>
              <a:gd name="T75" fmla="*/ 2147483647 h 4267"/>
              <a:gd name="T76" fmla="*/ 2147483647 w 4218"/>
              <a:gd name="T77" fmla="*/ 2147483647 h 4267"/>
              <a:gd name="T78" fmla="*/ 2147483647 w 4218"/>
              <a:gd name="T79" fmla="*/ 2147483647 h 4267"/>
              <a:gd name="T80" fmla="*/ 2147483647 w 4218"/>
              <a:gd name="T81" fmla="*/ 2147483647 h 4267"/>
              <a:gd name="T82" fmla="*/ 2147483647 w 4218"/>
              <a:gd name="T83" fmla="*/ 2147483647 h 4267"/>
              <a:gd name="T84" fmla="*/ 2147483647 w 4218"/>
              <a:gd name="T85" fmla="*/ 2147483647 h 4267"/>
              <a:gd name="T86" fmla="*/ 2147483647 w 4218"/>
              <a:gd name="T87" fmla="*/ 2147483647 h 4267"/>
              <a:gd name="T88" fmla="*/ 2147483647 w 4218"/>
              <a:gd name="T89" fmla="*/ 2147483647 h 4267"/>
              <a:gd name="T90" fmla="*/ 2147483647 w 4218"/>
              <a:gd name="T91" fmla="*/ 2147483647 h 4267"/>
              <a:gd name="T92" fmla="*/ 2147483647 w 4218"/>
              <a:gd name="T93" fmla="*/ 2147483647 h 4267"/>
              <a:gd name="T94" fmla="*/ 2147483647 w 4218"/>
              <a:gd name="T95" fmla="*/ 2147483647 h 4267"/>
              <a:gd name="T96" fmla="*/ 2147483647 w 4218"/>
              <a:gd name="T97" fmla="*/ 2147483647 h 4267"/>
              <a:gd name="T98" fmla="*/ 2147483647 w 4218"/>
              <a:gd name="T99" fmla="*/ 2147483647 h 4267"/>
              <a:gd name="T100" fmla="*/ 2147483647 w 4218"/>
              <a:gd name="T101" fmla="*/ 2147483647 h 4267"/>
              <a:gd name="T102" fmla="*/ 2147483647 w 4218"/>
              <a:gd name="T103" fmla="*/ 2147483647 h 4267"/>
              <a:gd name="T104" fmla="*/ 2147483647 w 4218"/>
              <a:gd name="T105" fmla="*/ 2147483647 h 42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8"/>
              <a:gd name="T160" fmla="*/ 0 h 4267"/>
              <a:gd name="T161" fmla="*/ 4218 w 4218"/>
              <a:gd name="T162" fmla="*/ 4267 h 42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8" h="4267">
                <a:moveTo>
                  <a:pt x="276" y="0"/>
                </a:moveTo>
                <a:lnTo>
                  <a:pt x="309" y="188"/>
                </a:lnTo>
                <a:lnTo>
                  <a:pt x="363" y="500"/>
                </a:lnTo>
                <a:lnTo>
                  <a:pt x="488" y="1217"/>
                </a:lnTo>
                <a:lnTo>
                  <a:pt x="563" y="1641"/>
                </a:lnTo>
                <a:lnTo>
                  <a:pt x="638" y="2060"/>
                </a:lnTo>
                <a:lnTo>
                  <a:pt x="706" y="2439"/>
                </a:lnTo>
                <a:lnTo>
                  <a:pt x="762" y="2745"/>
                </a:lnTo>
                <a:lnTo>
                  <a:pt x="770" y="2785"/>
                </a:lnTo>
                <a:lnTo>
                  <a:pt x="779" y="2828"/>
                </a:lnTo>
                <a:lnTo>
                  <a:pt x="790" y="2874"/>
                </a:lnTo>
                <a:lnTo>
                  <a:pt x="803" y="2921"/>
                </a:lnTo>
                <a:lnTo>
                  <a:pt x="811" y="2945"/>
                </a:lnTo>
                <a:lnTo>
                  <a:pt x="818" y="2968"/>
                </a:lnTo>
                <a:lnTo>
                  <a:pt x="828" y="2993"/>
                </a:lnTo>
                <a:lnTo>
                  <a:pt x="838" y="3017"/>
                </a:lnTo>
                <a:lnTo>
                  <a:pt x="849" y="3041"/>
                </a:lnTo>
                <a:lnTo>
                  <a:pt x="861" y="3064"/>
                </a:lnTo>
                <a:lnTo>
                  <a:pt x="874" y="3087"/>
                </a:lnTo>
                <a:lnTo>
                  <a:pt x="890" y="3110"/>
                </a:lnTo>
                <a:lnTo>
                  <a:pt x="905" y="3132"/>
                </a:lnTo>
                <a:lnTo>
                  <a:pt x="923" y="3154"/>
                </a:lnTo>
                <a:lnTo>
                  <a:pt x="940" y="3174"/>
                </a:lnTo>
                <a:lnTo>
                  <a:pt x="961" y="3194"/>
                </a:lnTo>
                <a:lnTo>
                  <a:pt x="982" y="3213"/>
                </a:lnTo>
                <a:lnTo>
                  <a:pt x="1005" y="3231"/>
                </a:lnTo>
                <a:lnTo>
                  <a:pt x="1031" y="3248"/>
                </a:lnTo>
                <a:lnTo>
                  <a:pt x="1057" y="3262"/>
                </a:lnTo>
                <a:lnTo>
                  <a:pt x="1085" y="3276"/>
                </a:lnTo>
                <a:lnTo>
                  <a:pt x="1115" y="3289"/>
                </a:lnTo>
                <a:lnTo>
                  <a:pt x="1147" y="3300"/>
                </a:lnTo>
                <a:lnTo>
                  <a:pt x="1181" y="3308"/>
                </a:lnTo>
                <a:lnTo>
                  <a:pt x="1217" y="3316"/>
                </a:lnTo>
                <a:lnTo>
                  <a:pt x="1255" y="3322"/>
                </a:lnTo>
                <a:lnTo>
                  <a:pt x="1296" y="3325"/>
                </a:lnTo>
                <a:lnTo>
                  <a:pt x="1338" y="3326"/>
                </a:lnTo>
                <a:lnTo>
                  <a:pt x="2594" y="3326"/>
                </a:lnTo>
                <a:lnTo>
                  <a:pt x="2637" y="3325"/>
                </a:lnTo>
                <a:lnTo>
                  <a:pt x="2677" y="3322"/>
                </a:lnTo>
                <a:lnTo>
                  <a:pt x="2715" y="3316"/>
                </a:lnTo>
                <a:lnTo>
                  <a:pt x="2751" y="3308"/>
                </a:lnTo>
                <a:lnTo>
                  <a:pt x="2785" y="3300"/>
                </a:lnTo>
                <a:lnTo>
                  <a:pt x="2817" y="3289"/>
                </a:lnTo>
                <a:lnTo>
                  <a:pt x="2847" y="3276"/>
                </a:lnTo>
                <a:lnTo>
                  <a:pt x="2875" y="3262"/>
                </a:lnTo>
                <a:lnTo>
                  <a:pt x="2901" y="3248"/>
                </a:lnTo>
                <a:lnTo>
                  <a:pt x="2926" y="3231"/>
                </a:lnTo>
                <a:lnTo>
                  <a:pt x="2949" y="3213"/>
                </a:lnTo>
                <a:lnTo>
                  <a:pt x="2970" y="3194"/>
                </a:lnTo>
                <a:lnTo>
                  <a:pt x="2990" y="3174"/>
                </a:lnTo>
                <a:lnTo>
                  <a:pt x="3009" y="3154"/>
                </a:lnTo>
                <a:lnTo>
                  <a:pt x="3026" y="3132"/>
                </a:lnTo>
                <a:lnTo>
                  <a:pt x="3042" y="3110"/>
                </a:lnTo>
                <a:lnTo>
                  <a:pt x="3056" y="3087"/>
                </a:lnTo>
                <a:lnTo>
                  <a:pt x="3069" y="3064"/>
                </a:lnTo>
                <a:lnTo>
                  <a:pt x="3081" y="3041"/>
                </a:lnTo>
                <a:lnTo>
                  <a:pt x="3094" y="3017"/>
                </a:lnTo>
                <a:lnTo>
                  <a:pt x="3103" y="2993"/>
                </a:lnTo>
                <a:lnTo>
                  <a:pt x="3112" y="2968"/>
                </a:lnTo>
                <a:lnTo>
                  <a:pt x="3121" y="2945"/>
                </a:lnTo>
                <a:lnTo>
                  <a:pt x="3129" y="2921"/>
                </a:lnTo>
                <a:lnTo>
                  <a:pt x="3142" y="2874"/>
                </a:lnTo>
                <a:lnTo>
                  <a:pt x="3152" y="2828"/>
                </a:lnTo>
                <a:lnTo>
                  <a:pt x="3161" y="2785"/>
                </a:lnTo>
                <a:lnTo>
                  <a:pt x="3168" y="2745"/>
                </a:lnTo>
                <a:lnTo>
                  <a:pt x="3226" y="2439"/>
                </a:lnTo>
                <a:lnTo>
                  <a:pt x="3294" y="2060"/>
                </a:lnTo>
                <a:lnTo>
                  <a:pt x="3367" y="1641"/>
                </a:lnTo>
                <a:lnTo>
                  <a:pt x="3442" y="1217"/>
                </a:lnTo>
                <a:lnTo>
                  <a:pt x="3568" y="500"/>
                </a:lnTo>
                <a:lnTo>
                  <a:pt x="3623" y="188"/>
                </a:lnTo>
                <a:lnTo>
                  <a:pt x="3655" y="0"/>
                </a:lnTo>
                <a:lnTo>
                  <a:pt x="276" y="0"/>
                </a:lnTo>
                <a:close/>
                <a:moveTo>
                  <a:pt x="3143" y="1066"/>
                </a:moveTo>
                <a:lnTo>
                  <a:pt x="787" y="1066"/>
                </a:lnTo>
                <a:lnTo>
                  <a:pt x="658" y="320"/>
                </a:lnTo>
                <a:lnTo>
                  <a:pt x="3274" y="320"/>
                </a:lnTo>
                <a:lnTo>
                  <a:pt x="3143" y="1066"/>
                </a:lnTo>
                <a:close/>
                <a:moveTo>
                  <a:pt x="4209" y="1156"/>
                </a:moveTo>
                <a:lnTo>
                  <a:pt x="4209" y="1156"/>
                </a:lnTo>
                <a:lnTo>
                  <a:pt x="4192" y="1251"/>
                </a:lnTo>
                <a:lnTo>
                  <a:pt x="4168" y="1369"/>
                </a:lnTo>
                <a:lnTo>
                  <a:pt x="4113" y="1645"/>
                </a:lnTo>
                <a:lnTo>
                  <a:pt x="4053" y="1936"/>
                </a:lnTo>
                <a:lnTo>
                  <a:pt x="4000" y="2191"/>
                </a:lnTo>
                <a:lnTo>
                  <a:pt x="3991" y="2228"/>
                </a:lnTo>
                <a:lnTo>
                  <a:pt x="3986" y="2250"/>
                </a:lnTo>
                <a:lnTo>
                  <a:pt x="3978" y="2273"/>
                </a:lnTo>
                <a:lnTo>
                  <a:pt x="3969" y="2297"/>
                </a:lnTo>
                <a:lnTo>
                  <a:pt x="3958" y="2322"/>
                </a:lnTo>
                <a:lnTo>
                  <a:pt x="3945" y="2346"/>
                </a:lnTo>
                <a:lnTo>
                  <a:pt x="3937" y="2358"/>
                </a:lnTo>
                <a:lnTo>
                  <a:pt x="3929" y="2369"/>
                </a:lnTo>
                <a:lnTo>
                  <a:pt x="3920" y="2381"/>
                </a:lnTo>
                <a:lnTo>
                  <a:pt x="3910" y="2392"/>
                </a:lnTo>
                <a:lnTo>
                  <a:pt x="3900" y="2403"/>
                </a:lnTo>
                <a:lnTo>
                  <a:pt x="3888" y="2413"/>
                </a:lnTo>
                <a:lnTo>
                  <a:pt x="3876" y="2423"/>
                </a:lnTo>
                <a:lnTo>
                  <a:pt x="3863" y="2433"/>
                </a:lnTo>
                <a:lnTo>
                  <a:pt x="3848" y="2441"/>
                </a:lnTo>
                <a:lnTo>
                  <a:pt x="3834" y="2449"/>
                </a:lnTo>
                <a:lnTo>
                  <a:pt x="3817" y="2457"/>
                </a:lnTo>
                <a:lnTo>
                  <a:pt x="3800" y="2463"/>
                </a:lnTo>
                <a:lnTo>
                  <a:pt x="3782" y="2469"/>
                </a:lnTo>
                <a:lnTo>
                  <a:pt x="3762" y="2474"/>
                </a:lnTo>
                <a:lnTo>
                  <a:pt x="3743" y="2478"/>
                </a:lnTo>
                <a:lnTo>
                  <a:pt x="3721" y="2481"/>
                </a:lnTo>
                <a:lnTo>
                  <a:pt x="3698" y="2482"/>
                </a:lnTo>
                <a:lnTo>
                  <a:pt x="3673" y="2483"/>
                </a:lnTo>
                <a:lnTo>
                  <a:pt x="3381" y="2483"/>
                </a:lnTo>
                <a:lnTo>
                  <a:pt x="3430" y="2208"/>
                </a:lnTo>
                <a:lnTo>
                  <a:pt x="3673" y="2208"/>
                </a:lnTo>
                <a:lnTo>
                  <a:pt x="3690" y="2207"/>
                </a:lnTo>
                <a:lnTo>
                  <a:pt x="3702" y="2206"/>
                </a:lnTo>
                <a:lnTo>
                  <a:pt x="3707" y="2204"/>
                </a:lnTo>
                <a:lnTo>
                  <a:pt x="3710" y="2204"/>
                </a:lnTo>
                <a:lnTo>
                  <a:pt x="3712" y="2199"/>
                </a:lnTo>
                <a:lnTo>
                  <a:pt x="3716" y="2188"/>
                </a:lnTo>
                <a:lnTo>
                  <a:pt x="3723" y="2167"/>
                </a:lnTo>
                <a:lnTo>
                  <a:pt x="3731" y="2133"/>
                </a:lnTo>
                <a:lnTo>
                  <a:pt x="3783" y="1881"/>
                </a:lnTo>
                <a:lnTo>
                  <a:pt x="3844" y="1592"/>
                </a:lnTo>
                <a:lnTo>
                  <a:pt x="3899" y="1318"/>
                </a:lnTo>
                <a:lnTo>
                  <a:pt x="3921" y="1203"/>
                </a:lnTo>
                <a:lnTo>
                  <a:pt x="3937" y="1109"/>
                </a:lnTo>
                <a:lnTo>
                  <a:pt x="3941" y="1093"/>
                </a:lnTo>
                <a:lnTo>
                  <a:pt x="3942" y="1075"/>
                </a:lnTo>
                <a:lnTo>
                  <a:pt x="3943" y="1057"/>
                </a:lnTo>
                <a:lnTo>
                  <a:pt x="3943" y="1039"/>
                </a:lnTo>
                <a:lnTo>
                  <a:pt x="3941" y="1021"/>
                </a:lnTo>
                <a:lnTo>
                  <a:pt x="3936" y="1004"/>
                </a:lnTo>
                <a:lnTo>
                  <a:pt x="3934" y="996"/>
                </a:lnTo>
                <a:lnTo>
                  <a:pt x="3931" y="988"/>
                </a:lnTo>
                <a:lnTo>
                  <a:pt x="3926" y="980"/>
                </a:lnTo>
                <a:lnTo>
                  <a:pt x="3922" y="974"/>
                </a:lnTo>
                <a:lnTo>
                  <a:pt x="3914" y="965"/>
                </a:lnTo>
                <a:lnTo>
                  <a:pt x="3906" y="957"/>
                </a:lnTo>
                <a:lnTo>
                  <a:pt x="3897" y="951"/>
                </a:lnTo>
                <a:lnTo>
                  <a:pt x="3889" y="945"/>
                </a:lnTo>
                <a:lnTo>
                  <a:pt x="3873" y="938"/>
                </a:lnTo>
                <a:lnTo>
                  <a:pt x="3860" y="933"/>
                </a:lnTo>
                <a:lnTo>
                  <a:pt x="3655" y="933"/>
                </a:lnTo>
                <a:lnTo>
                  <a:pt x="3703" y="659"/>
                </a:lnTo>
                <a:lnTo>
                  <a:pt x="3892" y="659"/>
                </a:lnTo>
                <a:lnTo>
                  <a:pt x="3904" y="661"/>
                </a:lnTo>
                <a:lnTo>
                  <a:pt x="3925" y="666"/>
                </a:lnTo>
                <a:lnTo>
                  <a:pt x="3955" y="675"/>
                </a:lnTo>
                <a:lnTo>
                  <a:pt x="3972" y="681"/>
                </a:lnTo>
                <a:lnTo>
                  <a:pt x="3989" y="689"/>
                </a:lnTo>
                <a:lnTo>
                  <a:pt x="4008" y="698"/>
                </a:lnTo>
                <a:lnTo>
                  <a:pt x="4028" y="708"/>
                </a:lnTo>
                <a:lnTo>
                  <a:pt x="4047" y="720"/>
                </a:lnTo>
                <a:lnTo>
                  <a:pt x="4067" y="734"/>
                </a:lnTo>
                <a:lnTo>
                  <a:pt x="4087" y="751"/>
                </a:lnTo>
                <a:lnTo>
                  <a:pt x="4107" y="768"/>
                </a:lnTo>
                <a:lnTo>
                  <a:pt x="4126" y="788"/>
                </a:lnTo>
                <a:lnTo>
                  <a:pt x="4143" y="811"/>
                </a:lnTo>
                <a:lnTo>
                  <a:pt x="4152" y="823"/>
                </a:lnTo>
                <a:lnTo>
                  <a:pt x="4161" y="836"/>
                </a:lnTo>
                <a:lnTo>
                  <a:pt x="4170" y="852"/>
                </a:lnTo>
                <a:lnTo>
                  <a:pt x="4177" y="867"/>
                </a:lnTo>
                <a:lnTo>
                  <a:pt x="4185" y="885"/>
                </a:lnTo>
                <a:lnTo>
                  <a:pt x="4193" y="902"/>
                </a:lnTo>
                <a:lnTo>
                  <a:pt x="4199" y="922"/>
                </a:lnTo>
                <a:lnTo>
                  <a:pt x="4205" y="943"/>
                </a:lnTo>
                <a:lnTo>
                  <a:pt x="4209" y="965"/>
                </a:lnTo>
                <a:lnTo>
                  <a:pt x="4214" y="988"/>
                </a:lnTo>
                <a:lnTo>
                  <a:pt x="4216" y="1012"/>
                </a:lnTo>
                <a:lnTo>
                  <a:pt x="4218" y="1039"/>
                </a:lnTo>
                <a:lnTo>
                  <a:pt x="4218" y="1066"/>
                </a:lnTo>
                <a:lnTo>
                  <a:pt x="4217" y="1095"/>
                </a:lnTo>
                <a:lnTo>
                  <a:pt x="4214" y="1125"/>
                </a:lnTo>
                <a:lnTo>
                  <a:pt x="4209" y="1156"/>
                </a:lnTo>
                <a:close/>
                <a:moveTo>
                  <a:pt x="3771" y="3532"/>
                </a:moveTo>
                <a:lnTo>
                  <a:pt x="160" y="3532"/>
                </a:lnTo>
                <a:lnTo>
                  <a:pt x="144" y="3533"/>
                </a:lnTo>
                <a:lnTo>
                  <a:pt x="127" y="3535"/>
                </a:lnTo>
                <a:lnTo>
                  <a:pt x="112" y="3539"/>
                </a:lnTo>
                <a:lnTo>
                  <a:pt x="98" y="3545"/>
                </a:lnTo>
                <a:lnTo>
                  <a:pt x="83" y="3551"/>
                </a:lnTo>
                <a:lnTo>
                  <a:pt x="70" y="3559"/>
                </a:lnTo>
                <a:lnTo>
                  <a:pt x="58" y="3569"/>
                </a:lnTo>
                <a:lnTo>
                  <a:pt x="47" y="3579"/>
                </a:lnTo>
                <a:lnTo>
                  <a:pt x="36" y="3590"/>
                </a:lnTo>
                <a:lnTo>
                  <a:pt x="27" y="3603"/>
                </a:lnTo>
                <a:lnTo>
                  <a:pt x="19" y="3616"/>
                </a:lnTo>
                <a:lnTo>
                  <a:pt x="13" y="3631"/>
                </a:lnTo>
                <a:lnTo>
                  <a:pt x="7" y="3645"/>
                </a:lnTo>
                <a:lnTo>
                  <a:pt x="3" y="3660"/>
                </a:lnTo>
                <a:lnTo>
                  <a:pt x="1" y="3676"/>
                </a:lnTo>
                <a:lnTo>
                  <a:pt x="0" y="3692"/>
                </a:lnTo>
                <a:lnTo>
                  <a:pt x="1" y="3709"/>
                </a:lnTo>
                <a:lnTo>
                  <a:pt x="3" y="3725"/>
                </a:lnTo>
                <a:lnTo>
                  <a:pt x="7" y="3741"/>
                </a:lnTo>
                <a:lnTo>
                  <a:pt x="13" y="3755"/>
                </a:lnTo>
                <a:lnTo>
                  <a:pt x="19" y="3769"/>
                </a:lnTo>
                <a:lnTo>
                  <a:pt x="27" y="3782"/>
                </a:lnTo>
                <a:lnTo>
                  <a:pt x="36" y="3795"/>
                </a:lnTo>
                <a:lnTo>
                  <a:pt x="47" y="3806"/>
                </a:lnTo>
                <a:lnTo>
                  <a:pt x="58" y="3817"/>
                </a:lnTo>
                <a:lnTo>
                  <a:pt x="70" y="3825"/>
                </a:lnTo>
                <a:lnTo>
                  <a:pt x="83" y="3833"/>
                </a:lnTo>
                <a:lnTo>
                  <a:pt x="98" y="3841"/>
                </a:lnTo>
                <a:lnTo>
                  <a:pt x="112" y="3846"/>
                </a:lnTo>
                <a:lnTo>
                  <a:pt x="127" y="3850"/>
                </a:lnTo>
                <a:lnTo>
                  <a:pt x="144" y="3852"/>
                </a:lnTo>
                <a:lnTo>
                  <a:pt x="160" y="3853"/>
                </a:lnTo>
                <a:lnTo>
                  <a:pt x="3771" y="3853"/>
                </a:lnTo>
                <a:lnTo>
                  <a:pt x="3788" y="3852"/>
                </a:lnTo>
                <a:lnTo>
                  <a:pt x="3803" y="3850"/>
                </a:lnTo>
                <a:lnTo>
                  <a:pt x="3819" y="3846"/>
                </a:lnTo>
                <a:lnTo>
                  <a:pt x="3834" y="3841"/>
                </a:lnTo>
                <a:lnTo>
                  <a:pt x="3847" y="3833"/>
                </a:lnTo>
                <a:lnTo>
                  <a:pt x="3860" y="3825"/>
                </a:lnTo>
                <a:lnTo>
                  <a:pt x="3874" y="3817"/>
                </a:lnTo>
                <a:lnTo>
                  <a:pt x="3885" y="3806"/>
                </a:lnTo>
                <a:lnTo>
                  <a:pt x="3895" y="3795"/>
                </a:lnTo>
                <a:lnTo>
                  <a:pt x="3904" y="3782"/>
                </a:lnTo>
                <a:lnTo>
                  <a:pt x="3912" y="3769"/>
                </a:lnTo>
                <a:lnTo>
                  <a:pt x="3919" y="3755"/>
                </a:lnTo>
                <a:lnTo>
                  <a:pt x="3924" y="3741"/>
                </a:lnTo>
                <a:lnTo>
                  <a:pt x="3929" y="3725"/>
                </a:lnTo>
                <a:lnTo>
                  <a:pt x="3931" y="3709"/>
                </a:lnTo>
                <a:lnTo>
                  <a:pt x="3932" y="3692"/>
                </a:lnTo>
                <a:lnTo>
                  <a:pt x="3931" y="3676"/>
                </a:lnTo>
                <a:lnTo>
                  <a:pt x="3929" y="3660"/>
                </a:lnTo>
                <a:lnTo>
                  <a:pt x="3924" y="3645"/>
                </a:lnTo>
                <a:lnTo>
                  <a:pt x="3919" y="3631"/>
                </a:lnTo>
                <a:lnTo>
                  <a:pt x="3912" y="3616"/>
                </a:lnTo>
                <a:lnTo>
                  <a:pt x="3904" y="3603"/>
                </a:lnTo>
                <a:lnTo>
                  <a:pt x="3895" y="3590"/>
                </a:lnTo>
                <a:lnTo>
                  <a:pt x="3885" y="3579"/>
                </a:lnTo>
                <a:lnTo>
                  <a:pt x="3874" y="3569"/>
                </a:lnTo>
                <a:lnTo>
                  <a:pt x="3860" y="3559"/>
                </a:lnTo>
                <a:lnTo>
                  <a:pt x="3847" y="3551"/>
                </a:lnTo>
                <a:lnTo>
                  <a:pt x="3834" y="3545"/>
                </a:lnTo>
                <a:lnTo>
                  <a:pt x="3819" y="3539"/>
                </a:lnTo>
                <a:lnTo>
                  <a:pt x="3803" y="3535"/>
                </a:lnTo>
                <a:lnTo>
                  <a:pt x="3788" y="3533"/>
                </a:lnTo>
                <a:lnTo>
                  <a:pt x="3771" y="3532"/>
                </a:lnTo>
                <a:close/>
                <a:moveTo>
                  <a:pt x="1077" y="4267"/>
                </a:moveTo>
                <a:lnTo>
                  <a:pt x="2854" y="4267"/>
                </a:lnTo>
                <a:lnTo>
                  <a:pt x="2854" y="4038"/>
                </a:lnTo>
                <a:lnTo>
                  <a:pt x="1077" y="4038"/>
                </a:lnTo>
                <a:lnTo>
                  <a:pt x="1077" y="4267"/>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71" name="文本框 21"/>
          <p:cNvSpPr txBox="1">
            <a:spLocks noChangeArrowheads="1"/>
          </p:cNvSpPr>
          <p:nvPr/>
        </p:nvSpPr>
        <p:spPr bwMode="auto">
          <a:xfrm>
            <a:off x="1388622"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100375" name="文本框 21"/>
          <p:cNvSpPr txBox="1">
            <a:spLocks noChangeArrowheads="1"/>
          </p:cNvSpPr>
          <p:nvPr/>
        </p:nvSpPr>
        <p:spPr bwMode="auto">
          <a:xfrm>
            <a:off x="3192337"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100376" name="文本框 21"/>
          <p:cNvSpPr txBox="1">
            <a:spLocks noChangeArrowheads="1"/>
          </p:cNvSpPr>
          <p:nvPr/>
        </p:nvSpPr>
        <p:spPr bwMode="auto">
          <a:xfrm>
            <a:off x="4954244"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100377" name="文本框 21"/>
          <p:cNvSpPr txBox="1">
            <a:spLocks noChangeArrowheads="1"/>
          </p:cNvSpPr>
          <p:nvPr/>
        </p:nvSpPr>
        <p:spPr bwMode="auto">
          <a:xfrm>
            <a:off x="6781850"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66573" name="文本框 14"/>
          <p:cNvSpPr txBox="1">
            <a:spLocks noChangeArrowheads="1"/>
          </p:cNvSpPr>
          <p:nvPr/>
        </p:nvSpPr>
        <p:spPr bwMode="auto">
          <a:xfrm>
            <a:off x="1133295" y="4241084"/>
            <a:ext cx="6877411" cy="503288"/>
          </a:xfrm>
          <a:prstGeom prst="rect">
            <a:avLst/>
          </a:prstGeom>
          <a:noFill/>
          <a:ln w="9525">
            <a:noFill/>
            <a:miter lim="800000"/>
            <a:headEnd/>
            <a:tailEnd/>
          </a:ln>
        </p:spPr>
        <p:txBody>
          <a:bodyPr lIns="0" tIns="34136" rIns="0" bIns="34136">
            <a:spAutoFit/>
          </a:bodyP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5F5F5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7510291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15733"/>
                                        </p:tgtEl>
                                        <p:attrNameLst>
                                          <p:attrName>style.visibility</p:attrName>
                                        </p:attrNameLst>
                                      </p:cBhvr>
                                      <p:to>
                                        <p:strVal val="visible"/>
                                      </p:to>
                                    </p:set>
                                    <p:anim calcmode="lin" valueType="num">
                                      <p:cBhvr>
                                        <p:cTn id="7" dur="1000" fill="hold"/>
                                        <p:tgtEl>
                                          <p:spTgt spid="115733"/>
                                        </p:tgtEl>
                                        <p:attrNameLst>
                                          <p:attrName>ppt_x</p:attrName>
                                        </p:attrNameLst>
                                      </p:cBhvr>
                                      <p:tavLst>
                                        <p:tav tm="0">
                                          <p:val>
                                            <p:strVal val="#ppt_x-.2"/>
                                          </p:val>
                                        </p:tav>
                                        <p:tav tm="100000">
                                          <p:val>
                                            <p:strVal val="#ppt_x"/>
                                          </p:val>
                                        </p:tav>
                                      </p:tavLst>
                                    </p:anim>
                                    <p:anim calcmode="lin" valueType="num">
                                      <p:cBhvr>
                                        <p:cTn id="8" dur="1000" fill="hold"/>
                                        <p:tgtEl>
                                          <p:spTgt spid="1157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5733"/>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15737"/>
                                        </p:tgtEl>
                                        <p:attrNameLst>
                                          <p:attrName>style.visibility</p:attrName>
                                        </p:attrNameLst>
                                      </p:cBhvr>
                                      <p:to>
                                        <p:strVal val="visible"/>
                                      </p:to>
                                    </p:set>
                                    <p:anim calcmode="lin" valueType="num">
                                      <p:cBhvr>
                                        <p:cTn id="13" dur="500" fill="hold"/>
                                        <p:tgtEl>
                                          <p:spTgt spid="115737"/>
                                        </p:tgtEl>
                                        <p:attrNameLst>
                                          <p:attrName>ppt_x</p:attrName>
                                        </p:attrNameLst>
                                      </p:cBhvr>
                                      <p:tavLst>
                                        <p:tav tm="0">
                                          <p:val>
                                            <p:strVal val="#ppt_x-.2"/>
                                          </p:val>
                                        </p:tav>
                                        <p:tav tm="100000">
                                          <p:val>
                                            <p:strVal val="#ppt_x"/>
                                          </p:val>
                                        </p:tav>
                                      </p:tavLst>
                                    </p:anim>
                                    <p:anim calcmode="lin" valueType="num">
                                      <p:cBhvr>
                                        <p:cTn id="14" dur="500" fill="hold"/>
                                        <p:tgtEl>
                                          <p:spTgt spid="115737"/>
                                        </p:tgtEl>
                                        <p:attrNameLst>
                                          <p:attrName>ppt_y</p:attrName>
                                        </p:attrNameLst>
                                      </p:cBhvr>
                                      <p:tavLst>
                                        <p:tav tm="0">
                                          <p:val>
                                            <p:strVal val="#ppt_y"/>
                                          </p:val>
                                        </p:tav>
                                        <p:tav tm="100000">
                                          <p:val>
                                            <p:strVal val="#ppt_y"/>
                                          </p:val>
                                        </p:tav>
                                      </p:tavLst>
                                    </p:anim>
                                    <p:animEffect transition="in" filter="wipe(right)" prLst="gradientSize: 0.1">
                                      <p:cBhvr>
                                        <p:cTn id="15" dur="500"/>
                                        <p:tgtEl>
                                          <p:spTgt spid="115737"/>
                                        </p:tgtEl>
                                      </p:cBhvr>
                                    </p:animEffect>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115738"/>
                                        </p:tgtEl>
                                        <p:attrNameLst>
                                          <p:attrName>style.visibility</p:attrName>
                                        </p:attrNameLst>
                                      </p:cBhvr>
                                      <p:to>
                                        <p:strVal val="visible"/>
                                      </p:to>
                                    </p:set>
                                    <p:anim calcmode="lin" valueType="num">
                                      <p:cBhvr>
                                        <p:cTn id="19" dur="500" fill="hold"/>
                                        <p:tgtEl>
                                          <p:spTgt spid="115738"/>
                                        </p:tgtEl>
                                        <p:attrNameLst>
                                          <p:attrName>ppt_x</p:attrName>
                                        </p:attrNameLst>
                                      </p:cBhvr>
                                      <p:tavLst>
                                        <p:tav tm="0">
                                          <p:val>
                                            <p:strVal val="#ppt_x-.2"/>
                                          </p:val>
                                        </p:tav>
                                        <p:tav tm="100000">
                                          <p:val>
                                            <p:strVal val="#ppt_x"/>
                                          </p:val>
                                        </p:tav>
                                      </p:tavLst>
                                    </p:anim>
                                    <p:anim calcmode="lin" valueType="num">
                                      <p:cBhvr>
                                        <p:cTn id="20" dur="500" fill="hold"/>
                                        <p:tgtEl>
                                          <p:spTgt spid="115738"/>
                                        </p:tgtEl>
                                        <p:attrNameLst>
                                          <p:attrName>ppt_y</p:attrName>
                                        </p:attrNameLst>
                                      </p:cBhvr>
                                      <p:tavLst>
                                        <p:tav tm="0">
                                          <p:val>
                                            <p:strVal val="#ppt_y"/>
                                          </p:val>
                                        </p:tav>
                                        <p:tav tm="100000">
                                          <p:val>
                                            <p:strVal val="#ppt_y"/>
                                          </p:val>
                                        </p:tav>
                                      </p:tavLst>
                                    </p:anim>
                                    <p:animEffect transition="in" filter="wipe(right)" prLst="gradientSize: 0.1">
                                      <p:cBhvr>
                                        <p:cTn id="21" dur="500"/>
                                        <p:tgtEl>
                                          <p:spTgt spid="115738"/>
                                        </p:tgtEl>
                                      </p:cBhvr>
                                    </p:animEffect>
                                  </p:childTnLst>
                                </p:cTn>
                              </p:par>
                            </p:childTnLst>
                          </p:cTn>
                        </p:par>
                        <p:par>
                          <p:cTn id="22" fill="hold">
                            <p:stCondLst>
                              <p:cond delay="2000"/>
                            </p:stCondLst>
                            <p:childTnLst>
                              <p:par>
                                <p:cTn id="23" presetID="29" presetClass="entr" presetSubtype="0" fill="hold" nodeType="afterEffect">
                                  <p:stCondLst>
                                    <p:cond delay="0"/>
                                  </p:stCondLst>
                                  <p:childTnLst>
                                    <p:set>
                                      <p:cBhvr>
                                        <p:cTn id="24" dur="1" fill="hold">
                                          <p:stCondLst>
                                            <p:cond delay="0"/>
                                          </p:stCondLst>
                                        </p:cTn>
                                        <p:tgtEl>
                                          <p:spTgt spid="115739"/>
                                        </p:tgtEl>
                                        <p:attrNameLst>
                                          <p:attrName>style.visibility</p:attrName>
                                        </p:attrNameLst>
                                      </p:cBhvr>
                                      <p:to>
                                        <p:strVal val="visible"/>
                                      </p:to>
                                    </p:set>
                                    <p:anim calcmode="lin" valueType="num">
                                      <p:cBhvr>
                                        <p:cTn id="25" dur="500" fill="hold"/>
                                        <p:tgtEl>
                                          <p:spTgt spid="115739"/>
                                        </p:tgtEl>
                                        <p:attrNameLst>
                                          <p:attrName>ppt_x</p:attrName>
                                        </p:attrNameLst>
                                      </p:cBhvr>
                                      <p:tavLst>
                                        <p:tav tm="0">
                                          <p:val>
                                            <p:strVal val="#ppt_x-.2"/>
                                          </p:val>
                                        </p:tav>
                                        <p:tav tm="100000">
                                          <p:val>
                                            <p:strVal val="#ppt_x"/>
                                          </p:val>
                                        </p:tav>
                                      </p:tavLst>
                                    </p:anim>
                                    <p:anim calcmode="lin" valueType="num">
                                      <p:cBhvr>
                                        <p:cTn id="26" dur="500" fill="hold"/>
                                        <p:tgtEl>
                                          <p:spTgt spid="115739"/>
                                        </p:tgtEl>
                                        <p:attrNameLst>
                                          <p:attrName>ppt_y</p:attrName>
                                        </p:attrNameLst>
                                      </p:cBhvr>
                                      <p:tavLst>
                                        <p:tav tm="0">
                                          <p:val>
                                            <p:strVal val="#ppt_y"/>
                                          </p:val>
                                        </p:tav>
                                        <p:tav tm="100000">
                                          <p:val>
                                            <p:strVal val="#ppt_y"/>
                                          </p:val>
                                        </p:tav>
                                      </p:tavLst>
                                    </p:anim>
                                    <p:animEffect transition="in" filter="wipe(right)" prLst="gradientSize: 0.1">
                                      <p:cBhvr>
                                        <p:cTn id="27" dur="500"/>
                                        <p:tgtEl>
                                          <p:spTgt spid="11573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100366"/>
                                        </p:tgtEl>
                                        <p:attrNameLst>
                                          <p:attrName>style.visibility</p:attrName>
                                        </p:attrNameLst>
                                      </p:cBhvr>
                                      <p:to>
                                        <p:strVal val="visible"/>
                                      </p:to>
                                    </p:set>
                                    <p:animEffect transition="in" filter="dissolve">
                                      <p:cBhvr>
                                        <p:cTn id="31" dur="500"/>
                                        <p:tgtEl>
                                          <p:spTgt spid="10036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0367"/>
                                        </p:tgtEl>
                                        <p:attrNameLst>
                                          <p:attrName>style.visibility</p:attrName>
                                        </p:attrNameLst>
                                      </p:cBhvr>
                                      <p:to>
                                        <p:strVal val="visible"/>
                                      </p:to>
                                    </p:set>
                                    <p:animEffect transition="in" filter="dissolve">
                                      <p:cBhvr>
                                        <p:cTn id="34" dur="500"/>
                                        <p:tgtEl>
                                          <p:spTgt spid="10036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0368"/>
                                        </p:tgtEl>
                                        <p:attrNameLst>
                                          <p:attrName>style.visibility</p:attrName>
                                        </p:attrNameLst>
                                      </p:cBhvr>
                                      <p:to>
                                        <p:strVal val="visible"/>
                                      </p:to>
                                    </p:set>
                                    <p:animEffect transition="in" filter="dissolve">
                                      <p:cBhvr>
                                        <p:cTn id="37" dur="500"/>
                                        <p:tgtEl>
                                          <p:spTgt spid="10036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0369"/>
                                        </p:tgtEl>
                                        <p:attrNameLst>
                                          <p:attrName>style.visibility</p:attrName>
                                        </p:attrNameLst>
                                      </p:cBhvr>
                                      <p:to>
                                        <p:strVal val="visible"/>
                                      </p:to>
                                    </p:set>
                                    <p:animEffect transition="in" filter="dissolve">
                                      <p:cBhvr>
                                        <p:cTn id="40" dur="500"/>
                                        <p:tgtEl>
                                          <p:spTgt spid="100369"/>
                                        </p:tgtEl>
                                      </p:cBhvr>
                                    </p:animEffect>
                                  </p:childTnLst>
                                </p:cTn>
                              </p:par>
                            </p:childTnLst>
                          </p:cTn>
                        </p:par>
                        <p:par>
                          <p:cTn id="41" fill="hold">
                            <p:stCondLst>
                              <p:cond delay="3000"/>
                            </p:stCondLst>
                            <p:childTnLst>
                              <p:par>
                                <p:cTn id="42" presetID="55" presetClass="entr" presetSubtype="0" fill="hold" grpId="0" nodeType="afterEffect">
                                  <p:stCondLst>
                                    <p:cond delay="0"/>
                                  </p:stCondLst>
                                  <p:childTnLst>
                                    <p:set>
                                      <p:cBhvr>
                                        <p:cTn id="43" dur="1" fill="hold">
                                          <p:stCondLst>
                                            <p:cond delay="0"/>
                                          </p:stCondLst>
                                        </p:cTn>
                                        <p:tgtEl>
                                          <p:spTgt spid="100371"/>
                                        </p:tgtEl>
                                        <p:attrNameLst>
                                          <p:attrName>style.visibility</p:attrName>
                                        </p:attrNameLst>
                                      </p:cBhvr>
                                      <p:to>
                                        <p:strVal val="visible"/>
                                      </p:to>
                                    </p:set>
                                    <p:anim calcmode="lin" valueType="num">
                                      <p:cBhvr>
                                        <p:cTn id="44" dur="500" fill="hold"/>
                                        <p:tgtEl>
                                          <p:spTgt spid="100371"/>
                                        </p:tgtEl>
                                        <p:attrNameLst>
                                          <p:attrName>ppt_w</p:attrName>
                                        </p:attrNameLst>
                                      </p:cBhvr>
                                      <p:tavLst>
                                        <p:tav tm="0">
                                          <p:val>
                                            <p:strVal val="#ppt_w*0.70"/>
                                          </p:val>
                                        </p:tav>
                                        <p:tav tm="100000">
                                          <p:val>
                                            <p:strVal val="#ppt_w"/>
                                          </p:val>
                                        </p:tav>
                                      </p:tavLst>
                                    </p:anim>
                                    <p:anim calcmode="lin" valueType="num">
                                      <p:cBhvr>
                                        <p:cTn id="45" dur="500" fill="hold"/>
                                        <p:tgtEl>
                                          <p:spTgt spid="100371"/>
                                        </p:tgtEl>
                                        <p:attrNameLst>
                                          <p:attrName>ppt_h</p:attrName>
                                        </p:attrNameLst>
                                      </p:cBhvr>
                                      <p:tavLst>
                                        <p:tav tm="0">
                                          <p:val>
                                            <p:strVal val="#ppt_h"/>
                                          </p:val>
                                        </p:tav>
                                        <p:tav tm="100000">
                                          <p:val>
                                            <p:strVal val="#ppt_h"/>
                                          </p:val>
                                        </p:tav>
                                      </p:tavLst>
                                    </p:anim>
                                    <p:animEffect transition="in" filter="fade">
                                      <p:cBhvr>
                                        <p:cTn id="46" dur="500"/>
                                        <p:tgtEl>
                                          <p:spTgt spid="10037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00375"/>
                                        </p:tgtEl>
                                        <p:attrNameLst>
                                          <p:attrName>style.visibility</p:attrName>
                                        </p:attrNameLst>
                                      </p:cBhvr>
                                      <p:to>
                                        <p:strVal val="visible"/>
                                      </p:to>
                                    </p:set>
                                    <p:anim calcmode="lin" valueType="num">
                                      <p:cBhvr>
                                        <p:cTn id="49" dur="500" fill="hold"/>
                                        <p:tgtEl>
                                          <p:spTgt spid="100375"/>
                                        </p:tgtEl>
                                        <p:attrNameLst>
                                          <p:attrName>ppt_w</p:attrName>
                                        </p:attrNameLst>
                                      </p:cBhvr>
                                      <p:tavLst>
                                        <p:tav tm="0">
                                          <p:val>
                                            <p:strVal val="#ppt_w*0.70"/>
                                          </p:val>
                                        </p:tav>
                                        <p:tav tm="100000">
                                          <p:val>
                                            <p:strVal val="#ppt_w"/>
                                          </p:val>
                                        </p:tav>
                                      </p:tavLst>
                                    </p:anim>
                                    <p:anim calcmode="lin" valueType="num">
                                      <p:cBhvr>
                                        <p:cTn id="50" dur="500" fill="hold"/>
                                        <p:tgtEl>
                                          <p:spTgt spid="100375"/>
                                        </p:tgtEl>
                                        <p:attrNameLst>
                                          <p:attrName>ppt_h</p:attrName>
                                        </p:attrNameLst>
                                      </p:cBhvr>
                                      <p:tavLst>
                                        <p:tav tm="0">
                                          <p:val>
                                            <p:strVal val="#ppt_h"/>
                                          </p:val>
                                        </p:tav>
                                        <p:tav tm="100000">
                                          <p:val>
                                            <p:strVal val="#ppt_h"/>
                                          </p:val>
                                        </p:tav>
                                      </p:tavLst>
                                    </p:anim>
                                    <p:animEffect transition="in" filter="fade">
                                      <p:cBhvr>
                                        <p:cTn id="51" dur="500"/>
                                        <p:tgtEl>
                                          <p:spTgt spid="100375"/>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00376"/>
                                        </p:tgtEl>
                                        <p:attrNameLst>
                                          <p:attrName>style.visibility</p:attrName>
                                        </p:attrNameLst>
                                      </p:cBhvr>
                                      <p:to>
                                        <p:strVal val="visible"/>
                                      </p:to>
                                    </p:set>
                                    <p:anim calcmode="lin" valueType="num">
                                      <p:cBhvr>
                                        <p:cTn id="54" dur="500" fill="hold"/>
                                        <p:tgtEl>
                                          <p:spTgt spid="100376"/>
                                        </p:tgtEl>
                                        <p:attrNameLst>
                                          <p:attrName>ppt_w</p:attrName>
                                        </p:attrNameLst>
                                      </p:cBhvr>
                                      <p:tavLst>
                                        <p:tav tm="0">
                                          <p:val>
                                            <p:strVal val="#ppt_w*0.70"/>
                                          </p:val>
                                        </p:tav>
                                        <p:tav tm="100000">
                                          <p:val>
                                            <p:strVal val="#ppt_w"/>
                                          </p:val>
                                        </p:tav>
                                      </p:tavLst>
                                    </p:anim>
                                    <p:anim calcmode="lin" valueType="num">
                                      <p:cBhvr>
                                        <p:cTn id="55" dur="500" fill="hold"/>
                                        <p:tgtEl>
                                          <p:spTgt spid="100376"/>
                                        </p:tgtEl>
                                        <p:attrNameLst>
                                          <p:attrName>ppt_h</p:attrName>
                                        </p:attrNameLst>
                                      </p:cBhvr>
                                      <p:tavLst>
                                        <p:tav tm="0">
                                          <p:val>
                                            <p:strVal val="#ppt_h"/>
                                          </p:val>
                                        </p:tav>
                                        <p:tav tm="100000">
                                          <p:val>
                                            <p:strVal val="#ppt_h"/>
                                          </p:val>
                                        </p:tav>
                                      </p:tavLst>
                                    </p:anim>
                                    <p:animEffect transition="in" filter="fade">
                                      <p:cBhvr>
                                        <p:cTn id="56" dur="500"/>
                                        <p:tgtEl>
                                          <p:spTgt spid="100376"/>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00377"/>
                                        </p:tgtEl>
                                        <p:attrNameLst>
                                          <p:attrName>style.visibility</p:attrName>
                                        </p:attrNameLst>
                                      </p:cBhvr>
                                      <p:to>
                                        <p:strVal val="visible"/>
                                      </p:to>
                                    </p:set>
                                    <p:anim calcmode="lin" valueType="num">
                                      <p:cBhvr>
                                        <p:cTn id="59" dur="500" fill="hold"/>
                                        <p:tgtEl>
                                          <p:spTgt spid="100377"/>
                                        </p:tgtEl>
                                        <p:attrNameLst>
                                          <p:attrName>ppt_w</p:attrName>
                                        </p:attrNameLst>
                                      </p:cBhvr>
                                      <p:tavLst>
                                        <p:tav tm="0">
                                          <p:val>
                                            <p:strVal val="#ppt_w*0.70"/>
                                          </p:val>
                                        </p:tav>
                                        <p:tav tm="100000">
                                          <p:val>
                                            <p:strVal val="#ppt_w"/>
                                          </p:val>
                                        </p:tav>
                                      </p:tavLst>
                                    </p:anim>
                                    <p:anim calcmode="lin" valueType="num">
                                      <p:cBhvr>
                                        <p:cTn id="60" dur="500" fill="hold"/>
                                        <p:tgtEl>
                                          <p:spTgt spid="100377"/>
                                        </p:tgtEl>
                                        <p:attrNameLst>
                                          <p:attrName>ppt_h</p:attrName>
                                        </p:attrNameLst>
                                      </p:cBhvr>
                                      <p:tavLst>
                                        <p:tav tm="0">
                                          <p:val>
                                            <p:strVal val="#ppt_h"/>
                                          </p:val>
                                        </p:tav>
                                        <p:tav tm="100000">
                                          <p:val>
                                            <p:strVal val="#ppt_h"/>
                                          </p:val>
                                        </p:tav>
                                      </p:tavLst>
                                    </p:anim>
                                    <p:animEffect transition="in" filter="fade">
                                      <p:cBhvr>
                                        <p:cTn id="61" dur="500"/>
                                        <p:tgtEl>
                                          <p:spTgt spid="100377"/>
                                        </p:tgtEl>
                                      </p:cBhvr>
                                    </p:animEffect>
                                  </p:childTnLst>
                                </p:cTn>
                              </p:par>
                            </p:childTnLst>
                          </p:cTn>
                        </p:par>
                        <p:par>
                          <p:cTn id="62" fill="hold">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66573"/>
                                        </p:tgtEl>
                                        <p:attrNameLst>
                                          <p:attrName>style.visibility</p:attrName>
                                        </p:attrNameLst>
                                      </p:cBhvr>
                                      <p:to>
                                        <p:strVal val="visible"/>
                                      </p:to>
                                    </p:set>
                                    <p:animEffect transition="in" filter="dissolve">
                                      <p:cBhvr>
                                        <p:cTn id="65" dur="500"/>
                                        <p:tgtEl>
                                          <p:spTgt spid="66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6" grpId="0" animBg="1"/>
      <p:bldP spid="100367" grpId="0" animBg="1"/>
      <p:bldP spid="100368" grpId="0" animBg="1"/>
      <p:bldP spid="100369" grpId="0" animBg="1"/>
      <p:bldP spid="100371" grpId="0"/>
      <p:bldP spid="100375" grpId="0"/>
      <p:bldP spid="100376" grpId="0"/>
      <p:bldP spid="100377" grpId="0"/>
      <p:bldP spid="6657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075063" y="1433977"/>
            <a:ext cx="2069494" cy="2317356"/>
            <a:chOff x="1075056" y="1491630"/>
            <a:chExt cx="2070054" cy="2345183"/>
          </a:xfrm>
        </p:grpSpPr>
        <p:sp>
          <p:nvSpPr>
            <p:cNvPr id="85005" name="等腰三角形 12"/>
            <p:cNvSpPr>
              <a:spLocks/>
            </p:cNvSpPr>
            <p:nvPr/>
          </p:nvSpPr>
          <p:spPr bwMode="auto">
            <a:xfrm flipV="1">
              <a:off x="1075056" y="1491630"/>
              <a:ext cx="2070054" cy="2345183"/>
            </a:xfrm>
            <a:custGeom>
              <a:avLst/>
              <a:gdLst>
                <a:gd name="T0" fmla="*/ 1044116 w 2088232"/>
                <a:gd name="T1" fmla="*/ 0 h 2365776"/>
                <a:gd name="T2" fmla="*/ 1137714 w 2088232"/>
                <a:gd name="T3" fmla="*/ 282270 h 2365776"/>
                <a:gd name="T4" fmla="*/ 2088232 w 2088232"/>
                <a:gd name="T5" fmla="*/ 1321660 h 2365776"/>
                <a:gd name="T6" fmla="*/ 1044116 w 2088232"/>
                <a:gd name="T7" fmla="*/ 2365776 h 2365776"/>
                <a:gd name="T8" fmla="*/ 0 w 2088232"/>
                <a:gd name="T9" fmla="*/ 1321660 h 2365776"/>
                <a:gd name="T10" fmla="*/ 950518 w 2088232"/>
                <a:gd name="T11" fmla="*/ 282270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5006" name="TextBox 3"/>
            <p:cNvSpPr txBox="1">
              <a:spLocks noChangeArrowheads="1"/>
            </p:cNvSpPr>
            <p:nvPr/>
          </p:nvSpPr>
          <p:spPr bwMode="auto">
            <a:xfrm>
              <a:off x="1555978" y="2076415"/>
              <a:ext cx="1101050" cy="371335"/>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1787" b="0" i="0" u="none" strike="noStrike" kern="1200" cap="none" spc="0" normalizeH="0" baseline="0" noProof="0">
                  <a:ln>
                    <a:noFill/>
                  </a:ln>
                  <a:solidFill>
                    <a:srgbClr val="FFFFFF"/>
                  </a:solidFill>
                  <a:effectLst/>
                  <a:uLnTx/>
                  <a:uFillTx/>
                  <a:latin typeface="方正兰亭中黑_GBK"/>
                  <a:ea typeface="方正兰亭中黑_GBK"/>
                  <a:cs typeface="方正兰亭中黑_GBK"/>
                </a:rPr>
                <a:t>标题内容</a:t>
              </a:r>
            </a:p>
          </p:txBody>
        </p:sp>
        <p:sp>
          <p:nvSpPr>
            <p:cNvPr id="85007" name="Rectangle 13" descr="FD1DDF730CE4456e89755B07FE1653D0# #Rectangle 13"/>
            <p:cNvSpPr>
              <a:spLocks noChangeArrowheads="1"/>
            </p:cNvSpPr>
            <p:nvPr/>
          </p:nvSpPr>
          <p:spPr bwMode="auto">
            <a:xfrm>
              <a:off x="1255775" y="2487426"/>
              <a:ext cx="1708616" cy="503255"/>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Arial" charset="0"/>
                  <a:ea typeface="微软雅黑" pitchFamily="34" charset="-122"/>
                  <a:cs typeface="+mn-cs"/>
                </a:rPr>
                <a:t>请在此处添加您需要的文字内容</a:t>
              </a:r>
              <a:endParaRPr kumimoji="0" lang="en-US" altLang="zh-CN" sz="1317" b="0" i="0" u="none" strike="noStrike" kern="1200" cap="none" spc="0" normalizeH="0" baseline="0" noProof="0">
                <a:ln>
                  <a:noFill/>
                </a:ln>
                <a:solidFill>
                  <a:srgbClr val="FFFFFF"/>
                </a:solidFill>
                <a:effectLst/>
                <a:uLnTx/>
                <a:uFillTx/>
                <a:latin typeface="Arial" charset="0"/>
                <a:ea typeface="微软雅黑" pitchFamily="34" charset="-122"/>
                <a:cs typeface="+mn-cs"/>
              </a:endParaRPr>
            </a:p>
          </p:txBody>
        </p:sp>
      </p:grpSp>
      <p:sp>
        <p:nvSpPr>
          <p:cNvPr id="6" name="Rectangle 13" descr="FD1DDF730CE4456e89755B07FE1653D0# #Rectangle 13"/>
          <p:cNvSpPr>
            <a:spLocks noChangeArrowheads="1"/>
          </p:cNvSpPr>
          <p:nvPr/>
        </p:nvSpPr>
        <p:spPr bwMode="auto">
          <a:xfrm>
            <a:off x="1043707" y="3820018"/>
            <a:ext cx="2132206"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grpSp>
        <p:nvGrpSpPr>
          <p:cNvPr id="7" name="组合 6"/>
          <p:cNvGrpSpPr>
            <a:grpSpLocks/>
          </p:cNvGrpSpPr>
          <p:nvPr/>
        </p:nvGrpSpPr>
        <p:grpSpPr bwMode="auto">
          <a:xfrm>
            <a:off x="3846334" y="1595236"/>
            <a:ext cx="1712634" cy="1917194"/>
            <a:chOff x="3845797" y="1655066"/>
            <a:chExt cx="1713148" cy="1940841"/>
          </a:xfrm>
        </p:grpSpPr>
        <p:sp>
          <p:nvSpPr>
            <p:cNvPr id="85002" name="等腰三角形 12"/>
            <p:cNvSpPr>
              <a:spLocks/>
            </p:cNvSpPr>
            <p:nvPr/>
          </p:nvSpPr>
          <p:spPr bwMode="auto">
            <a:xfrm flipV="1">
              <a:off x="3845797" y="1655066"/>
              <a:ext cx="1713148" cy="1940841"/>
            </a:xfrm>
            <a:custGeom>
              <a:avLst/>
              <a:gdLst>
                <a:gd name="T0" fmla="*/ 1044116 w 2088232"/>
                <a:gd name="T1" fmla="*/ 0 h 2365776"/>
                <a:gd name="T2" fmla="*/ 1137714 w 2088232"/>
                <a:gd name="T3" fmla="*/ 282270 h 2365776"/>
                <a:gd name="T4" fmla="*/ 2088232 w 2088232"/>
                <a:gd name="T5" fmla="*/ 1321660 h 2365776"/>
                <a:gd name="T6" fmla="*/ 1044116 w 2088232"/>
                <a:gd name="T7" fmla="*/ 2365776 h 2365776"/>
                <a:gd name="T8" fmla="*/ 0 w 2088232"/>
                <a:gd name="T9" fmla="*/ 1321660 h 2365776"/>
                <a:gd name="T10" fmla="*/ 950518 w 2088232"/>
                <a:gd name="T11" fmla="*/ 282270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w="12700" cap="flat" cmpd="sng" algn="ctr">
              <a:noFill/>
              <a:prstDash val="solid"/>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5003" name="TextBox 8"/>
            <p:cNvSpPr txBox="1">
              <a:spLocks noChangeArrowheads="1"/>
            </p:cNvSpPr>
            <p:nvPr/>
          </p:nvSpPr>
          <p:spPr bwMode="auto">
            <a:xfrm>
              <a:off x="4199778" y="2105510"/>
              <a:ext cx="1004872" cy="342179"/>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FFFFFF"/>
                  </a:solidFill>
                  <a:effectLst/>
                  <a:uLnTx/>
                  <a:uFillTx/>
                  <a:latin typeface="方正兰亭中黑_GBK"/>
                  <a:ea typeface="方正兰亭中黑_GBK"/>
                  <a:cs typeface="方正兰亭中黑_GBK"/>
                </a:rPr>
                <a:t>标题内容</a:t>
              </a:r>
            </a:p>
          </p:txBody>
        </p:sp>
        <p:sp>
          <p:nvSpPr>
            <p:cNvPr id="85004" name="Rectangle 13" descr="FD1DDF730CE4456e89755B07FE1653D0# #Rectangle 13"/>
            <p:cNvSpPr>
              <a:spLocks noChangeArrowheads="1"/>
            </p:cNvSpPr>
            <p:nvPr/>
          </p:nvSpPr>
          <p:spPr bwMode="auto">
            <a:xfrm>
              <a:off x="3945868" y="2457704"/>
              <a:ext cx="1513006" cy="444868"/>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Arial" charset="0"/>
                  <a:ea typeface="微软雅黑" pitchFamily="34" charset="-122"/>
                  <a:cs typeface="+mn-cs"/>
                </a:rPr>
                <a:t>请在此处添加您需要的文字内容</a:t>
              </a:r>
              <a:endParaRPr kumimoji="0" lang="en-US" altLang="zh-CN" sz="1129" b="0" i="0" u="none" strike="noStrike" kern="1200" cap="none" spc="0" normalizeH="0" baseline="0" noProof="0">
                <a:ln>
                  <a:noFill/>
                </a:ln>
                <a:solidFill>
                  <a:srgbClr val="FFFFFF"/>
                </a:solidFill>
                <a:effectLst/>
                <a:uLnTx/>
                <a:uFillTx/>
                <a:latin typeface="Arial" charset="0"/>
                <a:ea typeface="微软雅黑" pitchFamily="34" charset="-122"/>
                <a:cs typeface="+mn-cs"/>
              </a:endParaRPr>
            </a:p>
          </p:txBody>
        </p:sp>
      </p:grpSp>
      <p:grpSp>
        <p:nvGrpSpPr>
          <p:cNvPr id="11" name="组合 10"/>
          <p:cNvGrpSpPr>
            <a:grpSpLocks/>
          </p:cNvGrpSpPr>
          <p:nvPr/>
        </p:nvGrpSpPr>
        <p:grpSpPr bwMode="auto">
          <a:xfrm>
            <a:off x="6323456" y="1686317"/>
            <a:ext cx="1511059" cy="1691730"/>
            <a:chOff x="6322551" y="1747101"/>
            <a:chExt cx="1512168" cy="1713148"/>
          </a:xfrm>
        </p:grpSpPr>
        <p:sp>
          <p:nvSpPr>
            <p:cNvPr id="84999" name="等腰三角形 12"/>
            <p:cNvSpPr>
              <a:spLocks/>
            </p:cNvSpPr>
            <p:nvPr/>
          </p:nvSpPr>
          <p:spPr bwMode="auto">
            <a:xfrm flipV="1">
              <a:off x="6322551" y="1747101"/>
              <a:ext cx="1512168" cy="1713148"/>
            </a:xfrm>
            <a:custGeom>
              <a:avLst/>
              <a:gdLst>
                <a:gd name="T0" fmla="*/ 1044116 w 2088232"/>
                <a:gd name="T1" fmla="*/ 0 h 2365776"/>
                <a:gd name="T2" fmla="*/ 1137714 w 2088232"/>
                <a:gd name="T3" fmla="*/ 282270 h 2365776"/>
                <a:gd name="T4" fmla="*/ 2088232 w 2088232"/>
                <a:gd name="T5" fmla="*/ 1321660 h 2365776"/>
                <a:gd name="T6" fmla="*/ 1044116 w 2088232"/>
                <a:gd name="T7" fmla="*/ 2365776 h 2365776"/>
                <a:gd name="T8" fmla="*/ 0 w 2088232"/>
                <a:gd name="T9" fmla="*/ 1321660 h 2365776"/>
                <a:gd name="T10" fmla="*/ 950518 w 2088232"/>
                <a:gd name="T11" fmla="*/ 282270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5000" name="TextBox 12"/>
            <p:cNvSpPr txBox="1">
              <a:spLocks noChangeArrowheads="1"/>
            </p:cNvSpPr>
            <p:nvPr/>
          </p:nvSpPr>
          <p:spPr bwMode="auto">
            <a:xfrm>
              <a:off x="6601973" y="2106968"/>
              <a:ext cx="953975" cy="327615"/>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1505" b="0" i="0" u="none" strike="noStrike" kern="1200" cap="none" spc="0" normalizeH="0" baseline="0" noProof="0">
                  <a:ln>
                    <a:noFill/>
                  </a:ln>
                  <a:solidFill>
                    <a:srgbClr val="FFFFFF"/>
                  </a:solidFill>
                  <a:effectLst/>
                  <a:uLnTx/>
                  <a:uFillTx/>
                  <a:latin typeface="方正兰亭中黑_GBK"/>
                  <a:ea typeface="方正兰亭中黑_GBK"/>
                  <a:cs typeface="方正兰亭中黑_GBK"/>
                </a:rPr>
                <a:t>标题内容</a:t>
              </a:r>
            </a:p>
          </p:txBody>
        </p:sp>
        <p:sp>
          <p:nvSpPr>
            <p:cNvPr id="85001" name="Rectangle 13" descr="FD1DDF730CE4456e89755B07FE1653D0# #Rectangle 13"/>
            <p:cNvSpPr>
              <a:spLocks noChangeArrowheads="1"/>
            </p:cNvSpPr>
            <p:nvPr/>
          </p:nvSpPr>
          <p:spPr bwMode="auto">
            <a:xfrm>
              <a:off x="6394274" y="2457763"/>
              <a:ext cx="1368722" cy="386313"/>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FFFFFF"/>
                </a:solidFill>
                <a:effectLst/>
                <a:uLnTx/>
                <a:uFillTx/>
                <a:latin typeface="Arial" charset="0"/>
                <a:ea typeface="微软雅黑" pitchFamily="34" charset="-122"/>
                <a:cs typeface="+mn-cs"/>
              </a:endParaRPr>
            </a:p>
          </p:txBody>
        </p:sp>
      </p:grpSp>
      <p:sp>
        <p:nvSpPr>
          <p:cNvPr id="15" name="Rectangle 13" descr="FD1DDF730CE4456e89755B07FE1653D0# #Rectangle 13"/>
          <p:cNvSpPr>
            <a:spLocks noChangeArrowheads="1"/>
          </p:cNvSpPr>
          <p:nvPr/>
        </p:nvSpPr>
        <p:spPr bwMode="auto">
          <a:xfrm>
            <a:off x="3635801" y="3676676"/>
            <a:ext cx="2133699"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16" name="Rectangle 13" descr="FD1DDF730CE4456e89755B07FE1653D0# #Rectangle 13"/>
          <p:cNvSpPr>
            <a:spLocks noChangeArrowheads="1"/>
          </p:cNvSpPr>
          <p:nvPr/>
        </p:nvSpPr>
        <p:spPr bwMode="auto">
          <a:xfrm>
            <a:off x="6084554" y="3545280"/>
            <a:ext cx="201574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6429363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anim calcmode="lin" valueType="num">
                                      <p:cBhvr>
                                        <p:cTn id="38" dur="500" fill="hold"/>
                                        <p:tgtEl>
                                          <p:spTgt spid="16"/>
                                        </p:tgtEl>
                                        <p:attrNameLst>
                                          <p:attrName>ppt_x</p:attrName>
                                        </p:attrNameLst>
                                      </p:cBhvr>
                                      <p:tavLst>
                                        <p:tav tm="0">
                                          <p:val>
                                            <p:strVal val="#ppt_x"/>
                                          </p:val>
                                        </p:tav>
                                        <p:tav tm="100000">
                                          <p:val>
                                            <p:strVal val="#ppt_x"/>
                                          </p:val>
                                        </p:tav>
                                      </p:tavLst>
                                    </p:anim>
                                    <p:anim calcmode="lin" valueType="num">
                                      <p:cBhvr>
                                        <p:cTn id="3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50324" y="2202519"/>
            <a:ext cx="5060892" cy="1455773"/>
          </a:xfrm>
          <a:prstGeom prst="rect">
            <a:avLst/>
          </a:prstGeom>
        </p:spPr>
      </p:pic>
      <p:grpSp>
        <p:nvGrpSpPr>
          <p:cNvPr id="14" name="组合 13"/>
          <p:cNvGrpSpPr/>
          <p:nvPr/>
        </p:nvGrpSpPr>
        <p:grpSpPr>
          <a:xfrm>
            <a:off x="2150063" y="1354729"/>
            <a:ext cx="1732736" cy="1513304"/>
            <a:chOff x="3721944" y="3702869"/>
            <a:chExt cx="2397222" cy="2093640"/>
          </a:xfrm>
        </p:grpSpPr>
        <p:grpSp>
          <p:nvGrpSpPr>
            <p:cNvPr id="15" name="组合 14"/>
            <p:cNvGrpSpPr/>
            <p:nvPr/>
          </p:nvGrpSpPr>
          <p:grpSpPr>
            <a:xfrm>
              <a:off x="3721944" y="3702869"/>
              <a:ext cx="2397222" cy="2093640"/>
              <a:chOff x="3721944" y="3702869"/>
              <a:chExt cx="2397222" cy="2093640"/>
            </a:xfrm>
          </p:grpSpPr>
          <p:grpSp>
            <p:nvGrpSpPr>
              <p:cNvPr id="17" name="组合 16"/>
              <p:cNvGrpSpPr/>
              <p:nvPr/>
            </p:nvGrpSpPr>
            <p:grpSpPr>
              <a:xfrm>
                <a:off x="3721944" y="3702869"/>
                <a:ext cx="2397222" cy="2093640"/>
                <a:chOff x="1511944" y="2420246"/>
                <a:chExt cx="2627152" cy="2294453"/>
              </a:xfrm>
              <a:effectLst>
                <a:outerShdw blurRad="203200" dist="38100" dir="3780000" sx="103000" sy="103000" algn="t" rotWithShape="0">
                  <a:prstClr val="black">
                    <a:alpha val="25000"/>
                  </a:prstClr>
                </a:outerShdw>
              </a:effectLst>
            </p:grpSpPr>
            <p:sp>
              <p:nvSpPr>
                <p:cNvPr id="1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sp>
              <p:nvSpPr>
                <p:cNvPr id="2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18" name="Freeform 7"/>
              <p:cNvSpPr>
                <a:spLocks/>
              </p:cNvSpPr>
              <p:nvPr/>
            </p:nvSpPr>
            <p:spPr bwMode="auto">
              <a:xfrm>
                <a:off x="4033627" y="3946819"/>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0C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16" name="TextBox 80"/>
            <p:cNvSpPr txBox="1"/>
            <p:nvPr/>
          </p:nvSpPr>
          <p:spPr>
            <a:xfrm>
              <a:off x="4382517" y="4183861"/>
              <a:ext cx="1010288" cy="97935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smtClean="0">
                  <a:ln>
                    <a:noFill/>
                  </a:ln>
                  <a:solidFill>
                    <a:prstClr val="white"/>
                  </a:solidFill>
                  <a:effectLst/>
                  <a:uLnTx/>
                  <a:uFillTx/>
                  <a:latin typeface="DFGothic-EB" panose="02010609010101010101" pitchFamily="1" charset="-128"/>
                  <a:ea typeface="DFGothic-EB" panose="02010609010101010101" pitchFamily="1" charset="-128"/>
                  <a:cs typeface="+mn-cs"/>
                </a:rPr>
                <a:t>02</a:t>
              </a:r>
              <a:endParaRPr kumimoji="0" lang="zh-CN" altLang="en-US" sz="4000" b="0" i="0" u="none" strike="noStrike" kern="1200" cap="none" spc="0" normalizeH="0" baseline="0" noProof="0" dirty="0">
                <a:ln>
                  <a:noFill/>
                </a:ln>
                <a:solidFill>
                  <a:prstClr val="white"/>
                </a:solidFill>
                <a:effectLst/>
                <a:uLnTx/>
                <a:uFillTx/>
                <a:latin typeface="DFGothic-EB" panose="02010609010101010101" pitchFamily="1" charset="-128"/>
                <a:ea typeface="DFGothic-EB" panose="02010609010101010101" pitchFamily="1" charset="-128"/>
                <a:cs typeface="+mn-cs"/>
              </a:endParaRPr>
            </a:p>
          </p:txBody>
        </p:sp>
      </p:grpSp>
      <p:grpSp>
        <p:nvGrpSpPr>
          <p:cNvPr id="21" name="组合 20"/>
          <p:cNvGrpSpPr/>
          <p:nvPr/>
        </p:nvGrpSpPr>
        <p:grpSpPr>
          <a:xfrm>
            <a:off x="4134980" y="1702395"/>
            <a:ext cx="2264913" cy="938718"/>
            <a:chOff x="4246958" y="2731461"/>
            <a:chExt cx="1537897" cy="1019604"/>
          </a:xfrm>
        </p:grpSpPr>
        <p:sp>
          <p:nvSpPr>
            <p:cNvPr id="22" name="TextBox 100"/>
            <p:cNvSpPr txBox="1"/>
            <p:nvPr/>
          </p:nvSpPr>
          <p:spPr>
            <a:xfrm>
              <a:off x="4246958" y="2731461"/>
              <a:ext cx="1537897" cy="70202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effectLst/>
                  <a:uLnTx/>
                  <a:uFillTx/>
                  <a:latin typeface="思源黑体 CN Medium" pitchFamily="34" charset="-122"/>
                  <a:ea typeface="思源黑体 CN Medium" pitchFamily="34" charset="-122"/>
                  <a:cs typeface="+mn-cs"/>
                </a:rPr>
                <a:t>完成情况</a:t>
              </a:r>
            </a:p>
          </p:txBody>
        </p:sp>
        <p:sp>
          <p:nvSpPr>
            <p:cNvPr id="23" name="TextBox 101"/>
            <p:cNvSpPr txBox="1"/>
            <p:nvPr/>
          </p:nvSpPr>
          <p:spPr>
            <a:xfrm>
              <a:off x="4372764" y="3383339"/>
              <a:ext cx="1286284" cy="36772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effectLst/>
                  <a:uLnTx/>
                  <a:uFillTx/>
                  <a:latin typeface="思源黑体 CN Medium" pitchFamily="34" charset="-122"/>
                  <a:ea typeface="思源黑体 CN Medium" pitchFamily="34" charset="-122"/>
                  <a:cs typeface="+mn-cs"/>
                </a:rPr>
                <a:t>WORKREPORT</a:t>
              </a:r>
              <a:endParaRPr kumimoji="0" lang="zh-CN" altLang="en-US" sz="1600" b="0" i="0" u="none" strike="noStrike" kern="1200" cap="none" spc="0" normalizeH="0" baseline="0" noProof="0" dirty="0">
                <a:ln>
                  <a:noFill/>
                </a:ln>
                <a:effectLst/>
                <a:uLnTx/>
                <a:uFillTx/>
                <a:latin typeface="思源黑体 CN Medium" pitchFamily="34" charset="-122"/>
                <a:ea typeface="思源黑体 CN Medium" pitchFamily="34" charset="-122"/>
                <a:cs typeface="+mn-cs"/>
              </a:endParaRPr>
            </a:p>
          </p:txBody>
        </p:sp>
      </p:grpSp>
      <p:pic>
        <p:nvPicPr>
          <p:cNvPr id="24" name="图片 23"/>
          <p:cNvPicPr>
            <a:picLocks noChangeAspect="1"/>
          </p:cNvPicPr>
          <p:nvPr/>
        </p:nvPicPr>
        <p:blipFill rotWithShape="1">
          <a:blip r:embed="rId3" cstate="screen">
            <a:extLst>
              <a:ext uri="{28A0092B-C50C-407E-A947-70E740481C1C}">
                <a14:useLocalDpi xmlns:a14="http://schemas.microsoft.com/office/drawing/2010/main"/>
              </a:ext>
            </a:extLst>
          </a:blip>
          <a:srcRect t="-5300"/>
          <a:stretch/>
        </p:blipFill>
        <p:spPr>
          <a:xfrm>
            <a:off x="0" y="3597917"/>
            <a:ext cx="9144000" cy="1553028"/>
          </a:xfrm>
          <a:prstGeom prst="rect">
            <a:avLst/>
          </a:prstGeom>
        </p:spPr>
      </p:pic>
    </p:spTree>
    <p:extLst>
      <p:ext uri="{BB962C8B-B14F-4D97-AF65-F5344CB8AC3E}">
        <p14:creationId xmlns:p14="http://schemas.microsoft.com/office/powerpoint/2010/main" val="287392358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withEffect">
                                  <p:stCondLst>
                                    <p:cond delay="30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 calcmode="lin" valueType="num">
                                      <p:cBhvr>
                                        <p:cTn id="9" dur="500" fill="hold"/>
                                        <p:tgtEl>
                                          <p:spTgt spid="14"/>
                                        </p:tgtEl>
                                        <p:attrNameLst>
                                          <p:attrName>ppt_x</p:attrName>
                                        </p:attrNameLst>
                                      </p:cBhvr>
                                      <p:tavLst>
                                        <p:tav tm="0">
                                          <p:val>
                                            <p:fltVal val="0.5"/>
                                          </p:val>
                                        </p:tav>
                                        <p:tav tm="100000">
                                          <p:val>
                                            <p:strVal val="#ppt_x"/>
                                          </p:val>
                                        </p:tav>
                                      </p:tavLst>
                                    </p:anim>
                                    <p:anim calcmode="lin" valueType="num">
                                      <p:cBhvr>
                                        <p:cTn id="10" dur="500" fill="hold"/>
                                        <p:tgtEl>
                                          <p:spTgt spid="14"/>
                                        </p:tgtEl>
                                        <p:attrNameLst>
                                          <p:attrName>ppt_y</p:attrName>
                                        </p:attrNameLst>
                                      </p:cBhvr>
                                      <p:tavLst>
                                        <p:tav tm="0">
                                          <p:val>
                                            <p:fltVal val="0.5"/>
                                          </p:val>
                                        </p:tav>
                                        <p:tav tm="100000">
                                          <p:val>
                                            <p:strVal val="#ppt_y"/>
                                          </p:val>
                                        </p:tav>
                                      </p:tavLst>
                                    </p:anim>
                                  </p:childTnLst>
                                </p:cTn>
                              </p:par>
                              <p:par>
                                <p:cTn id="11" presetID="47" presetClass="entr" presetSubtype="0" fill="hold" nodeType="withEffect">
                                  <p:stCondLst>
                                    <p:cond delay="160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anim calcmode="lin" valueType="num">
                                      <p:cBhvr>
                                        <p:cTn id="14" dur="1000" fill="hold"/>
                                        <p:tgtEl>
                                          <p:spTgt spid="21"/>
                                        </p:tgtEl>
                                        <p:attrNameLst>
                                          <p:attrName>ppt_x</p:attrName>
                                        </p:attrNameLst>
                                      </p:cBhvr>
                                      <p:tavLst>
                                        <p:tav tm="0">
                                          <p:val>
                                            <p:strVal val="#ppt_x"/>
                                          </p:val>
                                        </p:tav>
                                        <p:tav tm="100000">
                                          <p:val>
                                            <p:strVal val="#ppt_x"/>
                                          </p:val>
                                        </p:tav>
                                      </p:tavLst>
                                    </p:anim>
                                    <p:anim calcmode="lin" valueType="num">
                                      <p:cBhvr>
                                        <p:cTn id="1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01818" y="2916666"/>
            <a:ext cx="1637976" cy="827201"/>
          </a:xfrm>
          <a:custGeom>
            <a:avLst/>
            <a:gdLst>
              <a:gd name="T0" fmla="*/ 68 w 2184400"/>
              <a:gd name="T1" fmla="*/ 0 h 1117600"/>
              <a:gd name="T2" fmla="*/ 13707 w 2184400"/>
              <a:gd name="T3" fmla="*/ 0 h 1117600"/>
              <a:gd name="T4" fmla="*/ 13573 w 2184400"/>
              <a:gd name="T5" fmla="*/ 1128 h 1117600"/>
              <a:gd name="T6" fmla="*/ 57404 w 2184400"/>
              <a:gd name="T7" fmla="*/ 38138 h 1117600"/>
              <a:gd name="T8" fmla="*/ 101236 w 2184400"/>
              <a:gd name="T9" fmla="*/ 1128 h 1117600"/>
              <a:gd name="T10" fmla="*/ 101102 w 2184400"/>
              <a:gd name="T11" fmla="*/ 0 h 1117600"/>
              <a:gd name="T12" fmla="*/ 114742 w 2184400"/>
              <a:gd name="T13" fmla="*/ 0 h 1117600"/>
              <a:gd name="T14" fmla="*/ 114809 w 2184400"/>
              <a:gd name="T15" fmla="*/ 1128 h 1117600"/>
              <a:gd name="T16" fmla="*/ 57404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9" name="任意多边形 18"/>
          <p:cNvSpPr>
            <a:spLocks/>
          </p:cNvSpPr>
          <p:nvPr/>
        </p:nvSpPr>
        <p:spPr bwMode="auto">
          <a:xfrm>
            <a:off x="3708964" y="2916666"/>
            <a:ext cx="1637977" cy="827201"/>
          </a:xfrm>
          <a:custGeom>
            <a:avLst/>
            <a:gdLst>
              <a:gd name="T0" fmla="*/ 68 w 2184400"/>
              <a:gd name="T1" fmla="*/ 0 h 1117600"/>
              <a:gd name="T2" fmla="*/ 13707 w 2184400"/>
              <a:gd name="T3" fmla="*/ 0 h 1117600"/>
              <a:gd name="T4" fmla="*/ 13573 w 2184400"/>
              <a:gd name="T5" fmla="*/ 1128 h 1117600"/>
              <a:gd name="T6" fmla="*/ 57405 w 2184400"/>
              <a:gd name="T7" fmla="*/ 38138 h 1117600"/>
              <a:gd name="T8" fmla="*/ 101237 w 2184400"/>
              <a:gd name="T9" fmla="*/ 1128 h 1117600"/>
              <a:gd name="T10" fmla="*/ 101103 w 2184400"/>
              <a:gd name="T11" fmla="*/ 0 h 1117600"/>
              <a:gd name="T12" fmla="*/ 114743 w 2184400"/>
              <a:gd name="T13" fmla="*/ 0 h 1117600"/>
              <a:gd name="T14" fmla="*/ 114810 w 2184400"/>
              <a:gd name="T15" fmla="*/ 1128 h 1117600"/>
              <a:gd name="T16" fmla="*/ 57405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1" name="任意多边形 20"/>
          <p:cNvSpPr>
            <a:spLocks/>
          </p:cNvSpPr>
          <p:nvPr/>
        </p:nvSpPr>
        <p:spPr bwMode="auto">
          <a:xfrm>
            <a:off x="6592222" y="2916666"/>
            <a:ext cx="1637976" cy="827201"/>
          </a:xfrm>
          <a:custGeom>
            <a:avLst/>
            <a:gdLst>
              <a:gd name="T0" fmla="*/ 68 w 2184400"/>
              <a:gd name="T1" fmla="*/ 0 h 1117600"/>
              <a:gd name="T2" fmla="*/ 13707 w 2184400"/>
              <a:gd name="T3" fmla="*/ 0 h 1117600"/>
              <a:gd name="T4" fmla="*/ 13573 w 2184400"/>
              <a:gd name="T5" fmla="*/ 1128 h 1117600"/>
              <a:gd name="T6" fmla="*/ 57404 w 2184400"/>
              <a:gd name="T7" fmla="*/ 38138 h 1117600"/>
              <a:gd name="T8" fmla="*/ 101236 w 2184400"/>
              <a:gd name="T9" fmla="*/ 1128 h 1117600"/>
              <a:gd name="T10" fmla="*/ 101102 w 2184400"/>
              <a:gd name="T11" fmla="*/ 0 h 1117600"/>
              <a:gd name="T12" fmla="*/ 114742 w 2184400"/>
              <a:gd name="T13" fmla="*/ 0 h 1117600"/>
              <a:gd name="T14" fmla="*/ 114809 w 2184400"/>
              <a:gd name="T15" fmla="*/ 1128 h 1117600"/>
              <a:gd name="T16" fmla="*/ 57404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3" name="任意多边形 22"/>
          <p:cNvSpPr>
            <a:spLocks/>
          </p:cNvSpPr>
          <p:nvPr/>
        </p:nvSpPr>
        <p:spPr bwMode="auto">
          <a:xfrm flipV="1">
            <a:off x="2260617" y="2087973"/>
            <a:ext cx="1637977" cy="828693"/>
          </a:xfrm>
          <a:custGeom>
            <a:avLst/>
            <a:gdLst>
              <a:gd name="T0" fmla="*/ 68 w 2184400"/>
              <a:gd name="T1" fmla="*/ 0 h 1117600"/>
              <a:gd name="T2" fmla="*/ 13707 w 2184400"/>
              <a:gd name="T3" fmla="*/ 0 h 1117600"/>
              <a:gd name="T4" fmla="*/ 13573 w 2184400"/>
              <a:gd name="T5" fmla="*/ 1154 h 1117600"/>
              <a:gd name="T6" fmla="*/ 57405 w 2184400"/>
              <a:gd name="T7" fmla="*/ 39042 h 1117600"/>
              <a:gd name="T8" fmla="*/ 101237 w 2184400"/>
              <a:gd name="T9" fmla="*/ 1154 h 1117600"/>
              <a:gd name="T10" fmla="*/ 101103 w 2184400"/>
              <a:gd name="T11" fmla="*/ 0 h 1117600"/>
              <a:gd name="T12" fmla="*/ 114743 w 2184400"/>
              <a:gd name="T13" fmla="*/ 0 h 1117600"/>
              <a:gd name="T14" fmla="*/ 114810 w 2184400"/>
              <a:gd name="T15" fmla="*/ 1154 h 1117600"/>
              <a:gd name="T16" fmla="*/ 57405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5" name="任意多边形 24"/>
          <p:cNvSpPr>
            <a:spLocks/>
          </p:cNvSpPr>
          <p:nvPr/>
        </p:nvSpPr>
        <p:spPr bwMode="auto">
          <a:xfrm flipV="1">
            <a:off x="5157312" y="2087973"/>
            <a:ext cx="1637977" cy="828693"/>
          </a:xfrm>
          <a:custGeom>
            <a:avLst/>
            <a:gdLst>
              <a:gd name="T0" fmla="*/ 68 w 2184400"/>
              <a:gd name="T1" fmla="*/ 0 h 1117600"/>
              <a:gd name="T2" fmla="*/ 13707 w 2184400"/>
              <a:gd name="T3" fmla="*/ 0 h 1117600"/>
              <a:gd name="T4" fmla="*/ 13573 w 2184400"/>
              <a:gd name="T5" fmla="*/ 1154 h 1117600"/>
              <a:gd name="T6" fmla="*/ 57405 w 2184400"/>
              <a:gd name="T7" fmla="*/ 39042 h 1117600"/>
              <a:gd name="T8" fmla="*/ 101237 w 2184400"/>
              <a:gd name="T9" fmla="*/ 1154 h 1117600"/>
              <a:gd name="T10" fmla="*/ 101103 w 2184400"/>
              <a:gd name="T11" fmla="*/ 0 h 1117600"/>
              <a:gd name="T12" fmla="*/ 114743 w 2184400"/>
              <a:gd name="T13" fmla="*/ 0 h 1117600"/>
              <a:gd name="T14" fmla="*/ 114810 w 2184400"/>
              <a:gd name="T15" fmla="*/ 1154 h 1117600"/>
              <a:gd name="T16" fmla="*/ 57405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8" name="任意多边形 17"/>
          <p:cNvSpPr>
            <a:spLocks/>
          </p:cNvSpPr>
          <p:nvPr/>
        </p:nvSpPr>
        <p:spPr bwMode="auto">
          <a:xfrm>
            <a:off x="2247179" y="2916666"/>
            <a:ext cx="1639470" cy="827201"/>
          </a:xfrm>
          <a:custGeom>
            <a:avLst/>
            <a:gdLst>
              <a:gd name="T0" fmla="*/ 68 w 2184400"/>
              <a:gd name="T1" fmla="*/ 0 h 1117600"/>
              <a:gd name="T2" fmla="*/ 13871 w 2184400"/>
              <a:gd name="T3" fmla="*/ 0 h 1117600"/>
              <a:gd name="T4" fmla="*/ 13735 w 2184400"/>
              <a:gd name="T5" fmla="*/ 1128 h 1117600"/>
              <a:gd name="T6" fmla="*/ 58089 w 2184400"/>
              <a:gd name="T7" fmla="*/ 38138 h 1117600"/>
              <a:gd name="T8" fmla="*/ 102443 w 2184400"/>
              <a:gd name="T9" fmla="*/ 1128 h 1117600"/>
              <a:gd name="T10" fmla="*/ 102307 w 2184400"/>
              <a:gd name="T11" fmla="*/ 0 h 1117600"/>
              <a:gd name="T12" fmla="*/ 116110 w 2184400"/>
              <a:gd name="T13" fmla="*/ 0 h 1117600"/>
              <a:gd name="T14" fmla="*/ 116178 w 2184400"/>
              <a:gd name="T15" fmla="*/ 1128 h 1117600"/>
              <a:gd name="T16" fmla="*/ 58089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0" name="任意多边形 19"/>
          <p:cNvSpPr>
            <a:spLocks/>
          </p:cNvSpPr>
          <p:nvPr/>
        </p:nvSpPr>
        <p:spPr bwMode="auto">
          <a:xfrm>
            <a:off x="5145366" y="2916666"/>
            <a:ext cx="1637977" cy="827201"/>
          </a:xfrm>
          <a:custGeom>
            <a:avLst/>
            <a:gdLst>
              <a:gd name="T0" fmla="*/ 68 w 2184400"/>
              <a:gd name="T1" fmla="*/ 0 h 1117600"/>
              <a:gd name="T2" fmla="*/ 13707 w 2184400"/>
              <a:gd name="T3" fmla="*/ 0 h 1117600"/>
              <a:gd name="T4" fmla="*/ 13573 w 2184400"/>
              <a:gd name="T5" fmla="*/ 1128 h 1117600"/>
              <a:gd name="T6" fmla="*/ 57405 w 2184400"/>
              <a:gd name="T7" fmla="*/ 38138 h 1117600"/>
              <a:gd name="T8" fmla="*/ 101237 w 2184400"/>
              <a:gd name="T9" fmla="*/ 1128 h 1117600"/>
              <a:gd name="T10" fmla="*/ 101103 w 2184400"/>
              <a:gd name="T11" fmla="*/ 0 h 1117600"/>
              <a:gd name="T12" fmla="*/ 114743 w 2184400"/>
              <a:gd name="T13" fmla="*/ 0 h 1117600"/>
              <a:gd name="T14" fmla="*/ 114810 w 2184400"/>
              <a:gd name="T15" fmla="*/ 1128 h 1117600"/>
              <a:gd name="T16" fmla="*/ 57405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2" name="任意多边形 21"/>
          <p:cNvSpPr>
            <a:spLocks/>
          </p:cNvSpPr>
          <p:nvPr/>
        </p:nvSpPr>
        <p:spPr bwMode="auto">
          <a:xfrm flipV="1">
            <a:off x="801818" y="2087973"/>
            <a:ext cx="1637976" cy="828693"/>
          </a:xfrm>
          <a:custGeom>
            <a:avLst/>
            <a:gdLst>
              <a:gd name="T0" fmla="*/ 68 w 2184400"/>
              <a:gd name="T1" fmla="*/ 0 h 1117600"/>
              <a:gd name="T2" fmla="*/ 13707 w 2184400"/>
              <a:gd name="T3" fmla="*/ 0 h 1117600"/>
              <a:gd name="T4" fmla="*/ 13573 w 2184400"/>
              <a:gd name="T5" fmla="*/ 1154 h 1117600"/>
              <a:gd name="T6" fmla="*/ 57404 w 2184400"/>
              <a:gd name="T7" fmla="*/ 39042 h 1117600"/>
              <a:gd name="T8" fmla="*/ 101236 w 2184400"/>
              <a:gd name="T9" fmla="*/ 1154 h 1117600"/>
              <a:gd name="T10" fmla="*/ 101102 w 2184400"/>
              <a:gd name="T11" fmla="*/ 0 h 1117600"/>
              <a:gd name="T12" fmla="*/ 114742 w 2184400"/>
              <a:gd name="T13" fmla="*/ 0 h 1117600"/>
              <a:gd name="T14" fmla="*/ 114809 w 2184400"/>
              <a:gd name="T15" fmla="*/ 1154 h 1117600"/>
              <a:gd name="T16" fmla="*/ 57404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4" name="任意多边形 23"/>
          <p:cNvSpPr>
            <a:spLocks/>
          </p:cNvSpPr>
          <p:nvPr/>
        </p:nvSpPr>
        <p:spPr bwMode="auto">
          <a:xfrm flipV="1">
            <a:off x="3697019" y="2087973"/>
            <a:ext cx="1637977" cy="828693"/>
          </a:xfrm>
          <a:custGeom>
            <a:avLst/>
            <a:gdLst>
              <a:gd name="T0" fmla="*/ 68 w 2184400"/>
              <a:gd name="T1" fmla="*/ 0 h 1117600"/>
              <a:gd name="T2" fmla="*/ 13707 w 2184400"/>
              <a:gd name="T3" fmla="*/ 0 h 1117600"/>
              <a:gd name="T4" fmla="*/ 13573 w 2184400"/>
              <a:gd name="T5" fmla="*/ 1154 h 1117600"/>
              <a:gd name="T6" fmla="*/ 57405 w 2184400"/>
              <a:gd name="T7" fmla="*/ 39042 h 1117600"/>
              <a:gd name="T8" fmla="*/ 101237 w 2184400"/>
              <a:gd name="T9" fmla="*/ 1154 h 1117600"/>
              <a:gd name="T10" fmla="*/ 101103 w 2184400"/>
              <a:gd name="T11" fmla="*/ 0 h 1117600"/>
              <a:gd name="T12" fmla="*/ 114743 w 2184400"/>
              <a:gd name="T13" fmla="*/ 0 h 1117600"/>
              <a:gd name="T14" fmla="*/ 114810 w 2184400"/>
              <a:gd name="T15" fmla="*/ 1154 h 1117600"/>
              <a:gd name="T16" fmla="*/ 57405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6" name="任意多边形 25"/>
          <p:cNvSpPr>
            <a:spLocks/>
          </p:cNvSpPr>
          <p:nvPr/>
        </p:nvSpPr>
        <p:spPr bwMode="auto">
          <a:xfrm flipV="1">
            <a:off x="6592222" y="2087973"/>
            <a:ext cx="1637976" cy="828693"/>
          </a:xfrm>
          <a:custGeom>
            <a:avLst/>
            <a:gdLst>
              <a:gd name="T0" fmla="*/ 68 w 2184400"/>
              <a:gd name="T1" fmla="*/ 0 h 1117600"/>
              <a:gd name="T2" fmla="*/ 13707 w 2184400"/>
              <a:gd name="T3" fmla="*/ 0 h 1117600"/>
              <a:gd name="T4" fmla="*/ 13573 w 2184400"/>
              <a:gd name="T5" fmla="*/ 1154 h 1117600"/>
              <a:gd name="T6" fmla="*/ 57404 w 2184400"/>
              <a:gd name="T7" fmla="*/ 39042 h 1117600"/>
              <a:gd name="T8" fmla="*/ 101236 w 2184400"/>
              <a:gd name="T9" fmla="*/ 1154 h 1117600"/>
              <a:gd name="T10" fmla="*/ 101102 w 2184400"/>
              <a:gd name="T11" fmla="*/ 0 h 1117600"/>
              <a:gd name="T12" fmla="*/ 114742 w 2184400"/>
              <a:gd name="T13" fmla="*/ 0 h 1117600"/>
              <a:gd name="T14" fmla="*/ 114809 w 2184400"/>
              <a:gd name="T15" fmla="*/ 1154 h 1117600"/>
              <a:gd name="T16" fmla="*/ 57404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2415" name="文本框 27"/>
          <p:cNvSpPr txBox="1">
            <a:spLocks noChangeArrowheads="1"/>
          </p:cNvSpPr>
          <p:nvPr/>
        </p:nvSpPr>
        <p:spPr bwMode="auto">
          <a:xfrm>
            <a:off x="1245280" y="2574738"/>
            <a:ext cx="736119"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01</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693628" y="2574738"/>
            <a:ext cx="736119"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02</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152428"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03</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626159"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04</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049123"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05</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61421" y="1286157"/>
            <a:ext cx="2068002" cy="903352"/>
            <a:chOff x="376" y="840"/>
            <a:chExt cx="1385" cy="605"/>
          </a:xfrm>
        </p:grpSpPr>
        <p:sp>
          <p:nvSpPr>
            <p:cNvPr id="46109" name="文本框 32"/>
            <p:cNvSpPr txBox="1">
              <a:spLocks noChangeArrowheads="1"/>
            </p:cNvSpPr>
            <p:nvPr/>
          </p:nvSpPr>
          <p:spPr bwMode="auto">
            <a:xfrm>
              <a:off x="376" y="840"/>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5F5F5F"/>
                  </a:solidFill>
                  <a:effectLst/>
                  <a:uLnTx/>
                  <a:uFillTx/>
                  <a:latin typeface="Arial" charset="0"/>
                  <a:ea typeface="微软雅黑" pitchFamily="34" charset="-122"/>
                  <a:cs typeface="+mn-cs"/>
                </a:rPr>
                <a:t>点击输入标题</a:t>
              </a:r>
            </a:p>
          </p:txBody>
        </p:sp>
        <p:sp>
          <p:nvSpPr>
            <p:cNvPr id="46110" name="矩形 33"/>
            <p:cNvSpPr>
              <a:spLocks noChangeArrowheads="1"/>
            </p:cNvSpPr>
            <p:nvPr/>
          </p:nvSpPr>
          <p:spPr bwMode="auto">
            <a:xfrm>
              <a:off x="399" y="1089"/>
              <a:ext cx="1310"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a:t>
              </a: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charset="0"/>
                <a:ea typeface="微软雅黑" pitchFamily="34" charset="-122"/>
                <a:cs typeface="+mn-cs"/>
              </a:endParaRPr>
            </a:p>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Times New Roman" pitchFamily="18" charset="0"/>
              </a:endParaRPr>
            </a:p>
          </p:txBody>
        </p:sp>
      </p:grpSp>
      <p:grpSp>
        <p:nvGrpSpPr>
          <p:cNvPr id="102433" name="Group 33"/>
          <p:cNvGrpSpPr>
            <a:grpSpLocks/>
          </p:cNvGrpSpPr>
          <p:nvPr/>
        </p:nvGrpSpPr>
        <p:grpSpPr bwMode="auto">
          <a:xfrm>
            <a:off x="2075467" y="3814047"/>
            <a:ext cx="2068002" cy="901858"/>
            <a:chOff x="1390" y="2533"/>
            <a:chExt cx="1385" cy="604"/>
          </a:xfrm>
        </p:grpSpPr>
        <p:sp>
          <p:nvSpPr>
            <p:cNvPr id="46107" name="文本框 34"/>
            <p:cNvSpPr txBox="1">
              <a:spLocks noChangeArrowheads="1"/>
            </p:cNvSpPr>
            <p:nvPr/>
          </p:nvSpPr>
          <p:spPr bwMode="auto">
            <a:xfrm>
              <a:off x="1390" y="2533"/>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5F5F5F"/>
                  </a:solidFill>
                  <a:effectLst/>
                  <a:uLnTx/>
                  <a:uFillTx/>
                  <a:latin typeface="Arial" charset="0"/>
                  <a:ea typeface="微软雅黑" pitchFamily="34" charset="-122"/>
                  <a:cs typeface="+mn-cs"/>
                </a:rPr>
                <a:t>点击输入标题</a:t>
              </a:r>
            </a:p>
          </p:txBody>
        </p:sp>
        <p:sp>
          <p:nvSpPr>
            <p:cNvPr id="46108" name="矩形 35"/>
            <p:cNvSpPr>
              <a:spLocks noChangeArrowheads="1"/>
            </p:cNvSpPr>
            <p:nvPr/>
          </p:nvSpPr>
          <p:spPr bwMode="auto">
            <a:xfrm>
              <a:off x="1413" y="2781"/>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a:t>
              </a: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charset="0"/>
                <a:ea typeface="微软雅黑" pitchFamily="34" charset="-122"/>
                <a:cs typeface="+mn-cs"/>
              </a:endParaRPr>
            </a:p>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Times New Roman" pitchFamily="18" charset="0"/>
              </a:endParaRPr>
            </a:p>
          </p:txBody>
        </p:sp>
      </p:grpSp>
      <p:grpSp>
        <p:nvGrpSpPr>
          <p:cNvPr id="102434" name="Group 34"/>
          <p:cNvGrpSpPr>
            <a:grpSpLocks/>
          </p:cNvGrpSpPr>
          <p:nvPr/>
        </p:nvGrpSpPr>
        <p:grpSpPr bwMode="auto">
          <a:xfrm>
            <a:off x="4979629" y="3814047"/>
            <a:ext cx="2068001" cy="901858"/>
            <a:chOff x="3335" y="2533"/>
            <a:chExt cx="1385" cy="604"/>
          </a:xfrm>
        </p:grpSpPr>
        <p:sp>
          <p:nvSpPr>
            <p:cNvPr id="46105" name="文本框 36"/>
            <p:cNvSpPr txBox="1">
              <a:spLocks noChangeArrowheads="1"/>
            </p:cNvSpPr>
            <p:nvPr/>
          </p:nvSpPr>
          <p:spPr bwMode="auto">
            <a:xfrm>
              <a:off x="3335" y="2533"/>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5F5F5F"/>
                  </a:solidFill>
                  <a:effectLst/>
                  <a:uLnTx/>
                  <a:uFillTx/>
                  <a:latin typeface="Arial" charset="0"/>
                  <a:ea typeface="微软雅黑" pitchFamily="34" charset="-122"/>
                  <a:cs typeface="+mn-cs"/>
                </a:rPr>
                <a:t>点击输入标题</a:t>
              </a:r>
            </a:p>
          </p:txBody>
        </p:sp>
        <p:sp>
          <p:nvSpPr>
            <p:cNvPr id="46106" name="矩形 37"/>
            <p:cNvSpPr>
              <a:spLocks noChangeArrowheads="1"/>
            </p:cNvSpPr>
            <p:nvPr/>
          </p:nvSpPr>
          <p:spPr bwMode="auto">
            <a:xfrm>
              <a:off x="3358" y="2781"/>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a:t>
              </a: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charset="0"/>
                <a:ea typeface="微软雅黑" pitchFamily="34" charset="-122"/>
                <a:cs typeface="+mn-cs"/>
              </a:endParaRPr>
            </a:p>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Times New Roman" pitchFamily="18" charset="0"/>
              </a:endParaRPr>
            </a:p>
          </p:txBody>
        </p:sp>
      </p:grpSp>
      <p:grpSp>
        <p:nvGrpSpPr>
          <p:cNvPr id="102432" name="Group 32"/>
          <p:cNvGrpSpPr>
            <a:grpSpLocks/>
          </p:cNvGrpSpPr>
          <p:nvPr/>
        </p:nvGrpSpPr>
        <p:grpSpPr bwMode="auto">
          <a:xfrm>
            <a:off x="6363770" y="1286157"/>
            <a:ext cx="2068002" cy="903352"/>
            <a:chOff x="4262" y="840"/>
            <a:chExt cx="1385" cy="605"/>
          </a:xfrm>
        </p:grpSpPr>
        <p:sp>
          <p:nvSpPr>
            <p:cNvPr id="46103" name="文本框 38"/>
            <p:cNvSpPr txBox="1">
              <a:spLocks noChangeArrowheads="1"/>
            </p:cNvSpPr>
            <p:nvPr/>
          </p:nvSpPr>
          <p:spPr bwMode="auto">
            <a:xfrm>
              <a:off x="4262" y="840"/>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5F5F5F"/>
                  </a:solidFill>
                  <a:effectLst/>
                  <a:uLnTx/>
                  <a:uFillTx/>
                  <a:latin typeface="Arial" charset="0"/>
                  <a:ea typeface="微软雅黑" pitchFamily="34" charset="-122"/>
                  <a:cs typeface="+mn-cs"/>
                </a:rPr>
                <a:t>点击输入标题</a:t>
              </a:r>
            </a:p>
          </p:txBody>
        </p:sp>
        <p:sp>
          <p:nvSpPr>
            <p:cNvPr id="46104" name="矩形 39"/>
            <p:cNvSpPr>
              <a:spLocks noChangeArrowheads="1"/>
            </p:cNvSpPr>
            <p:nvPr/>
          </p:nvSpPr>
          <p:spPr bwMode="auto">
            <a:xfrm>
              <a:off x="4285" y="1089"/>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a:t>
              </a: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charset="0"/>
                <a:ea typeface="微软雅黑" pitchFamily="34" charset="-122"/>
                <a:cs typeface="+mn-cs"/>
              </a:endParaRPr>
            </a:p>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Times New Roman" pitchFamily="18" charset="0"/>
              </a:endParaRPr>
            </a:p>
          </p:txBody>
        </p:sp>
      </p:grpSp>
      <p:grpSp>
        <p:nvGrpSpPr>
          <p:cNvPr id="102431" name="Group 31"/>
          <p:cNvGrpSpPr>
            <a:grpSpLocks/>
          </p:cNvGrpSpPr>
          <p:nvPr/>
        </p:nvGrpSpPr>
        <p:grpSpPr bwMode="auto">
          <a:xfrm>
            <a:off x="3502911" y="1286157"/>
            <a:ext cx="2066508" cy="903352"/>
            <a:chOff x="2346" y="840"/>
            <a:chExt cx="1384" cy="605"/>
          </a:xfrm>
        </p:grpSpPr>
        <p:sp>
          <p:nvSpPr>
            <p:cNvPr id="46101" name="文本框 40"/>
            <p:cNvSpPr txBox="1">
              <a:spLocks noChangeArrowheads="1"/>
            </p:cNvSpPr>
            <p:nvPr/>
          </p:nvSpPr>
          <p:spPr bwMode="auto">
            <a:xfrm>
              <a:off x="2346" y="840"/>
              <a:ext cx="1384"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5F5F5F"/>
                  </a:solidFill>
                  <a:effectLst/>
                  <a:uLnTx/>
                  <a:uFillTx/>
                  <a:latin typeface="Arial" charset="0"/>
                  <a:ea typeface="微软雅黑" pitchFamily="34" charset="-122"/>
                  <a:cs typeface="+mn-cs"/>
                </a:rPr>
                <a:t>点击输入标题</a:t>
              </a:r>
            </a:p>
          </p:txBody>
        </p:sp>
        <p:sp>
          <p:nvSpPr>
            <p:cNvPr id="46102" name="矩形 41"/>
            <p:cNvSpPr>
              <a:spLocks noChangeArrowheads="1"/>
            </p:cNvSpPr>
            <p:nvPr/>
          </p:nvSpPr>
          <p:spPr bwMode="auto">
            <a:xfrm>
              <a:off x="2369" y="1089"/>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a:t>
              </a: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charset="0"/>
                <a:ea typeface="微软雅黑" pitchFamily="34" charset="-122"/>
                <a:cs typeface="+mn-cs"/>
              </a:endParaRPr>
            </a:p>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Times New Roman" pitchFamily="18" charset="0"/>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2848777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自定义 5">
      <a:dk1>
        <a:sysClr val="windowText" lastClr="000000"/>
      </a:dk1>
      <a:lt1>
        <a:sysClr val="window" lastClr="FFFFFF"/>
      </a:lt1>
      <a:dk2>
        <a:srgbClr val="17406D"/>
      </a:dk2>
      <a:lt2>
        <a:srgbClr val="2190C8"/>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2190C8"/>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9">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0">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1">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12">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3">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4">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5">
        <a:dk1>
          <a:srgbClr val="000000"/>
        </a:dk1>
        <a:lt1>
          <a:srgbClr val="FFFFFF"/>
        </a:lt1>
        <a:dk2>
          <a:srgbClr val="0099CC"/>
        </a:dk2>
        <a:lt2>
          <a:srgbClr val="3399FF"/>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TotalTime>
  <Words>4079</Words>
  <Application>Microsoft Office PowerPoint</Application>
  <PresentationFormat>全屏显示(16:9)</PresentationFormat>
  <Paragraphs>294</Paragraphs>
  <Slides>28</Slides>
  <Notes>18</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第一PPT，www.1ppt.com</vt: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太平洋保险</dc:title>
  <dc:creator>第一PPT</dc:creator>
  <cp:keywords>www.1ppt.com</cp:keywords>
  <cp:lastModifiedBy>Windows User</cp:lastModifiedBy>
  <cp:revision>16</cp:revision>
  <dcterms:created xsi:type="dcterms:W3CDTF">2016-12-25T02:27:54Z</dcterms:created>
  <dcterms:modified xsi:type="dcterms:W3CDTF">2019-04-10T07:43:44Z</dcterms:modified>
</cp:coreProperties>
</file>