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2" r:id="rId9"/>
    <p:sldId id="263" r:id="rId10"/>
    <p:sldId id="265" r:id="rId11"/>
    <p:sldId id="264" r:id="rId12"/>
    <p:sldId id="266" r:id="rId13"/>
    <p:sldId id="267" r:id="rId14"/>
    <p:sldId id="268" r:id="rId15"/>
    <p:sldId id="269" r:id="rId16"/>
    <p:sldId id="275" r:id="rId17"/>
    <p:sldId id="270" r:id="rId18"/>
    <p:sldId id="271" r:id="rId19"/>
    <p:sldId id="272" r:id="rId20"/>
    <p:sldId id="273" r:id="rId21"/>
    <p:sldId id="274" r:id="rId22"/>
    <p:sldId id="278" r:id="rId23"/>
    <p:sldId id="276" r:id="rId24"/>
    <p:sldId id="277" r:id="rId25"/>
    <p:sldId id="280" r:id="rId26"/>
    <p:sldId id="279"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27D01"/>
    <a:srgbClr val="633017"/>
    <a:srgbClr val="E3DEDA"/>
    <a:srgbClr val="A95A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33" d="100"/>
          <a:sy n="33" d="100"/>
        </p:scale>
        <p:origin x="-1038" y="-211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doughnutChart>
        <c:varyColors val="1"/>
        <c:ser>
          <c:idx val="0"/>
          <c:order val="0"/>
          <c:tx>
            <c:strRef>
              <c:f>Sheet1!$B$1</c:f>
              <c:strCache>
                <c:ptCount val="1"/>
                <c:pt idx="0">
                  <c:v>Sales</c:v>
                </c:pt>
              </c:strCache>
            </c:strRef>
          </c:tx>
          <c:spPr>
            <a:gradFill>
              <a:gsLst>
                <a:gs pos="0">
                  <a:srgbClr val="E30000"/>
                </a:gs>
                <a:gs pos="100000">
                  <a:srgbClr val="760303"/>
                </a:gs>
              </a:gsLst>
              <a:lin ang="5400000" scaled="0"/>
            </a:gradFill>
            <a:effectLst>
              <a:outerShdw blurRad="203200" dist="152400" dir="2700000" algn="tl" rotWithShape="0">
                <a:prstClr val="black">
                  <a:alpha val="60000"/>
                </a:prstClr>
              </a:outerShdw>
            </a:effectLst>
          </c:spPr>
          <c:dPt>
            <c:idx val="0"/>
            <c:bubble3D val="0"/>
            <c:spPr>
              <a:solidFill>
                <a:srgbClr val="627D01"/>
              </a:solidFill>
              <a:effectLst>
                <a:outerShdw blurRad="203200" dist="152400" dir="2700000" algn="tl" rotWithShape="0">
                  <a:prstClr val="black">
                    <a:alpha val="60000"/>
                  </a:prstClr>
                </a:outerShdw>
              </a:effectLst>
            </c:spPr>
          </c:dPt>
          <c:dPt>
            <c:idx val="1"/>
            <c:bubble3D val="0"/>
            <c:spPr>
              <a:solidFill>
                <a:srgbClr val="633017"/>
              </a:solidFill>
              <a:effectLst>
                <a:outerShdw blurRad="203200" dist="152400" dir="2700000" algn="tl" rotWithShape="0">
                  <a:prstClr val="black">
                    <a:alpha val="60000"/>
                  </a:prstClr>
                </a:outerShdw>
              </a:effectLst>
            </c:spPr>
          </c:dPt>
          <c:dPt>
            <c:idx val="2"/>
            <c:bubble3D val="0"/>
            <c:spPr>
              <a:solidFill>
                <a:srgbClr val="627D01"/>
              </a:solidFill>
              <a:effectLst>
                <a:outerShdw blurRad="203200" dist="152400" dir="2700000" algn="tl" rotWithShape="0">
                  <a:prstClr val="black">
                    <a:alpha val="60000"/>
                  </a:prstClr>
                </a:outerShdw>
              </a:effectLst>
            </c:spPr>
          </c:dPt>
          <c:dPt>
            <c:idx val="3"/>
            <c:bubble3D val="0"/>
            <c:spPr>
              <a:solidFill>
                <a:srgbClr val="633017"/>
              </a:solidFill>
              <a:effectLst>
                <a:outerShdw blurRad="203200" dist="152400" dir="2700000" algn="tl" rotWithShape="0">
                  <a:prstClr val="black">
                    <a:alpha val="60000"/>
                  </a:prstClr>
                </a:outerShdw>
              </a:effectLst>
            </c:spPr>
          </c:dPt>
          <c:cat>
            <c:strRef>
              <c:f>Sheet1!$A$2:$A$5</c:f>
              <c:strCache>
                <c:ptCount val="4"/>
                <c:pt idx="0">
                  <c:v>数据1</c:v>
                </c:pt>
                <c:pt idx="1">
                  <c:v>数据2</c:v>
                </c:pt>
                <c:pt idx="2">
                  <c:v>数据3</c:v>
                </c:pt>
                <c:pt idx="3">
                  <c:v>数据4</c:v>
                </c:pt>
              </c:strCache>
            </c:strRef>
          </c:cat>
          <c:val>
            <c:numRef>
              <c:f>Sheet1!$B$2:$B$5</c:f>
              <c:numCache>
                <c:formatCode>General</c:formatCode>
                <c:ptCount val="4"/>
                <c:pt idx="0">
                  <c:v>36</c:v>
                </c:pt>
                <c:pt idx="1">
                  <c:v>28</c:v>
                </c:pt>
                <c:pt idx="2">
                  <c:v>20</c:v>
                </c:pt>
                <c:pt idx="3">
                  <c:v>16</c:v>
                </c:pt>
              </c:numCache>
            </c:numRef>
          </c:val>
        </c:ser>
        <c:dLbls>
          <c:showLegendKey val="0"/>
          <c:showVal val="0"/>
          <c:showCatName val="0"/>
          <c:showSerName val="0"/>
          <c:showPercent val="0"/>
          <c:showBubbleSize val="0"/>
          <c:showLeaderLines val="1"/>
        </c:dLbls>
        <c:firstSliceAng val="0"/>
        <c:holeSize val="56"/>
      </c:doughnutChart>
    </c:plotArea>
    <c:legend>
      <c:legendPos val="b"/>
      <c:legendEntry>
        <c:idx val="0"/>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1"/>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2"/>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3"/>
        <c:txPr>
          <a:bodyPr rot="0" spcFirstLastPara="0" vertOverflow="ellipsis" vert="horz" wrap="square" anchor="ctr" anchorCtr="1"/>
          <a:lstStyle/>
          <a:p>
            <a:pPr>
              <a:defRPr lang="zh-CN" sz="1600" b="0" i="0" u="none" strike="noStrike" kern="1200" baseline="0">
                <a:solidFill>
                  <a:schemeClr val="tx1"/>
                </a:solidFill>
                <a:latin typeface="微软雅黑" panose="020B0503020204020204" charset="-122"/>
                <a:ea typeface="微软雅黑" panose="020B0503020204020204" charset="-122"/>
                <a:cs typeface="Lato Regular"/>
              </a:defRPr>
            </a:pPr>
            <a:endParaRPr lang="zh-CN"/>
          </a:p>
        </c:txPr>
      </c:legendEntry>
      <c:layout/>
      <c:overlay val="0"/>
      <c:txPr>
        <a:bodyPr rot="0" spcFirstLastPara="0" vertOverflow="ellipsis" vert="horz" wrap="square" anchor="ctr" anchorCtr="1"/>
        <a:lstStyle/>
        <a:p>
          <a:pPr>
            <a:defRPr lang="zh-CN" sz="1600" b="0" i="0" u="none" strike="noStrike" kern="1200" baseline="0">
              <a:solidFill>
                <a:schemeClr val="tx1"/>
              </a:solidFill>
              <a:latin typeface="Lato Regular"/>
              <a:ea typeface="微软雅黑" panose="020B0503020204020204" charset="-122"/>
              <a:cs typeface="Lato Regular"/>
            </a:defRPr>
          </a:pPr>
          <a:endParaRPr lang="zh-CN"/>
        </a:p>
      </c:txPr>
    </c:legend>
    <c:plotVisOnly val="1"/>
    <c:dispBlanksAs val="gap"/>
    <c:showDLblsOverMax val="0"/>
  </c:chart>
  <c:txPr>
    <a:bodyPr/>
    <a:lstStyle/>
    <a:p>
      <a:pPr>
        <a:defRPr lang="zh-CN"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3671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27751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2056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25433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7832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56577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8862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6195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1863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5065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0753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9096753" y="645970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2019/4/6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2019/4/6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2019/4/6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68261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
          <p:cNvPicPr>
            <a:picLocks noChangeAspect="1"/>
          </p:cNvPicPr>
          <p:nvPr/>
        </p:nvPicPr>
        <p:blipFill>
          <a:blip r:embed="rId2"/>
          <a:stretch>
            <a:fillRect/>
          </a:stretch>
        </p:blipFill>
        <p:spPr>
          <a:xfrm>
            <a:off x="-589280" y="451485"/>
            <a:ext cx="8199755" cy="5620385"/>
          </a:xfrm>
          <a:prstGeom prst="rect">
            <a:avLst/>
          </a:prstGeom>
        </p:spPr>
      </p:pic>
      <p:pic>
        <p:nvPicPr>
          <p:cNvPr id="5" name="图片 4" descr="60"/>
          <p:cNvPicPr>
            <a:picLocks noChangeAspect="1"/>
          </p:cNvPicPr>
          <p:nvPr/>
        </p:nvPicPr>
        <p:blipFill>
          <a:blip r:embed="rId3"/>
          <a:stretch>
            <a:fillRect/>
          </a:stretch>
        </p:blipFill>
        <p:spPr>
          <a:xfrm>
            <a:off x="9636125" y="83185"/>
            <a:ext cx="2526030" cy="1463675"/>
          </a:xfrm>
          <a:prstGeom prst="rect">
            <a:avLst/>
          </a:prstGeom>
        </p:spPr>
      </p:pic>
      <p:pic>
        <p:nvPicPr>
          <p:cNvPr id="6" name="图片 5" descr="70"/>
          <p:cNvPicPr>
            <a:picLocks noChangeAspect="1"/>
          </p:cNvPicPr>
          <p:nvPr/>
        </p:nvPicPr>
        <p:blipFill>
          <a:blip r:embed="rId4"/>
          <a:stretch>
            <a:fillRect/>
          </a:stretch>
        </p:blipFill>
        <p:spPr>
          <a:xfrm>
            <a:off x="7101840" y="5085080"/>
            <a:ext cx="5429250" cy="2080260"/>
          </a:xfrm>
          <a:prstGeom prst="rect">
            <a:avLst/>
          </a:prstGeom>
        </p:spPr>
      </p:pic>
      <p:pic>
        <p:nvPicPr>
          <p:cNvPr id="8" name="图片 7" descr="9176b85f64fe124ffec744f d51627c0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16750" y="942340"/>
            <a:ext cx="3709670" cy="455422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41" name="任意多边形 40"/>
          <p:cNvSpPr/>
          <p:nvPr/>
        </p:nvSpPr>
        <p:spPr>
          <a:xfrm>
            <a:off x="1874500" y="2097470"/>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633017"/>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sp>
        <p:nvSpPr>
          <p:cNvPr id="42" name="任意多边形 41"/>
          <p:cNvSpPr/>
          <p:nvPr/>
        </p:nvSpPr>
        <p:spPr>
          <a:xfrm>
            <a:off x="5146647" y="2097470"/>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627D01"/>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sp>
        <p:nvSpPr>
          <p:cNvPr id="43" name="任意多边形 42"/>
          <p:cNvSpPr/>
          <p:nvPr/>
        </p:nvSpPr>
        <p:spPr>
          <a:xfrm>
            <a:off x="8418794" y="2097470"/>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633017"/>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grpSp>
        <p:nvGrpSpPr>
          <p:cNvPr id="44" name="组合 43"/>
          <p:cNvGrpSpPr/>
          <p:nvPr/>
        </p:nvGrpSpPr>
        <p:grpSpPr>
          <a:xfrm>
            <a:off x="1099193" y="2568664"/>
            <a:ext cx="1010799" cy="1010800"/>
            <a:chOff x="4565675" y="907548"/>
            <a:chExt cx="1794376" cy="1794376"/>
          </a:xfrm>
        </p:grpSpPr>
        <p:sp>
          <p:nvSpPr>
            <p:cNvPr id="45" name="椭圆 44"/>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46" name="椭圆 45"/>
            <p:cNvSpPr/>
            <p:nvPr/>
          </p:nvSpPr>
          <p:spPr>
            <a:xfrm>
              <a:off x="4776826" y="1118698"/>
              <a:ext cx="1372075" cy="1372076"/>
            </a:xfrm>
            <a:prstGeom prst="ellipse">
              <a:avLst/>
            </a:prstGeom>
            <a:solidFill>
              <a:srgbClr val="633017"/>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grpSp>
      <p:grpSp>
        <p:nvGrpSpPr>
          <p:cNvPr id="47" name="组合 46"/>
          <p:cNvGrpSpPr/>
          <p:nvPr/>
        </p:nvGrpSpPr>
        <p:grpSpPr>
          <a:xfrm>
            <a:off x="4296091" y="2583269"/>
            <a:ext cx="1010799" cy="1010800"/>
            <a:chOff x="4565675" y="907548"/>
            <a:chExt cx="1794376" cy="1794376"/>
          </a:xfrm>
        </p:grpSpPr>
        <p:sp>
          <p:nvSpPr>
            <p:cNvPr id="48" name="椭圆 47"/>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49" name="椭圆 48"/>
            <p:cNvSpPr/>
            <p:nvPr/>
          </p:nvSpPr>
          <p:spPr>
            <a:xfrm>
              <a:off x="4776826" y="1118698"/>
              <a:ext cx="1372075" cy="1372076"/>
            </a:xfrm>
            <a:prstGeom prst="ellipse">
              <a:avLst/>
            </a:prstGeom>
            <a:solidFill>
              <a:srgbClr val="627D01"/>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grpSp>
      <p:grpSp>
        <p:nvGrpSpPr>
          <p:cNvPr id="50" name="组合 49"/>
          <p:cNvGrpSpPr/>
          <p:nvPr/>
        </p:nvGrpSpPr>
        <p:grpSpPr>
          <a:xfrm>
            <a:off x="7589192" y="2595334"/>
            <a:ext cx="1010799" cy="1010800"/>
            <a:chOff x="4565675" y="907548"/>
            <a:chExt cx="1794376" cy="1794376"/>
          </a:xfrm>
        </p:grpSpPr>
        <p:sp>
          <p:nvSpPr>
            <p:cNvPr id="51" name="椭圆 50"/>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52" name="椭圆 51"/>
            <p:cNvSpPr/>
            <p:nvPr/>
          </p:nvSpPr>
          <p:spPr>
            <a:xfrm>
              <a:off x="4776826" y="1118698"/>
              <a:ext cx="1372075" cy="1372076"/>
            </a:xfrm>
            <a:prstGeom prst="ellipse">
              <a:avLst/>
            </a:prstGeom>
            <a:solidFill>
              <a:srgbClr val="633017"/>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grpSp>
      <p:grpSp>
        <p:nvGrpSpPr>
          <p:cNvPr id="53" name="组合 52"/>
          <p:cNvGrpSpPr/>
          <p:nvPr/>
        </p:nvGrpSpPr>
        <p:grpSpPr>
          <a:xfrm>
            <a:off x="1703582" y="1583136"/>
            <a:ext cx="2767968" cy="521970"/>
            <a:chOff x="1703707" y="2072537"/>
            <a:chExt cx="2767968" cy="521970"/>
          </a:xfrm>
        </p:grpSpPr>
        <p:sp>
          <p:nvSpPr>
            <p:cNvPr id="54" name="文本框 53"/>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rgbClr val="633017"/>
                  </a:solidFill>
                  <a:latin typeface="Impact" panose="020B0806030902050204" pitchFamily="34" charset="0"/>
                </a:rPr>
                <a:t>01</a:t>
              </a:r>
            </a:p>
          </p:txBody>
        </p:sp>
        <p:sp>
          <p:nvSpPr>
            <p:cNvPr id="55" name="文本框 54"/>
            <p:cNvSpPr txBox="1"/>
            <p:nvPr/>
          </p:nvSpPr>
          <p:spPr>
            <a:xfrm>
              <a:off x="2385682" y="2077312"/>
              <a:ext cx="2085993" cy="457200"/>
            </a:xfrm>
            <a:prstGeom prst="rect">
              <a:avLst/>
            </a:prstGeom>
            <a:noFill/>
          </p:spPr>
          <p:txBody>
            <a:bodyPr wrap="square" rtlCol="0">
              <a:spAutoFit/>
            </a:bodyPr>
            <a:lstStyle/>
            <a:p>
              <a:r>
                <a:rPr lang="zh-CN" altLang="en-US" sz="2400" dirty="0">
                  <a:solidFill>
                    <a:srgbClr val="633017"/>
                  </a:solidFill>
                  <a:latin typeface="时尚中黑简体" panose="01010104010101010101" pitchFamily="2" charset="-122"/>
                  <a:ea typeface="时尚中黑简体" panose="01010104010101010101" pitchFamily="2" charset="-122"/>
                </a:rPr>
                <a:t>在此添加标题</a:t>
              </a:r>
            </a:p>
          </p:txBody>
        </p:sp>
      </p:grpSp>
      <p:grpSp>
        <p:nvGrpSpPr>
          <p:cNvPr id="56" name="组合 55"/>
          <p:cNvGrpSpPr/>
          <p:nvPr/>
        </p:nvGrpSpPr>
        <p:grpSpPr>
          <a:xfrm>
            <a:off x="5011559" y="1583136"/>
            <a:ext cx="2767968" cy="521970"/>
            <a:chOff x="1703707" y="2072537"/>
            <a:chExt cx="2767968" cy="521970"/>
          </a:xfrm>
        </p:grpSpPr>
        <p:sp>
          <p:nvSpPr>
            <p:cNvPr id="57" name="文本框 56"/>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rgbClr val="627D01"/>
                  </a:solidFill>
                  <a:latin typeface="Impact" panose="020B0806030902050204" pitchFamily="34" charset="0"/>
                </a:rPr>
                <a:t>02</a:t>
              </a:r>
            </a:p>
          </p:txBody>
        </p:sp>
        <p:sp>
          <p:nvSpPr>
            <p:cNvPr id="58" name="文本框 57"/>
            <p:cNvSpPr txBox="1"/>
            <p:nvPr/>
          </p:nvSpPr>
          <p:spPr>
            <a:xfrm>
              <a:off x="2385682" y="2077312"/>
              <a:ext cx="2085993" cy="457200"/>
            </a:xfrm>
            <a:prstGeom prst="rect">
              <a:avLst/>
            </a:prstGeom>
            <a:noFill/>
          </p:spPr>
          <p:txBody>
            <a:bodyPr wrap="square" rtlCol="0">
              <a:spAutoFit/>
            </a:bodyPr>
            <a:lstStyle/>
            <a:p>
              <a:r>
                <a:rPr lang="zh-CN" altLang="en-US" sz="2400" dirty="0">
                  <a:solidFill>
                    <a:srgbClr val="627D01"/>
                  </a:solidFill>
                  <a:latin typeface="时尚中黑简体" panose="01010104010101010101" pitchFamily="2" charset="-122"/>
                  <a:ea typeface="时尚中黑简体" panose="01010104010101010101" pitchFamily="2" charset="-122"/>
                </a:rPr>
                <a:t>在此添加标题</a:t>
              </a:r>
            </a:p>
          </p:txBody>
        </p:sp>
      </p:grpSp>
      <p:grpSp>
        <p:nvGrpSpPr>
          <p:cNvPr id="59" name="组合 58"/>
          <p:cNvGrpSpPr/>
          <p:nvPr/>
        </p:nvGrpSpPr>
        <p:grpSpPr>
          <a:xfrm>
            <a:off x="8268527" y="1583136"/>
            <a:ext cx="2767968" cy="521970"/>
            <a:chOff x="1703707" y="2072537"/>
            <a:chExt cx="2767968" cy="521970"/>
          </a:xfrm>
        </p:grpSpPr>
        <p:sp>
          <p:nvSpPr>
            <p:cNvPr id="60" name="文本框 59"/>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rgbClr val="633017"/>
                  </a:solidFill>
                  <a:latin typeface="Impact" panose="020B0806030902050204" pitchFamily="34" charset="0"/>
                </a:rPr>
                <a:t>03</a:t>
              </a:r>
            </a:p>
          </p:txBody>
        </p:sp>
        <p:sp>
          <p:nvSpPr>
            <p:cNvPr id="61" name="文本框 60"/>
            <p:cNvSpPr txBox="1"/>
            <p:nvPr/>
          </p:nvSpPr>
          <p:spPr>
            <a:xfrm>
              <a:off x="2385682" y="2077312"/>
              <a:ext cx="2085993" cy="457200"/>
            </a:xfrm>
            <a:prstGeom prst="rect">
              <a:avLst/>
            </a:prstGeom>
            <a:noFill/>
          </p:spPr>
          <p:txBody>
            <a:bodyPr wrap="square" rtlCol="0">
              <a:spAutoFit/>
            </a:bodyPr>
            <a:lstStyle/>
            <a:p>
              <a:r>
                <a:rPr lang="zh-CN" altLang="en-US" sz="2400" dirty="0">
                  <a:solidFill>
                    <a:srgbClr val="633017"/>
                  </a:solidFill>
                  <a:latin typeface="时尚中黑简体" panose="01010104010101010101" pitchFamily="2" charset="-122"/>
                  <a:ea typeface="时尚中黑简体" panose="01010104010101010101" pitchFamily="2" charset="-122"/>
                </a:rPr>
                <a:t>在此添加标题</a:t>
              </a:r>
            </a:p>
          </p:txBody>
        </p:sp>
      </p:grpSp>
      <p:grpSp>
        <p:nvGrpSpPr>
          <p:cNvPr id="62" name="组合 61"/>
          <p:cNvGrpSpPr/>
          <p:nvPr/>
        </p:nvGrpSpPr>
        <p:grpSpPr>
          <a:xfrm>
            <a:off x="1425958" y="2930838"/>
            <a:ext cx="382345" cy="337559"/>
            <a:chOff x="10044251" y="4522834"/>
            <a:chExt cx="745082" cy="657806"/>
          </a:xfrm>
          <a:solidFill>
            <a:schemeClr val="bg1"/>
          </a:solidFill>
          <a:effectLst/>
        </p:grpSpPr>
        <p:sp>
          <p:nvSpPr>
            <p:cNvPr id="63"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4" name="Freeform 424"/>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5" name="Freeform 425"/>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6" name="Freeform 426"/>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7"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8" name="Freeform 428"/>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9"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70" name="组合 69"/>
          <p:cNvGrpSpPr/>
          <p:nvPr/>
        </p:nvGrpSpPr>
        <p:grpSpPr>
          <a:xfrm>
            <a:off x="4609034" y="2915412"/>
            <a:ext cx="372723" cy="337931"/>
            <a:chOff x="10054349" y="2685014"/>
            <a:chExt cx="726328" cy="658528"/>
          </a:xfrm>
          <a:solidFill>
            <a:schemeClr val="bg1"/>
          </a:solidFill>
          <a:effectLst/>
        </p:grpSpPr>
        <p:sp>
          <p:nvSpPr>
            <p:cNvPr id="71"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2" name="Freeform 441"/>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3" name="Freeform 442"/>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4" name="Freeform 443"/>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5" name="Freeform 444"/>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6" name="Freeform 445"/>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7" name="Freeform 446"/>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8" name="Freeform 447"/>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9" name="Freeform 448"/>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0" name="Freeform 449"/>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1" name="Freeform 450"/>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2"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3" name="Freeform 452"/>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4"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5" name="Freeform 454"/>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6"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87" name="组合 86"/>
          <p:cNvGrpSpPr/>
          <p:nvPr/>
        </p:nvGrpSpPr>
        <p:grpSpPr>
          <a:xfrm>
            <a:off x="7942252" y="2896656"/>
            <a:ext cx="271565" cy="405923"/>
            <a:chOff x="10182016" y="3597432"/>
            <a:chExt cx="481093" cy="719115"/>
          </a:xfrm>
          <a:solidFill>
            <a:schemeClr val="bg1"/>
          </a:solidFill>
          <a:effectLst/>
        </p:grpSpPr>
        <p:sp>
          <p:nvSpPr>
            <p:cNvPr id="88" name="Freeform 456"/>
            <p:cNvSpPr>
              <a:spLocks noEditPoints="1"/>
            </p:cNvSpPr>
            <p:nvPr/>
          </p:nvSpPr>
          <p:spPr bwMode="auto">
            <a:xfrm>
              <a:off x="10274339" y="3841224"/>
              <a:ext cx="388770" cy="347657"/>
            </a:xfrm>
            <a:custGeom>
              <a:avLst/>
              <a:gdLst>
                <a:gd name="T0" fmla="*/ 148 w 228"/>
                <a:gd name="T1" fmla="*/ 0 h 204"/>
                <a:gd name="T2" fmla="*/ 148 w 228"/>
                <a:gd name="T3" fmla="*/ 0 h 204"/>
                <a:gd name="T4" fmla="*/ 114 w 228"/>
                <a:gd name="T5" fmla="*/ 13 h 204"/>
                <a:gd name="T6" fmla="*/ 80 w 228"/>
                <a:gd name="T7" fmla="*/ 0 h 204"/>
                <a:gd name="T8" fmla="*/ 0 w 228"/>
                <a:gd name="T9" fmla="*/ 80 h 204"/>
                <a:gd name="T10" fmla="*/ 0 w 228"/>
                <a:gd name="T11" fmla="*/ 98 h 204"/>
                <a:gd name="T12" fmla="*/ 7 w 228"/>
                <a:gd name="T13" fmla="*/ 84 h 204"/>
                <a:gd name="T14" fmla="*/ 17 w 228"/>
                <a:gd name="T15" fmla="*/ 84 h 204"/>
                <a:gd name="T16" fmla="*/ 93 w 228"/>
                <a:gd name="T17" fmla="*/ 137 h 204"/>
                <a:gd name="T18" fmla="*/ 93 w 228"/>
                <a:gd name="T19" fmla="*/ 204 h 204"/>
                <a:gd name="T20" fmla="*/ 104 w 228"/>
                <a:gd name="T21" fmla="*/ 204 h 204"/>
                <a:gd name="T22" fmla="*/ 124 w 228"/>
                <a:gd name="T23" fmla="*/ 204 h 204"/>
                <a:gd name="T24" fmla="*/ 228 w 228"/>
                <a:gd name="T25" fmla="*/ 167 h 204"/>
                <a:gd name="T26" fmla="*/ 228 w 228"/>
                <a:gd name="T27" fmla="*/ 80 h 204"/>
                <a:gd name="T28" fmla="*/ 148 w 228"/>
                <a:gd name="T29" fmla="*/ 0 h 204"/>
                <a:gd name="T30" fmla="*/ 114 w 228"/>
                <a:gd name="T31" fmla="*/ 151 h 204"/>
                <a:gd name="T32" fmla="*/ 101 w 228"/>
                <a:gd name="T33" fmla="*/ 132 h 204"/>
                <a:gd name="T34" fmla="*/ 87 w 228"/>
                <a:gd name="T35" fmla="*/ 112 h 204"/>
                <a:gd name="T36" fmla="*/ 114 w 228"/>
                <a:gd name="T37" fmla="*/ 13 h 204"/>
                <a:gd name="T38" fmla="*/ 141 w 228"/>
                <a:gd name="T39" fmla="*/ 112 h 204"/>
                <a:gd name="T40" fmla="*/ 114 w 228"/>
                <a:gd name="T41" fmla="*/ 15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 h="204">
                  <a:moveTo>
                    <a:pt x="148" y="0"/>
                  </a:moveTo>
                  <a:cubicBezTo>
                    <a:pt x="148" y="0"/>
                    <a:pt x="148" y="0"/>
                    <a:pt x="148" y="0"/>
                  </a:cubicBezTo>
                  <a:cubicBezTo>
                    <a:pt x="114" y="13"/>
                    <a:pt x="114" y="13"/>
                    <a:pt x="114" y="13"/>
                  </a:cubicBezTo>
                  <a:cubicBezTo>
                    <a:pt x="80" y="0"/>
                    <a:pt x="80" y="0"/>
                    <a:pt x="80" y="0"/>
                  </a:cubicBezTo>
                  <a:cubicBezTo>
                    <a:pt x="50" y="9"/>
                    <a:pt x="0" y="30"/>
                    <a:pt x="0" y="80"/>
                  </a:cubicBezTo>
                  <a:cubicBezTo>
                    <a:pt x="0" y="87"/>
                    <a:pt x="0" y="92"/>
                    <a:pt x="0" y="98"/>
                  </a:cubicBezTo>
                  <a:cubicBezTo>
                    <a:pt x="5" y="90"/>
                    <a:pt x="7" y="84"/>
                    <a:pt x="7" y="84"/>
                  </a:cubicBezTo>
                  <a:cubicBezTo>
                    <a:pt x="17" y="84"/>
                    <a:pt x="17" y="84"/>
                    <a:pt x="17" y="84"/>
                  </a:cubicBezTo>
                  <a:cubicBezTo>
                    <a:pt x="17" y="84"/>
                    <a:pt x="33" y="137"/>
                    <a:pt x="93" y="137"/>
                  </a:cubicBezTo>
                  <a:cubicBezTo>
                    <a:pt x="93" y="204"/>
                    <a:pt x="93" y="204"/>
                    <a:pt x="93" y="204"/>
                  </a:cubicBezTo>
                  <a:cubicBezTo>
                    <a:pt x="97" y="204"/>
                    <a:pt x="100" y="204"/>
                    <a:pt x="104" y="204"/>
                  </a:cubicBezTo>
                  <a:cubicBezTo>
                    <a:pt x="124" y="204"/>
                    <a:pt x="124" y="204"/>
                    <a:pt x="124" y="204"/>
                  </a:cubicBezTo>
                  <a:cubicBezTo>
                    <a:pt x="225" y="204"/>
                    <a:pt x="228" y="167"/>
                    <a:pt x="228" y="167"/>
                  </a:cubicBezTo>
                  <a:cubicBezTo>
                    <a:pt x="228" y="167"/>
                    <a:pt x="228" y="154"/>
                    <a:pt x="228" y="80"/>
                  </a:cubicBezTo>
                  <a:cubicBezTo>
                    <a:pt x="228" y="30"/>
                    <a:pt x="178" y="9"/>
                    <a:pt x="148" y="0"/>
                  </a:cubicBezTo>
                  <a:close/>
                  <a:moveTo>
                    <a:pt x="114" y="151"/>
                  </a:moveTo>
                  <a:cubicBezTo>
                    <a:pt x="101" y="132"/>
                    <a:pt x="101" y="132"/>
                    <a:pt x="101" y="132"/>
                  </a:cubicBezTo>
                  <a:cubicBezTo>
                    <a:pt x="87" y="112"/>
                    <a:pt x="87" y="112"/>
                    <a:pt x="87" y="112"/>
                  </a:cubicBezTo>
                  <a:cubicBezTo>
                    <a:pt x="114" y="13"/>
                    <a:pt x="114" y="13"/>
                    <a:pt x="114" y="13"/>
                  </a:cubicBezTo>
                  <a:cubicBezTo>
                    <a:pt x="141" y="112"/>
                    <a:pt x="141" y="112"/>
                    <a:pt x="141" y="112"/>
                  </a:cubicBezTo>
                  <a:lnTo>
                    <a:pt x="11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9" name="Oval 457"/>
            <p:cNvSpPr>
              <a:spLocks noChangeArrowheads="1"/>
            </p:cNvSpPr>
            <p:nvPr/>
          </p:nvSpPr>
          <p:spPr bwMode="auto">
            <a:xfrm>
              <a:off x="10371712" y="3597432"/>
              <a:ext cx="195467" cy="22792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90" name="Freeform 458"/>
            <p:cNvSpPr/>
            <p:nvPr/>
          </p:nvSpPr>
          <p:spPr bwMode="auto">
            <a:xfrm>
              <a:off x="10241882" y="4125408"/>
              <a:ext cx="108913" cy="109634"/>
            </a:xfrm>
            <a:custGeom>
              <a:avLst/>
              <a:gdLst>
                <a:gd name="T0" fmla="*/ 20 w 64"/>
                <a:gd name="T1" fmla="*/ 2 h 64"/>
                <a:gd name="T2" fmla="*/ 0 w 64"/>
                <a:gd name="T3" fmla="*/ 32 h 64"/>
                <a:gd name="T4" fmla="*/ 32 w 64"/>
                <a:gd name="T5" fmla="*/ 64 h 64"/>
                <a:gd name="T6" fmla="*/ 64 w 64"/>
                <a:gd name="T7" fmla="*/ 32 h 64"/>
                <a:gd name="T8" fmla="*/ 64 w 64"/>
                <a:gd name="T9" fmla="*/ 31 h 64"/>
                <a:gd name="T10" fmla="*/ 32 w 64"/>
                <a:gd name="T11" fmla="*/ 0 h 64"/>
                <a:gd name="T12" fmla="*/ 20 w 64"/>
                <a:gd name="T13" fmla="*/ 2 h 64"/>
              </a:gdLst>
              <a:ahLst/>
              <a:cxnLst>
                <a:cxn ang="0">
                  <a:pos x="T0" y="T1"/>
                </a:cxn>
                <a:cxn ang="0">
                  <a:pos x="T2" y="T3"/>
                </a:cxn>
                <a:cxn ang="0">
                  <a:pos x="T4" y="T5"/>
                </a:cxn>
                <a:cxn ang="0">
                  <a:pos x="T6" y="T7"/>
                </a:cxn>
                <a:cxn ang="0">
                  <a:pos x="T8" y="T9"/>
                </a:cxn>
                <a:cxn ang="0">
                  <a:pos x="T10" y="T11"/>
                </a:cxn>
                <a:cxn ang="0">
                  <a:pos x="T12" y="T13"/>
                </a:cxn>
              </a:cxnLst>
              <a:rect l="0" t="0" r="r" b="b"/>
              <a:pathLst>
                <a:path w="64" h="64">
                  <a:moveTo>
                    <a:pt x="20" y="2"/>
                  </a:moveTo>
                  <a:cubicBezTo>
                    <a:pt x="8" y="7"/>
                    <a:pt x="0" y="18"/>
                    <a:pt x="0" y="32"/>
                  </a:cubicBezTo>
                  <a:cubicBezTo>
                    <a:pt x="0" y="49"/>
                    <a:pt x="14" y="64"/>
                    <a:pt x="32" y="64"/>
                  </a:cubicBezTo>
                  <a:cubicBezTo>
                    <a:pt x="50" y="64"/>
                    <a:pt x="64" y="49"/>
                    <a:pt x="64" y="32"/>
                  </a:cubicBezTo>
                  <a:cubicBezTo>
                    <a:pt x="64" y="32"/>
                    <a:pt x="64" y="31"/>
                    <a:pt x="64" y="31"/>
                  </a:cubicBezTo>
                  <a:cubicBezTo>
                    <a:pt x="64" y="14"/>
                    <a:pt x="49" y="0"/>
                    <a:pt x="32" y="0"/>
                  </a:cubicBezTo>
                  <a:cubicBezTo>
                    <a:pt x="28" y="0"/>
                    <a:pt x="24" y="1"/>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91" name="Freeform 459"/>
            <p:cNvSpPr>
              <a:spLocks noEditPoints="1"/>
            </p:cNvSpPr>
            <p:nvPr/>
          </p:nvSpPr>
          <p:spPr bwMode="auto">
            <a:xfrm>
              <a:off x="10182016" y="4011446"/>
              <a:ext cx="228646" cy="305101"/>
            </a:xfrm>
            <a:custGeom>
              <a:avLst/>
              <a:gdLst>
                <a:gd name="T0" fmla="*/ 66 w 134"/>
                <a:gd name="T1" fmla="*/ 0 h 179"/>
                <a:gd name="T2" fmla="*/ 54 w 134"/>
                <a:gd name="T3" fmla="*/ 18 h 179"/>
                <a:gd name="T4" fmla="*/ 0 w 134"/>
                <a:gd name="T5" fmla="*/ 48 h 179"/>
                <a:gd name="T6" fmla="*/ 0 w 134"/>
                <a:gd name="T7" fmla="*/ 117 h 179"/>
                <a:gd name="T8" fmla="*/ 66 w 134"/>
                <a:gd name="T9" fmla="*/ 179 h 179"/>
                <a:gd name="T10" fmla="*/ 134 w 134"/>
                <a:gd name="T11" fmla="*/ 116 h 179"/>
                <a:gd name="T12" fmla="*/ 134 w 134"/>
                <a:gd name="T13" fmla="*/ 104 h 179"/>
                <a:gd name="T14" fmla="*/ 134 w 134"/>
                <a:gd name="T15" fmla="*/ 48 h 179"/>
                <a:gd name="T16" fmla="*/ 66 w 134"/>
                <a:gd name="T17" fmla="*/ 0 h 179"/>
                <a:gd name="T18" fmla="*/ 107 w 134"/>
                <a:gd name="T19" fmla="*/ 99 h 179"/>
                <a:gd name="T20" fmla="*/ 107 w 134"/>
                <a:gd name="T21" fmla="*/ 100 h 179"/>
                <a:gd name="T22" fmla="*/ 67 w 134"/>
                <a:gd name="T23" fmla="*/ 139 h 179"/>
                <a:gd name="T24" fmla="*/ 27 w 134"/>
                <a:gd name="T25" fmla="*/ 99 h 179"/>
                <a:gd name="T26" fmla="*/ 54 w 134"/>
                <a:gd name="T27" fmla="*/ 60 h 179"/>
                <a:gd name="T28" fmla="*/ 67 w 134"/>
                <a:gd name="T29" fmla="*/ 58 h 179"/>
                <a:gd name="T30" fmla="*/ 107 w 134"/>
                <a:gd name="T31" fmla="*/ 9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 h="179">
                  <a:moveTo>
                    <a:pt x="66" y="0"/>
                  </a:moveTo>
                  <a:cubicBezTo>
                    <a:pt x="66" y="0"/>
                    <a:pt x="62" y="9"/>
                    <a:pt x="54" y="18"/>
                  </a:cubicBezTo>
                  <a:cubicBezTo>
                    <a:pt x="44" y="30"/>
                    <a:pt x="27" y="45"/>
                    <a:pt x="0" y="48"/>
                  </a:cubicBezTo>
                  <a:cubicBezTo>
                    <a:pt x="0" y="117"/>
                    <a:pt x="0" y="117"/>
                    <a:pt x="0" y="117"/>
                  </a:cubicBezTo>
                  <a:cubicBezTo>
                    <a:pt x="0" y="153"/>
                    <a:pt x="66" y="179"/>
                    <a:pt x="66" y="179"/>
                  </a:cubicBezTo>
                  <a:cubicBezTo>
                    <a:pt x="124" y="164"/>
                    <a:pt x="134" y="116"/>
                    <a:pt x="134" y="116"/>
                  </a:cubicBezTo>
                  <a:cubicBezTo>
                    <a:pt x="134" y="104"/>
                    <a:pt x="134" y="104"/>
                    <a:pt x="134" y="104"/>
                  </a:cubicBezTo>
                  <a:cubicBezTo>
                    <a:pt x="134" y="48"/>
                    <a:pt x="134" y="48"/>
                    <a:pt x="134" y="48"/>
                  </a:cubicBezTo>
                  <a:cubicBezTo>
                    <a:pt x="81" y="46"/>
                    <a:pt x="66" y="0"/>
                    <a:pt x="66" y="0"/>
                  </a:cubicBezTo>
                  <a:close/>
                  <a:moveTo>
                    <a:pt x="107" y="99"/>
                  </a:moveTo>
                  <a:cubicBezTo>
                    <a:pt x="107" y="99"/>
                    <a:pt x="107" y="100"/>
                    <a:pt x="107" y="100"/>
                  </a:cubicBezTo>
                  <a:cubicBezTo>
                    <a:pt x="106" y="122"/>
                    <a:pt x="89" y="139"/>
                    <a:pt x="67" y="139"/>
                  </a:cubicBezTo>
                  <a:cubicBezTo>
                    <a:pt x="45" y="139"/>
                    <a:pt x="27" y="121"/>
                    <a:pt x="27" y="99"/>
                  </a:cubicBezTo>
                  <a:cubicBezTo>
                    <a:pt x="27" y="81"/>
                    <a:pt x="38" y="66"/>
                    <a:pt x="54" y="60"/>
                  </a:cubicBezTo>
                  <a:cubicBezTo>
                    <a:pt x="58" y="59"/>
                    <a:pt x="63" y="58"/>
                    <a:pt x="67" y="58"/>
                  </a:cubicBezTo>
                  <a:cubicBezTo>
                    <a:pt x="89" y="58"/>
                    <a:pt x="107" y="76"/>
                    <a:pt x="10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sp>
        <p:nvSpPr>
          <p:cNvPr id="92" name="文本框 91"/>
          <p:cNvSpPr txBox="1"/>
          <p:nvPr/>
        </p:nvSpPr>
        <p:spPr>
          <a:xfrm>
            <a:off x="2316236" y="2639532"/>
            <a:ext cx="1742449" cy="985520"/>
          </a:xfrm>
          <a:prstGeom prst="rect">
            <a:avLst/>
          </a:prstGeom>
          <a:noFill/>
        </p:spPr>
        <p:txBody>
          <a:bodyPr wrap="square" lIns="91440" tIns="45720" rIns="91440" bIns="45720" rtlCol="0">
            <a:spAutoFit/>
          </a:bodyPr>
          <a:lstStyle/>
          <a:p>
            <a:r>
              <a:rPr lang="zh-CN" altLang="en-US" sz="1465" dirty="0">
                <a:solidFill>
                  <a:schemeClr val="tx1"/>
                </a:solidFill>
                <a:latin typeface="黑体" panose="02010600030101010101" charset="-122"/>
                <a:ea typeface="黑体" panose="02010600030101010101" charset="-122"/>
              </a:rPr>
              <a:t>单击此处添加文本单击此处添加单击此处添加文本单击此处加</a:t>
            </a:r>
          </a:p>
        </p:txBody>
      </p:sp>
      <p:sp>
        <p:nvSpPr>
          <p:cNvPr id="93" name="文本框 92"/>
          <p:cNvSpPr txBox="1"/>
          <p:nvPr/>
        </p:nvSpPr>
        <p:spPr>
          <a:xfrm>
            <a:off x="5609803" y="2639532"/>
            <a:ext cx="1742449" cy="1001395"/>
          </a:xfrm>
          <a:prstGeom prst="rect">
            <a:avLst/>
          </a:prstGeom>
          <a:noFill/>
        </p:spPr>
        <p:txBody>
          <a:bodyPr wrap="square" lIns="91440" tIns="45720" rIns="91440" bIns="45720" rtlCol="0">
            <a:spAutoFit/>
          </a:bodyPr>
          <a:lstStyle/>
          <a:p>
            <a:r>
              <a:rPr lang="zh-CN" altLang="en-US" sz="1465" dirty="0">
                <a:solidFill>
                  <a:schemeClr val="tx1"/>
                </a:solidFill>
                <a:latin typeface="黑体" panose="02010600030101010101" charset="-122"/>
                <a:ea typeface="黑体" panose="02010600030101010101" charset="-122"/>
              </a:rPr>
              <a:t>单击此处添加文本单击此处添加单击此处添加文本单击此处加</a:t>
            </a:r>
          </a:p>
        </p:txBody>
      </p:sp>
      <p:sp>
        <p:nvSpPr>
          <p:cNvPr id="94" name="文本框 93"/>
          <p:cNvSpPr txBox="1"/>
          <p:nvPr/>
        </p:nvSpPr>
        <p:spPr>
          <a:xfrm>
            <a:off x="8899914" y="2639532"/>
            <a:ext cx="1742449" cy="1001395"/>
          </a:xfrm>
          <a:prstGeom prst="rect">
            <a:avLst/>
          </a:prstGeom>
          <a:noFill/>
        </p:spPr>
        <p:txBody>
          <a:bodyPr wrap="square" lIns="91440" tIns="45720" rIns="91440" bIns="45720" rtlCol="0">
            <a:spAutoFit/>
          </a:bodyPr>
          <a:lstStyle/>
          <a:p>
            <a:r>
              <a:rPr lang="zh-CN" altLang="en-US" sz="1465" dirty="0">
                <a:solidFill>
                  <a:schemeClr val="tx1"/>
                </a:solidFill>
                <a:latin typeface="黑体" panose="02010600030101010101" charset="-122"/>
                <a:ea typeface="黑体" panose="02010600030101010101" charset="-122"/>
              </a:rPr>
              <a:t>单击此处添加文本单击此处添加单击此处添加文本单击此处加</a:t>
            </a:r>
          </a:p>
        </p:txBody>
      </p:sp>
      <p:cxnSp>
        <p:nvCxnSpPr>
          <p:cNvPr id="95" name="直接连接符 94"/>
          <p:cNvCxnSpPr/>
          <p:nvPr/>
        </p:nvCxnSpPr>
        <p:spPr>
          <a:xfrm>
            <a:off x="1710791" y="4393658"/>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6" name="矩形 95"/>
          <p:cNvSpPr/>
          <p:nvPr/>
        </p:nvSpPr>
        <p:spPr>
          <a:xfrm>
            <a:off x="2628064" y="4680729"/>
            <a:ext cx="8014047" cy="908050"/>
          </a:xfrm>
          <a:prstGeom prst="rect">
            <a:avLst/>
          </a:prstGeom>
        </p:spPr>
        <p:txBody>
          <a:bodyPr wrap="square" lIns="91440" tIns="45720" rIns="91440" bIns="45720">
            <a:spAutoFit/>
          </a:bodyPr>
          <a:lstStyle/>
          <a:p>
            <a:pPr>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单击此处添加段落文本单击此处添加段落文本单击此处添加段落文本单击此处添加段落文本</a:t>
            </a:r>
          </a:p>
          <a:p>
            <a:pPr>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单击此处添加段落文本单击此处添加段落文本单击此处添加段落文本单击此处添加段落文本</a:t>
            </a:r>
          </a:p>
          <a:p>
            <a:pPr>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2"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1+#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1+#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1+#ppt_w/2"/>
                                          </p:val>
                                        </p:tav>
                                        <p:tav tm="100000">
                                          <p:val>
                                            <p:strVal val="#ppt_x"/>
                                          </p:val>
                                        </p:tav>
                                      </p:tavLst>
                                    </p:anim>
                                    <p:anim calcmode="lin" valueType="num">
                                      <p:cBhvr additive="base">
                                        <p:cTn id="20" dur="500" fill="hold"/>
                                        <p:tgtEl>
                                          <p:spTgt spid="44"/>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500" fill="hold"/>
                                        <p:tgtEl>
                                          <p:spTgt spid="47"/>
                                        </p:tgtEl>
                                        <p:attrNameLst>
                                          <p:attrName>ppt_x</p:attrName>
                                        </p:attrNameLst>
                                      </p:cBhvr>
                                      <p:tavLst>
                                        <p:tav tm="0">
                                          <p:val>
                                            <p:strVal val="1+#ppt_w/2"/>
                                          </p:val>
                                        </p:tav>
                                        <p:tav tm="100000">
                                          <p:val>
                                            <p:strVal val="#ppt_x"/>
                                          </p:val>
                                        </p:tav>
                                      </p:tavLst>
                                    </p:anim>
                                    <p:anim calcmode="lin" valueType="num">
                                      <p:cBhvr additive="base">
                                        <p:cTn id="24" dur="500" fill="hold"/>
                                        <p:tgtEl>
                                          <p:spTgt spid="4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1+#ppt_w/2"/>
                                          </p:val>
                                        </p:tav>
                                        <p:tav tm="100000">
                                          <p:val>
                                            <p:strVal val="#ppt_x"/>
                                          </p:val>
                                        </p:tav>
                                      </p:tavLst>
                                    </p:anim>
                                    <p:anim calcmode="lin" valueType="num">
                                      <p:cBhvr additive="base">
                                        <p:cTn id="28" dur="500" fill="hold"/>
                                        <p:tgtEl>
                                          <p:spTgt spid="5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fill="hold"/>
                                        <p:tgtEl>
                                          <p:spTgt spid="53"/>
                                        </p:tgtEl>
                                        <p:attrNameLst>
                                          <p:attrName>ppt_x</p:attrName>
                                        </p:attrNameLst>
                                      </p:cBhvr>
                                      <p:tavLst>
                                        <p:tav tm="0">
                                          <p:val>
                                            <p:strVal val="1+#ppt_w/2"/>
                                          </p:val>
                                        </p:tav>
                                        <p:tav tm="100000">
                                          <p:val>
                                            <p:strVal val="#ppt_x"/>
                                          </p:val>
                                        </p:tav>
                                      </p:tavLst>
                                    </p:anim>
                                    <p:anim calcmode="lin" valueType="num">
                                      <p:cBhvr additive="base">
                                        <p:cTn id="32" dur="500" fill="hold"/>
                                        <p:tgtEl>
                                          <p:spTgt spid="5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500" fill="hold"/>
                                        <p:tgtEl>
                                          <p:spTgt spid="56"/>
                                        </p:tgtEl>
                                        <p:attrNameLst>
                                          <p:attrName>ppt_x</p:attrName>
                                        </p:attrNameLst>
                                      </p:cBhvr>
                                      <p:tavLst>
                                        <p:tav tm="0">
                                          <p:val>
                                            <p:strVal val="1+#ppt_w/2"/>
                                          </p:val>
                                        </p:tav>
                                        <p:tav tm="100000">
                                          <p:val>
                                            <p:strVal val="#ppt_x"/>
                                          </p:val>
                                        </p:tav>
                                      </p:tavLst>
                                    </p:anim>
                                    <p:anim calcmode="lin" valueType="num">
                                      <p:cBhvr additive="base">
                                        <p:cTn id="36" dur="500" fill="hold"/>
                                        <p:tgtEl>
                                          <p:spTgt spid="56"/>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59"/>
                                        </p:tgtEl>
                                        <p:attrNameLst>
                                          <p:attrName>style.visibility</p:attrName>
                                        </p:attrNameLst>
                                      </p:cBhvr>
                                      <p:to>
                                        <p:strVal val="visible"/>
                                      </p:to>
                                    </p:set>
                                    <p:anim calcmode="lin" valueType="num">
                                      <p:cBhvr additive="base">
                                        <p:cTn id="39" dur="500" fill="hold"/>
                                        <p:tgtEl>
                                          <p:spTgt spid="59"/>
                                        </p:tgtEl>
                                        <p:attrNameLst>
                                          <p:attrName>ppt_x</p:attrName>
                                        </p:attrNameLst>
                                      </p:cBhvr>
                                      <p:tavLst>
                                        <p:tav tm="0">
                                          <p:val>
                                            <p:strVal val="1+#ppt_w/2"/>
                                          </p:val>
                                        </p:tav>
                                        <p:tav tm="100000">
                                          <p:val>
                                            <p:strVal val="#ppt_x"/>
                                          </p:val>
                                        </p:tav>
                                      </p:tavLst>
                                    </p:anim>
                                    <p:anim calcmode="lin" valueType="num">
                                      <p:cBhvr additive="base">
                                        <p:cTn id="40" dur="500" fill="hold"/>
                                        <p:tgtEl>
                                          <p:spTgt spid="59"/>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500" fill="hold"/>
                                        <p:tgtEl>
                                          <p:spTgt spid="62"/>
                                        </p:tgtEl>
                                        <p:attrNameLst>
                                          <p:attrName>ppt_x</p:attrName>
                                        </p:attrNameLst>
                                      </p:cBhvr>
                                      <p:tavLst>
                                        <p:tav tm="0">
                                          <p:val>
                                            <p:strVal val="1+#ppt_w/2"/>
                                          </p:val>
                                        </p:tav>
                                        <p:tav tm="100000">
                                          <p:val>
                                            <p:strVal val="#ppt_x"/>
                                          </p:val>
                                        </p:tav>
                                      </p:tavLst>
                                    </p:anim>
                                    <p:anim calcmode="lin" valueType="num">
                                      <p:cBhvr additive="base">
                                        <p:cTn id="44" dur="500" fill="hold"/>
                                        <p:tgtEl>
                                          <p:spTgt spid="6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fill="hold"/>
                                        <p:tgtEl>
                                          <p:spTgt spid="70"/>
                                        </p:tgtEl>
                                        <p:attrNameLst>
                                          <p:attrName>ppt_x</p:attrName>
                                        </p:attrNameLst>
                                      </p:cBhvr>
                                      <p:tavLst>
                                        <p:tav tm="0">
                                          <p:val>
                                            <p:strVal val="1+#ppt_w/2"/>
                                          </p:val>
                                        </p:tav>
                                        <p:tav tm="100000">
                                          <p:val>
                                            <p:strVal val="#ppt_x"/>
                                          </p:val>
                                        </p:tav>
                                      </p:tavLst>
                                    </p:anim>
                                    <p:anim calcmode="lin" valueType="num">
                                      <p:cBhvr additive="base">
                                        <p:cTn id="48" dur="500" fill="hold"/>
                                        <p:tgtEl>
                                          <p:spTgt spid="70"/>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87"/>
                                        </p:tgtEl>
                                        <p:attrNameLst>
                                          <p:attrName>style.visibility</p:attrName>
                                        </p:attrNameLst>
                                      </p:cBhvr>
                                      <p:to>
                                        <p:strVal val="visible"/>
                                      </p:to>
                                    </p:set>
                                    <p:anim calcmode="lin" valueType="num">
                                      <p:cBhvr additive="base">
                                        <p:cTn id="51" dur="500" fill="hold"/>
                                        <p:tgtEl>
                                          <p:spTgt spid="87"/>
                                        </p:tgtEl>
                                        <p:attrNameLst>
                                          <p:attrName>ppt_x</p:attrName>
                                        </p:attrNameLst>
                                      </p:cBhvr>
                                      <p:tavLst>
                                        <p:tav tm="0">
                                          <p:val>
                                            <p:strVal val="1+#ppt_w/2"/>
                                          </p:val>
                                        </p:tav>
                                        <p:tav tm="100000">
                                          <p:val>
                                            <p:strVal val="#ppt_x"/>
                                          </p:val>
                                        </p:tav>
                                      </p:tavLst>
                                    </p:anim>
                                    <p:anim calcmode="lin" valueType="num">
                                      <p:cBhvr additive="base">
                                        <p:cTn id="52" dur="500" fill="hold"/>
                                        <p:tgtEl>
                                          <p:spTgt spid="8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2"/>
                                        </p:tgtEl>
                                        <p:attrNameLst>
                                          <p:attrName>style.visibility</p:attrName>
                                        </p:attrNameLst>
                                      </p:cBhvr>
                                      <p:to>
                                        <p:strVal val="visible"/>
                                      </p:to>
                                    </p:set>
                                    <p:anim calcmode="lin" valueType="num">
                                      <p:cBhvr additive="base">
                                        <p:cTn id="55" dur="500" fill="hold"/>
                                        <p:tgtEl>
                                          <p:spTgt spid="92"/>
                                        </p:tgtEl>
                                        <p:attrNameLst>
                                          <p:attrName>ppt_x</p:attrName>
                                        </p:attrNameLst>
                                      </p:cBhvr>
                                      <p:tavLst>
                                        <p:tav tm="0">
                                          <p:val>
                                            <p:strVal val="1+#ppt_w/2"/>
                                          </p:val>
                                        </p:tav>
                                        <p:tav tm="100000">
                                          <p:val>
                                            <p:strVal val="#ppt_x"/>
                                          </p:val>
                                        </p:tav>
                                      </p:tavLst>
                                    </p:anim>
                                    <p:anim calcmode="lin" valueType="num">
                                      <p:cBhvr additive="base">
                                        <p:cTn id="56" dur="500" fill="hold"/>
                                        <p:tgtEl>
                                          <p:spTgt spid="92"/>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93"/>
                                        </p:tgtEl>
                                        <p:attrNameLst>
                                          <p:attrName>style.visibility</p:attrName>
                                        </p:attrNameLst>
                                      </p:cBhvr>
                                      <p:to>
                                        <p:strVal val="visible"/>
                                      </p:to>
                                    </p:set>
                                    <p:anim calcmode="lin" valueType="num">
                                      <p:cBhvr additive="base">
                                        <p:cTn id="59" dur="500" fill="hold"/>
                                        <p:tgtEl>
                                          <p:spTgt spid="93"/>
                                        </p:tgtEl>
                                        <p:attrNameLst>
                                          <p:attrName>ppt_x</p:attrName>
                                        </p:attrNameLst>
                                      </p:cBhvr>
                                      <p:tavLst>
                                        <p:tav tm="0">
                                          <p:val>
                                            <p:strVal val="1+#ppt_w/2"/>
                                          </p:val>
                                        </p:tav>
                                        <p:tav tm="100000">
                                          <p:val>
                                            <p:strVal val="#ppt_x"/>
                                          </p:val>
                                        </p:tav>
                                      </p:tavLst>
                                    </p:anim>
                                    <p:anim calcmode="lin" valueType="num">
                                      <p:cBhvr additive="base">
                                        <p:cTn id="60" dur="500" fill="hold"/>
                                        <p:tgtEl>
                                          <p:spTgt spid="9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94"/>
                                        </p:tgtEl>
                                        <p:attrNameLst>
                                          <p:attrName>style.visibility</p:attrName>
                                        </p:attrNameLst>
                                      </p:cBhvr>
                                      <p:to>
                                        <p:strVal val="visible"/>
                                      </p:to>
                                    </p:set>
                                    <p:anim calcmode="lin" valueType="num">
                                      <p:cBhvr additive="base">
                                        <p:cTn id="63" dur="500" fill="hold"/>
                                        <p:tgtEl>
                                          <p:spTgt spid="94"/>
                                        </p:tgtEl>
                                        <p:attrNameLst>
                                          <p:attrName>ppt_x</p:attrName>
                                        </p:attrNameLst>
                                      </p:cBhvr>
                                      <p:tavLst>
                                        <p:tav tm="0">
                                          <p:val>
                                            <p:strVal val="1+#ppt_w/2"/>
                                          </p:val>
                                        </p:tav>
                                        <p:tav tm="100000">
                                          <p:val>
                                            <p:strVal val="#ppt_x"/>
                                          </p:val>
                                        </p:tav>
                                      </p:tavLst>
                                    </p:anim>
                                    <p:anim calcmode="lin" valueType="num">
                                      <p:cBhvr additive="base">
                                        <p:cTn id="64" dur="500" fill="hold"/>
                                        <p:tgtEl>
                                          <p:spTgt spid="94"/>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95"/>
                                        </p:tgtEl>
                                        <p:attrNameLst>
                                          <p:attrName>style.visibility</p:attrName>
                                        </p:attrNameLst>
                                      </p:cBhvr>
                                      <p:to>
                                        <p:strVal val="visible"/>
                                      </p:to>
                                    </p:set>
                                    <p:animEffect transition="in" filter="wipe(left)">
                                      <p:cBhvr>
                                        <p:cTn id="69" dur="500"/>
                                        <p:tgtEl>
                                          <p:spTgt spid="95"/>
                                        </p:tgtEl>
                                      </p:cBhvr>
                                    </p:animEffect>
                                  </p:childTnLst>
                                </p:cTn>
                              </p:par>
                              <p:par>
                                <p:cTn id="70" presetID="2" presetClass="entr" presetSubtype="8" fill="hold" grpId="0" nodeType="with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additive="base">
                                        <p:cTn id="72" dur="500" fill="hold"/>
                                        <p:tgtEl>
                                          <p:spTgt spid="96"/>
                                        </p:tgtEl>
                                        <p:attrNameLst>
                                          <p:attrName>ppt_x</p:attrName>
                                        </p:attrNameLst>
                                      </p:cBhvr>
                                      <p:tavLst>
                                        <p:tav tm="0">
                                          <p:val>
                                            <p:strVal val="0-#ppt_w/2"/>
                                          </p:val>
                                        </p:tav>
                                        <p:tav tm="100000">
                                          <p:val>
                                            <p:strVal val="#ppt_x"/>
                                          </p:val>
                                        </p:tav>
                                      </p:tavLst>
                                    </p:anim>
                                    <p:anim calcmode="lin" valueType="num">
                                      <p:cBhvr additive="base">
                                        <p:cTn id="73"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nimBg="1"/>
      <p:bldP spid="42" grpId="0" bldLvl="0" animBg="1"/>
      <p:bldP spid="43" grpId="0" bldLvl="0" animBg="1"/>
      <p:bldP spid="92" grpId="0"/>
      <p:bldP spid="93" grpId="0"/>
      <p:bldP spid="94" grpId="0"/>
      <p:bldP spid="9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95" name="圆角矩形 94"/>
          <p:cNvSpPr/>
          <p:nvPr/>
        </p:nvSpPr>
        <p:spPr>
          <a:xfrm>
            <a:off x="4171915" y="1704697"/>
            <a:ext cx="1740311" cy="1740311"/>
          </a:xfrm>
          <a:prstGeom prst="roundRect">
            <a:avLst>
              <a:gd name="adj" fmla="val 3969"/>
            </a:avLst>
          </a:prstGeom>
          <a:solidFill>
            <a:srgbClr val="627D01"/>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sp>
        <p:nvSpPr>
          <p:cNvPr id="96" name="圆角矩形 95"/>
          <p:cNvSpPr/>
          <p:nvPr/>
        </p:nvSpPr>
        <p:spPr>
          <a:xfrm>
            <a:off x="6028245" y="3549427"/>
            <a:ext cx="1740311" cy="1740311"/>
          </a:xfrm>
          <a:prstGeom prst="roundRect">
            <a:avLst>
              <a:gd name="adj" fmla="val 3969"/>
            </a:avLst>
          </a:prstGeom>
          <a:solidFill>
            <a:srgbClr val="633017"/>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sp>
        <p:nvSpPr>
          <p:cNvPr id="97" name="圆角矩形 96"/>
          <p:cNvSpPr/>
          <p:nvPr/>
        </p:nvSpPr>
        <p:spPr>
          <a:xfrm>
            <a:off x="6028245" y="2276100"/>
            <a:ext cx="1168908" cy="1168908"/>
          </a:xfrm>
          <a:prstGeom prst="roundRect">
            <a:avLst>
              <a:gd name="adj" fmla="val 3969"/>
            </a:avLst>
          </a:prstGeom>
          <a:solidFill>
            <a:srgbClr val="627D01"/>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sp>
        <p:nvSpPr>
          <p:cNvPr id="98" name="圆角矩形 97"/>
          <p:cNvSpPr/>
          <p:nvPr/>
        </p:nvSpPr>
        <p:spPr>
          <a:xfrm>
            <a:off x="4743317" y="3553777"/>
            <a:ext cx="1168908" cy="1168908"/>
          </a:xfrm>
          <a:prstGeom prst="roundRect">
            <a:avLst>
              <a:gd name="adj" fmla="val 3969"/>
            </a:avLst>
          </a:prstGeom>
          <a:solidFill>
            <a:srgbClr val="633017"/>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grpSp>
        <p:nvGrpSpPr>
          <p:cNvPr id="99" name="Group 8"/>
          <p:cNvGrpSpPr>
            <a:grpSpLocks noChangeAspect="1"/>
          </p:cNvGrpSpPr>
          <p:nvPr/>
        </p:nvGrpSpPr>
        <p:grpSpPr bwMode="auto">
          <a:xfrm>
            <a:off x="4733372" y="2236605"/>
            <a:ext cx="617396" cy="676499"/>
            <a:chOff x="3437" y="2282"/>
            <a:chExt cx="679" cy="744"/>
          </a:xfrm>
          <a:solidFill>
            <a:schemeClr val="bg1"/>
          </a:solidFill>
        </p:grpSpPr>
        <p:sp>
          <p:nvSpPr>
            <p:cNvPr id="100"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1"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102" name="Group 13"/>
          <p:cNvGrpSpPr>
            <a:grpSpLocks noChangeAspect="1"/>
          </p:cNvGrpSpPr>
          <p:nvPr/>
        </p:nvGrpSpPr>
        <p:grpSpPr bwMode="auto">
          <a:xfrm>
            <a:off x="5014404" y="3869955"/>
            <a:ext cx="618016" cy="625312"/>
            <a:chOff x="2426" y="2781"/>
            <a:chExt cx="593" cy="600"/>
          </a:xfrm>
          <a:solidFill>
            <a:schemeClr val="bg2"/>
          </a:solidFill>
        </p:grpSpPr>
        <p:sp>
          <p:nvSpPr>
            <p:cNvPr id="103"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105" name="Group 18"/>
          <p:cNvGrpSpPr>
            <a:grpSpLocks noChangeAspect="1"/>
          </p:cNvGrpSpPr>
          <p:nvPr/>
        </p:nvGrpSpPr>
        <p:grpSpPr bwMode="auto">
          <a:xfrm>
            <a:off x="6327176" y="2589757"/>
            <a:ext cx="581225" cy="541595"/>
            <a:chOff x="3802" y="2858"/>
            <a:chExt cx="616" cy="574"/>
          </a:xfrm>
          <a:solidFill>
            <a:schemeClr val="bg2"/>
          </a:solidFill>
        </p:grpSpPr>
        <p:sp>
          <p:nvSpPr>
            <p:cNvPr id="10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0"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111" name="Group 26"/>
          <p:cNvGrpSpPr>
            <a:grpSpLocks noChangeAspect="1"/>
          </p:cNvGrpSpPr>
          <p:nvPr/>
        </p:nvGrpSpPr>
        <p:grpSpPr bwMode="auto">
          <a:xfrm>
            <a:off x="6455036" y="4185607"/>
            <a:ext cx="910093" cy="451187"/>
            <a:chOff x="5676" y="2597"/>
            <a:chExt cx="1061" cy="526"/>
          </a:xfrm>
          <a:solidFill>
            <a:schemeClr val="bg2"/>
          </a:solidFill>
        </p:grpSpPr>
        <p:sp>
          <p:nvSpPr>
            <p:cNvPr id="112"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3"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4"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5"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6"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7"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8"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9"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0"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1"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2"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3"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4"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5"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6"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sp>
        <p:nvSpPr>
          <p:cNvPr id="127" name="圆角矩形 126"/>
          <p:cNvSpPr/>
          <p:nvPr/>
        </p:nvSpPr>
        <p:spPr>
          <a:xfrm>
            <a:off x="5617727" y="3182075"/>
            <a:ext cx="720575" cy="720575"/>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solidFill>
                <a:schemeClr val="tx1"/>
              </a:solidFill>
            </a:endParaRPr>
          </a:p>
        </p:txBody>
      </p:sp>
      <p:sp>
        <p:nvSpPr>
          <p:cNvPr id="128" name="Freeform 48"/>
          <p:cNvSpPr>
            <a:spLocks noEditPoints="1"/>
          </p:cNvSpPr>
          <p:nvPr/>
        </p:nvSpPr>
        <p:spPr bwMode="auto">
          <a:xfrm>
            <a:off x="5762724" y="3305985"/>
            <a:ext cx="434675" cy="47275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65">
              <a:solidFill>
                <a:schemeClr val="tx1"/>
              </a:solidFill>
            </a:endParaRPr>
          </a:p>
        </p:txBody>
      </p:sp>
      <p:sp>
        <p:nvSpPr>
          <p:cNvPr id="129" name="圆角矩形 128"/>
          <p:cNvSpPr/>
          <p:nvPr/>
        </p:nvSpPr>
        <p:spPr>
          <a:xfrm>
            <a:off x="5507851" y="3074808"/>
            <a:ext cx="947808" cy="947808"/>
          </a:xfrm>
          <a:prstGeom prst="roundRect">
            <a:avLst>
              <a:gd name="adj" fmla="val 3969"/>
            </a:avLst>
          </a:prstGeom>
          <a:solidFill>
            <a:schemeClr val="bg1">
              <a:alpha val="25000"/>
            </a:schemeClr>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solidFill>
                <a:schemeClr val="tx1"/>
              </a:solidFill>
            </a:endParaRPr>
          </a:p>
        </p:txBody>
      </p:sp>
      <p:grpSp>
        <p:nvGrpSpPr>
          <p:cNvPr id="130" name="组合 129"/>
          <p:cNvGrpSpPr/>
          <p:nvPr/>
        </p:nvGrpSpPr>
        <p:grpSpPr>
          <a:xfrm>
            <a:off x="1161679" y="2057564"/>
            <a:ext cx="2357633" cy="1020920"/>
            <a:chOff x="1256119" y="1638320"/>
            <a:chExt cx="1923767" cy="765690"/>
          </a:xfrm>
        </p:grpSpPr>
        <p:sp>
          <p:nvSpPr>
            <p:cNvPr id="131" name="TextBox 210"/>
            <p:cNvSpPr txBox="1"/>
            <p:nvPr/>
          </p:nvSpPr>
          <p:spPr>
            <a:xfrm>
              <a:off x="1256119" y="1958240"/>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32"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33" name="组合 132"/>
          <p:cNvGrpSpPr/>
          <p:nvPr/>
        </p:nvGrpSpPr>
        <p:grpSpPr>
          <a:xfrm>
            <a:off x="1201904" y="3366765"/>
            <a:ext cx="2357633" cy="1033620"/>
            <a:chOff x="1256119" y="1638320"/>
            <a:chExt cx="1923767" cy="775215"/>
          </a:xfrm>
        </p:grpSpPr>
        <p:sp>
          <p:nvSpPr>
            <p:cNvPr id="134"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35"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36" name="组合 135"/>
          <p:cNvGrpSpPr/>
          <p:nvPr/>
        </p:nvGrpSpPr>
        <p:grpSpPr>
          <a:xfrm>
            <a:off x="8389793" y="2057564"/>
            <a:ext cx="2357633" cy="1033620"/>
            <a:chOff x="1256119" y="1638320"/>
            <a:chExt cx="1923767" cy="775215"/>
          </a:xfrm>
        </p:grpSpPr>
        <p:sp>
          <p:nvSpPr>
            <p:cNvPr id="137"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38"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39" name="组合 138"/>
          <p:cNvGrpSpPr/>
          <p:nvPr/>
        </p:nvGrpSpPr>
        <p:grpSpPr>
          <a:xfrm>
            <a:off x="8430019" y="3366765"/>
            <a:ext cx="2357633" cy="1033620"/>
            <a:chOff x="1256119" y="1638320"/>
            <a:chExt cx="1923767" cy="775215"/>
          </a:xfrm>
        </p:grpSpPr>
        <p:sp>
          <p:nvSpPr>
            <p:cNvPr id="140"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41"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p:cTn id="7" dur="500" fill="hold"/>
                                        <p:tgtEl>
                                          <p:spTgt spid="95"/>
                                        </p:tgtEl>
                                        <p:attrNameLst>
                                          <p:attrName>ppt_w</p:attrName>
                                        </p:attrNameLst>
                                      </p:cBhvr>
                                      <p:tavLst>
                                        <p:tav tm="0">
                                          <p:val>
                                            <p:fltVal val="0"/>
                                          </p:val>
                                        </p:tav>
                                        <p:tav tm="100000">
                                          <p:val>
                                            <p:strVal val="#ppt_w"/>
                                          </p:val>
                                        </p:tav>
                                      </p:tavLst>
                                    </p:anim>
                                    <p:anim calcmode="lin" valueType="num">
                                      <p:cBhvr>
                                        <p:cTn id="8" dur="500" fill="hold"/>
                                        <p:tgtEl>
                                          <p:spTgt spid="95"/>
                                        </p:tgtEl>
                                        <p:attrNameLst>
                                          <p:attrName>ppt_h</p:attrName>
                                        </p:attrNameLst>
                                      </p:cBhvr>
                                      <p:tavLst>
                                        <p:tav tm="0">
                                          <p:val>
                                            <p:fltVal val="0"/>
                                          </p:val>
                                        </p:tav>
                                        <p:tav tm="100000">
                                          <p:val>
                                            <p:strVal val="#ppt_h"/>
                                          </p:val>
                                        </p:tav>
                                      </p:tavLst>
                                    </p:anim>
                                    <p:animEffect transition="in" filter="fade">
                                      <p:cBhvr>
                                        <p:cTn id="9" dur="500"/>
                                        <p:tgtEl>
                                          <p:spTgt spid="9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6"/>
                                        </p:tgtEl>
                                        <p:attrNameLst>
                                          <p:attrName>style.visibility</p:attrName>
                                        </p:attrNameLst>
                                      </p:cBhvr>
                                      <p:to>
                                        <p:strVal val="visible"/>
                                      </p:to>
                                    </p:set>
                                    <p:anim calcmode="lin" valueType="num">
                                      <p:cBhvr>
                                        <p:cTn id="12" dur="500" fill="hold"/>
                                        <p:tgtEl>
                                          <p:spTgt spid="96"/>
                                        </p:tgtEl>
                                        <p:attrNameLst>
                                          <p:attrName>ppt_w</p:attrName>
                                        </p:attrNameLst>
                                      </p:cBhvr>
                                      <p:tavLst>
                                        <p:tav tm="0">
                                          <p:val>
                                            <p:fltVal val="0"/>
                                          </p:val>
                                        </p:tav>
                                        <p:tav tm="100000">
                                          <p:val>
                                            <p:strVal val="#ppt_w"/>
                                          </p:val>
                                        </p:tav>
                                      </p:tavLst>
                                    </p:anim>
                                    <p:anim calcmode="lin" valueType="num">
                                      <p:cBhvr>
                                        <p:cTn id="13" dur="500" fill="hold"/>
                                        <p:tgtEl>
                                          <p:spTgt spid="96"/>
                                        </p:tgtEl>
                                        <p:attrNameLst>
                                          <p:attrName>ppt_h</p:attrName>
                                        </p:attrNameLst>
                                      </p:cBhvr>
                                      <p:tavLst>
                                        <p:tav tm="0">
                                          <p:val>
                                            <p:fltVal val="0"/>
                                          </p:val>
                                        </p:tav>
                                        <p:tav tm="100000">
                                          <p:val>
                                            <p:strVal val="#ppt_h"/>
                                          </p:val>
                                        </p:tav>
                                      </p:tavLst>
                                    </p:anim>
                                    <p:animEffect transition="in" filter="fade">
                                      <p:cBhvr>
                                        <p:cTn id="14" dur="500"/>
                                        <p:tgtEl>
                                          <p:spTgt spid="9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cBhvr>
                                        <p:cTn id="17" dur="500" fill="hold"/>
                                        <p:tgtEl>
                                          <p:spTgt spid="97"/>
                                        </p:tgtEl>
                                        <p:attrNameLst>
                                          <p:attrName>ppt_w</p:attrName>
                                        </p:attrNameLst>
                                      </p:cBhvr>
                                      <p:tavLst>
                                        <p:tav tm="0">
                                          <p:val>
                                            <p:fltVal val="0"/>
                                          </p:val>
                                        </p:tav>
                                        <p:tav tm="100000">
                                          <p:val>
                                            <p:strVal val="#ppt_w"/>
                                          </p:val>
                                        </p:tav>
                                      </p:tavLst>
                                    </p:anim>
                                    <p:anim calcmode="lin" valueType="num">
                                      <p:cBhvr>
                                        <p:cTn id="18" dur="500" fill="hold"/>
                                        <p:tgtEl>
                                          <p:spTgt spid="97"/>
                                        </p:tgtEl>
                                        <p:attrNameLst>
                                          <p:attrName>ppt_h</p:attrName>
                                        </p:attrNameLst>
                                      </p:cBhvr>
                                      <p:tavLst>
                                        <p:tav tm="0">
                                          <p:val>
                                            <p:fltVal val="0"/>
                                          </p:val>
                                        </p:tav>
                                        <p:tav tm="100000">
                                          <p:val>
                                            <p:strVal val="#ppt_h"/>
                                          </p:val>
                                        </p:tav>
                                      </p:tavLst>
                                    </p:anim>
                                    <p:animEffect transition="in" filter="fade">
                                      <p:cBhvr>
                                        <p:cTn id="19" dur="500"/>
                                        <p:tgtEl>
                                          <p:spTgt spid="9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8"/>
                                        </p:tgtEl>
                                        <p:attrNameLst>
                                          <p:attrName>style.visibility</p:attrName>
                                        </p:attrNameLst>
                                      </p:cBhvr>
                                      <p:to>
                                        <p:strVal val="visible"/>
                                      </p:to>
                                    </p:set>
                                    <p:anim calcmode="lin" valueType="num">
                                      <p:cBhvr>
                                        <p:cTn id="22" dur="500" fill="hold"/>
                                        <p:tgtEl>
                                          <p:spTgt spid="98"/>
                                        </p:tgtEl>
                                        <p:attrNameLst>
                                          <p:attrName>ppt_w</p:attrName>
                                        </p:attrNameLst>
                                      </p:cBhvr>
                                      <p:tavLst>
                                        <p:tav tm="0">
                                          <p:val>
                                            <p:fltVal val="0"/>
                                          </p:val>
                                        </p:tav>
                                        <p:tav tm="100000">
                                          <p:val>
                                            <p:strVal val="#ppt_w"/>
                                          </p:val>
                                        </p:tav>
                                      </p:tavLst>
                                    </p:anim>
                                    <p:anim calcmode="lin" valueType="num">
                                      <p:cBhvr>
                                        <p:cTn id="23" dur="500" fill="hold"/>
                                        <p:tgtEl>
                                          <p:spTgt spid="98"/>
                                        </p:tgtEl>
                                        <p:attrNameLst>
                                          <p:attrName>ppt_h</p:attrName>
                                        </p:attrNameLst>
                                      </p:cBhvr>
                                      <p:tavLst>
                                        <p:tav tm="0">
                                          <p:val>
                                            <p:fltVal val="0"/>
                                          </p:val>
                                        </p:tav>
                                        <p:tav tm="100000">
                                          <p:val>
                                            <p:strVal val="#ppt_h"/>
                                          </p:val>
                                        </p:tav>
                                      </p:tavLst>
                                    </p:anim>
                                    <p:animEffect transition="in" filter="fade">
                                      <p:cBhvr>
                                        <p:cTn id="24" dur="500"/>
                                        <p:tgtEl>
                                          <p:spTgt spid="98"/>
                                        </p:tgtEl>
                                      </p:cBhvr>
                                    </p:animEffect>
                                  </p:childTnLst>
                                </p:cTn>
                              </p:par>
                              <p:par>
                                <p:cTn id="25" presetID="53" presetClass="entr" presetSubtype="16" fill="hold" nodeType="withEffect">
                                  <p:stCondLst>
                                    <p:cond delay="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nodeType="withEffect">
                                  <p:stCondLst>
                                    <p:cond delay="0"/>
                                  </p:stCondLst>
                                  <p:childTnLst>
                                    <p:set>
                                      <p:cBhvr>
                                        <p:cTn id="31" dur="1" fill="hold">
                                          <p:stCondLst>
                                            <p:cond delay="0"/>
                                          </p:stCondLst>
                                        </p:cTn>
                                        <p:tgtEl>
                                          <p:spTgt spid="102"/>
                                        </p:tgtEl>
                                        <p:attrNameLst>
                                          <p:attrName>style.visibility</p:attrName>
                                        </p:attrNameLst>
                                      </p:cBhvr>
                                      <p:to>
                                        <p:strVal val="visible"/>
                                      </p:to>
                                    </p:set>
                                    <p:anim calcmode="lin" valueType="num">
                                      <p:cBhvr>
                                        <p:cTn id="32" dur="500" fill="hold"/>
                                        <p:tgtEl>
                                          <p:spTgt spid="102"/>
                                        </p:tgtEl>
                                        <p:attrNameLst>
                                          <p:attrName>ppt_w</p:attrName>
                                        </p:attrNameLst>
                                      </p:cBhvr>
                                      <p:tavLst>
                                        <p:tav tm="0">
                                          <p:val>
                                            <p:fltVal val="0"/>
                                          </p:val>
                                        </p:tav>
                                        <p:tav tm="100000">
                                          <p:val>
                                            <p:strVal val="#ppt_w"/>
                                          </p:val>
                                        </p:tav>
                                      </p:tavLst>
                                    </p:anim>
                                    <p:anim calcmode="lin" valueType="num">
                                      <p:cBhvr>
                                        <p:cTn id="33" dur="500" fill="hold"/>
                                        <p:tgtEl>
                                          <p:spTgt spid="102"/>
                                        </p:tgtEl>
                                        <p:attrNameLst>
                                          <p:attrName>ppt_h</p:attrName>
                                        </p:attrNameLst>
                                      </p:cBhvr>
                                      <p:tavLst>
                                        <p:tav tm="0">
                                          <p:val>
                                            <p:fltVal val="0"/>
                                          </p:val>
                                        </p:tav>
                                        <p:tav tm="100000">
                                          <p:val>
                                            <p:strVal val="#ppt_h"/>
                                          </p:val>
                                        </p:tav>
                                      </p:tavLst>
                                    </p:anim>
                                    <p:animEffect transition="in" filter="fade">
                                      <p:cBhvr>
                                        <p:cTn id="34" dur="500"/>
                                        <p:tgtEl>
                                          <p:spTgt spid="102"/>
                                        </p:tgtEl>
                                      </p:cBhvr>
                                    </p:animEffect>
                                  </p:childTnLst>
                                </p:cTn>
                              </p:par>
                              <p:par>
                                <p:cTn id="35" presetID="53" presetClass="entr" presetSubtype="16" fill="hold" nodeType="withEffect">
                                  <p:stCondLst>
                                    <p:cond delay="0"/>
                                  </p:stCondLst>
                                  <p:childTnLst>
                                    <p:set>
                                      <p:cBhvr>
                                        <p:cTn id="36" dur="1" fill="hold">
                                          <p:stCondLst>
                                            <p:cond delay="0"/>
                                          </p:stCondLst>
                                        </p:cTn>
                                        <p:tgtEl>
                                          <p:spTgt spid="105"/>
                                        </p:tgtEl>
                                        <p:attrNameLst>
                                          <p:attrName>style.visibility</p:attrName>
                                        </p:attrNameLst>
                                      </p:cBhvr>
                                      <p:to>
                                        <p:strVal val="visible"/>
                                      </p:to>
                                    </p:set>
                                    <p:anim calcmode="lin" valueType="num">
                                      <p:cBhvr>
                                        <p:cTn id="37" dur="500" fill="hold"/>
                                        <p:tgtEl>
                                          <p:spTgt spid="105"/>
                                        </p:tgtEl>
                                        <p:attrNameLst>
                                          <p:attrName>ppt_w</p:attrName>
                                        </p:attrNameLst>
                                      </p:cBhvr>
                                      <p:tavLst>
                                        <p:tav tm="0">
                                          <p:val>
                                            <p:fltVal val="0"/>
                                          </p:val>
                                        </p:tav>
                                        <p:tav tm="100000">
                                          <p:val>
                                            <p:strVal val="#ppt_w"/>
                                          </p:val>
                                        </p:tav>
                                      </p:tavLst>
                                    </p:anim>
                                    <p:anim calcmode="lin" valueType="num">
                                      <p:cBhvr>
                                        <p:cTn id="38" dur="500" fill="hold"/>
                                        <p:tgtEl>
                                          <p:spTgt spid="105"/>
                                        </p:tgtEl>
                                        <p:attrNameLst>
                                          <p:attrName>ppt_h</p:attrName>
                                        </p:attrNameLst>
                                      </p:cBhvr>
                                      <p:tavLst>
                                        <p:tav tm="0">
                                          <p:val>
                                            <p:fltVal val="0"/>
                                          </p:val>
                                        </p:tav>
                                        <p:tav tm="100000">
                                          <p:val>
                                            <p:strVal val="#ppt_h"/>
                                          </p:val>
                                        </p:tav>
                                      </p:tavLst>
                                    </p:anim>
                                    <p:animEffect transition="in" filter="fade">
                                      <p:cBhvr>
                                        <p:cTn id="39" dur="500"/>
                                        <p:tgtEl>
                                          <p:spTgt spid="105"/>
                                        </p:tgtEl>
                                      </p:cBhvr>
                                    </p:animEffect>
                                  </p:childTnLst>
                                </p:cTn>
                              </p:par>
                              <p:par>
                                <p:cTn id="40" presetID="53" presetClass="entr" presetSubtype="16" fill="hold" nodeType="withEffect">
                                  <p:stCondLst>
                                    <p:cond delay="0"/>
                                  </p:stCondLst>
                                  <p:childTnLst>
                                    <p:set>
                                      <p:cBhvr>
                                        <p:cTn id="41" dur="1" fill="hold">
                                          <p:stCondLst>
                                            <p:cond delay="0"/>
                                          </p:stCondLst>
                                        </p:cTn>
                                        <p:tgtEl>
                                          <p:spTgt spid="111"/>
                                        </p:tgtEl>
                                        <p:attrNameLst>
                                          <p:attrName>style.visibility</p:attrName>
                                        </p:attrNameLst>
                                      </p:cBhvr>
                                      <p:to>
                                        <p:strVal val="visible"/>
                                      </p:to>
                                    </p:set>
                                    <p:anim calcmode="lin" valueType="num">
                                      <p:cBhvr>
                                        <p:cTn id="42" dur="500" fill="hold"/>
                                        <p:tgtEl>
                                          <p:spTgt spid="111"/>
                                        </p:tgtEl>
                                        <p:attrNameLst>
                                          <p:attrName>ppt_w</p:attrName>
                                        </p:attrNameLst>
                                      </p:cBhvr>
                                      <p:tavLst>
                                        <p:tav tm="0">
                                          <p:val>
                                            <p:fltVal val="0"/>
                                          </p:val>
                                        </p:tav>
                                        <p:tav tm="100000">
                                          <p:val>
                                            <p:strVal val="#ppt_w"/>
                                          </p:val>
                                        </p:tav>
                                      </p:tavLst>
                                    </p:anim>
                                    <p:anim calcmode="lin" valueType="num">
                                      <p:cBhvr>
                                        <p:cTn id="43" dur="500" fill="hold"/>
                                        <p:tgtEl>
                                          <p:spTgt spid="111"/>
                                        </p:tgtEl>
                                        <p:attrNameLst>
                                          <p:attrName>ppt_h</p:attrName>
                                        </p:attrNameLst>
                                      </p:cBhvr>
                                      <p:tavLst>
                                        <p:tav tm="0">
                                          <p:val>
                                            <p:fltVal val="0"/>
                                          </p:val>
                                        </p:tav>
                                        <p:tav tm="100000">
                                          <p:val>
                                            <p:strVal val="#ppt_h"/>
                                          </p:val>
                                        </p:tav>
                                      </p:tavLst>
                                    </p:anim>
                                    <p:animEffect transition="in" filter="fade">
                                      <p:cBhvr>
                                        <p:cTn id="44" dur="500"/>
                                        <p:tgtEl>
                                          <p:spTgt spid="1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7"/>
                                        </p:tgtEl>
                                        <p:attrNameLst>
                                          <p:attrName>style.visibility</p:attrName>
                                        </p:attrNameLst>
                                      </p:cBhvr>
                                      <p:to>
                                        <p:strVal val="visible"/>
                                      </p:to>
                                    </p:set>
                                    <p:anim calcmode="lin" valueType="num">
                                      <p:cBhvr>
                                        <p:cTn id="47" dur="500" fill="hold"/>
                                        <p:tgtEl>
                                          <p:spTgt spid="127"/>
                                        </p:tgtEl>
                                        <p:attrNameLst>
                                          <p:attrName>ppt_w</p:attrName>
                                        </p:attrNameLst>
                                      </p:cBhvr>
                                      <p:tavLst>
                                        <p:tav tm="0">
                                          <p:val>
                                            <p:fltVal val="0"/>
                                          </p:val>
                                        </p:tav>
                                        <p:tav tm="100000">
                                          <p:val>
                                            <p:strVal val="#ppt_w"/>
                                          </p:val>
                                        </p:tav>
                                      </p:tavLst>
                                    </p:anim>
                                    <p:anim calcmode="lin" valueType="num">
                                      <p:cBhvr>
                                        <p:cTn id="48" dur="500" fill="hold"/>
                                        <p:tgtEl>
                                          <p:spTgt spid="127"/>
                                        </p:tgtEl>
                                        <p:attrNameLst>
                                          <p:attrName>ppt_h</p:attrName>
                                        </p:attrNameLst>
                                      </p:cBhvr>
                                      <p:tavLst>
                                        <p:tav tm="0">
                                          <p:val>
                                            <p:fltVal val="0"/>
                                          </p:val>
                                        </p:tav>
                                        <p:tav tm="100000">
                                          <p:val>
                                            <p:strVal val="#ppt_h"/>
                                          </p:val>
                                        </p:tav>
                                      </p:tavLst>
                                    </p:anim>
                                    <p:animEffect transition="in" filter="fade">
                                      <p:cBhvr>
                                        <p:cTn id="49" dur="500"/>
                                        <p:tgtEl>
                                          <p:spTgt spid="12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28"/>
                                        </p:tgtEl>
                                        <p:attrNameLst>
                                          <p:attrName>style.visibility</p:attrName>
                                        </p:attrNameLst>
                                      </p:cBhvr>
                                      <p:to>
                                        <p:strVal val="visible"/>
                                      </p:to>
                                    </p:set>
                                    <p:anim calcmode="lin" valueType="num">
                                      <p:cBhvr>
                                        <p:cTn id="52" dur="500" fill="hold"/>
                                        <p:tgtEl>
                                          <p:spTgt spid="128"/>
                                        </p:tgtEl>
                                        <p:attrNameLst>
                                          <p:attrName>ppt_w</p:attrName>
                                        </p:attrNameLst>
                                      </p:cBhvr>
                                      <p:tavLst>
                                        <p:tav tm="0">
                                          <p:val>
                                            <p:fltVal val="0"/>
                                          </p:val>
                                        </p:tav>
                                        <p:tav tm="100000">
                                          <p:val>
                                            <p:strVal val="#ppt_w"/>
                                          </p:val>
                                        </p:tav>
                                      </p:tavLst>
                                    </p:anim>
                                    <p:anim calcmode="lin" valueType="num">
                                      <p:cBhvr>
                                        <p:cTn id="53" dur="500" fill="hold"/>
                                        <p:tgtEl>
                                          <p:spTgt spid="128"/>
                                        </p:tgtEl>
                                        <p:attrNameLst>
                                          <p:attrName>ppt_h</p:attrName>
                                        </p:attrNameLst>
                                      </p:cBhvr>
                                      <p:tavLst>
                                        <p:tav tm="0">
                                          <p:val>
                                            <p:fltVal val="0"/>
                                          </p:val>
                                        </p:tav>
                                        <p:tav tm="100000">
                                          <p:val>
                                            <p:strVal val="#ppt_h"/>
                                          </p:val>
                                        </p:tav>
                                      </p:tavLst>
                                    </p:anim>
                                    <p:animEffect transition="in" filter="fade">
                                      <p:cBhvr>
                                        <p:cTn id="54" dur="500"/>
                                        <p:tgtEl>
                                          <p:spTgt spid="12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9"/>
                                        </p:tgtEl>
                                        <p:attrNameLst>
                                          <p:attrName>style.visibility</p:attrName>
                                        </p:attrNameLst>
                                      </p:cBhvr>
                                      <p:to>
                                        <p:strVal val="visible"/>
                                      </p:to>
                                    </p:set>
                                    <p:anim calcmode="lin" valueType="num">
                                      <p:cBhvr>
                                        <p:cTn id="57" dur="500" fill="hold"/>
                                        <p:tgtEl>
                                          <p:spTgt spid="129"/>
                                        </p:tgtEl>
                                        <p:attrNameLst>
                                          <p:attrName>ppt_w</p:attrName>
                                        </p:attrNameLst>
                                      </p:cBhvr>
                                      <p:tavLst>
                                        <p:tav tm="0">
                                          <p:val>
                                            <p:fltVal val="0"/>
                                          </p:val>
                                        </p:tav>
                                        <p:tav tm="100000">
                                          <p:val>
                                            <p:strVal val="#ppt_w"/>
                                          </p:val>
                                        </p:tav>
                                      </p:tavLst>
                                    </p:anim>
                                    <p:anim calcmode="lin" valueType="num">
                                      <p:cBhvr>
                                        <p:cTn id="58" dur="500" fill="hold"/>
                                        <p:tgtEl>
                                          <p:spTgt spid="129"/>
                                        </p:tgtEl>
                                        <p:attrNameLst>
                                          <p:attrName>ppt_h</p:attrName>
                                        </p:attrNameLst>
                                      </p:cBhvr>
                                      <p:tavLst>
                                        <p:tav tm="0">
                                          <p:val>
                                            <p:fltVal val="0"/>
                                          </p:val>
                                        </p:tav>
                                        <p:tav tm="100000">
                                          <p:val>
                                            <p:strVal val="#ppt_h"/>
                                          </p:val>
                                        </p:tav>
                                      </p:tavLst>
                                    </p:anim>
                                    <p:animEffect transition="in" filter="fade">
                                      <p:cBhvr>
                                        <p:cTn id="59" dur="500"/>
                                        <p:tgtEl>
                                          <p:spTgt spid="129"/>
                                        </p:tgtEl>
                                      </p:cBhvr>
                                    </p:animEffect>
                                  </p:childTnLst>
                                </p:cTn>
                              </p:par>
                              <p:par>
                                <p:cTn id="60" presetID="2" presetClass="entr" presetSubtype="4" fill="hold" nodeType="withEffect">
                                  <p:stCondLst>
                                    <p:cond delay="0"/>
                                  </p:stCondLst>
                                  <p:childTnLst>
                                    <p:set>
                                      <p:cBhvr>
                                        <p:cTn id="61" dur="1" fill="hold">
                                          <p:stCondLst>
                                            <p:cond delay="0"/>
                                          </p:stCondLst>
                                        </p:cTn>
                                        <p:tgtEl>
                                          <p:spTgt spid="130"/>
                                        </p:tgtEl>
                                        <p:attrNameLst>
                                          <p:attrName>style.visibility</p:attrName>
                                        </p:attrNameLst>
                                      </p:cBhvr>
                                      <p:to>
                                        <p:strVal val="visible"/>
                                      </p:to>
                                    </p:set>
                                    <p:anim calcmode="lin" valueType="num">
                                      <p:cBhvr additive="base">
                                        <p:cTn id="62" dur="500" fill="hold"/>
                                        <p:tgtEl>
                                          <p:spTgt spid="130"/>
                                        </p:tgtEl>
                                        <p:attrNameLst>
                                          <p:attrName>ppt_x</p:attrName>
                                        </p:attrNameLst>
                                      </p:cBhvr>
                                      <p:tavLst>
                                        <p:tav tm="0">
                                          <p:val>
                                            <p:strVal val="#ppt_x"/>
                                          </p:val>
                                        </p:tav>
                                        <p:tav tm="100000">
                                          <p:val>
                                            <p:strVal val="#ppt_x"/>
                                          </p:val>
                                        </p:tav>
                                      </p:tavLst>
                                    </p:anim>
                                    <p:anim calcmode="lin" valueType="num">
                                      <p:cBhvr additive="base">
                                        <p:cTn id="63" dur="500" fill="hold"/>
                                        <p:tgtEl>
                                          <p:spTgt spid="130"/>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133"/>
                                        </p:tgtEl>
                                        <p:attrNameLst>
                                          <p:attrName>style.visibility</p:attrName>
                                        </p:attrNameLst>
                                      </p:cBhvr>
                                      <p:to>
                                        <p:strVal val="visible"/>
                                      </p:to>
                                    </p:set>
                                    <p:anim calcmode="lin" valueType="num">
                                      <p:cBhvr additive="base">
                                        <p:cTn id="66" dur="500" fill="hold"/>
                                        <p:tgtEl>
                                          <p:spTgt spid="133"/>
                                        </p:tgtEl>
                                        <p:attrNameLst>
                                          <p:attrName>ppt_x</p:attrName>
                                        </p:attrNameLst>
                                      </p:cBhvr>
                                      <p:tavLst>
                                        <p:tav tm="0">
                                          <p:val>
                                            <p:strVal val="#ppt_x"/>
                                          </p:val>
                                        </p:tav>
                                        <p:tav tm="100000">
                                          <p:val>
                                            <p:strVal val="#ppt_x"/>
                                          </p:val>
                                        </p:tav>
                                      </p:tavLst>
                                    </p:anim>
                                    <p:anim calcmode="lin" valueType="num">
                                      <p:cBhvr additive="base">
                                        <p:cTn id="67" dur="500" fill="hold"/>
                                        <p:tgtEl>
                                          <p:spTgt spid="133"/>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500" fill="hold"/>
                                        <p:tgtEl>
                                          <p:spTgt spid="136"/>
                                        </p:tgtEl>
                                        <p:attrNameLst>
                                          <p:attrName>ppt_x</p:attrName>
                                        </p:attrNameLst>
                                      </p:cBhvr>
                                      <p:tavLst>
                                        <p:tav tm="0">
                                          <p:val>
                                            <p:strVal val="#ppt_x"/>
                                          </p:val>
                                        </p:tav>
                                        <p:tav tm="100000">
                                          <p:val>
                                            <p:strVal val="#ppt_x"/>
                                          </p:val>
                                        </p:tav>
                                      </p:tavLst>
                                    </p:anim>
                                    <p:anim calcmode="lin" valueType="num">
                                      <p:cBhvr additive="base">
                                        <p:cTn id="71" dur="500" fill="hold"/>
                                        <p:tgtEl>
                                          <p:spTgt spid="136"/>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0"/>
                                  </p:stCondLst>
                                  <p:childTnLst>
                                    <p:set>
                                      <p:cBhvr>
                                        <p:cTn id="73" dur="1" fill="hold">
                                          <p:stCondLst>
                                            <p:cond delay="0"/>
                                          </p:stCondLst>
                                        </p:cTn>
                                        <p:tgtEl>
                                          <p:spTgt spid="139"/>
                                        </p:tgtEl>
                                        <p:attrNameLst>
                                          <p:attrName>style.visibility</p:attrName>
                                        </p:attrNameLst>
                                      </p:cBhvr>
                                      <p:to>
                                        <p:strVal val="visible"/>
                                      </p:to>
                                    </p:set>
                                    <p:anim calcmode="lin" valueType="num">
                                      <p:cBhvr additive="base">
                                        <p:cTn id="74" dur="500" fill="hold"/>
                                        <p:tgtEl>
                                          <p:spTgt spid="139"/>
                                        </p:tgtEl>
                                        <p:attrNameLst>
                                          <p:attrName>ppt_x</p:attrName>
                                        </p:attrNameLst>
                                      </p:cBhvr>
                                      <p:tavLst>
                                        <p:tav tm="0">
                                          <p:val>
                                            <p:strVal val="#ppt_x"/>
                                          </p:val>
                                        </p:tav>
                                        <p:tav tm="100000">
                                          <p:val>
                                            <p:strVal val="#ppt_x"/>
                                          </p:val>
                                        </p:tav>
                                      </p:tavLst>
                                    </p:anim>
                                    <p:anim calcmode="lin" valueType="num">
                                      <p:cBhvr additive="base">
                                        <p:cTn id="75" dur="500" fill="hold"/>
                                        <p:tgtEl>
                                          <p:spTgt spid="1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bldLvl="0" animBg="1"/>
      <p:bldP spid="96" grpId="0" bldLvl="0" animBg="1"/>
      <p:bldP spid="97" grpId="0" bldLvl="0" animBg="1"/>
      <p:bldP spid="98" grpId="0" bldLvl="0" animBg="1"/>
      <p:bldP spid="127" grpId="0" bldLvl="0" animBg="1"/>
      <p:bldP spid="128" grpId="0" bldLvl="0" animBg="1"/>
      <p:bldP spid="12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grpSp>
        <p:nvGrpSpPr>
          <p:cNvPr id="23" name="组合 22"/>
          <p:cNvGrpSpPr/>
          <p:nvPr/>
        </p:nvGrpSpPr>
        <p:grpSpPr>
          <a:xfrm>
            <a:off x="5123452" y="1394049"/>
            <a:ext cx="1946296" cy="5013328"/>
            <a:chOff x="3842139" y="1045537"/>
            <a:chExt cx="1459722" cy="3759996"/>
          </a:xfrm>
          <a:solidFill>
            <a:schemeClr val="bg1"/>
          </a:solidFill>
        </p:grpSpPr>
        <p:grpSp>
          <p:nvGrpSpPr>
            <p:cNvPr id="398" name="组合 397"/>
            <p:cNvGrpSpPr/>
            <p:nvPr/>
          </p:nvGrpSpPr>
          <p:grpSpPr>
            <a:xfrm>
              <a:off x="3842139" y="1045537"/>
              <a:ext cx="1459722" cy="3759996"/>
              <a:chOff x="3953588" y="989011"/>
              <a:chExt cx="2578844" cy="6642664"/>
            </a:xfrm>
            <a:grpFill/>
          </p:grpSpPr>
          <p:sp>
            <p:nvSpPr>
              <p:cNvPr id="399" name="任意多边形 398"/>
              <p:cNvSpPr/>
              <p:nvPr/>
            </p:nvSpPr>
            <p:spPr>
              <a:xfrm>
                <a:off x="3953588" y="989011"/>
                <a:ext cx="2578844" cy="1177018"/>
              </a:xfrm>
              <a:custGeom>
                <a:avLst/>
                <a:gdLst>
                  <a:gd name="connsiteX0" fmla="*/ 1289422 w 2578844"/>
                  <a:gd name="connsiteY0" fmla="*/ 0 h 1177018"/>
                  <a:gd name="connsiteX1" fmla="*/ 2578134 w 2578844"/>
                  <a:gd name="connsiteY1" fmla="*/ 1162953 h 1177018"/>
                  <a:gd name="connsiteX2" fmla="*/ 2578844 w 2578844"/>
                  <a:gd name="connsiteY2" fmla="*/ 1177018 h 1177018"/>
                  <a:gd name="connsiteX3" fmla="*/ 0 w 2578844"/>
                  <a:gd name="connsiteY3" fmla="*/ 1177018 h 1177018"/>
                  <a:gd name="connsiteX4" fmla="*/ 710 w 2578844"/>
                  <a:gd name="connsiteY4" fmla="*/ 1162953 h 1177018"/>
                  <a:gd name="connsiteX5" fmla="*/ 1289422 w 2578844"/>
                  <a:gd name="connsiteY5" fmla="*/ 0 h 11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8844" h="1177018">
                    <a:moveTo>
                      <a:pt x="1289422" y="0"/>
                    </a:moveTo>
                    <a:cubicBezTo>
                      <a:pt x="1960138" y="0"/>
                      <a:pt x="2511797" y="509739"/>
                      <a:pt x="2578134" y="1162953"/>
                    </a:cubicBezTo>
                    <a:lnTo>
                      <a:pt x="2578844" y="1177018"/>
                    </a:lnTo>
                    <a:lnTo>
                      <a:pt x="0" y="1177018"/>
                    </a:lnTo>
                    <a:lnTo>
                      <a:pt x="710" y="1162953"/>
                    </a:lnTo>
                    <a:cubicBezTo>
                      <a:pt x="67048" y="509739"/>
                      <a:pt x="618707" y="0"/>
                      <a:pt x="1289422" y="0"/>
                    </a:cubicBezTo>
                    <a:close/>
                  </a:path>
                </a:pathLst>
              </a:custGeom>
              <a:solidFill>
                <a:srgbClr val="627D01"/>
              </a:soli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400" name="梯形 399"/>
              <p:cNvSpPr/>
              <p:nvPr/>
            </p:nvSpPr>
            <p:spPr>
              <a:xfrm flipV="1">
                <a:off x="3953588" y="2273236"/>
                <a:ext cx="2578844" cy="1068450"/>
              </a:xfrm>
              <a:prstGeom prst="trapezoid">
                <a:avLst/>
              </a:prstGeom>
              <a:solidFill>
                <a:srgbClr val="633017"/>
              </a:soli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401" name="梯形 400"/>
              <p:cNvSpPr/>
              <p:nvPr/>
            </p:nvSpPr>
            <p:spPr>
              <a:xfrm flipV="1">
                <a:off x="4241800" y="3448893"/>
                <a:ext cx="2012950" cy="1068450"/>
              </a:xfrm>
              <a:prstGeom prst="trapezoid">
                <a:avLst/>
              </a:prstGeom>
              <a:solidFill>
                <a:srgbClr val="627D01"/>
              </a:soli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402" name="任意多边形 401"/>
              <p:cNvSpPr/>
              <p:nvPr/>
            </p:nvSpPr>
            <p:spPr>
              <a:xfrm flipV="1">
                <a:off x="4524375" y="4624550"/>
                <a:ext cx="1447800" cy="1426140"/>
              </a:xfrm>
              <a:custGeom>
                <a:avLst/>
                <a:gdLst>
                  <a:gd name="connsiteX0" fmla="*/ 0 w 1447800"/>
                  <a:gd name="connsiteY0" fmla="*/ 1426140 h 1426140"/>
                  <a:gd name="connsiteX1" fmla="*/ 1447800 w 1447800"/>
                  <a:gd name="connsiteY1" fmla="*/ 1426140 h 1426140"/>
                  <a:gd name="connsiteX2" fmla="*/ 1180688 w 1447800"/>
                  <a:gd name="connsiteY2" fmla="*/ 357690 h 1426140"/>
                  <a:gd name="connsiteX3" fmla="*/ 1177247 w 1447800"/>
                  <a:gd name="connsiteY3" fmla="*/ 357690 h 1426140"/>
                  <a:gd name="connsiteX4" fmla="*/ 1174880 w 1447800"/>
                  <a:gd name="connsiteY4" fmla="*/ 336305 h 1426140"/>
                  <a:gd name="connsiteX5" fmla="*/ 721810 w 1447800"/>
                  <a:gd name="connsiteY5" fmla="*/ 0 h 1426140"/>
                  <a:gd name="connsiteX6" fmla="*/ 268741 w 1447800"/>
                  <a:gd name="connsiteY6" fmla="*/ 336305 h 1426140"/>
                  <a:gd name="connsiteX7" fmla="*/ 265786 w 1447800"/>
                  <a:gd name="connsiteY7" fmla="*/ 362997 h 142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0" h="1426140">
                    <a:moveTo>
                      <a:pt x="0" y="1426140"/>
                    </a:moveTo>
                    <a:lnTo>
                      <a:pt x="1447800" y="1426140"/>
                    </a:lnTo>
                    <a:lnTo>
                      <a:pt x="1180688" y="357690"/>
                    </a:lnTo>
                    <a:lnTo>
                      <a:pt x="1177247" y="357690"/>
                    </a:lnTo>
                    <a:lnTo>
                      <a:pt x="1174880" y="336305"/>
                    </a:lnTo>
                    <a:cubicBezTo>
                      <a:pt x="1131756" y="144376"/>
                      <a:pt x="945296" y="0"/>
                      <a:pt x="721810" y="0"/>
                    </a:cubicBezTo>
                    <a:cubicBezTo>
                      <a:pt x="498325" y="0"/>
                      <a:pt x="311864" y="144376"/>
                      <a:pt x="268741" y="336305"/>
                    </a:cubicBezTo>
                    <a:lnTo>
                      <a:pt x="265786" y="362997"/>
                    </a:lnTo>
                    <a:close/>
                  </a:path>
                </a:pathLst>
              </a:custGeom>
              <a:solidFill>
                <a:srgbClr val="633017"/>
              </a:soli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403" name="椭圆 402"/>
              <p:cNvSpPr/>
              <p:nvPr/>
            </p:nvSpPr>
            <p:spPr>
              <a:xfrm>
                <a:off x="4550283" y="6246220"/>
                <a:ext cx="1385455" cy="1385455"/>
              </a:xfrm>
              <a:prstGeom prst="ellipse">
                <a:avLst/>
              </a:prstGeom>
              <a:solidFill>
                <a:srgbClr val="633017"/>
              </a:soli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405" name="Group 4"/>
            <p:cNvGrpSpPr>
              <a:grpSpLocks noChangeAspect="1"/>
            </p:cNvGrpSpPr>
            <p:nvPr/>
          </p:nvGrpSpPr>
          <p:grpSpPr bwMode="auto">
            <a:xfrm>
              <a:off x="4396474" y="1221052"/>
              <a:ext cx="315440" cy="369659"/>
              <a:chOff x="1776" y="1776"/>
              <a:chExt cx="64" cy="75"/>
            </a:xfrm>
            <a:grpFill/>
          </p:grpSpPr>
          <p:sp>
            <p:nvSpPr>
              <p:cNvPr id="406"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407"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408" name="Freeform 7"/>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409" name="Freeform 8"/>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410" name="Group 18"/>
            <p:cNvGrpSpPr>
              <a:grpSpLocks noChangeAspect="1"/>
            </p:cNvGrpSpPr>
            <p:nvPr/>
          </p:nvGrpSpPr>
          <p:grpSpPr bwMode="auto">
            <a:xfrm>
              <a:off x="4413570" y="3299332"/>
              <a:ext cx="320356" cy="298512"/>
              <a:chOff x="3802" y="2858"/>
              <a:chExt cx="616" cy="574"/>
            </a:xfrm>
            <a:grpFill/>
          </p:grpSpPr>
          <p:sp>
            <p:nvSpPr>
              <p:cNvPr id="41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41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41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41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415"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416" name="Group 13"/>
            <p:cNvGrpSpPr>
              <a:grpSpLocks noChangeAspect="1"/>
            </p:cNvGrpSpPr>
            <p:nvPr/>
          </p:nvGrpSpPr>
          <p:grpSpPr bwMode="auto">
            <a:xfrm>
              <a:off x="4379666" y="1889084"/>
              <a:ext cx="384669" cy="389210"/>
              <a:chOff x="2426" y="2781"/>
              <a:chExt cx="593" cy="600"/>
            </a:xfrm>
            <a:grpFill/>
          </p:grpSpPr>
          <p:sp>
            <p:nvSpPr>
              <p:cNvPr id="417"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41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419" name="组合 418"/>
            <p:cNvGrpSpPr/>
            <p:nvPr/>
          </p:nvGrpSpPr>
          <p:grpSpPr>
            <a:xfrm>
              <a:off x="4411907" y="2562343"/>
              <a:ext cx="330564" cy="359730"/>
              <a:chOff x="4873626" y="1965325"/>
              <a:chExt cx="269876" cy="293688"/>
            </a:xfrm>
            <a:grpFill/>
          </p:grpSpPr>
          <p:sp>
            <p:nvSpPr>
              <p:cNvPr id="420" name="Freeform 502"/>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421" name="Freeform 503"/>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422" name="Freeform 504"/>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423" name="Freeform 505"/>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grpSp>
        <p:nvGrpSpPr>
          <p:cNvPr id="24" name="组合 23"/>
          <p:cNvGrpSpPr/>
          <p:nvPr/>
        </p:nvGrpSpPr>
        <p:grpSpPr>
          <a:xfrm>
            <a:off x="6353046" y="1995612"/>
            <a:ext cx="4284100" cy="3165955"/>
            <a:chOff x="4764334" y="1496709"/>
            <a:chExt cx="3213075" cy="2374466"/>
          </a:xfrm>
        </p:grpSpPr>
        <p:cxnSp>
          <p:nvCxnSpPr>
            <p:cNvPr id="391" name="直接连接符 390"/>
            <p:cNvCxnSpPr/>
            <p:nvPr/>
          </p:nvCxnSpPr>
          <p:spPr>
            <a:xfrm flipV="1">
              <a:off x="4764334" y="3854468"/>
              <a:ext cx="3213073" cy="16707"/>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94" name="直接连接符 393"/>
            <p:cNvCxnSpPr/>
            <p:nvPr/>
          </p:nvCxnSpPr>
          <p:spPr>
            <a:xfrm flipV="1">
              <a:off x="5151076" y="2366722"/>
              <a:ext cx="2826333" cy="14696"/>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437" name="组合 436"/>
            <p:cNvGrpSpPr/>
            <p:nvPr/>
          </p:nvGrpSpPr>
          <p:grpSpPr>
            <a:xfrm>
              <a:off x="5647418" y="1496709"/>
              <a:ext cx="1768225" cy="753070"/>
              <a:chOff x="1256119" y="1638320"/>
              <a:chExt cx="1923767" cy="753070"/>
            </a:xfrm>
          </p:grpSpPr>
          <p:sp>
            <p:nvSpPr>
              <p:cNvPr id="438" name="TextBox 210"/>
              <p:cNvSpPr txBox="1"/>
              <p:nvPr/>
            </p:nvSpPr>
            <p:spPr>
              <a:xfrm>
                <a:off x="1256119" y="1958240"/>
                <a:ext cx="1923767" cy="43315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439" name="TextBox 211"/>
              <p:cNvSpPr txBox="1"/>
              <p:nvPr/>
            </p:nvSpPr>
            <p:spPr>
              <a:xfrm>
                <a:off x="1575484" y="1638320"/>
                <a:ext cx="887061" cy="259330"/>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443" name="组合 442"/>
            <p:cNvGrpSpPr/>
            <p:nvPr/>
          </p:nvGrpSpPr>
          <p:grpSpPr>
            <a:xfrm>
              <a:off x="5437752" y="2922073"/>
              <a:ext cx="1768225" cy="775215"/>
              <a:chOff x="1256119" y="1638320"/>
              <a:chExt cx="1923767" cy="775215"/>
            </a:xfrm>
          </p:grpSpPr>
          <p:sp>
            <p:nvSpPr>
              <p:cNvPr id="444"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445" name="TextBox 211"/>
              <p:cNvSpPr txBox="1"/>
              <p:nvPr/>
            </p:nvSpPr>
            <p:spPr>
              <a:xfrm>
                <a:off x="1575484" y="1638320"/>
                <a:ext cx="887061" cy="259330"/>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grpSp>
        <p:nvGrpSpPr>
          <p:cNvPr id="25" name="组合 24"/>
          <p:cNvGrpSpPr/>
          <p:nvPr/>
        </p:nvGrpSpPr>
        <p:grpSpPr>
          <a:xfrm>
            <a:off x="1643132" y="1337833"/>
            <a:ext cx="3911103" cy="2719105"/>
            <a:chOff x="1231899" y="1003375"/>
            <a:chExt cx="2933327" cy="2039329"/>
          </a:xfrm>
        </p:grpSpPr>
        <p:cxnSp>
          <p:nvCxnSpPr>
            <p:cNvPr id="396" name="直接连接符 395"/>
            <p:cNvCxnSpPr>
              <a:stCxn id="399" idx="3"/>
            </p:cNvCxnSpPr>
            <p:nvPr/>
          </p:nvCxnSpPr>
          <p:spPr>
            <a:xfrm flipH="1">
              <a:off x="1231900" y="1711773"/>
              <a:ext cx="2610239" cy="0"/>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flipH="1">
              <a:off x="1231899" y="3042704"/>
              <a:ext cx="2933327" cy="0"/>
            </a:xfrm>
            <a:prstGeom prst="line">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434" name="组合 433"/>
            <p:cNvGrpSpPr/>
            <p:nvPr/>
          </p:nvGrpSpPr>
          <p:grpSpPr>
            <a:xfrm>
              <a:off x="1344191" y="2140488"/>
              <a:ext cx="1768225" cy="775215"/>
              <a:chOff x="1256119" y="1638320"/>
              <a:chExt cx="1923767" cy="775215"/>
            </a:xfrm>
          </p:grpSpPr>
          <p:sp>
            <p:nvSpPr>
              <p:cNvPr id="435"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436" name="TextBox 211"/>
              <p:cNvSpPr txBox="1"/>
              <p:nvPr/>
            </p:nvSpPr>
            <p:spPr>
              <a:xfrm>
                <a:off x="1575484" y="1638320"/>
                <a:ext cx="887061" cy="259330"/>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446" name="组合 445"/>
            <p:cNvGrpSpPr/>
            <p:nvPr/>
          </p:nvGrpSpPr>
          <p:grpSpPr>
            <a:xfrm>
              <a:off x="1344191" y="1003375"/>
              <a:ext cx="1768225" cy="638055"/>
              <a:chOff x="1256119" y="1638320"/>
              <a:chExt cx="1923767" cy="638055"/>
            </a:xfrm>
          </p:grpSpPr>
          <p:sp>
            <p:nvSpPr>
              <p:cNvPr id="447" name="TextBox 210"/>
              <p:cNvSpPr txBox="1"/>
              <p:nvPr/>
            </p:nvSpPr>
            <p:spPr>
              <a:xfrm>
                <a:off x="1256119" y="1958240"/>
                <a:ext cx="1923767" cy="31813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448" name="TextBox 211"/>
              <p:cNvSpPr txBox="1"/>
              <p:nvPr/>
            </p:nvSpPr>
            <p:spPr>
              <a:xfrm>
                <a:off x="1575484" y="1638320"/>
                <a:ext cx="887061" cy="259416"/>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0-#ppt_w/2"/>
                                          </p:val>
                                        </p:tav>
                                        <p:tav tm="100000">
                                          <p:val>
                                            <p:strVal val="#ppt_x"/>
                                          </p:val>
                                        </p:tav>
                                      </p:tavLst>
                                    </p:anim>
                                    <p:anim calcmode="lin" valueType="num">
                                      <p:cBhvr additive="base">
                                        <p:cTn id="14" dur="50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1+#ppt_w/2"/>
                                          </p:val>
                                        </p:tav>
                                        <p:tav tm="100000">
                                          <p:val>
                                            <p:strVal val="#ppt_x"/>
                                          </p:val>
                                        </p:tav>
                                      </p:tavLst>
                                    </p:anim>
                                    <p:anim calcmode="lin" valueType="num">
                                      <p:cBhvr additive="base">
                                        <p:cTn id="18"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50" name="椭圆 49"/>
          <p:cNvSpPr/>
          <p:nvPr/>
        </p:nvSpPr>
        <p:spPr>
          <a:xfrm>
            <a:off x="2853590" y="463299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nvGrpSpPr>
          <p:cNvPr id="51" name="组合 50"/>
          <p:cNvGrpSpPr/>
          <p:nvPr/>
        </p:nvGrpSpPr>
        <p:grpSpPr>
          <a:xfrm>
            <a:off x="2971354" y="3032407"/>
            <a:ext cx="1773383" cy="1773383"/>
            <a:chOff x="2755075" y="3174904"/>
            <a:chExt cx="1773382" cy="1773382"/>
          </a:xfrm>
          <a:effectLst>
            <a:reflection blurRad="12700" stA="50000" endA="300" endPos="53000" dist="63500" dir="5400000" sy="-100000" algn="bl" rotWithShape="0"/>
          </a:effectLst>
        </p:grpSpPr>
        <p:sp>
          <p:nvSpPr>
            <p:cNvPr id="62" name="椭圆 61"/>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63" name="椭圆 62"/>
            <p:cNvSpPr/>
            <p:nvPr/>
          </p:nvSpPr>
          <p:spPr>
            <a:xfrm>
              <a:off x="2755075" y="3174904"/>
              <a:ext cx="1773382" cy="1773382"/>
            </a:xfrm>
            <a:prstGeom prst="ellipse">
              <a:avLst/>
            </a:prstGeom>
            <a:solidFill>
              <a:srgbClr val="633017"/>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52" name="Group 4"/>
          <p:cNvGrpSpPr>
            <a:grpSpLocks noChangeAspect="1"/>
          </p:cNvGrpSpPr>
          <p:nvPr/>
        </p:nvGrpSpPr>
        <p:grpSpPr bwMode="auto">
          <a:xfrm>
            <a:off x="3629905" y="3641953"/>
            <a:ext cx="507079" cy="570465"/>
            <a:chOff x="1776" y="1779"/>
            <a:chExt cx="64" cy="72"/>
          </a:xfrm>
          <a:solidFill>
            <a:schemeClr val="bg1"/>
          </a:solidFill>
          <a:effectLst>
            <a:reflection blurRad="6350" stA="50000" endA="300" endPos="81000" dist="1168400" dir="5400000" sy="-100000" algn="bl" rotWithShape="0"/>
          </a:effectLst>
        </p:grpSpPr>
        <p:sp>
          <p:nvSpPr>
            <p:cNvPr id="58"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59"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grpSp>
      <p:sp>
        <p:nvSpPr>
          <p:cNvPr id="53" name="任意多边形 52"/>
          <p:cNvSpPr/>
          <p:nvPr/>
        </p:nvSpPr>
        <p:spPr>
          <a:xfrm>
            <a:off x="4245394" y="148324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65" name="椭圆 64"/>
          <p:cNvSpPr/>
          <p:nvPr/>
        </p:nvSpPr>
        <p:spPr>
          <a:xfrm>
            <a:off x="4466491" y="463299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nvGrpSpPr>
          <p:cNvPr id="67" name="组合 66"/>
          <p:cNvGrpSpPr/>
          <p:nvPr/>
        </p:nvGrpSpPr>
        <p:grpSpPr>
          <a:xfrm>
            <a:off x="4584255" y="3032407"/>
            <a:ext cx="1773383" cy="1773383"/>
            <a:chOff x="2755075" y="3174904"/>
            <a:chExt cx="1773382" cy="1773382"/>
          </a:xfrm>
          <a:effectLst>
            <a:reflection blurRad="12700" stA="50000" endA="300" endPos="53000" dist="63500" dir="5400000" sy="-100000" algn="bl" rotWithShape="0"/>
          </a:effectLst>
        </p:grpSpPr>
        <p:sp>
          <p:nvSpPr>
            <p:cNvPr id="79" name="椭圆 78"/>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80" name="椭圆 79"/>
            <p:cNvSpPr/>
            <p:nvPr/>
          </p:nvSpPr>
          <p:spPr>
            <a:xfrm>
              <a:off x="2755075" y="3174904"/>
              <a:ext cx="1773382" cy="1773382"/>
            </a:xfrm>
            <a:prstGeom prst="ellipse">
              <a:avLst/>
            </a:prstGeom>
            <a:solidFill>
              <a:srgbClr val="627D01"/>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68" name="Group 18"/>
          <p:cNvGrpSpPr>
            <a:grpSpLocks noChangeAspect="1"/>
          </p:cNvGrpSpPr>
          <p:nvPr/>
        </p:nvGrpSpPr>
        <p:grpSpPr bwMode="auto">
          <a:xfrm>
            <a:off x="5234622" y="3675367"/>
            <a:ext cx="514980" cy="479868"/>
            <a:chOff x="3802" y="2858"/>
            <a:chExt cx="616" cy="574"/>
          </a:xfrm>
          <a:solidFill>
            <a:schemeClr val="bg2"/>
          </a:solidFill>
          <a:effectLst>
            <a:reflection blurRad="6350" stA="50000" endA="300" endPos="81000" dist="1168400" dir="5400000" sy="-100000" algn="bl" rotWithShape="0"/>
          </a:effectLst>
        </p:grpSpPr>
        <p:sp>
          <p:nvSpPr>
            <p:cNvPr id="7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7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7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7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78"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grpSp>
      <p:sp>
        <p:nvSpPr>
          <p:cNvPr id="69" name="任意多边形 68"/>
          <p:cNvSpPr/>
          <p:nvPr/>
        </p:nvSpPr>
        <p:spPr>
          <a:xfrm>
            <a:off x="5879463" y="148324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2" name="椭圆 81"/>
          <p:cNvSpPr/>
          <p:nvPr/>
        </p:nvSpPr>
        <p:spPr>
          <a:xfrm>
            <a:off x="6079391" y="463299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nvGrpSpPr>
          <p:cNvPr id="83" name="组合 82"/>
          <p:cNvGrpSpPr/>
          <p:nvPr/>
        </p:nvGrpSpPr>
        <p:grpSpPr>
          <a:xfrm>
            <a:off x="6197155" y="3032407"/>
            <a:ext cx="1773383" cy="1773383"/>
            <a:chOff x="2755075" y="3174904"/>
            <a:chExt cx="1773382" cy="1773382"/>
          </a:xfrm>
          <a:effectLst>
            <a:reflection blurRad="12700" stA="50000" endA="300" endPos="53000" dist="63500" dir="5400000" sy="-100000" algn="bl" rotWithShape="0"/>
          </a:effectLst>
        </p:grpSpPr>
        <p:sp>
          <p:nvSpPr>
            <p:cNvPr id="92" name="椭圆 91"/>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93" name="椭圆 92"/>
            <p:cNvSpPr/>
            <p:nvPr/>
          </p:nvSpPr>
          <p:spPr>
            <a:xfrm>
              <a:off x="2755075" y="3174904"/>
              <a:ext cx="1773382" cy="1773382"/>
            </a:xfrm>
            <a:prstGeom prst="ellipse">
              <a:avLst/>
            </a:prstGeom>
            <a:solidFill>
              <a:srgbClr val="633017"/>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84" name="Group 13"/>
          <p:cNvGrpSpPr>
            <a:grpSpLocks noChangeAspect="1"/>
          </p:cNvGrpSpPr>
          <p:nvPr/>
        </p:nvGrpSpPr>
        <p:grpSpPr bwMode="auto">
          <a:xfrm>
            <a:off x="6819703" y="3630907"/>
            <a:ext cx="562151" cy="568787"/>
            <a:chOff x="2426" y="2781"/>
            <a:chExt cx="593" cy="600"/>
          </a:xfrm>
          <a:solidFill>
            <a:schemeClr val="bg1"/>
          </a:solidFill>
          <a:effectLst>
            <a:reflection blurRad="6350" stA="50000" endA="300" endPos="81000" dist="1168400" dir="5400000" sy="-100000" algn="bl" rotWithShape="0"/>
          </a:effectLst>
        </p:grpSpPr>
        <p:sp>
          <p:nvSpPr>
            <p:cNvPr id="90"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9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grpSp>
      <p:sp>
        <p:nvSpPr>
          <p:cNvPr id="85" name="任意多边形 84"/>
          <p:cNvSpPr/>
          <p:nvPr/>
        </p:nvSpPr>
        <p:spPr>
          <a:xfrm>
            <a:off x="7513529" y="148324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95" name="椭圆 94"/>
          <p:cNvSpPr/>
          <p:nvPr/>
        </p:nvSpPr>
        <p:spPr>
          <a:xfrm>
            <a:off x="7692291" y="463299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nvGrpSpPr>
          <p:cNvPr id="96" name="组合 95"/>
          <p:cNvGrpSpPr/>
          <p:nvPr/>
        </p:nvGrpSpPr>
        <p:grpSpPr>
          <a:xfrm>
            <a:off x="7810055" y="3032407"/>
            <a:ext cx="1773383" cy="1773383"/>
            <a:chOff x="2755075" y="3174904"/>
            <a:chExt cx="1773382" cy="1773382"/>
          </a:xfrm>
          <a:effectLst>
            <a:reflection blurRad="12700" stA="50000" endA="300" endPos="53000" dist="63500" dir="5400000" sy="-100000" algn="bl" rotWithShape="0"/>
          </a:effectLst>
        </p:grpSpPr>
        <p:sp>
          <p:nvSpPr>
            <p:cNvPr id="103" name="椭圆 102"/>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104" name="椭圆 103"/>
            <p:cNvSpPr/>
            <p:nvPr/>
          </p:nvSpPr>
          <p:spPr>
            <a:xfrm>
              <a:off x="2755075" y="3174904"/>
              <a:ext cx="1773382" cy="1773382"/>
            </a:xfrm>
            <a:prstGeom prst="ellipse">
              <a:avLst/>
            </a:prstGeom>
            <a:solidFill>
              <a:srgbClr val="627D01"/>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sp>
        <p:nvSpPr>
          <p:cNvPr id="97" name="Freeform 108"/>
          <p:cNvSpPr>
            <a:spLocks noEditPoints="1"/>
          </p:cNvSpPr>
          <p:nvPr/>
        </p:nvSpPr>
        <p:spPr bwMode="auto">
          <a:xfrm>
            <a:off x="8414198" y="3618993"/>
            <a:ext cx="590495" cy="59261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ffectLst>
            <a:reflection blurRad="6350" stA="50000" endA="300" endPos="81000" dist="1168400" dir="5400000" sy="-100000" algn="bl" rotWithShape="0"/>
          </a:effec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98" name="任意多边形 97"/>
          <p:cNvSpPr/>
          <p:nvPr/>
        </p:nvSpPr>
        <p:spPr>
          <a:xfrm>
            <a:off x="9147595" y="148324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109" name="组合 108"/>
          <p:cNvGrpSpPr/>
          <p:nvPr/>
        </p:nvGrpSpPr>
        <p:grpSpPr>
          <a:xfrm>
            <a:off x="2992367" y="1500749"/>
            <a:ext cx="1634472" cy="1033620"/>
            <a:chOff x="1451528" y="1638320"/>
            <a:chExt cx="1333686" cy="775215"/>
          </a:xfrm>
        </p:grpSpPr>
        <p:sp>
          <p:nvSpPr>
            <p:cNvPr id="110"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11"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14" name="组合 113"/>
          <p:cNvGrpSpPr/>
          <p:nvPr/>
        </p:nvGrpSpPr>
        <p:grpSpPr>
          <a:xfrm>
            <a:off x="4789142" y="1500749"/>
            <a:ext cx="1634472" cy="1033620"/>
            <a:chOff x="1451528" y="1638320"/>
            <a:chExt cx="1333686" cy="775215"/>
          </a:xfrm>
        </p:grpSpPr>
        <p:sp>
          <p:nvSpPr>
            <p:cNvPr id="115"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16"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17" name="组合 116"/>
          <p:cNvGrpSpPr/>
          <p:nvPr/>
        </p:nvGrpSpPr>
        <p:grpSpPr>
          <a:xfrm>
            <a:off x="6412065" y="1500749"/>
            <a:ext cx="1634472" cy="1033620"/>
            <a:chOff x="1451528" y="1638320"/>
            <a:chExt cx="1333686" cy="775215"/>
          </a:xfrm>
        </p:grpSpPr>
        <p:sp>
          <p:nvSpPr>
            <p:cNvPr id="118"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19"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20" name="组合 119"/>
          <p:cNvGrpSpPr/>
          <p:nvPr/>
        </p:nvGrpSpPr>
        <p:grpSpPr>
          <a:xfrm>
            <a:off x="8098695" y="1500749"/>
            <a:ext cx="1634472" cy="1033620"/>
            <a:chOff x="1451528" y="1638320"/>
            <a:chExt cx="1333686" cy="775215"/>
          </a:xfrm>
        </p:grpSpPr>
        <p:sp>
          <p:nvSpPr>
            <p:cNvPr id="161"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62"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par>
                                <p:cTn id="10" presetID="53" presetClass="entr" presetSubtype="16" fill="hold" nodeType="with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par>
                                <p:cTn id="15" presetID="53" presetClass="entr" presetSubtype="16"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animEffect transition="in" filter="fade">
                                      <p:cBhvr>
                                        <p:cTn id="24" dur="500"/>
                                        <p:tgtEl>
                                          <p:spTgt spid="65"/>
                                        </p:tgtEl>
                                      </p:cBhvr>
                                    </p:animEffect>
                                  </p:childTnLst>
                                </p:cTn>
                              </p:par>
                              <p:par>
                                <p:cTn id="25" presetID="53" presetClass="entr" presetSubtype="16" fill="hold" nodeType="with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p:cTn id="27" dur="500" fill="hold"/>
                                        <p:tgtEl>
                                          <p:spTgt spid="67"/>
                                        </p:tgtEl>
                                        <p:attrNameLst>
                                          <p:attrName>ppt_w</p:attrName>
                                        </p:attrNameLst>
                                      </p:cBhvr>
                                      <p:tavLst>
                                        <p:tav tm="0">
                                          <p:val>
                                            <p:fltVal val="0"/>
                                          </p:val>
                                        </p:tav>
                                        <p:tav tm="100000">
                                          <p:val>
                                            <p:strVal val="#ppt_w"/>
                                          </p:val>
                                        </p:tav>
                                      </p:tavLst>
                                    </p:anim>
                                    <p:anim calcmode="lin" valueType="num">
                                      <p:cBhvr>
                                        <p:cTn id="28" dur="500" fill="hold"/>
                                        <p:tgtEl>
                                          <p:spTgt spid="67"/>
                                        </p:tgtEl>
                                        <p:attrNameLst>
                                          <p:attrName>ppt_h</p:attrName>
                                        </p:attrNameLst>
                                      </p:cBhvr>
                                      <p:tavLst>
                                        <p:tav tm="0">
                                          <p:val>
                                            <p:fltVal val="0"/>
                                          </p:val>
                                        </p:tav>
                                        <p:tav tm="100000">
                                          <p:val>
                                            <p:strVal val="#ppt_h"/>
                                          </p:val>
                                        </p:tav>
                                      </p:tavLst>
                                    </p:anim>
                                    <p:animEffect transition="in" filter="fade">
                                      <p:cBhvr>
                                        <p:cTn id="29" dur="500"/>
                                        <p:tgtEl>
                                          <p:spTgt spid="67"/>
                                        </p:tgtEl>
                                      </p:cBhvr>
                                    </p:animEffect>
                                  </p:childTnLst>
                                </p:cTn>
                              </p:par>
                              <p:par>
                                <p:cTn id="30" presetID="53" presetClass="entr" presetSubtype="16" fill="hold" nodeType="with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ppt_w</p:attrName>
                                        </p:attrNameLst>
                                      </p:cBhvr>
                                      <p:tavLst>
                                        <p:tav tm="0">
                                          <p:val>
                                            <p:fltVal val="0"/>
                                          </p:val>
                                        </p:tav>
                                        <p:tav tm="100000">
                                          <p:val>
                                            <p:strVal val="#ppt_w"/>
                                          </p:val>
                                        </p:tav>
                                      </p:tavLst>
                                    </p:anim>
                                    <p:anim calcmode="lin" valueType="num">
                                      <p:cBhvr>
                                        <p:cTn id="33" dur="500" fill="hold"/>
                                        <p:tgtEl>
                                          <p:spTgt spid="68"/>
                                        </p:tgtEl>
                                        <p:attrNameLst>
                                          <p:attrName>ppt_h</p:attrName>
                                        </p:attrNameLst>
                                      </p:cBhvr>
                                      <p:tavLst>
                                        <p:tav tm="0">
                                          <p:val>
                                            <p:fltVal val="0"/>
                                          </p:val>
                                        </p:tav>
                                        <p:tav tm="100000">
                                          <p:val>
                                            <p:strVal val="#ppt_h"/>
                                          </p:val>
                                        </p:tav>
                                      </p:tavLst>
                                    </p:anim>
                                    <p:animEffect transition="in" filter="fade">
                                      <p:cBhvr>
                                        <p:cTn id="34" dur="500"/>
                                        <p:tgtEl>
                                          <p:spTgt spid="6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2"/>
                                        </p:tgtEl>
                                        <p:attrNameLst>
                                          <p:attrName>style.visibility</p:attrName>
                                        </p:attrNameLst>
                                      </p:cBhvr>
                                      <p:to>
                                        <p:strVal val="visible"/>
                                      </p:to>
                                    </p:set>
                                    <p:anim calcmode="lin" valueType="num">
                                      <p:cBhvr>
                                        <p:cTn id="37" dur="500" fill="hold"/>
                                        <p:tgtEl>
                                          <p:spTgt spid="82"/>
                                        </p:tgtEl>
                                        <p:attrNameLst>
                                          <p:attrName>ppt_w</p:attrName>
                                        </p:attrNameLst>
                                      </p:cBhvr>
                                      <p:tavLst>
                                        <p:tav tm="0">
                                          <p:val>
                                            <p:fltVal val="0"/>
                                          </p:val>
                                        </p:tav>
                                        <p:tav tm="100000">
                                          <p:val>
                                            <p:strVal val="#ppt_w"/>
                                          </p:val>
                                        </p:tav>
                                      </p:tavLst>
                                    </p:anim>
                                    <p:anim calcmode="lin" valueType="num">
                                      <p:cBhvr>
                                        <p:cTn id="38" dur="500" fill="hold"/>
                                        <p:tgtEl>
                                          <p:spTgt spid="82"/>
                                        </p:tgtEl>
                                        <p:attrNameLst>
                                          <p:attrName>ppt_h</p:attrName>
                                        </p:attrNameLst>
                                      </p:cBhvr>
                                      <p:tavLst>
                                        <p:tav tm="0">
                                          <p:val>
                                            <p:fltVal val="0"/>
                                          </p:val>
                                        </p:tav>
                                        <p:tav tm="100000">
                                          <p:val>
                                            <p:strVal val="#ppt_h"/>
                                          </p:val>
                                        </p:tav>
                                      </p:tavLst>
                                    </p:anim>
                                    <p:animEffect transition="in" filter="fade">
                                      <p:cBhvr>
                                        <p:cTn id="39" dur="500"/>
                                        <p:tgtEl>
                                          <p:spTgt spid="82"/>
                                        </p:tgtEl>
                                      </p:cBhvr>
                                    </p:animEffect>
                                  </p:childTnLst>
                                </p:cTn>
                              </p:par>
                              <p:par>
                                <p:cTn id="40" presetID="53" presetClass="entr" presetSubtype="16" fill="hold" nodeType="withEffect">
                                  <p:stCondLst>
                                    <p:cond delay="0"/>
                                  </p:stCondLst>
                                  <p:childTnLst>
                                    <p:set>
                                      <p:cBhvr>
                                        <p:cTn id="41" dur="1" fill="hold">
                                          <p:stCondLst>
                                            <p:cond delay="0"/>
                                          </p:stCondLst>
                                        </p:cTn>
                                        <p:tgtEl>
                                          <p:spTgt spid="83"/>
                                        </p:tgtEl>
                                        <p:attrNameLst>
                                          <p:attrName>style.visibility</p:attrName>
                                        </p:attrNameLst>
                                      </p:cBhvr>
                                      <p:to>
                                        <p:strVal val="visible"/>
                                      </p:to>
                                    </p:set>
                                    <p:anim calcmode="lin" valueType="num">
                                      <p:cBhvr>
                                        <p:cTn id="42" dur="500" fill="hold"/>
                                        <p:tgtEl>
                                          <p:spTgt spid="83"/>
                                        </p:tgtEl>
                                        <p:attrNameLst>
                                          <p:attrName>ppt_w</p:attrName>
                                        </p:attrNameLst>
                                      </p:cBhvr>
                                      <p:tavLst>
                                        <p:tav tm="0">
                                          <p:val>
                                            <p:fltVal val="0"/>
                                          </p:val>
                                        </p:tav>
                                        <p:tav tm="100000">
                                          <p:val>
                                            <p:strVal val="#ppt_w"/>
                                          </p:val>
                                        </p:tav>
                                      </p:tavLst>
                                    </p:anim>
                                    <p:anim calcmode="lin" valueType="num">
                                      <p:cBhvr>
                                        <p:cTn id="43" dur="500" fill="hold"/>
                                        <p:tgtEl>
                                          <p:spTgt spid="83"/>
                                        </p:tgtEl>
                                        <p:attrNameLst>
                                          <p:attrName>ppt_h</p:attrName>
                                        </p:attrNameLst>
                                      </p:cBhvr>
                                      <p:tavLst>
                                        <p:tav tm="0">
                                          <p:val>
                                            <p:fltVal val="0"/>
                                          </p:val>
                                        </p:tav>
                                        <p:tav tm="100000">
                                          <p:val>
                                            <p:strVal val="#ppt_h"/>
                                          </p:val>
                                        </p:tav>
                                      </p:tavLst>
                                    </p:anim>
                                    <p:animEffect transition="in" filter="fade">
                                      <p:cBhvr>
                                        <p:cTn id="44" dur="500"/>
                                        <p:tgtEl>
                                          <p:spTgt spid="83"/>
                                        </p:tgtEl>
                                      </p:cBhvr>
                                    </p:animEffect>
                                  </p:childTnLst>
                                </p:cTn>
                              </p:par>
                              <p:par>
                                <p:cTn id="45" presetID="53" presetClass="entr" presetSubtype="16" fill="hold" nodeType="withEffect">
                                  <p:stCondLst>
                                    <p:cond delay="0"/>
                                  </p:stCondLst>
                                  <p:childTnLst>
                                    <p:set>
                                      <p:cBhvr>
                                        <p:cTn id="46" dur="1" fill="hold">
                                          <p:stCondLst>
                                            <p:cond delay="0"/>
                                          </p:stCondLst>
                                        </p:cTn>
                                        <p:tgtEl>
                                          <p:spTgt spid="84"/>
                                        </p:tgtEl>
                                        <p:attrNameLst>
                                          <p:attrName>style.visibility</p:attrName>
                                        </p:attrNameLst>
                                      </p:cBhvr>
                                      <p:to>
                                        <p:strVal val="visible"/>
                                      </p:to>
                                    </p:set>
                                    <p:anim calcmode="lin" valueType="num">
                                      <p:cBhvr>
                                        <p:cTn id="47" dur="500" fill="hold"/>
                                        <p:tgtEl>
                                          <p:spTgt spid="84"/>
                                        </p:tgtEl>
                                        <p:attrNameLst>
                                          <p:attrName>ppt_w</p:attrName>
                                        </p:attrNameLst>
                                      </p:cBhvr>
                                      <p:tavLst>
                                        <p:tav tm="0">
                                          <p:val>
                                            <p:fltVal val="0"/>
                                          </p:val>
                                        </p:tav>
                                        <p:tav tm="100000">
                                          <p:val>
                                            <p:strVal val="#ppt_w"/>
                                          </p:val>
                                        </p:tav>
                                      </p:tavLst>
                                    </p:anim>
                                    <p:anim calcmode="lin" valueType="num">
                                      <p:cBhvr>
                                        <p:cTn id="48" dur="500" fill="hold"/>
                                        <p:tgtEl>
                                          <p:spTgt spid="84"/>
                                        </p:tgtEl>
                                        <p:attrNameLst>
                                          <p:attrName>ppt_h</p:attrName>
                                        </p:attrNameLst>
                                      </p:cBhvr>
                                      <p:tavLst>
                                        <p:tav tm="0">
                                          <p:val>
                                            <p:fltVal val="0"/>
                                          </p:val>
                                        </p:tav>
                                        <p:tav tm="100000">
                                          <p:val>
                                            <p:strVal val="#ppt_h"/>
                                          </p:val>
                                        </p:tav>
                                      </p:tavLst>
                                    </p:anim>
                                    <p:animEffect transition="in" filter="fade">
                                      <p:cBhvr>
                                        <p:cTn id="49" dur="500"/>
                                        <p:tgtEl>
                                          <p:spTgt spid="8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95"/>
                                        </p:tgtEl>
                                        <p:attrNameLst>
                                          <p:attrName>style.visibility</p:attrName>
                                        </p:attrNameLst>
                                      </p:cBhvr>
                                      <p:to>
                                        <p:strVal val="visible"/>
                                      </p:to>
                                    </p:set>
                                    <p:anim calcmode="lin" valueType="num">
                                      <p:cBhvr>
                                        <p:cTn id="52" dur="500" fill="hold"/>
                                        <p:tgtEl>
                                          <p:spTgt spid="95"/>
                                        </p:tgtEl>
                                        <p:attrNameLst>
                                          <p:attrName>ppt_w</p:attrName>
                                        </p:attrNameLst>
                                      </p:cBhvr>
                                      <p:tavLst>
                                        <p:tav tm="0">
                                          <p:val>
                                            <p:fltVal val="0"/>
                                          </p:val>
                                        </p:tav>
                                        <p:tav tm="100000">
                                          <p:val>
                                            <p:strVal val="#ppt_w"/>
                                          </p:val>
                                        </p:tav>
                                      </p:tavLst>
                                    </p:anim>
                                    <p:anim calcmode="lin" valueType="num">
                                      <p:cBhvr>
                                        <p:cTn id="53" dur="500" fill="hold"/>
                                        <p:tgtEl>
                                          <p:spTgt spid="95"/>
                                        </p:tgtEl>
                                        <p:attrNameLst>
                                          <p:attrName>ppt_h</p:attrName>
                                        </p:attrNameLst>
                                      </p:cBhvr>
                                      <p:tavLst>
                                        <p:tav tm="0">
                                          <p:val>
                                            <p:fltVal val="0"/>
                                          </p:val>
                                        </p:tav>
                                        <p:tav tm="100000">
                                          <p:val>
                                            <p:strVal val="#ppt_h"/>
                                          </p:val>
                                        </p:tav>
                                      </p:tavLst>
                                    </p:anim>
                                    <p:animEffect transition="in" filter="fade">
                                      <p:cBhvr>
                                        <p:cTn id="54" dur="500"/>
                                        <p:tgtEl>
                                          <p:spTgt spid="95"/>
                                        </p:tgtEl>
                                      </p:cBhvr>
                                    </p:animEffect>
                                  </p:childTnLst>
                                </p:cTn>
                              </p:par>
                              <p:par>
                                <p:cTn id="55" presetID="53" presetClass="entr" presetSubtype="16" fill="hold" nodeType="withEffect">
                                  <p:stCondLst>
                                    <p:cond delay="0"/>
                                  </p:stCondLst>
                                  <p:childTnLst>
                                    <p:set>
                                      <p:cBhvr>
                                        <p:cTn id="56" dur="1" fill="hold">
                                          <p:stCondLst>
                                            <p:cond delay="0"/>
                                          </p:stCondLst>
                                        </p:cTn>
                                        <p:tgtEl>
                                          <p:spTgt spid="96"/>
                                        </p:tgtEl>
                                        <p:attrNameLst>
                                          <p:attrName>style.visibility</p:attrName>
                                        </p:attrNameLst>
                                      </p:cBhvr>
                                      <p:to>
                                        <p:strVal val="visible"/>
                                      </p:to>
                                    </p:set>
                                    <p:anim calcmode="lin" valueType="num">
                                      <p:cBhvr>
                                        <p:cTn id="57" dur="500" fill="hold"/>
                                        <p:tgtEl>
                                          <p:spTgt spid="96"/>
                                        </p:tgtEl>
                                        <p:attrNameLst>
                                          <p:attrName>ppt_w</p:attrName>
                                        </p:attrNameLst>
                                      </p:cBhvr>
                                      <p:tavLst>
                                        <p:tav tm="0">
                                          <p:val>
                                            <p:fltVal val="0"/>
                                          </p:val>
                                        </p:tav>
                                        <p:tav tm="100000">
                                          <p:val>
                                            <p:strVal val="#ppt_w"/>
                                          </p:val>
                                        </p:tav>
                                      </p:tavLst>
                                    </p:anim>
                                    <p:anim calcmode="lin" valueType="num">
                                      <p:cBhvr>
                                        <p:cTn id="58" dur="500" fill="hold"/>
                                        <p:tgtEl>
                                          <p:spTgt spid="96"/>
                                        </p:tgtEl>
                                        <p:attrNameLst>
                                          <p:attrName>ppt_h</p:attrName>
                                        </p:attrNameLst>
                                      </p:cBhvr>
                                      <p:tavLst>
                                        <p:tav tm="0">
                                          <p:val>
                                            <p:fltVal val="0"/>
                                          </p:val>
                                        </p:tav>
                                        <p:tav tm="100000">
                                          <p:val>
                                            <p:strVal val="#ppt_h"/>
                                          </p:val>
                                        </p:tav>
                                      </p:tavLst>
                                    </p:anim>
                                    <p:animEffect transition="in" filter="fade">
                                      <p:cBhvr>
                                        <p:cTn id="59" dur="500"/>
                                        <p:tgtEl>
                                          <p:spTgt spid="9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97"/>
                                        </p:tgtEl>
                                        <p:attrNameLst>
                                          <p:attrName>style.visibility</p:attrName>
                                        </p:attrNameLst>
                                      </p:cBhvr>
                                      <p:to>
                                        <p:strVal val="visible"/>
                                      </p:to>
                                    </p:set>
                                    <p:anim calcmode="lin" valueType="num">
                                      <p:cBhvr>
                                        <p:cTn id="62" dur="500" fill="hold"/>
                                        <p:tgtEl>
                                          <p:spTgt spid="97"/>
                                        </p:tgtEl>
                                        <p:attrNameLst>
                                          <p:attrName>ppt_w</p:attrName>
                                        </p:attrNameLst>
                                      </p:cBhvr>
                                      <p:tavLst>
                                        <p:tav tm="0">
                                          <p:val>
                                            <p:fltVal val="0"/>
                                          </p:val>
                                        </p:tav>
                                        <p:tav tm="100000">
                                          <p:val>
                                            <p:strVal val="#ppt_w"/>
                                          </p:val>
                                        </p:tav>
                                      </p:tavLst>
                                    </p:anim>
                                    <p:anim calcmode="lin" valueType="num">
                                      <p:cBhvr>
                                        <p:cTn id="63" dur="500" fill="hold"/>
                                        <p:tgtEl>
                                          <p:spTgt spid="97"/>
                                        </p:tgtEl>
                                        <p:attrNameLst>
                                          <p:attrName>ppt_h</p:attrName>
                                        </p:attrNameLst>
                                      </p:cBhvr>
                                      <p:tavLst>
                                        <p:tav tm="0">
                                          <p:val>
                                            <p:fltVal val="0"/>
                                          </p:val>
                                        </p:tav>
                                        <p:tav tm="100000">
                                          <p:val>
                                            <p:strVal val="#ppt_h"/>
                                          </p:val>
                                        </p:tav>
                                      </p:tavLst>
                                    </p:anim>
                                    <p:animEffect transition="in" filter="fade">
                                      <p:cBhvr>
                                        <p:cTn id="64" dur="500"/>
                                        <p:tgtEl>
                                          <p:spTgt spid="97"/>
                                        </p:tgtEl>
                                      </p:cBhvr>
                                    </p:animEffect>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fade">
                                      <p:cBhvr>
                                        <p:cTn id="69" dur="500"/>
                                        <p:tgtEl>
                                          <p:spTgt spid="53"/>
                                        </p:tgtEl>
                                      </p:cBhvr>
                                    </p:animEffect>
                                    <p:anim calcmode="lin" valueType="num">
                                      <p:cBhvr>
                                        <p:cTn id="70" dur="500" fill="hold"/>
                                        <p:tgtEl>
                                          <p:spTgt spid="53"/>
                                        </p:tgtEl>
                                        <p:attrNameLst>
                                          <p:attrName>ppt_x</p:attrName>
                                        </p:attrNameLst>
                                      </p:cBhvr>
                                      <p:tavLst>
                                        <p:tav tm="0">
                                          <p:val>
                                            <p:strVal val="#ppt_x"/>
                                          </p:val>
                                        </p:tav>
                                        <p:tav tm="100000">
                                          <p:val>
                                            <p:strVal val="#ppt_x"/>
                                          </p:val>
                                        </p:tav>
                                      </p:tavLst>
                                    </p:anim>
                                    <p:anim calcmode="lin" valueType="num">
                                      <p:cBhvr>
                                        <p:cTn id="71" dur="500" fill="hold"/>
                                        <p:tgtEl>
                                          <p:spTgt spid="53"/>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fade">
                                      <p:cBhvr>
                                        <p:cTn id="74" dur="500"/>
                                        <p:tgtEl>
                                          <p:spTgt spid="69"/>
                                        </p:tgtEl>
                                      </p:cBhvr>
                                    </p:animEffect>
                                    <p:anim calcmode="lin" valueType="num">
                                      <p:cBhvr>
                                        <p:cTn id="75" dur="500" fill="hold"/>
                                        <p:tgtEl>
                                          <p:spTgt spid="69"/>
                                        </p:tgtEl>
                                        <p:attrNameLst>
                                          <p:attrName>ppt_x</p:attrName>
                                        </p:attrNameLst>
                                      </p:cBhvr>
                                      <p:tavLst>
                                        <p:tav tm="0">
                                          <p:val>
                                            <p:strVal val="#ppt_x"/>
                                          </p:val>
                                        </p:tav>
                                        <p:tav tm="100000">
                                          <p:val>
                                            <p:strVal val="#ppt_x"/>
                                          </p:val>
                                        </p:tav>
                                      </p:tavLst>
                                    </p:anim>
                                    <p:anim calcmode="lin" valueType="num">
                                      <p:cBhvr>
                                        <p:cTn id="76" dur="500" fill="hold"/>
                                        <p:tgtEl>
                                          <p:spTgt spid="6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85"/>
                                        </p:tgtEl>
                                        <p:attrNameLst>
                                          <p:attrName>style.visibility</p:attrName>
                                        </p:attrNameLst>
                                      </p:cBhvr>
                                      <p:to>
                                        <p:strVal val="visible"/>
                                      </p:to>
                                    </p:set>
                                    <p:animEffect transition="in" filter="fade">
                                      <p:cBhvr>
                                        <p:cTn id="79" dur="500"/>
                                        <p:tgtEl>
                                          <p:spTgt spid="85"/>
                                        </p:tgtEl>
                                      </p:cBhvr>
                                    </p:animEffect>
                                    <p:anim calcmode="lin" valueType="num">
                                      <p:cBhvr>
                                        <p:cTn id="80" dur="500" fill="hold"/>
                                        <p:tgtEl>
                                          <p:spTgt spid="85"/>
                                        </p:tgtEl>
                                        <p:attrNameLst>
                                          <p:attrName>ppt_x</p:attrName>
                                        </p:attrNameLst>
                                      </p:cBhvr>
                                      <p:tavLst>
                                        <p:tav tm="0">
                                          <p:val>
                                            <p:strVal val="#ppt_x"/>
                                          </p:val>
                                        </p:tav>
                                        <p:tav tm="100000">
                                          <p:val>
                                            <p:strVal val="#ppt_x"/>
                                          </p:val>
                                        </p:tav>
                                      </p:tavLst>
                                    </p:anim>
                                    <p:anim calcmode="lin" valueType="num">
                                      <p:cBhvr>
                                        <p:cTn id="81" dur="500" fill="hold"/>
                                        <p:tgtEl>
                                          <p:spTgt spid="85"/>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500"/>
                                        <p:tgtEl>
                                          <p:spTgt spid="98"/>
                                        </p:tgtEl>
                                      </p:cBhvr>
                                    </p:animEffect>
                                    <p:anim calcmode="lin" valueType="num">
                                      <p:cBhvr>
                                        <p:cTn id="85" dur="500" fill="hold"/>
                                        <p:tgtEl>
                                          <p:spTgt spid="98"/>
                                        </p:tgtEl>
                                        <p:attrNameLst>
                                          <p:attrName>ppt_x</p:attrName>
                                        </p:attrNameLst>
                                      </p:cBhvr>
                                      <p:tavLst>
                                        <p:tav tm="0">
                                          <p:val>
                                            <p:strVal val="#ppt_x"/>
                                          </p:val>
                                        </p:tav>
                                        <p:tav tm="100000">
                                          <p:val>
                                            <p:strVal val="#ppt_x"/>
                                          </p:val>
                                        </p:tav>
                                      </p:tavLst>
                                    </p:anim>
                                    <p:anim calcmode="lin" valueType="num">
                                      <p:cBhvr>
                                        <p:cTn id="86" dur="5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09"/>
                                        </p:tgtEl>
                                        <p:attrNameLst>
                                          <p:attrName>style.visibility</p:attrName>
                                        </p:attrNameLst>
                                      </p:cBhvr>
                                      <p:to>
                                        <p:strVal val="visible"/>
                                      </p:to>
                                    </p:set>
                                    <p:animEffect transition="in" filter="fade">
                                      <p:cBhvr>
                                        <p:cTn id="89" dur="500"/>
                                        <p:tgtEl>
                                          <p:spTgt spid="109"/>
                                        </p:tgtEl>
                                      </p:cBhvr>
                                    </p:animEffect>
                                    <p:anim calcmode="lin" valueType="num">
                                      <p:cBhvr>
                                        <p:cTn id="90" dur="500" fill="hold"/>
                                        <p:tgtEl>
                                          <p:spTgt spid="109"/>
                                        </p:tgtEl>
                                        <p:attrNameLst>
                                          <p:attrName>ppt_x</p:attrName>
                                        </p:attrNameLst>
                                      </p:cBhvr>
                                      <p:tavLst>
                                        <p:tav tm="0">
                                          <p:val>
                                            <p:strVal val="#ppt_x"/>
                                          </p:val>
                                        </p:tav>
                                        <p:tav tm="100000">
                                          <p:val>
                                            <p:strVal val="#ppt_x"/>
                                          </p:val>
                                        </p:tav>
                                      </p:tavLst>
                                    </p:anim>
                                    <p:anim calcmode="lin" valueType="num">
                                      <p:cBhvr>
                                        <p:cTn id="91" dur="500" fill="hold"/>
                                        <p:tgtEl>
                                          <p:spTgt spid="109"/>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114"/>
                                        </p:tgtEl>
                                        <p:attrNameLst>
                                          <p:attrName>style.visibility</p:attrName>
                                        </p:attrNameLst>
                                      </p:cBhvr>
                                      <p:to>
                                        <p:strVal val="visible"/>
                                      </p:to>
                                    </p:set>
                                    <p:animEffect transition="in" filter="fade">
                                      <p:cBhvr>
                                        <p:cTn id="94" dur="500"/>
                                        <p:tgtEl>
                                          <p:spTgt spid="114"/>
                                        </p:tgtEl>
                                      </p:cBhvr>
                                    </p:animEffect>
                                    <p:anim calcmode="lin" valueType="num">
                                      <p:cBhvr>
                                        <p:cTn id="95" dur="500" fill="hold"/>
                                        <p:tgtEl>
                                          <p:spTgt spid="114"/>
                                        </p:tgtEl>
                                        <p:attrNameLst>
                                          <p:attrName>ppt_x</p:attrName>
                                        </p:attrNameLst>
                                      </p:cBhvr>
                                      <p:tavLst>
                                        <p:tav tm="0">
                                          <p:val>
                                            <p:strVal val="#ppt_x"/>
                                          </p:val>
                                        </p:tav>
                                        <p:tav tm="100000">
                                          <p:val>
                                            <p:strVal val="#ppt_x"/>
                                          </p:val>
                                        </p:tav>
                                      </p:tavLst>
                                    </p:anim>
                                    <p:anim calcmode="lin" valueType="num">
                                      <p:cBhvr>
                                        <p:cTn id="96" dur="500" fill="hold"/>
                                        <p:tgtEl>
                                          <p:spTgt spid="114"/>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117"/>
                                        </p:tgtEl>
                                        <p:attrNameLst>
                                          <p:attrName>style.visibility</p:attrName>
                                        </p:attrNameLst>
                                      </p:cBhvr>
                                      <p:to>
                                        <p:strVal val="visible"/>
                                      </p:to>
                                    </p:set>
                                    <p:animEffect transition="in" filter="fade">
                                      <p:cBhvr>
                                        <p:cTn id="99" dur="500"/>
                                        <p:tgtEl>
                                          <p:spTgt spid="117"/>
                                        </p:tgtEl>
                                      </p:cBhvr>
                                    </p:animEffect>
                                    <p:anim calcmode="lin" valueType="num">
                                      <p:cBhvr>
                                        <p:cTn id="100" dur="500" fill="hold"/>
                                        <p:tgtEl>
                                          <p:spTgt spid="117"/>
                                        </p:tgtEl>
                                        <p:attrNameLst>
                                          <p:attrName>ppt_x</p:attrName>
                                        </p:attrNameLst>
                                      </p:cBhvr>
                                      <p:tavLst>
                                        <p:tav tm="0">
                                          <p:val>
                                            <p:strVal val="#ppt_x"/>
                                          </p:val>
                                        </p:tav>
                                        <p:tav tm="100000">
                                          <p:val>
                                            <p:strVal val="#ppt_x"/>
                                          </p:val>
                                        </p:tav>
                                      </p:tavLst>
                                    </p:anim>
                                    <p:anim calcmode="lin" valueType="num">
                                      <p:cBhvr>
                                        <p:cTn id="101" dur="500" fill="hold"/>
                                        <p:tgtEl>
                                          <p:spTgt spid="117"/>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0"/>
                                  </p:stCondLst>
                                  <p:childTnLst>
                                    <p:set>
                                      <p:cBhvr>
                                        <p:cTn id="103" dur="1" fill="hold">
                                          <p:stCondLst>
                                            <p:cond delay="0"/>
                                          </p:stCondLst>
                                        </p:cTn>
                                        <p:tgtEl>
                                          <p:spTgt spid="120"/>
                                        </p:tgtEl>
                                        <p:attrNameLst>
                                          <p:attrName>style.visibility</p:attrName>
                                        </p:attrNameLst>
                                      </p:cBhvr>
                                      <p:to>
                                        <p:strVal val="visible"/>
                                      </p:to>
                                    </p:set>
                                    <p:animEffect transition="in" filter="fade">
                                      <p:cBhvr>
                                        <p:cTn id="104" dur="500"/>
                                        <p:tgtEl>
                                          <p:spTgt spid="120"/>
                                        </p:tgtEl>
                                      </p:cBhvr>
                                    </p:animEffect>
                                    <p:anim calcmode="lin" valueType="num">
                                      <p:cBhvr>
                                        <p:cTn id="105" dur="500" fill="hold"/>
                                        <p:tgtEl>
                                          <p:spTgt spid="120"/>
                                        </p:tgtEl>
                                        <p:attrNameLst>
                                          <p:attrName>ppt_x</p:attrName>
                                        </p:attrNameLst>
                                      </p:cBhvr>
                                      <p:tavLst>
                                        <p:tav tm="0">
                                          <p:val>
                                            <p:strVal val="#ppt_x"/>
                                          </p:val>
                                        </p:tav>
                                        <p:tav tm="100000">
                                          <p:val>
                                            <p:strVal val="#ppt_x"/>
                                          </p:val>
                                        </p:tav>
                                      </p:tavLst>
                                    </p:anim>
                                    <p:anim calcmode="lin" valueType="num">
                                      <p:cBhvr>
                                        <p:cTn id="106" dur="500" fill="hold"/>
                                        <p:tgtEl>
                                          <p:spTgt spid="1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bldLvl="0" animBg="1"/>
      <p:bldP spid="53" grpId="0" bldLvl="0" animBg="1"/>
      <p:bldP spid="65" grpId="0" bldLvl="0" animBg="1"/>
      <p:bldP spid="69" grpId="0" bldLvl="0" animBg="1"/>
      <p:bldP spid="82" grpId="0" bldLvl="0" animBg="1"/>
      <p:bldP spid="85" grpId="0" bldLvl="0" animBg="1"/>
      <p:bldP spid="95" grpId="0" bldLvl="0" animBg="1"/>
      <p:bldP spid="97" grpId="0" bldLvl="0" animBg="1"/>
      <p:bldP spid="98"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grpSp>
        <p:nvGrpSpPr>
          <p:cNvPr id="9" name="组合 8"/>
          <p:cNvGrpSpPr/>
          <p:nvPr/>
        </p:nvGrpSpPr>
        <p:grpSpPr>
          <a:xfrm>
            <a:off x="3849514" y="1489470"/>
            <a:ext cx="4329040" cy="3901998"/>
            <a:chOff x="2740422" y="1163894"/>
            <a:chExt cx="3812778" cy="3436663"/>
          </a:xfrm>
          <a:solidFill>
            <a:schemeClr val="bg1"/>
          </a:solidFill>
        </p:grpSpPr>
        <p:sp>
          <p:nvSpPr>
            <p:cNvPr id="80" name="Freeform 5"/>
            <p:cNvSpPr/>
            <p:nvPr/>
          </p:nvSpPr>
          <p:spPr bwMode="auto">
            <a:xfrm>
              <a:off x="2740422" y="1975975"/>
              <a:ext cx="1579315" cy="2020938"/>
            </a:xfrm>
            <a:custGeom>
              <a:avLst/>
              <a:gdLst>
                <a:gd name="T0" fmla="*/ 821 w 821"/>
                <a:gd name="T1" fmla="*/ 0 h 1051"/>
                <a:gd name="T2" fmla="*/ 387 w 821"/>
                <a:gd name="T3" fmla="*/ 66 h 1051"/>
                <a:gd name="T4" fmla="*/ 101 w 821"/>
                <a:gd name="T5" fmla="*/ 248 h 1051"/>
                <a:gd name="T6" fmla="*/ 25 w 821"/>
                <a:gd name="T7" fmla="*/ 371 h 1051"/>
                <a:gd name="T8" fmla="*/ 45 w 821"/>
                <a:gd name="T9" fmla="*/ 613 h 1051"/>
                <a:gd name="T10" fmla="*/ 298 w 821"/>
                <a:gd name="T11" fmla="*/ 1051 h 1051"/>
                <a:gd name="T12" fmla="*/ 306 w 821"/>
                <a:gd name="T13" fmla="*/ 783 h 1051"/>
                <a:gd name="T14" fmla="*/ 585 w 821"/>
                <a:gd name="T15" fmla="*/ 179 h 1051"/>
                <a:gd name="T16" fmla="*/ 821 w 821"/>
                <a:gd name="T17" fmla="*/ 0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1" h="1051">
                  <a:moveTo>
                    <a:pt x="821" y="0"/>
                  </a:moveTo>
                  <a:cubicBezTo>
                    <a:pt x="701" y="2"/>
                    <a:pt x="539" y="17"/>
                    <a:pt x="387" y="66"/>
                  </a:cubicBezTo>
                  <a:cubicBezTo>
                    <a:pt x="269" y="104"/>
                    <a:pt x="173" y="165"/>
                    <a:pt x="101" y="248"/>
                  </a:cubicBezTo>
                  <a:cubicBezTo>
                    <a:pt x="48" y="310"/>
                    <a:pt x="27" y="363"/>
                    <a:pt x="25" y="371"/>
                  </a:cubicBezTo>
                  <a:cubicBezTo>
                    <a:pt x="0" y="450"/>
                    <a:pt x="9" y="550"/>
                    <a:pt x="45" y="613"/>
                  </a:cubicBezTo>
                  <a:cubicBezTo>
                    <a:pt x="298" y="1051"/>
                    <a:pt x="298" y="1051"/>
                    <a:pt x="298" y="1051"/>
                  </a:cubicBezTo>
                  <a:cubicBezTo>
                    <a:pt x="285" y="978"/>
                    <a:pt x="283" y="889"/>
                    <a:pt x="306" y="783"/>
                  </a:cubicBezTo>
                  <a:cubicBezTo>
                    <a:pt x="371" y="478"/>
                    <a:pt x="564" y="209"/>
                    <a:pt x="585" y="179"/>
                  </a:cubicBezTo>
                  <a:cubicBezTo>
                    <a:pt x="644" y="96"/>
                    <a:pt x="727" y="34"/>
                    <a:pt x="821" y="0"/>
                  </a:cubicBezTo>
                </a:path>
              </a:pathLst>
            </a:cu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1" name="Freeform 6"/>
            <p:cNvSpPr/>
            <p:nvPr/>
          </p:nvSpPr>
          <p:spPr bwMode="auto">
            <a:xfrm>
              <a:off x="3007540" y="1163894"/>
              <a:ext cx="2254910" cy="1119169"/>
            </a:xfrm>
            <a:custGeom>
              <a:avLst/>
              <a:gdLst>
                <a:gd name="T0" fmla="*/ 507 w 1172"/>
                <a:gd name="T1" fmla="*/ 0 h 582"/>
                <a:gd name="T2" fmla="*/ 453 w 1172"/>
                <a:gd name="T3" fmla="*/ 4 h 582"/>
                <a:gd name="T4" fmla="*/ 254 w 1172"/>
                <a:gd name="T5" fmla="*/ 143 h 582"/>
                <a:gd name="T6" fmla="*/ 0 w 1172"/>
                <a:gd name="T7" fmla="*/ 582 h 582"/>
                <a:gd name="T8" fmla="*/ 237 w 1172"/>
                <a:gd name="T9" fmla="*/ 454 h 582"/>
                <a:gd name="T10" fmla="*/ 721 w 1172"/>
                <a:gd name="T11" fmla="*/ 386 h 582"/>
                <a:gd name="T12" fmla="*/ 898 w 1172"/>
                <a:gd name="T13" fmla="*/ 394 h 582"/>
                <a:gd name="T14" fmla="*/ 1172 w 1172"/>
                <a:gd name="T15" fmla="*/ 508 h 582"/>
                <a:gd name="T16" fmla="*/ 898 w 1172"/>
                <a:gd name="T17" fmla="*/ 166 h 582"/>
                <a:gd name="T18" fmla="*/ 507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507" y="0"/>
                  </a:moveTo>
                  <a:cubicBezTo>
                    <a:pt x="477" y="0"/>
                    <a:pt x="457" y="4"/>
                    <a:pt x="453" y="4"/>
                  </a:cubicBezTo>
                  <a:cubicBezTo>
                    <a:pt x="372" y="23"/>
                    <a:pt x="290" y="80"/>
                    <a:pt x="254" y="143"/>
                  </a:cubicBezTo>
                  <a:cubicBezTo>
                    <a:pt x="0" y="582"/>
                    <a:pt x="0" y="582"/>
                    <a:pt x="0" y="582"/>
                  </a:cubicBezTo>
                  <a:cubicBezTo>
                    <a:pt x="57" y="534"/>
                    <a:pt x="134" y="487"/>
                    <a:pt x="237" y="454"/>
                  </a:cubicBezTo>
                  <a:cubicBezTo>
                    <a:pt x="411" y="397"/>
                    <a:pt x="596" y="386"/>
                    <a:pt x="721" y="386"/>
                  </a:cubicBezTo>
                  <a:cubicBezTo>
                    <a:pt x="812" y="386"/>
                    <a:pt x="879" y="392"/>
                    <a:pt x="898" y="394"/>
                  </a:cubicBezTo>
                  <a:cubicBezTo>
                    <a:pt x="1000" y="403"/>
                    <a:pt x="1095" y="444"/>
                    <a:pt x="1172" y="508"/>
                  </a:cubicBezTo>
                  <a:cubicBezTo>
                    <a:pt x="1108" y="403"/>
                    <a:pt x="1015" y="272"/>
                    <a:pt x="898" y="166"/>
                  </a:cubicBezTo>
                  <a:cubicBezTo>
                    <a:pt x="739" y="22"/>
                    <a:pt x="585" y="0"/>
                    <a:pt x="507" y="0"/>
                  </a:cubicBezTo>
                </a:path>
              </a:pathLst>
            </a:cu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2" name="Freeform 7"/>
            <p:cNvSpPr/>
            <p:nvPr/>
          </p:nvSpPr>
          <p:spPr bwMode="auto">
            <a:xfrm>
              <a:off x="4339235" y="1172858"/>
              <a:ext cx="1607587" cy="1879580"/>
            </a:xfrm>
            <a:custGeom>
              <a:avLst/>
              <a:gdLst>
                <a:gd name="T0" fmla="*/ 508 w 836"/>
                <a:gd name="T1" fmla="*/ 0 h 977"/>
                <a:gd name="T2" fmla="*/ 0 w 836"/>
                <a:gd name="T3" fmla="*/ 0 h 977"/>
                <a:gd name="T4" fmla="*/ 230 w 836"/>
                <a:gd name="T5" fmla="*/ 141 h 977"/>
                <a:gd name="T6" fmla="*/ 609 w 836"/>
                <a:gd name="T7" fmla="*/ 675 h 977"/>
                <a:gd name="T8" fmla="*/ 658 w 836"/>
                <a:gd name="T9" fmla="*/ 892 h 977"/>
                <a:gd name="T10" fmla="*/ 651 w 836"/>
                <a:gd name="T11" fmla="*/ 977 h 977"/>
                <a:gd name="T12" fmla="*/ 810 w 836"/>
                <a:gd name="T13" fmla="*/ 570 h 977"/>
                <a:gd name="T14" fmla="*/ 796 w 836"/>
                <a:gd name="T15" fmla="*/ 231 h 977"/>
                <a:gd name="T16" fmla="*/ 728 w 836"/>
                <a:gd name="T17" fmla="*/ 104 h 977"/>
                <a:gd name="T18" fmla="*/ 508 w 836"/>
                <a:gd name="T19"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977">
                  <a:moveTo>
                    <a:pt x="508" y="0"/>
                  </a:moveTo>
                  <a:cubicBezTo>
                    <a:pt x="0" y="0"/>
                    <a:pt x="0" y="0"/>
                    <a:pt x="0" y="0"/>
                  </a:cubicBezTo>
                  <a:cubicBezTo>
                    <a:pt x="70" y="25"/>
                    <a:pt x="150" y="68"/>
                    <a:pt x="230" y="141"/>
                  </a:cubicBezTo>
                  <a:cubicBezTo>
                    <a:pt x="443" y="333"/>
                    <a:pt x="574" y="598"/>
                    <a:pt x="609" y="675"/>
                  </a:cubicBezTo>
                  <a:cubicBezTo>
                    <a:pt x="642" y="743"/>
                    <a:pt x="658" y="816"/>
                    <a:pt x="658" y="892"/>
                  </a:cubicBezTo>
                  <a:cubicBezTo>
                    <a:pt x="658" y="921"/>
                    <a:pt x="656" y="949"/>
                    <a:pt x="651" y="977"/>
                  </a:cubicBezTo>
                  <a:cubicBezTo>
                    <a:pt x="711" y="869"/>
                    <a:pt x="777" y="724"/>
                    <a:pt x="810" y="570"/>
                  </a:cubicBezTo>
                  <a:cubicBezTo>
                    <a:pt x="836" y="448"/>
                    <a:pt x="831" y="334"/>
                    <a:pt x="796" y="231"/>
                  </a:cubicBezTo>
                  <a:cubicBezTo>
                    <a:pt x="769" y="154"/>
                    <a:pt x="733" y="110"/>
                    <a:pt x="728" y="104"/>
                  </a:cubicBezTo>
                  <a:cubicBezTo>
                    <a:pt x="671" y="43"/>
                    <a:pt x="581" y="0"/>
                    <a:pt x="508" y="0"/>
                  </a:cubicBezTo>
                </a:path>
              </a:pathLst>
            </a:cu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3" name="Freeform 8"/>
            <p:cNvSpPr/>
            <p:nvPr/>
          </p:nvSpPr>
          <p:spPr bwMode="auto">
            <a:xfrm>
              <a:off x="4975835" y="1752726"/>
              <a:ext cx="1577365" cy="2022888"/>
            </a:xfrm>
            <a:custGeom>
              <a:avLst/>
              <a:gdLst>
                <a:gd name="T0" fmla="*/ 522 w 820"/>
                <a:gd name="T1" fmla="*/ 0 h 1052"/>
                <a:gd name="T2" fmla="*/ 515 w 820"/>
                <a:gd name="T3" fmla="*/ 269 h 1052"/>
                <a:gd name="T4" fmla="*/ 235 w 820"/>
                <a:gd name="T5" fmla="*/ 873 h 1052"/>
                <a:gd name="T6" fmla="*/ 0 w 820"/>
                <a:gd name="T7" fmla="*/ 1052 h 1052"/>
                <a:gd name="T8" fmla="*/ 433 w 820"/>
                <a:gd name="T9" fmla="*/ 986 h 1052"/>
                <a:gd name="T10" fmla="*/ 796 w 820"/>
                <a:gd name="T11" fmla="*/ 681 h 1052"/>
                <a:gd name="T12" fmla="*/ 775 w 820"/>
                <a:gd name="T13" fmla="*/ 439 h 1052"/>
                <a:gd name="T14" fmla="*/ 522 w 820"/>
                <a:gd name="T15" fmla="*/ 0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0" h="1052">
                  <a:moveTo>
                    <a:pt x="522" y="0"/>
                  </a:moveTo>
                  <a:cubicBezTo>
                    <a:pt x="535" y="74"/>
                    <a:pt x="537" y="163"/>
                    <a:pt x="515" y="269"/>
                  </a:cubicBezTo>
                  <a:cubicBezTo>
                    <a:pt x="449" y="574"/>
                    <a:pt x="257" y="843"/>
                    <a:pt x="235" y="873"/>
                  </a:cubicBezTo>
                  <a:cubicBezTo>
                    <a:pt x="176" y="956"/>
                    <a:pt x="93" y="1018"/>
                    <a:pt x="0" y="1052"/>
                  </a:cubicBezTo>
                  <a:cubicBezTo>
                    <a:pt x="119" y="1050"/>
                    <a:pt x="281" y="1035"/>
                    <a:pt x="433" y="986"/>
                  </a:cubicBezTo>
                  <a:cubicBezTo>
                    <a:pt x="715" y="895"/>
                    <a:pt x="791" y="694"/>
                    <a:pt x="796" y="681"/>
                  </a:cubicBezTo>
                  <a:cubicBezTo>
                    <a:pt x="820" y="602"/>
                    <a:pt x="812" y="502"/>
                    <a:pt x="775" y="439"/>
                  </a:cubicBezTo>
                  <a:cubicBezTo>
                    <a:pt x="522" y="0"/>
                    <a:pt x="522" y="0"/>
                    <a:pt x="522" y="0"/>
                  </a:cubicBezTo>
                </a:path>
              </a:pathLst>
            </a:cu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4" name="Freeform 9"/>
            <p:cNvSpPr/>
            <p:nvPr/>
          </p:nvSpPr>
          <p:spPr bwMode="auto">
            <a:xfrm>
              <a:off x="3277584" y="2712013"/>
              <a:ext cx="1676804" cy="1879580"/>
            </a:xfrm>
            <a:custGeom>
              <a:avLst/>
              <a:gdLst>
                <a:gd name="T0" fmla="*/ 221 w 872"/>
                <a:gd name="T1" fmla="*/ 0 h 977"/>
                <a:gd name="T2" fmla="*/ 62 w 872"/>
                <a:gd name="T3" fmla="*/ 407 h 977"/>
                <a:gd name="T4" fmla="*/ 145 w 872"/>
                <a:gd name="T5" fmla="*/ 873 h 977"/>
                <a:gd name="T6" fmla="*/ 365 w 872"/>
                <a:gd name="T7" fmla="*/ 977 h 977"/>
                <a:gd name="T8" fmla="*/ 872 w 872"/>
                <a:gd name="T9" fmla="*/ 977 h 977"/>
                <a:gd name="T10" fmla="*/ 642 w 872"/>
                <a:gd name="T11" fmla="*/ 836 h 977"/>
                <a:gd name="T12" fmla="*/ 263 w 872"/>
                <a:gd name="T13" fmla="*/ 302 h 977"/>
                <a:gd name="T14" fmla="*/ 214 w 872"/>
                <a:gd name="T15" fmla="*/ 85 h 977"/>
                <a:gd name="T16" fmla="*/ 221 w 872"/>
                <a:gd name="T17"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2" h="977">
                  <a:moveTo>
                    <a:pt x="221" y="0"/>
                  </a:moveTo>
                  <a:cubicBezTo>
                    <a:pt x="162" y="108"/>
                    <a:pt x="95" y="253"/>
                    <a:pt x="62" y="407"/>
                  </a:cubicBezTo>
                  <a:cubicBezTo>
                    <a:pt x="0" y="697"/>
                    <a:pt x="136" y="863"/>
                    <a:pt x="145" y="873"/>
                  </a:cubicBezTo>
                  <a:cubicBezTo>
                    <a:pt x="201" y="934"/>
                    <a:pt x="292" y="977"/>
                    <a:pt x="365" y="977"/>
                  </a:cubicBezTo>
                  <a:cubicBezTo>
                    <a:pt x="872" y="977"/>
                    <a:pt x="872" y="977"/>
                    <a:pt x="872" y="977"/>
                  </a:cubicBezTo>
                  <a:cubicBezTo>
                    <a:pt x="802" y="952"/>
                    <a:pt x="723" y="909"/>
                    <a:pt x="642" y="836"/>
                  </a:cubicBezTo>
                  <a:cubicBezTo>
                    <a:pt x="429" y="644"/>
                    <a:pt x="298" y="379"/>
                    <a:pt x="263" y="302"/>
                  </a:cubicBezTo>
                  <a:cubicBezTo>
                    <a:pt x="230" y="234"/>
                    <a:pt x="214" y="161"/>
                    <a:pt x="214" y="85"/>
                  </a:cubicBezTo>
                  <a:cubicBezTo>
                    <a:pt x="214" y="56"/>
                    <a:pt x="216" y="28"/>
                    <a:pt x="221" y="0"/>
                  </a:cubicBezTo>
                </a:path>
              </a:pathLst>
            </a:cu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5" name="Freeform 10"/>
            <p:cNvSpPr/>
            <p:nvPr/>
          </p:nvSpPr>
          <p:spPr bwMode="auto">
            <a:xfrm>
              <a:off x="4031171" y="3481388"/>
              <a:ext cx="2253936" cy="1119169"/>
            </a:xfrm>
            <a:custGeom>
              <a:avLst/>
              <a:gdLst>
                <a:gd name="T0" fmla="*/ 1172 w 1172"/>
                <a:gd name="T1" fmla="*/ 0 h 582"/>
                <a:gd name="T2" fmla="*/ 936 w 1172"/>
                <a:gd name="T3" fmla="*/ 128 h 582"/>
                <a:gd name="T4" fmla="*/ 451 w 1172"/>
                <a:gd name="T5" fmla="*/ 196 h 582"/>
                <a:gd name="T6" fmla="*/ 275 w 1172"/>
                <a:gd name="T7" fmla="*/ 188 h 582"/>
                <a:gd name="T8" fmla="*/ 0 w 1172"/>
                <a:gd name="T9" fmla="*/ 74 h 582"/>
                <a:gd name="T10" fmla="*/ 274 w 1172"/>
                <a:gd name="T11" fmla="*/ 416 h 582"/>
                <a:gd name="T12" fmla="*/ 665 w 1172"/>
                <a:gd name="T13" fmla="*/ 582 h 582"/>
                <a:gd name="T14" fmla="*/ 719 w 1172"/>
                <a:gd name="T15" fmla="*/ 578 h 582"/>
                <a:gd name="T16" fmla="*/ 919 w 1172"/>
                <a:gd name="T17" fmla="*/ 439 h 582"/>
                <a:gd name="T18" fmla="*/ 1172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1172" y="0"/>
                  </a:moveTo>
                  <a:cubicBezTo>
                    <a:pt x="1115" y="48"/>
                    <a:pt x="1038" y="95"/>
                    <a:pt x="936" y="128"/>
                  </a:cubicBezTo>
                  <a:cubicBezTo>
                    <a:pt x="761" y="185"/>
                    <a:pt x="576" y="196"/>
                    <a:pt x="451" y="196"/>
                  </a:cubicBezTo>
                  <a:cubicBezTo>
                    <a:pt x="360" y="196"/>
                    <a:pt x="293" y="190"/>
                    <a:pt x="275" y="188"/>
                  </a:cubicBezTo>
                  <a:cubicBezTo>
                    <a:pt x="173" y="179"/>
                    <a:pt x="77" y="138"/>
                    <a:pt x="0" y="74"/>
                  </a:cubicBezTo>
                  <a:cubicBezTo>
                    <a:pt x="64" y="179"/>
                    <a:pt x="157" y="310"/>
                    <a:pt x="274" y="416"/>
                  </a:cubicBezTo>
                  <a:cubicBezTo>
                    <a:pt x="434" y="560"/>
                    <a:pt x="588" y="582"/>
                    <a:pt x="665" y="582"/>
                  </a:cubicBezTo>
                  <a:cubicBezTo>
                    <a:pt x="695" y="582"/>
                    <a:pt x="715" y="578"/>
                    <a:pt x="719" y="578"/>
                  </a:cubicBezTo>
                  <a:cubicBezTo>
                    <a:pt x="800" y="559"/>
                    <a:pt x="882" y="502"/>
                    <a:pt x="919" y="439"/>
                  </a:cubicBezTo>
                  <a:cubicBezTo>
                    <a:pt x="1172" y="0"/>
                    <a:pt x="1172" y="0"/>
                    <a:pt x="1172" y="0"/>
                  </a:cubicBezTo>
                </a:path>
              </a:pathLst>
            </a:cu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grpSp>
          <p:nvGrpSpPr>
            <p:cNvPr id="86" name="Group 121"/>
            <p:cNvGrpSpPr/>
            <p:nvPr/>
          </p:nvGrpSpPr>
          <p:grpSpPr>
            <a:xfrm>
              <a:off x="5262450" y="1408206"/>
              <a:ext cx="417494" cy="418208"/>
              <a:chOff x="9145588" y="4435475"/>
              <a:chExt cx="464344" cy="465138"/>
            </a:xfrm>
            <a:grpFill/>
          </p:grpSpPr>
          <p:sp>
            <p:nvSpPr>
              <p:cNvPr id="99"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0"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4"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5"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6"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7"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8"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9"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grpSp>
        <p:grpSp>
          <p:nvGrpSpPr>
            <p:cNvPr id="110" name="Group 131"/>
            <p:cNvGrpSpPr/>
            <p:nvPr/>
          </p:nvGrpSpPr>
          <p:grpSpPr>
            <a:xfrm>
              <a:off x="5971868" y="2724050"/>
              <a:ext cx="417494" cy="405362"/>
              <a:chOff x="8216107" y="4449763"/>
              <a:chExt cx="464344" cy="450850"/>
            </a:xfrm>
            <a:grpFill/>
          </p:grpSpPr>
          <p:sp>
            <p:nvSpPr>
              <p:cNvPr id="111"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12"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grpSp>
        <p:grpSp>
          <p:nvGrpSpPr>
            <p:cNvPr id="113" name="Group 134"/>
            <p:cNvGrpSpPr/>
            <p:nvPr/>
          </p:nvGrpSpPr>
          <p:grpSpPr>
            <a:xfrm>
              <a:off x="5104730" y="4072266"/>
              <a:ext cx="418208" cy="351837"/>
              <a:chOff x="5368132" y="2625725"/>
              <a:chExt cx="465138" cy="391319"/>
            </a:xfrm>
            <a:grpFill/>
          </p:grpSpPr>
          <p:sp>
            <p:nvSpPr>
              <p:cNvPr id="114"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15"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16"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grpSp>
        <p:grpSp>
          <p:nvGrpSpPr>
            <p:cNvPr id="117" name="Group 138"/>
            <p:cNvGrpSpPr/>
            <p:nvPr/>
          </p:nvGrpSpPr>
          <p:grpSpPr>
            <a:xfrm>
              <a:off x="3613677" y="3918874"/>
              <a:ext cx="417494" cy="417494"/>
              <a:chOff x="4439444" y="2582069"/>
              <a:chExt cx="464344" cy="464344"/>
            </a:xfrm>
            <a:grpFill/>
          </p:grpSpPr>
          <p:sp>
            <p:nvSpPr>
              <p:cNvPr id="118"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19"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20"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grpSp>
        <p:grpSp>
          <p:nvGrpSpPr>
            <p:cNvPr id="121" name="Group 142"/>
            <p:cNvGrpSpPr/>
            <p:nvPr/>
          </p:nvGrpSpPr>
          <p:grpSpPr>
            <a:xfrm>
              <a:off x="2918494" y="2646273"/>
              <a:ext cx="417494" cy="417494"/>
              <a:chOff x="4439444" y="1652588"/>
              <a:chExt cx="464344" cy="464344"/>
            </a:xfrm>
            <a:grpFill/>
          </p:grpSpPr>
          <p:sp>
            <p:nvSpPr>
              <p:cNvPr id="122"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23"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24"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grpSp>
        <p:grpSp>
          <p:nvGrpSpPr>
            <p:cNvPr id="125" name="Group 146"/>
            <p:cNvGrpSpPr/>
            <p:nvPr/>
          </p:nvGrpSpPr>
          <p:grpSpPr>
            <a:xfrm>
              <a:off x="3768545" y="1369668"/>
              <a:ext cx="417494" cy="326145"/>
              <a:chOff x="2581275" y="1710532"/>
              <a:chExt cx="464344" cy="362744"/>
            </a:xfrm>
            <a:grpFill/>
          </p:grpSpPr>
          <p:sp>
            <p:nvSpPr>
              <p:cNvPr id="126"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27"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28"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29"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30"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44"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55"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grpSp>
        <p:sp>
          <p:nvSpPr>
            <p:cNvPr id="156" name="TextBox 155"/>
            <p:cNvSpPr txBox="1"/>
            <p:nvPr/>
          </p:nvSpPr>
          <p:spPr>
            <a:xfrm>
              <a:off x="4268137" y="3188878"/>
              <a:ext cx="758374" cy="463637"/>
            </a:xfrm>
            <a:prstGeom prst="rect">
              <a:avLst/>
            </a:prstGeom>
            <a:noFill/>
          </p:spPr>
          <p:txBody>
            <a:bodyPr wrap="none" rtlCol="0">
              <a:spAutoFit/>
            </a:bodyPr>
            <a:lstStyle/>
            <a:p>
              <a:pPr algn="ctr"/>
              <a:r>
                <a:rPr lang="zh-CN" altLang="en-US" sz="2665" dirty="0">
                  <a:solidFill>
                    <a:schemeClr val="tx1"/>
                  </a:solidFill>
                  <a:latin typeface="黑体" panose="02010600030101010101" charset="-122"/>
                  <a:ea typeface="黑体" panose="02010600030101010101" charset="-122"/>
                </a:rPr>
                <a:t>标题</a:t>
              </a:r>
            </a:p>
          </p:txBody>
        </p:sp>
        <p:sp>
          <p:nvSpPr>
            <p:cNvPr id="158" name="Oval 2"/>
            <p:cNvSpPr>
              <a:spLocks noChangeAspect="1"/>
            </p:cNvSpPr>
            <p:nvPr/>
          </p:nvSpPr>
          <p:spPr bwMode="auto">
            <a:xfrm>
              <a:off x="4215758" y="2340044"/>
              <a:ext cx="862107" cy="879847"/>
            </a:xfrm>
            <a:custGeom>
              <a:avLst/>
              <a:gdLst/>
              <a:ahLst/>
              <a:cxnLst/>
              <a:rect l="l" t="t" r="r" b="b"/>
              <a:pathLst>
                <a:path w="6400801" h="6400800">
                  <a:moveTo>
                    <a:pt x="2938779" y="4069139"/>
                  </a:moveTo>
                  <a:cubicBezTo>
                    <a:pt x="2956231" y="4067140"/>
                    <a:pt x="2974014" y="4067638"/>
                    <a:pt x="2991556" y="4070755"/>
                  </a:cubicBezTo>
                  <a:cubicBezTo>
                    <a:pt x="3014946" y="4074909"/>
                    <a:pt x="3037908" y="4083720"/>
                    <a:pt x="3059084" y="4097472"/>
                  </a:cubicBezTo>
                  <a:cubicBezTo>
                    <a:pt x="3143792" y="4152481"/>
                    <a:pt x="3167866" y="4265744"/>
                    <a:pt x="3112857" y="4350451"/>
                  </a:cubicBezTo>
                  <a:lnTo>
                    <a:pt x="2988352" y="4542172"/>
                  </a:lnTo>
                  <a:cubicBezTo>
                    <a:pt x="2933343" y="4626878"/>
                    <a:pt x="2820081" y="4650954"/>
                    <a:pt x="2735373" y="4595945"/>
                  </a:cubicBezTo>
                  <a:cubicBezTo>
                    <a:pt x="2650665" y="4540935"/>
                    <a:pt x="2626590" y="4427672"/>
                    <a:pt x="2681600" y="4342965"/>
                  </a:cubicBezTo>
                  <a:lnTo>
                    <a:pt x="2806105" y="4151244"/>
                  </a:lnTo>
                  <a:cubicBezTo>
                    <a:pt x="2837048" y="4103596"/>
                    <a:pt x="2886422" y="4075134"/>
                    <a:pt x="2938779" y="4069139"/>
                  </a:cubicBezTo>
                  <a:close/>
                  <a:moveTo>
                    <a:pt x="5599195" y="3955694"/>
                  </a:moveTo>
                  <a:lnTo>
                    <a:pt x="6310324" y="3955694"/>
                  </a:lnTo>
                  <a:cubicBezTo>
                    <a:pt x="5971594" y="5358821"/>
                    <a:pt x="4707682" y="6400800"/>
                    <a:pt x="3200402" y="6400800"/>
                  </a:cubicBezTo>
                  <a:cubicBezTo>
                    <a:pt x="1795855" y="6400800"/>
                    <a:pt x="602631" y="5496018"/>
                    <a:pt x="174768" y="4236478"/>
                  </a:cubicBezTo>
                  <a:lnTo>
                    <a:pt x="911006" y="4236478"/>
                  </a:lnTo>
                  <a:cubicBezTo>
                    <a:pt x="1303909" y="5108844"/>
                    <a:pt x="2181368" y="5715000"/>
                    <a:pt x="3200402" y="5715000"/>
                  </a:cubicBezTo>
                  <a:cubicBezTo>
                    <a:pt x="4325971" y="5715000"/>
                    <a:pt x="5278816" y="4975478"/>
                    <a:pt x="5599195" y="3955694"/>
                  </a:cubicBezTo>
                  <a:close/>
                  <a:moveTo>
                    <a:pt x="1486918" y="3748003"/>
                  </a:moveTo>
                  <a:cubicBezTo>
                    <a:pt x="1504370" y="3746005"/>
                    <a:pt x="1522154" y="3746503"/>
                    <a:pt x="1539696" y="3749619"/>
                  </a:cubicBezTo>
                  <a:cubicBezTo>
                    <a:pt x="1563086" y="3753774"/>
                    <a:pt x="1586048" y="3762584"/>
                    <a:pt x="1607224" y="3776337"/>
                  </a:cubicBezTo>
                  <a:cubicBezTo>
                    <a:pt x="1691932" y="3831346"/>
                    <a:pt x="1716006" y="3944609"/>
                    <a:pt x="1660997" y="4029316"/>
                  </a:cubicBezTo>
                  <a:lnTo>
                    <a:pt x="1536492" y="4221036"/>
                  </a:lnTo>
                  <a:cubicBezTo>
                    <a:pt x="1481483" y="4305744"/>
                    <a:pt x="1368220" y="4329819"/>
                    <a:pt x="1283513" y="4274809"/>
                  </a:cubicBezTo>
                  <a:cubicBezTo>
                    <a:pt x="1198805" y="4219799"/>
                    <a:pt x="1174730" y="4106537"/>
                    <a:pt x="1229740" y="4021829"/>
                  </a:cubicBezTo>
                  <a:lnTo>
                    <a:pt x="1354245" y="3830109"/>
                  </a:lnTo>
                  <a:cubicBezTo>
                    <a:pt x="1385188" y="3782461"/>
                    <a:pt x="1434563" y="3753997"/>
                    <a:pt x="1486918" y="3748003"/>
                  </a:cubicBezTo>
                  <a:close/>
                  <a:moveTo>
                    <a:pt x="2583225" y="3741166"/>
                  </a:moveTo>
                  <a:cubicBezTo>
                    <a:pt x="2600677" y="3739167"/>
                    <a:pt x="2618461" y="3739666"/>
                    <a:pt x="2636003" y="3742783"/>
                  </a:cubicBezTo>
                  <a:cubicBezTo>
                    <a:pt x="2659393" y="3746937"/>
                    <a:pt x="2682355" y="3755747"/>
                    <a:pt x="2703532" y="3769499"/>
                  </a:cubicBezTo>
                  <a:cubicBezTo>
                    <a:pt x="2788239" y="3824509"/>
                    <a:pt x="2812314" y="3937772"/>
                    <a:pt x="2757304" y="4022479"/>
                  </a:cubicBezTo>
                  <a:lnTo>
                    <a:pt x="2458493" y="4482607"/>
                  </a:lnTo>
                  <a:cubicBezTo>
                    <a:pt x="2403484" y="4567315"/>
                    <a:pt x="2290221" y="4591390"/>
                    <a:pt x="2205514" y="4536380"/>
                  </a:cubicBezTo>
                  <a:cubicBezTo>
                    <a:pt x="2120806" y="4481370"/>
                    <a:pt x="2096732" y="4368108"/>
                    <a:pt x="2151741" y="4283400"/>
                  </a:cubicBezTo>
                  <a:lnTo>
                    <a:pt x="2450552" y="3823272"/>
                  </a:lnTo>
                  <a:cubicBezTo>
                    <a:pt x="2481495" y="3775625"/>
                    <a:pt x="2530870" y="3747161"/>
                    <a:pt x="2583225" y="3741166"/>
                  </a:cubicBezTo>
                  <a:close/>
                  <a:moveTo>
                    <a:pt x="2180840" y="3483954"/>
                  </a:moveTo>
                  <a:cubicBezTo>
                    <a:pt x="2198293" y="3481957"/>
                    <a:pt x="2216075" y="3482455"/>
                    <a:pt x="2233618" y="3485571"/>
                  </a:cubicBezTo>
                  <a:cubicBezTo>
                    <a:pt x="2257008" y="3489726"/>
                    <a:pt x="2279970" y="3498537"/>
                    <a:pt x="2301147" y="3512288"/>
                  </a:cubicBezTo>
                  <a:cubicBezTo>
                    <a:pt x="2385854" y="3567298"/>
                    <a:pt x="2409929" y="3680560"/>
                    <a:pt x="2354918" y="3765268"/>
                  </a:cubicBezTo>
                  <a:lnTo>
                    <a:pt x="1956504" y="4378773"/>
                  </a:lnTo>
                  <a:cubicBezTo>
                    <a:pt x="1901495" y="4463479"/>
                    <a:pt x="1788232" y="4487555"/>
                    <a:pt x="1703524" y="4432545"/>
                  </a:cubicBezTo>
                  <a:cubicBezTo>
                    <a:pt x="1618818" y="4377535"/>
                    <a:pt x="1594743" y="4264272"/>
                    <a:pt x="1649752" y="4179565"/>
                  </a:cubicBezTo>
                  <a:lnTo>
                    <a:pt x="2048167" y="3566060"/>
                  </a:lnTo>
                  <a:cubicBezTo>
                    <a:pt x="2079109" y="3518413"/>
                    <a:pt x="2128484" y="3489950"/>
                    <a:pt x="2180840" y="3483954"/>
                  </a:cubicBezTo>
                  <a:close/>
                  <a:moveTo>
                    <a:pt x="1956920" y="2161748"/>
                  </a:moveTo>
                  <a:cubicBezTo>
                    <a:pt x="1979525" y="2163726"/>
                    <a:pt x="2001374" y="2174326"/>
                    <a:pt x="2017112" y="2193079"/>
                  </a:cubicBezTo>
                  <a:cubicBezTo>
                    <a:pt x="2046159" y="2227697"/>
                    <a:pt x="2044230" y="2277999"/>
                    <a:pt x="2013153" y="2309251"/>
                  </a:cubicBezTo>
                  <a:lnTo>
                    <a:pt x="2014245" y="2310464"/>
                  </a:lnTo>
                  <a:lnTo>
                    <a:pt x="2008427" y="2315176"/>
                  </a:lnTo>
                  <a:cubicBezTo>
                    <a:pt x="2007986" y="2316444"/>
                    <a:pt x="2007094" y="2317222"/>
                    <a:pt x="2006184" y="2317986"/>
                  </a:cubicBezTo>
                  <a:lnTo>
                    <a:pt x="1806882" y="2485219"/>
                  </a:lnTo>
                  <a:cubicBezTo>
                    <a:pt x="1704191" y="2599553"/>
                    <a:pt x="1697282" y="2774681"/>
                    <a:pt x="1797185" y="2898050"/>
                  </a:cubicBezTo>
                  <a:cubicBezTo>
                    <a:pt x="1908420" y="3035413"/>
                    <a:pt x="2109946" y="3056594"/>
                    <a:pt x="2247309" y="2945360"/>
                  </a:cubicBezTo>
                  <a:lnTo>
                    <a:pt x="2338616" y="2871422"/>
                  </a:lnTo>
                  <a:lnTo>
                    <a:pt x="2338630" y="2871437"/>
                  </a:lnTo>
                  <a:lnTo>
                    <a:pt x="2338945" y="2871156"/>
                  </a:lnTo>
                  <a:lnTo>
                    <a:pt x="2602621" y="2657635"/>
                  </a:lnTo>
                  <a:cubicBezTo>
                    <a:pt x="2608606" y="2652788"/>
                    <a:pt x="2614369" y="2647772"/>
                    <a:pt x="2618891" y="2641505"/>
                  </a:cubicBezTo>
                  <a:cubicBezTo>
                    <a:pt x="2716015" y="2580063"/>
                    <a:pt x="2827312" y="2544504"/>
                    <a:pt x="2944280" y="2540144"/>
                  </a:cubicBezTo>
                  <a:cubicBezTo>
                    <a:pt x="2997945" y="2538144"/>
                    <a:pt x="3049962" y="2542817"/>
                    <a:pt x="3099337" y="2555009"/>
                  </a:cubicBezTo>
                  <a:cubicBezTo>
                    <a:pt x="3099582" y="2554669"/>
                    <a:pt x="3099830" y="2554330"/>
                    <a:pt x="3099955" y="2553895"/>
                  </a:cubicBezTo>
                  <a:lnTo>
                    <a:pt x="3507123" y="2641827"/>
                  </a:lnTo>
                  <a:lnTo>
                    <a:pt x="3840287" y="2720589"/>
                  </a:lnTo>
                  <a:lnTo>
                    <a:pt x="3839574" y="2722689"/>
                  </a:lnTo>
                  <a:cubicBezTo>
                    <a:pt x="3918505" y="2742806"/>
                    <a:pt x="3992686" y="2774673"/>
                    <a:pt x="4059647" y="2818014"/>
                  </a:cubicBezTo>
                  <a:lnTo>
                    <a:pt x="4436081" y="3181533"/>
                  </a:lnTo>
                  <a:lnTo>
                    <a:pt x="4492118" y="3242741"/>
                  </a:lnTo>
                  <a:cubicBezTo>
                    <a:pt x="4502616" y="3245767"/>
                    <a:pt x="4510658" y="3252516"/>
                    <a:pt x="4518205" y="3260063"/>
                  </a:cubicBezTo>
                  <a:lnTo>
                    <a:pt x="5035468" y="3777326"/>
                  </a:lnTo>
                  <a:cubicBezTo>
                    <a:pt x="5106887" y="3848745"/>
                    <a:pt x="5106887" y="3964538"/>
                    <a:pt x="5035467" y="4035957"/>
                  </a:cubicBezTo>
                  <a:cubicBezTo>
                    <a:pt x="4964049" y="4107377"/>
                    <a:pt x="4848256" y="4107377"/>
                    <a:pt x="4776836" y="4035958"/>
                  </a:cubicBezTo>
                  <a:lnTo>
                    <a:pt x="4355415" y="3614535"/>
                  </a:lnTo>
                  <a:lnTo>
                    <a:pt x="4354368" y="3615620"/>
                  </a:lnTo>
                  <a:cubicBezTo>
                    <a:pt x="4331787" y="3604156"/>
                    <a:pt x="4303602" y="3608170"/>
                    <a:pt x="4284681" y="3627089"/>
                  </a:cubicBezTo>
                  <a:cubicBezTo>
                    <a:pt x="4267674" y="3644096"/>
                    <a:pt x="4262713" y="3668585"/>
                    <a:pt x="4272546" y="3688883"/>
                  </a:cubicBezTo>
                  <a:cubicBezTo>
                    <a:pt x="4293541" y="3697118"/>
                    <a:pt x="4312939" y="3710026"/>
                    <a:pt x="4329850" y="3726936"/>
                  </a:cubicBezTo>
                  <a:lnTo>
                    <a:pt x="4847114" y="4244199"/>
                  </a:lnTo>
                  <a:cubicBezTo>
                    <a:pt x="4918533" y="4315619"/>
                    <a:pt x="4918535" y="4431412"/>
                    <a:pt x="4847114" y="4502830"/>
                  </a:cubicBezTo>
                  <a:cubicBezTo>
                    <a:pt x="4775693" y="4574249"/>
                    <a:pt x="4659901" y="4574249"/>
                    <a:pt x="4588482" y="4502831"/>
                  </a:cubicBezTo>
                  <a:lnTo>
                    <a:pt x="4071219" y="3985568"/>
                  </a:lnTo>
                  <a:lnTo>
                    <a:pt x="4041024" y="3940095"/>
                  </a:lnTo>
                  <a:lnTo>
                    <a:pt x="4040360" y="3940782"/>
                  </a:lnTo>
                  <a:cubicBezTo>
                    <a:pt x="4017254" y="3924832"/>
                    <a:pt x="3985516" y="3927706"/>
                    <a:pt x="3964843" y="3948379"/>
                  </a:cubicBezTo>
                  <a:cubicBezTo>
                    <a:pt x="3944472" y="3968751"/>
                    <a:pt x="3941381" y="3999857"/>
                    <a:pt x="3957437" y="4022240"/>
                  </a:cubicBezTo>
                  <a:lnTo>
                    <a:pt x="4411220" y="4476023"/>
                  </a:lnTo>
                  <a:cubicBezTo>
                    <a:pt x="4482639" y="4547442"/>
                    <a:pt x="4482640" y="4663235"/>
                    <a:pt x="4411220" y="4734654"/>
                  </a:cubicBezTo>
                  <a:cubicBezTo>
                    <a:pt x="4339801" y="4806074"/>
                    <a:pt x="4224009" y="4806074"/>
                    <a:pt x="4152588" y="4734654"/>
                  </a:cubicBezTo>
                  <a:lnTo>
                    <a:pt x="3693759" y="4275824"/>
                  </a:lnTo>
                  <a:cubicBezTo>
                    <a:pt x="3674507" y="4266207"/>
                    <a:pt x="3651523" y="4271480"/>
                    <a:pt x="3635327" y="4287674"/>
                  </a:cubicBezTo>
                  <a:cubicBezTo>
                    <a:pt x="3616352" y="4306648"/>
                    <a:pt x="3612370" y="4334938"/>
                    <a:pt x="3624934" y="4356886"/>
                  </a:cubicBezTo>
                  <a:cubicBezTo>
                    <a:pt x="3635049" y="4359778"/>
                    <a:pt x="3642739" y="4366280"/>
                    <a:pt x="3649973" y="4373515"/>
                  </a:cubicBezTo>
                  <a:lnTo>
                    <a:pt x="3908605" y="4632146"/>
                  </a:lnTo>
                  <a:cubicBezTo>
                    <a:pt x="3980025" y="4703566"/>
                    <a:pt x="3980024" y="4819358"/>
                    <a:pt x="3908605" y="4890778"/>
                  </a:cubicBezTo>
                  <a:cubicBezTo>
                    <a:pt x="3837186" y="4962196"/>
                    <a:pt x="3721393" y="4962197"/>
                    <a:pt x="3649973" y="4890777"/>
                  </a:cubicBezTo>
                  <a:lnTo>
                    <a:pt x="3391342" y="4632145"/>
                  </a:lnTo>
                  <a:lnTo>
                    <a:pt x="3383755" y="4620718"/>
                  </a:lnTo>
                  <a:lnTo>
                    <a:pt x="3380889" y="4623684"/>
                  </a:lnTo>
                  <a:lnTo>
                    <a:pt x="3174745" y="4424613"/>
                  </a:lnTo>
                  <a:lnTo>
                    <a:pt x="3205723" y="4376911"/>
                  </a:lnTo>
                  <a:cubicBezTo>
                    <a:pt x="3288238" y="4249850"/>
                    <a:pt x="3252126" y="4079956"/>
                    <a:pt x="3125065" y="3997443"/>
                  </a:cubicBezTo>
                  <a:cubicBezTo>
                    <a:pt x="3050998" y="3949342"/>
                    <a:pt x="2962377" y="3941552"/>
                    <a:pt x="2885364" y="3969651"/>
                  </a:cubicBezTo>
                  <a:cubicBezTo>
                    <a:pt x="2904562" y="3864147"/>
                    <a:pt x="2860444" y="3752656"/>
                    <a:pt x="2764879" y="3690594"/>
                  </a:cubicBezTo>
                  <a:cubicBezTo>
                    <a:pt x="2675680" y="3632668"/>
                    <a:pt x="2565374" y="3633204"/>
                    <a:pt x="2479613" y="3683683"/>
                  </a:cubicBezTo>
                  <a:cubicBezTo>
                    <a:pt x="2491746" y="3584340"/>
                    <a:pt x="2447375" y="3482413"/>
                    <a:pt x="2357597" y="3424112"/>
                  </a:cubicBezTo>
                  <a:cubicBezTo>
                    <a:pt x="2230536" y="3341596"/>
                    <a:pt x="2060642" y="3377708"/>
                    <a:pt x="1978127" y="3504770"/>
                  </a:cubicBezTo>
                  <a:lnTo>
                    <a:pt x="1773143" y="3820415"/>
                  </a:lnTo>
                  <a:cubicBezTo>
                    <a:pt x="1771585" y="3822815"/>
                    <a:pt x="1770069" y="3825230"/>
                    <a:pt x="1769218" y="3828038"/>
                  </a:cubicBezTo>
                  <a:cubicBezTo>
                    <a:pt x="1752743" y="3768112"/>
                    <a:pt x="1714307" y="3714419"/>
                    <a:pt x="1658027" y="3677872"/>
                  </a:cubicBezTo>
                  <a:cubicBezTo>
                    <a:pt x="1530967" y="3595356"/>
                    <a:pt x="1361072" y="3631468"/>
                    <a:pt x="1278558" y="3758529"/>
                  </a:cubicBezTo>
                  <a:lnTo>
                    <a:pt x="1214041" y="3857878"/>
                  </a:lnTo>
                  <a:cubicBezTo>
                    <a:pt x="1129847" y="4012173"/>
                    <a:pt x="965736" y="4115631"/>
                    <a:pt x="777460" y="4115631"/>
                  </a:cubicBezTo>
                  <a:lnTo>
                    <a:pt x="770030" y="4114882"/>
                  </a:lnTo>
                  <a:lnTo>
                    <a:pt x="133314" y="4114882"/>
                  </a:lnTo>
                  <a:cubicBezTo>
                    <a:pt x="46334" y="3825273"/>
                    <a:pt x="0" y="3518249"/>
                    <a:pt x="0" y="3200402"/>
                  </a:cubicBezTo>
                  <a:cubicBezTo>
                    <a:pt x="-1" y="2981216"/>
                    <a:pt x="22034" y="2767175"/>
                    <a:pt x="64130" y="2560401"/>
                  </a:cubicBezTo>
                  <a:lnTo>
                    <a:pt x="1002249" y="2560400"/>
                  </a:lnTo>
                  <a:lnTo>
                    <a:pt x="1891037" y="2183134"/>
                  </a:lnTo>
                  <a:lnTo>
                    <a:pt x="1892205" y="2182154"/>
                  </a:lnTo>
                  <a:cubicBezTo>
                    <a:pt x="1910959" y="2166416"/>
                    <a:pt x="1934318" y="2159770"/>
                    <a:pt x="1956920" y="2161748"/>
                  </a:cubicBezTo>
                  <a:close/>
                  <a:moveTo>
                    <a:pt x="3656858" y="1633115"/>
                  </a:moveTo>
                  <a:cubicBezTo>
                    <a:pt x="3684170" y="1634110"/>
                    <a:pt x="3710479" y="1635996"/>
                    <a:pt x="3735468" y="1640302"/>
                  </a:cubicBezTo>
                  <a:cubicBezTo>
                    <a:pt x="3736801" y="1640168"/>
                    <a:pt x="3738134" y="1640167"/>
                    <a:pt x="3739468" y="1640167"/>
                  </a:cubicBezTo>
                  <a:cubicBezTo>
                    <a:pt x="4305222" y="1640169"/>
                    <a:pt x="4816641" y="1846440"/>
                    <a:pt x="5181704" y="2180522"/>
                  </a:cubicBezTo>
                  <a:lnTo>
                    <a:pt x="5182750" y="2177646"/>
                  </a:lnTo>
                  <a:cubicBezTo>
                    <a:pt x="5259259" y="2244293"/>
                    <a:pt x="5359072" y="2283923"/>
                    <a:pt x="5468110" y="2284801"/>
                  </a:cubicBezTo>
                  <a:lnTo>
                    <a:pt x="5467703" y="2285921"/>
                  </a:lnTo>
                  <a:lnTo>
                    <a:pt x="6267485" y="2285921"/>
                  </a:lnTo>
                  <a:cubicBezTo>
                    <a:pt x="6354465" y="2575530"/>
                    <a:pt x="6400801" y="2882555"/>
                    <a:pt x="6400801" y="3200402"/>
                  </a:cubicBezTo>
                  <a:cubicBezTo>
                    <a:pt x="6400800" y="3419588"/>
                    <a:pt x="6378766" y="3633626"/>
                    <a:pt x="6336672" y="3840401"/>
                  </a:cubicBezTo>
                  <a:lnTo>
                    <a:pt x="5704421" y="3840400"/>
                  </a:lnTo>
                  <a:lnTo>
                    <a:pt x="5517569" y="3840400"/>
                  </a:lnTo>
                  <a:cubicBezTo>
                    <a:pt x="5516068" y="3840851"/>
                    <a:pt x="5514564" y="3840855"/>
                    <a:pt x="5513058" y="3840856"/>
                  </a:cubicBezTo>
                  <a:cubicBezTo>
                    <a:pt x="5346942" y="3840856"/>
                    <a:pt x="5196620" y="3773228"/>
                    <a:pt x="5088259" y="3663870"/>
                  </a:cubicBezTo>
                  <a:lnTo>
                    <a:pt x="5088088" y="3664207"/>
                  </a:lnTo>
                  <a:lnTo>
                    <a:pt x="4240840" y="2816960"/>
                  </a:lnTo>
                  <a:cubicBezTo>
                    <a:pt x="4240396" y="2817661"/>
                    <a:pt x="4239784" y="2818172"/>
                    <a:pt x="4239171" y="2818678"/>
                  </a:cubicBezTo>
                  <a:cubicBezTo>
                    <a:pt x="4135954" y="2720312"/>
                    <a:pt x="4008137" y="2648478"/>
                    <a:pt x="3866360" y="2610767"/>
                  </a:cubicBezTo>
                  <a:lnTo>
                    <a:pt x="3866992" y="2608888"/>
                  </a:lnTo>
                  <a:lnTo>
                    <a:pt x="3535264" y="2526178"/>
                  </a:lnTo>
                  <a:lnTo>
                    <a:pt x="3130135" y="2432647"/>
                  </a:lnTo>
                  <a:cubicBezTo>
                    <a:pt x="3130024" y="2433039"/>
                    <a:pt x="3129793" y="2433339"/>
                    <a:pt x="3129562" y="2433637"/>
                  </a:cubicBezTo>
                  <a:cubicBezTo>
                    <a:pt x="3080383" y="2420910"/>
                    <a:pt x="3028848" y="2414912"/>
                    <a:pt x="2975908" y="2414912"/>
                  </a:cubicBezTo>
                  <a:cubicBezTo>
                    <a:pt x="2811943" y="2414912"/>
                    <a:pt x="2661415" y="2472455"/>
                    <a:pt x="2545396" y="2570876"/>
                  </a:cubicBezTo>
                  <a:lnTo>
                    <a:pt x="2543573" y="2569717"/>
                  </a:lnTo>
                  <a:lnTo>
                    <a:pt x="2193720" y="2853022"/>
                  </a:lnTo>
                  <a:cubicBezTo>
                    <a:pt x="2105416" y="2924529"/>
                    <a:pt x="1975860" y="2910914"/>
                    <a:pt x="1904353" y="2822609"/>
                  </a:cubicBezTo>
                  <a:cubicBezTo>
                    <a:pt x="1832844" y="2734303"/>
                    <a:pt x="1846461" y="2604750"/>
                    <a:pt x="1934767" y="2533243"/>
                  </a:cubicBezTo>
                  <a:lnTo>
                    <a:pt x="2350832" y="2196320"/>
                  </a:lnTo>
                  <a:lnTo>
                    <a:pt x="2704088" y="1899903"/>
                  </a:lnTo>
                  <a:cubicBezTo>
                    <a:pt x="2709938" y="1893802"/>
                    <a:pt x="2716509" y="1888323"/>
                    <a:pt x="2723713" y="1883435"/>
                  </a:cubicBezTo>
                  <a:lnTo>
                    <a:pt x="2732397" y="1876148"/>
                  </a:lnTo>
                  <a:lnTo>
                    <a:pt x="2741152" y="1870710"/>
                  </a:lnTo>
                  <a:cubicBezTo>
                    <a:pt x="2794071" y="1830023"/>
                    <a:pt x="2859630" y="1794650"/>
                    <a:pt x="2933347" y="1767819"/>
                  </a:cubicBezTo>
                  <a:lnTo>
                    <a:pt x="3001298" y="1748265"/>
                  </a:lnTo>
                  <a:cubicBezTo>
                    <a:pt x="3071697" y="1720366"/>
                    <a:pt x="3148660" y="1697120"/>
                    <a:pt x="3229866" y="1678372"/>
                  </a:cubicBezTo>
                  <a:cubicBezTo>
                    <a:pt x="3383705" y="1642856"/>
                    <a:pt x="3530928" y="1628523"/>
                    <a:pt x="3656858" y="1633115"/>
                  </a:cubicBezTo>
                  <a:close/>
                  <a:moveTo>
                    <a:pt x="3200402" y="0"/>
                  </a:moveTo>
                  <a:cubicBezTo>
                    <a:pt x="4604889" y="0"/>
                    <a:pt x="5798071" y="904705"/>
                    <a:pt x="6225978" y="2164162"/>
                  </a:cubicBezTo>
                  <a:lnTo>
                    <a:pt x="5489721" y="2164162"/>
                  </a:lnTo>
                  <a:cubicBezTo>
                    <a:pt x="5096787" y="1291881"/>
                    <a:pt x="4219373" y="685800"/>
                    <a:pt x="3200402" y="685800"/>
                  </a:cubicBezTo>
                  <a:cubicBezTo>
                    <a:pt x="2074893" y="685800"/>
                    <a:pt x="1122090" y="1425244"/>
                    <a:pt x="801668" y="2444946"/>
                  </a:cubicBezTo>
                  <a:lnTo>
                    <a:pt x="90517" y="2444946"/>
                  </a:lnTo>
                  <a:cubicBezTo>
                    <a:pt x="429306" y="1041901"/>
                    <a:pt x="1693180" y="0"/>
                    <a:pt x="3200402" y="0"/>
                  </a:cubicBezTo>
                  <a:close/>
                </a:path>
              </a:pathLst>
            </a:custGeom>
            <a:solidFill>
              <a:srgbClr val="633017"/>
            </a:solidFill>
            <a:ln w="9525" cap="flat" cmpd="sng" algn="ctr">
              <a:noFill/>
              <a:prstDash val="solid"/>
              <a:headEnd type="none" w="med" len="med"/>
              <a:tailEnd type="none" w="med" len="med"/>
            </a:ln>
            <a:effectLst/>
          </p:spPr>
          <p:txBody>
            <a:bodyPr vert="horz" wrap="square" lIns="124341" tIns="62170" rIns="124341" bIns="62170" numCol="1" rtlCol="0" anchor="ctr" anchorCtr="0" compatLnSpc="1"/>
            <a:lstStyle/>
            <a:p>
              <a:pPr algn="ctr" defTabSz="931545" fontAlgn="base">
                <a:lnSpc>
                  <a:spcPct val="90000"/>
                </a:lnSpc>
                <a:spcBef>
                  <a:spcPct val="0"/>
                </a:spcBef>
                <a:spcAft>
                  <a:spcPct val="0"/>
                </a:spcAft>
                <a:defRPr/>
              </a:pPr>
              <a:endParaRPr lang="en-US" sz="2935" kern="0" dirty="0">
                <a:solidFill>
                  <a:schemeClr val="tx1"/>
                </a:solidFill>
                <a:latin typeface="黑体" panose="02010600030101010101" charset="-122"/>
                <a:ea typeface="黑体" panose="02010600030101010101" charset="-122"/>
              </a:endParaRPr>
            </a:p>
          </p:txBody>
        </p:sp>
      </p:grpSp>
      <p:grpSp>
        <p:nvGrpSpPr>
          <p:cNvPr id="171" name="组合 170"/>
          <p:cNvGrpSpPr/>
          <p:nvPr/>
        </p:nvGrpSpPr>
        <p:grpSpPr>
          <a:xfrm>
            <a:off x="970512" y="1520013"/>
            <a:ext cx="2565023" cy="1000537"/>
            <a:chOff x="1072034" y="1783252"/>
            <a:chExt cx="1923767" cy="750403"/>
          </a:xfrm>
        </p:grpSpPr>
        <p:sp>
          <p:nvSpPr>
            <p:cNvPr id="172" name="TextBox 171"/>
            <p:cNvSpPr txBox="1"/>
            <p:nvPr/>
          </p:nvSpPr>
          <p:spPr>
            <a:xfrm>
              <a:off x="1072034" y="2087885"/>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73" name="TextBox 172"/>
            <p:cNvSpPr txBox="1"/>
            <p:nvPr/>
          </p:nvSpPr>
          <p:spPr>
            <a:xfrm>
              <a:off x="2119788"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74" name="组合 173"/>
          <p:cNvGrpSpPr/>
          <p:nvPr/>
        </p:nvGrpSpPr>
        <p:grpSpPr>
          <a:xfrm>
            <a:off x="970512" y="2920631"/>
            <a:ext cx="2565023" cy="1013237"/>
            <a:chOff x="1072034" y="1783252"/>
            <a:chExt cx="1923767" cy="759928"/>
          </a:xfrm>
        </p:grpSpPr>
        <p:sp>
          <p:nvSpPr>
            <p:cNvPr id="175" name="TextBox 174"/>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76" name="TextBox 175"/>
            <p:cNvSpPr txBox="1"/>
            <p:nvPr/>
          </p:nvSpPr>
          <p:spPr>
            <a:xfrm>
              <a:off x="2036616"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77" name="组合 176"/>
          <p:cNvGrpSpPr/>
          <p:nvPr/>
        </p:nvGrpSpPr>
        <p:grpSpPr>
          <a:xfrm>
            <a:off x="970512" y="4378109"/>
            <a:ext cx="2565023" cy="1013237"/>
            <a:chOff x="1072034" y="1783252"/>
            <a:chExt cx="1923767" cy="759928"/>
          </a:xfrm>
        </p:grpSpPr>
        <p:sp>
          <p:nvSpPr>
            <p:cNvPr id="178" name="TextBox 177"/>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79" name="TextBox 178"/>
            <p:cNvSpPr txBox="1"/>
            <p:nvPr/>
          </p:nvSpPr>
          <p:spPr>
            <a:xfrm>
              <a:off x="2036616"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80" name="组合 179"/>
          <p:cNvGrpSpPr/>
          <p:nvPr/>
        </p:nvGrpSpPr>
        <p:grpSpPr>
          <a:xfrm>
            <a:off x="8702616" y="1524701"/>
            <a:ext cx="2565023" cy="1000537"/>
            <a:chOff x="1072034" y="1783252"/>
            <a:chExt cx="1923767" cy="750403"/>
          </a:xfrm>
        </p:grpSpPr>
        <p:sp>
          <p:nvSpPr>
            <p:cNvPr id="181" name="TextBox 180"/>
            <p:cNvSpPr txBox="1"/>
            <p:nvPr/>
          </p:nvSpPr>
          <p:spPr>
            <a:xfrm>
              <a:off x="1072034" y="2087885"/>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82" name="TextBox 181"/>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83" name="组合 182"/>
          <p:cNvGrpSpPr/>
          <p:nvPr/>
        </p:nvGrpSpPr>
        <p:grpSpPr>
          <a:xfrm>
            <a:off x="8702616" y="2982180"/>
            <a:ext cx="2565023" cy="1013237"/>
            <a:chOff x="1072034" y="1783252"/>
            <a:chExt cx="1923767" cy="759928"/>
          </a:xfrm>
        </p:grpSpPr>
        <p:sp>
          <p:nvSpPr>
            <p:cNvPr id="184" name="TextBox 183"/>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85" name="TextBox 184"/>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86" name="组合 185"/>
          <p:cNvGrpSpPr/>
          <p:nvPr/>
        </p:nvGrpSpPr>
        <p:grpSpPr>
          <a:xfrm>
            <a:off x="8702616" y="4273421"/>
            <a:ext cx="2565023" cy="1013237"/>
            <a:chOff x="1072034" y="1783252"/>
            <a:chExt cx="1923767" cy="759928"/>
          </a:xfrm>
        </p:grpSpPr>
        <p:sp>
          <p:nvSpPr>
            <p:cNvPr id="187" name="TextBox 186"/>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88" name="TextBox 187"/>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71"/>
                                        </p:tgtEl>
                                        <p:attrNameLst>
                                          <p:attrName>style.visibility</p:attrName>
                                        </p:attrNameLst>
                                      </p:cBhvr>
                                      <p:to>
                                        <p:strVal val="visible"/>
                                      </p:to>
                                    </p:set>
                                    <p:anim calcmode="lin" valueType="num">
                                      <p:cBhvr additive="base">
                                        <p:cTn id="14" dur="500" fill="hold"/>
                                        <p:tgtEl>
                                          <p:spTgt spid="171"/>
                                        </p:tgtEl>
                                        <p:attrNameLst>
                                          <p:attrName>ppt_x</p:attrName>
                                        </p:attrNameLst>
                                      </p:cBhvr>
                                      <p:tavLst>
                                        <p:tav tm="0">
                                          <p:val>
                                            <p:strVal val="0-#ppt_w/2"/>
                                          </p:val>
                                        </p:tav>
                                        <p:tav tm="100000">
                                          <p:val>
                                            <p:strVal val="#ppt_x"/>
                                          </p:val>
                                        </p:tav>
                                      </p:tavLst>
                                    </p:anim>
                                    <p:anim calcmode="lin" valueType="num">
                                      <p:cBhvr additive="base">
                                        <p:cTn id="15" dur="500" fill="hold"/>
                                        <p:tgtEl>
                                          <p:spTgt spid="171"/>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174"/>
                                        </p:tgtEl>
                                        <p:attrNameLst>
                                          <p:attrName>style.visibility</p:attrName>
                                        </p:attrNameLst>
                                      </p:cBhvr>
                                      <p:to>
                                        <p:strVal val="visible"/>
                                      </p:to>
                                    </p:set>
                                    <p:anim calcmode="lin" valueType="num">
                                      <p:cBhvr additive="base">
                                        <p:cTn id="20" dur="500" fill="hold"/>
                                        <p:tgtEl>
                                          <p:spTgt spid="174"/>
                                        </p:tgtEl>
                                        <p:attrNameLst>
                                          <p:attrName>ppt_x</p:attrName>
                                        </p:attrNameLst>
                                      </p:cBhvr>
                                      <p:tavLst>
                                        <p:tav tm="0">
                                          <p:val>
                                            <p:strVal val="0-#ppt_w/2"/>
                                          </p:val>
                                        </p:tav>
                                        <p:tav tm="100000">
                                          <p:val>
                                            <p:strVal val="#ppt_x"/>
                                          </p:val>
                                        </p:tav>
                                      </p:tavLst>
                                    </p:anim>
                                    <p:anim calcmode="lin" valueType="num">
                                      <p:cBhvr additive="base">
                                        <p:cTn id="21" dur="500" fill="hold"/>
                                        <p:tgtEl>
                                          <p:spTgt spid="174"/>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77"/>
                                        </p:tgtEl>
                                        <p:attrNameLst>
                                          <p:attrName>style.visibility</p:attrName>
                                        </p:attrNameLst>
                                      </p:cBhvr>
                                      <p:to>
                                        <p:strVal val="visible"/>
                                      </p:to>
                                    </p:set>
                                    <p:anim calcmode="lin" valueType="num">
                                      <p:cBhvr additive="base">
                                        <p:cTn id="26" dur="500" fill="hold"/>
                                        <p:tgtEl>
                                          <p:spTgt spid="177"/>
                                        </p:tgtEl>
                                        <p:attrNameLst>
                                          <p:attrName>ppt_x</p:attrName>
                                        </p:attrNameLst>
                                      </p:cBhvr>
                                      <p:tavLst>
                                        <p:tav tm="0">
                                          <p:val>
                                            <p:strVal val="0-#ppt_w/2"/>
                                          </p:val>
                                        </p:tav>
                                        <p:tav tm="100000">
                                          <p:val>
                                            <p:strVal val="#ppt_x"/>
                                          </p:val>
                                        </p:tav>
                                      </p:tavLst>
                                    </p:anim>
                                    <p:anim calcmode="lin" valueType="num">
                                      <p:cBhvr additive="base">
                                        <p:cTn id="27" dur="500" fill="hold"/>
                                        <p:tgtEl>
                                          <p:spTgt spid="177"/>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180"/>
                                        </p:tgtEl>
                                        <p:attrNameLst>
                                          <p:attrName>style.visibility</p:attrName>
                                        </p:attrNameLst>
                                      </p:cBhvr>
                                      <p:to>
                                        <p:strVal val="visible"/>
                                      </p:to>
                                    </p:set>
                                    <p:anim calcmode="lin" valueType="num">
                                      <p:cBhvr additive="base">
                                        <p:cTn id="30" dur="500" fill="hold"/>
                                        <p:tgtEl>
                                          <p:spTgt spid="180"/>
                                        </p:tgtEl>
                                        <p:attrNameLst>
                                          <p:attrName>ppt_x</p:attrName>
                                        </p:attrNameLst>
                                      </p:cBhvr>
                                      <p:tavLst>
                                        <p:tav tm="0">
                                          <p:val>
                                            <p:strVal val="1+#ppt_w/2"/>
                                          </p:val>
                                        </p:tav>
                                        <p:tav tm="100000">
                                          <p:val>
                                            <p:strVal val="#ppt_x"/>
                                          </p:val>
                                        </p:tav>
                                      </p:tavLst>
                                    </p:anim>
                                    <p:anim calcmode="lin" valueType="num">
                                      <p:cBhvr additive="base">
                                        <p:cTn id="31" dur="500" fill="hold"/>
                                        <p:tgtEl>
                                          <p:spTgt spid="18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183"/>
                                        </p:tgtEl>
                                        <p:attrNameLst>
                                          <p:attrName>style.visibility</p:attrName>
                                        </p:attrNameLst>
                                      </p:cBhvr>
                                      <p:to>
                                        <p:strVal val="visible"/>
                                      </p:to>
                                    </p:set>
                                    <p:anim calcmode="lin" valueType="num">
                                      <p:cBhvr additive="base">
                                        <p:cTn id="36" dur="500" fill="hold"/>
                                        <p:tgtEl>
                                          <p:spTgt spid="183"/>
                                        </p:tgtEl>
                                        <p:attrNameLst>
                                          <p:attrName>ppt_x</p:attrName>
                                        </p:attrNameLst>
                                      </p:cBhvr>
                                      <p:tavLst>
                                        <p:tav tm="0">
                                          <p:val>
                                            <p:strVal val="1+#ppt_w/2"/>
                                          </p:val>
                                        </p:tav>
                                        <p:tav tm="100000">
                                          <p:val>
                                            <p:strVal val="#ppt_x"/>
                                          </p:val>
                                        </p:tav>
                                      </p:tavLst>
                                    </p:anim>
                                    <p:anim calcmode="lin" valueType="num">
                                      <p:cBhvr additive="base">
                                        <p:cTn id="37" dur="500" fill="hold"/>
                                        <p:tgtEl>
                                          <p:spTgt spid="183"/>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86"/>
                                        </p:tgtEl>
                                        <p:attrNameLst>
                                          <p:attrName>style.visibility</p:attrName>
                                        </p:attrNameLst>
                                      </p:cBhvr>
                                      <p:to>
                                        <p:strVal val="visible"/>
                                      </p:to>
                                    </p:set>
                                    <p:anim calcmode="lin" valueType="num">
                                      <p:cBhvr additive="base">
                                        <p:cTn id="42" dur="500" fill="hold"/>
                                        <p:tgtEl>
                                          <p:spTgt spid="186"/>
                                        </p:tgtEl>
                                        <p:attrNameLst>
                                          <p:attrName>ppt_x</p:attrName>
                                        </p:attrNameLst>
                                      </p:cBhvr>
                                      <p:tavLst>
                                        <p:tav tm="0">
                                          <p:val>
                                            <p:strVal val="1+#ppt_w/2"/>
                                          </p:val>
                                        </p:tav>
                                        <p:tav tm="100000">
                                          <p:val>
                                            <p:strVal val="#ppt_x"/>
                                          </p:val>
                                        </p:tav>
                                      </p:tavLst>
                                    </p:anim>
                                    <p:anim calcmode="lin" valueType="num">
                                      <p:cBhvr additive="base">
                                        <p:cTn id="43" dur="500" fill="hold"/>
                                        <p:tgtEl>
                                          <p:spTgt spid="1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6147" name="Rectangle 3"/>
          <p:cNvSpPr>
            <a:spLocks noChangeArrowheads="1"/>
          </p:cNvSpPr>
          <p:nvPr/>
        </p:nvSpPr>
        <p:spPr bwMode="auto">
          <a:xfrm>
            <a:off x="5784095" y="2737015"/>
            <a:ext cx="3992426" cy="39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400" b="1">
                <a:solidFill>
                  <a:schemeClr val="tx1"/>
                </a:solidFill>
                <a:ea typeface="微软雅黑" panose="020B0503020204020204" charset="-122"/>
              </a:rPr>
              <a:t>03.</a:t>
            </a:r>
            <a:r>
              <a:rPr lang="zh-CN" altLang="zh-CN" sz="2400" b="1">
                <a:solidFill>
                  <a:schemeClr val="tx1"/>
                </a:solidFill>
                <a:ea typeface="微软雅黑" panose="020B0503020204020204" charset="-122"/>
              </a:rPr>
              <a:t>单击此处添加标题</a:t>
            </a:r>
          </a:p>
        </p:txBody>
      </p:sp>
      <p:sp>
        <p:nvSpPr>
          <p:cNvPr id="6148" name="Rectangle 4"/>
          <p:cNvSpPr>
            <a:spLocks noChangeArrowheads="1"/>
          </p:cNvSpPr>
          <p:nvPr/>
        </p:nvSpPr>
        <p:spPr bwMode="auto">
          <a:xfrm>
            <a:off x="5676135" y="3139221"/>
            <a:ext cx="4415801" cy="579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065">
                <a:solidFill>
                  <a:schemeClr val="tx1"/>
                </a:solidFill>
              </a:rPr>
              <a:t>We have many PowerPoint </a:t>
            </a:r>
            <a:r>
              <a:rPr lang="zh-CN" altLang="en-US" sz="1065">
                <a:solidFill>
                  <a:schemeClr val="tx1"/>
                </a:solidFill>
              </a:rPr>
              <a:t>templates</a:t>
            </a:r>
            <a:r>
              <a:rPr lang="en-US" altLang="zh-CN" sz="1065">
                <a:solidFill>
                  <a:schemeClr val="tx1"/>
                </a:solidFill>
              </a:rPr>
              <a:t> that has been specifically designed</a:t>
            </a:r>
            <a:r>
              <a:rPr lang="zh-CN" altLang="en-US" sz="1065">
                <a:solidFill>
                  <a:schemeClr val="tx1"/>
                </a:solidFill>
              </a:rPr>
              <a:t> to help anyone that is stepping into the world of PowerPoint for the very first time. </a:t>
            </a:r>
          </a:p>
        </p:txBody>
      </p:sp>
      <p:pic>
        <p:nvPicPr>
          <p:cNvPr id="3" name="图片 2" descr="f60351fe073c4ca892e7696a3ffe783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46375" y="1677670"/>
            <a:ext cx="2746375" cy="2733675"/>
          </a:xfrm>
          <a:prstGeom prst="rect">
            <a:avLst/>
          </a:prstGeom>
        </p:spPr>
      </p:pic>
      <p:pic>
        <p:nvPicPr>
          <p:cNvPr id="22" name="图片 21" descr="807a03fddfa834223d1e5a602652e0d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22855" y="2001520"/>
            <a:ext cx="3261360" cy="240982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grpSp>
        <p:nvGrpSpPr>
          <p:cNvPr id="4" name="Group 14"/>
          <p:cNvGrpSpPr/>
          <p:nvPr/>
        </p:nvGrpSpPr>
        <p:grpSpPr>
          <a:xfrm>
            <a:off x="5379937" y="2801314"/>
            <a:ext cx="1414667" cy="1619124"/>
            <a:chOff x="5379142" y="2991066"/>
            <a:chExt cx="1414667" cy="1619124"/>
          </a:xfrm>
          <a:solidFill>
            <a:srgbClr val="633017"/>
          </a:solidFill>
        </p:grpSpPr>
        <p:sp>
          <p:nvSpPr>
            <p:cNvPr id="5" name="Shape 1723"/>
            <p:cNvSpPr/>
            <p:nvPr/>
          </p:nvSpPr>
          <p:spPr>
            <a:xfrm rot="18900000">
              <a:off x="5379143" y="2991066"/>
              <a:ext cx="1414666" cy="1414666"/>
            </a:xfrm>
            <a:prstGeom prst="roundRect">
              <a:avLst>
                <a:gd name="adj" fmla="val 15000"/>
              </a:avLst>
            </a:prstGeom>
            <a:grpFill/>
            <a:ln w="12700">
              <a:miter lim="400000"/>
            </a:ln>
          </p:spPr>
          <p:txBody>
            <a:bodyPr lIns="67733" tIns="67733" rIns="67733" bIns="67733" anchor="ct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sp>
          <p:nvSpPr>
            <p:cNvPr id="7" name="Shape 1726"/>
            <p:cNvSpPr/>
            <p:nvPr/>
          </p:nvSpPr>
          <p:spPr>
            <a:xfrm rot="18900000">
              <a:off x="5379142" y="3195523"/>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grpSp>
      <p:grpSp>
        <p:nvGrpSpPr>
          <p:cNvPr id="8" name="Group 12"/>
          <p:cNvGrpSpPr/>
          <p:nvPr/>
        </p:nvGrpSpPr>
        <p:grpSpPr>
          <a:xfrm>
            <a:off x="3564665" y="3009657"/>
            <a:ext cx="1414667" cy="1619124"/>
            <a:chOff x="3563871" y="3199409"/>
            <a:chExt cx="1414666" cy="1619124"/>
          </a:xfrm>
          <a:solidFill>
            <a:srgbClr val="627D01"/>
          </a:solidFill>
        </p:grpSpPr>
        <p:sp>
          <p:nvSpPr>
            <p:cNvPr id="9" name="Shape 1722"/>
            <p:cNvSpPr/>
            <p:nvPr/>
          </p:nvSpPr>
          <p:spPr>
            <a:xfrm rot="8100000">
              <a:off x="3563871" y="3403867"/>
              <a:ext cx="1414666" cy="1414666"/>
            </a:xfrm>
            <a:prstGeom prst="roundRect">
              <a:avLst>
                <a:gd name="adj" fmla="val 15000"/>
              </a:avLst>
            </a:prstGeom>
            <a:grpFill/>
            <a:ln w="12700">
              <a:miter lim="400000"/>
            </a:ln>
          </p:spPr>
          <p:txBody>
            <a:bodyPr lIns="67733" tIns="67733" rIns="67733" bIns="67733" anchor="ct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sp>
          <p:nvSpPr>
            <p:cNvPr id="10" name="Shape 1729"/>
            <p:cNvSpPr/>
            <p:nvPr/>
          </p:nvSpPr>
          <p:spPr>
            <a:xfrm rot="8100000">
              <a:off x="3563871" y="3199409"/>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grpSp>
      <p:grpSp>
        <p:nvGrpSpPr>
          <p:cNvPr id="11" name="Group 11"/>
          <p:cNvGrpSpPr/>
          <p:nvPr/>
        </p:nvGrpSpPr>
        <p:grpSpPr>
          <a:xfrm>
            <a:off x="1680303" y="2801314"/>
            <a:ext cx="1414667" cy="1619124"/>
            <a:chOff x="1743076" y="2991066"/>
            <a:chExt cx="1414666" cy="1619124"/>
          </a:xfrm>
          <a:solidFill>
            <a:srgbClr val="633017"/>
          </a:solidFill>
        </p:grpSpPr>
        <p:sp>
          <p:nvSpPr>
            <p:cNvPr id="12" name="Shape 1721"/>
            <p:cNvSpPr/>
            <p:nvPr/>
          </p:nvSpPr>
          <p:spPr>
            <a:xfrm rot="18900000">
              <a:off x="1743076" y="2991066"/>
              <a:ext cx="1414666" cy="1414666"/>
            </a:xfrm>
            <a:prstGeom prst="roundRect">
              <a:avLst>
                <a:gd name="adj" fmla="val 15000"/>
              </a:avLst>
            </a:prstGeom>
            <a:grpFill/>
            <a:ln w="12700">
              <a:miter lim="400000"/>
            </a:ln>
          </p:spPr>
          <p:txBody>
            <a:bodyPr lIns="67733" tIns="67733" rIns="67733" bIns="67733" anchor="ct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sp>
          <p:nvSpPr>
            <p:cNvPr id="2" name="Shape 1732"/>
            <p:cNvSpPr/>
            <p:nvPr/>
          </p:nvSpPr>
          <p:spPr>
            <a:xfrm rot="18900000">
              <a:off x="1743076" y="3195523"/>
              <a:ext cx="1414666" cy="1414667"/>
            </a:xfrm>
            <a:prstGeom prst="roundRect">
              <a:avLst>
                <a:gd name="adj" fmla="val 15000"/>
              </a:avLst>
            </a:prstGeom>
            <a:grpFill/>
            <a:ln w="508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grpSp>
      <p:grpSp>
        <p:nvGrpSpPr>
          <p:cNvPr id="3" name="Group 15"/>
          <p:cNvGrpSpPr/>
          <p:nvPr/>
        </p:nvGrpSpPr>
        <p:grpSpPr>
          <a:xfrm>
            <a:off x="7200731" y="3009657"/>
            <a:ext cx="1414667" cy="1619125"/>
            <a:chOff x="7199937" y="3199409"/>
            <a:chExt cx="1414666" cy="1619125"/>
          </a:xfrm>
          <a:solidFill>
            <a:srgbClr val="627D01"/>
          </a:solidFill>
        </p:grpSpPr>
        <p:sp>
          <p:nvSpPr>
            <p:cNvPr id="6" name="Shape 1724"/>
            <p:cNvSpPr/>
            <p:nvPr/>
          </p:nvSpPr>
          <p:spPr>
            <a:xfrm rot="8100000">
              <a:off x="7199937" y="3403868"/>
              <a:ext cx="1414666" cy="1414666"/>
            </a:xfrm>
            <a:prstGeom prst="roundRect">
              <a:avLst>
                <a:gd name="adj" fmla="val 15000"/>
              </a:avLst>
            </a:prstGeom>
            <a:grpFill/>
            <a:ln w="12700">
              <a:miter lim="400000"/>
            </a:ln>
          </p:spPr>
          <p:txBody>
            <a:bodyPr lIns="67733" tIns="67733" rIns="67733" bIns="67733" anchor="ct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sp>
          <p:nvSpPr>
            <p:cNvPr id="16" name="Shape 1735"/>
            <p:cNvSpPr/>
            <p:nvPr/>
          </p:nvSpPr>
          <p:spPr>
            <a:xfrm rot="8100000">
              <a:off x="7199937" y="3199409"/>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grpSp>
      <p:grpSp>
        <p:nvGrpSpPr>
          <p:cNvPr id="17" name="Group 16"/>
          <p:cNvGrpSpPr/>
          <p:nvPr/>
        </p:nvGrpSpPr>
        <p:grpSpPr>
          <a:xfrm>
            <a:off x="9016003" y="2801314"/>
            <a:ext cx="1414667" cy="1619124"/>
            <a:chOff x="9015209" y="2991066"/>
            <a:chExt cx="1414666" cy="1619124"/>
          </a:xfrm>
          <a:solidFill>
            <a:srgbClr val="633017"/>
          </a:solidFill>
        </p:grpSpPr>
        <p:sp>
          <p:nvSpPr>
            <p:cNvPr id="13" name="Shape 1725"/>
            <p:cNvSpPr/>
            <p:nvPr/>
          </p:nvSpPr>
          <p:spPr>
            <a:xfrm rot="18900000">
              <a:off x="9015209" y="2991066"/>
              <a:ext cx="1414666" cy="1414666"/>
            </a:xfrm>
            <a:prstGeom prst="roundRect">
              <a:avLst>
                <a:gd name="adj" fmla="val 15000"/>
              </a:avLst>
            </a:prstGeom>
            <a:grpFill/>
            <a:ln w="12700">
              <a:miter lim="400000"/>
            </a:ln>
          </p:spPr>
          <p:txBody>
            <a:bodyPr lIns="67733" tIns="67733" rIns="67733" bIns="67733" anchor="ct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sp>
          <p:nvSpPr>
            <p:cNvPr id="20" name="Shape 1738"/>
            <p:cNvSpPr/>
            <p:nvPr/>
          </p:nvSpPr>
          <p:spPr>
            <a:xfrm rot="18900000">
              <a:off x="9015209" y="3195523"/>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grpSp>
      <p:sp>
        <p:nvSpPr>
          <p:cNvPr id="22" name="Text Placeholder 4"/>
          <p:cNvSpPr txBox="1"/>
          <p:nvPr/>
        </p:nvSpPr>
        <p:spPr>
          <a:xfrm>
            <a:off x="1782227" y="3579221"/>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218565">
              <a:buFont typeface="Arial" panose="020B0604020202020204" pitchFamily="34" charset="0"/>
              <a:buNone/>
              <a:defRPr/>
            </a:pPr>
            <a:r>
              <a:rPr lang="zh-CN" altLang="en-US" sz="1600" b="1" dirty="0">
                <a:solidFill>
                  <a:sysClr val="window" lastClr="FFFFFF"/>
                </a:solidFill>
                <a:latin typeface="微软雅黑" panose="020B0503020204020204" charset="-122"/>
                <a:ea typeface="微软雅黑" panose="020B0503020204020204" charset="-122"/>
              </a:rPr>
              <a:t>点击输入标题内容</a:t>
            </a:r>
            <a:endParaRPr lang="en-GB" altLang="zh-CN" sz="1600" b="1" dirty="0">
              <a:solidFill>
                <a:sysClr val="window" lastClr="FFFFFF"/>
              </a:solidFill>
              <a:latin typeface="微软雅黑" panose="020B0503020204020204" charset="-122"/>
              <a:ea typeface="微软雅黑" panose="020B0503020204020204" charset="-122"/>
            </a:endParaRPr>
          </a:p>
        </p:txBody>
      </p:sp>
      <p:sp>
        <p:nvSpPr>
          <p:cNvPr id="23" name="Text Placeholder 4"/>
          <p:cNvSpPr txBox="1"/>
          <p:nvPr/>
        </p:nvSpPr>
        <p:spPr>
          <a:xfrm>
            <a:off x="3663826" y="3579221"/>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218565">
              <a:buFont typeface="Arial" panose="020B0604020202020204" pitchFamily="34" charset="0"/>
              <a:buNone/>
              <a:defRPr/>
            </a:pPr>
            <a:r>
              <a:rPr lang="zh-CN" altLang="en-US" sz="1600" b="1" dirty="0">
                <a:solidFill>
                  <a:sysClr val="window" lastClr="FFFFFF"/>
                </a:solidFill>
                <a:latin typeface="微软雅黑" panose="020B0503020204020204" charset="-122"/>
                <a:ea typeface="微软雅黑" panose="020B0503020204020204" charset="-122"/>
              </a:rPr>
              <a:t>点击输入标题内容</a:t>
            </a:r>
            <a:endParaRPr lang="en-GB" altLang="zh-CN" sz="1600" b="1" dirty="0">
              <a:solidFill>
                <a:sysClr val="window" lastClr="FFFFFF"/>
              </a:solidFill>
              <a:latin typeface="微软雅黑" panose="020B0503020204020204" charset="-122"/>
              <a:ea typeface="微软雅黑" panose="020B0503020204020204" charset="-122"/>
            </a:endParaRPr>
          </a:p>
        </p:txBody>
      </p:sp>
      <p:sp>
        <p:nvSpPr>
          <p:cNvPr id="24" name="Text Placeholder 4"/>
          <p:cNvSpPr txBox="1"/>
          <p:nvPr/>
        </p:nvSpPr>
        <p:spPr>
          <a:xfrm>
            <a:off x="5481147" y="3579221"/>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218565">
              <a:buFont typeface="Arial" panose="020B0604020202020204" pitchFamily="34" charset="0"/>
              <a:buNone/>
              <a:defRPr/>
            </a:pPr>
            <a:r>
              <a:rPr lang="zh-CN" altLang="en-US" sz="1600" b="1" dirty="0">
                <a:solidFill>
                  <a:sysClr val="window" lastClr="FFFFFF"/>
                </a:solidFill>
                <a:latin typeface="微软雅黑" panose="020B0503020204020204" charset="-122"/>
                <a:ea typeface="微软雅黑" panose="020B0503020204020204" charset="-122"/>
              </a:rPr>
              <a:t>点击输入标题内容</a:t>
            </a:r>
            <a:endParaRPr lang="en-GB" altLang="zh-CN" sz="1600" b="1" dirty="0">
              <a:solidFill>
                <a:sysClr val="window" lastClr="FFFFFF"/>
              </a:solidFill>
              <a:latin typeface="微软雅黑" panose="020B0503020204020204" charset="-122"/>
              <a:ea typeface="微软雅黑" panose="020B0503020204020204" charset="-122"/>
            </a:endParaRPr>
          </a:p>
        </p:txBody>
      </p:sp>
      <p:sp>
        <p:nvSpPr>
          <p:cNvPr id="25" name="Text Placeholder 4"/>
          <p:cNvSpPr txBox="1"/>
          <p:nvPr/>
        </p:nvSpPr>
        <p:spPr>
          <a:xfrm>
            <a:off x="7299179" y="3579221"/>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218565">
              <a:buFont typeface="Arial" panose="020B0604020202020204" pitchFamily="34" charset="0"/>
              <a:buNone/>
              <a:defRPr/>
            </a:pPr>
            <a:r>
              <a:rPr lang="zh-CN" altLang="en-US" sz="1600" b="1" dirty="0">
                <a:solidFill>
                  <a:sysClr val="window" lastClr="FFFFFF"/>
                </a:solidFill>
                <a:latin typeface="微软雅黑" panose="020B0503020204020204" charset="-122"/>
                <a:ea typeface="微软雅黑" panose="020B0503020204020204" charset="-122"/>
              </a:rPr>
              <a:t>点击输入标题内容</a:t>
            </a:r>
            <a:endParaRPr lang="en-GB" altLang="zh-CN" sz="1600" b="1" dirty="0">
              <a:solidFill>
                <a:sysClr val="window" lastClr="FFFFFF"/>
              </a:solidFill>
              <a:latin typeface="微软雅黑" panose="020B0503020204020204" charset="-122"/>
              <a:ea typeface="微软雅黑" panose="020B0503020204020204" charset="-122"/>
            </a:endParaRPr>
          </a:p>
        </p:txBody>
      </p:sp>
      <p:sp>
        <p:nvSpPr>
          <p:cNvPr id="26" name="Text Placeholder 4"/>
          <p:cNvSpPr txBox="1"/>
          <p:nvPr/>
        </p:nvSpPr>
        <p:spPr>
          <a:xfrm>
            <a:off x="9117927" y="3579221"/>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218565">
              <a:buFont typeface="Arial" panose="020B0604020202020204" pitchFamily="34" charset="0"/>
              <a:buNone/>
              <a:defRPr/>
            </a:pPr>
            <a:r>
              <a:rPr lang="zh-CN" altLang="en-US" sz="1600" b="1" dirty="0">
                <a:solidFill>
                  <a:sysClr val="window" lastClr="FFFFFF"/>
                </a:solidFill>
                <a:latin typeface="微软雅黑" panose="020B0503020204020204" charset="-122"/>
                <a:ea typeface="微软雅黑" panose="020B0503020204020204" charset="-122"/>
              </a:rPr>
              <a:t>点击输入标题内容</a:t>
            </a:r>
            <a:endParaRPr lang="en-GB" altLang="zh-CN" sz="1600" b="1" dirty="0">
              <a:solidFill>
                <a:sysClr val="window" lastClr="FFFFFF"/>
              </a:solidFill>
              <a:latin typeface="微软雅黑" panose="020B0503020204020204" charset="-122"/>
              <a:ea typeface="微软雅黑" panose="020B0503020204020204" charset="-122"/>
            </a:endParaRPr>
          </a:p>
        </p:txBody>
      </p:sp>
      <p:sp>
        <p:nvSpPr>
          <p:cNvPr id="27" name="TextBox 52"/>
          <p:cNvSpPr txBox="1"/>
          <p:nvPr/>
        </p:nvSpPr>
        <p:spPr>
          <a:xfrm>
            <a:off x="1296262" y="1486276"/>
            <a:ext cx="2328369" cy="984629"/>
          </a:xfrm>
          <a:prstGeom prst="rect">
            <a:avLst/>
          </a:prstGeom>
          <a:noFill/>
        </p:spPr>
        <p:txBody>
          <a:bodyPr wrap="square" lIns="0" tIns="0" rIns="0" bIns="0" rtlCol="0">
            <a:spAutoFit/>
          </a:bodyPr>
          <a:lstStyle/>
          <a:p>
            <a:pPr algn="just" defTabSz="1218565">
              <a:lnSpc>
                <a:spcPct val="120000"/>
              </a:lnSpc>
              <a:defRPr/>
            </a:pPr>
            <a:r>
              <a:rPr lang="zh-CN" altLang="en-US" sz="1335" kern="0" dirty="0">
                <a:solidFill>
                  <a:schemeClr val="tx1"/>
                </a:solidFill>
                <a:latin typeface="微软雅黑" panose="020B0503020204020204" charset="-122"/>
                <a:ea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28" name="TextBox 53"/>
          <p:cNvSpPr txBox="1"/>
          <p:nvPr/>
        </p:nvSpPr>
        <p:spPr>
          <a:xfrm>
            <a:off x="3120464" y="4967439"/>
            <a:ext cx="2328369" cy="984629"/>
          </a:xfrm>
          <a:prstGeom prst="rect">
            <a:avLst/>
          </a:prstGeom>
          <a:noFill/>
        </p:spPr>
        <p:txBody>
          <a:bodyPr wrap="square" lIns="0" tIns="0" rIns="0" bIns="0" rtlCol="0">
            <a:spAutoFit/>
          </a:bodyPr>
          <a:lstStyle/>
          <a:p>
            <a:pPr algn="just" defTabSz="1218565">
              <a:lnSpc>
                <a:spcPct val="120000"/>
              </a:lnSpc>
              <a:defRPr/>
            </a:pPr>
            <a:r>
              <a:rPr lang="zh-CN" altLang="en-US" sz="1335" kern="0" dirty="0">
                <a:solidFill>
                  <a:schemeClr val="tx1"/>
                </a:solidFill>
                <a:latin typeface="微软雅黑" panose="020B0503020204020204" charset="-122"/>
                <a:ea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29" name="TextBox 54"/>
          <p:cNvSpPr txBox="1"/>
          <p:nvPr/>
        </p:nvSpPr>
        <p:spPr>
          <a:xfrm>
            <a:off x="4936882" y="1486276"/>
            <a:ext cx="2328369" cy="984629"/>
          </a:xfrm>
          <a:prstGeom prst="rect">
            <a:avLst/>
          </a:prstGeom>
          <a:noFill/>
        </p:spPr>
        <p:txBody>
          <a:bodyPr wrap="square" lIns="0" tIns="0" rIns="0" bIns="0" rtlCol="0">
            <a:spAutoFit/>
          </a:bodyPr>
          <a:lstStyle/>
          <a:p>
            <a:pPr algn="just" defTabSz="1218565">
              <a:lnSpc>
                <a:spcPct val="120000"/>
              </a:lnSpc>
              <a:defRPr/>
            </a:pPr>
            <a:r>
              <a:rPr lang="zh-CN" altLang="en-US" sz="1335" kern="0" dirty="0">
                <a:solidFill>
                  <a:schemeClr val="tx1"/>
                </a:solidFill>
                <a:latin typeface="微软雅黑" panose="020B0503020204020204" charset="-122"/>
                <a:ea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30" name="TextBox 55"/>
          <p:cNvSpPr txBox="1"/>
          <p:nvPr/>
        </p:nvSpPr>
        <p:spPr>
          <a:xfrm>
            <a:off x="6754668" y="4967439"/>
            <a:ext cx="2328369" cy="984629"/>
          </a:xfrm>
          <a:prstGeom prst="rect">
            <a:avLst/>
          </a:prstGeom>
          <a:noFill/>
        </p:spPr>
        <p:txBody>
          <a:bodyPr wrap="square" lIns="0" tIns="0" rIns="0" bIns="0" rtlCol="0">
            <a:spAutoFit/>
          </a:bodyPr>
          <a:lstStyle/>
          <a:p>
            <a:pPr algn="just" defTabSz="1218565">
              <a:lnSpc>
                <a:spcPct val="120000"/>
              </a:lnSpc>
              <a:defRPr/>
            </a:pPr>
            <a:r>
              <a:rPr lang="zh-CN" altLang="en-US" sz="1335" kern="0" dirty="0">
                <a:solidFill>
                  <a:schemeClr val="tx1"/>
                </a:solidFill>
                <a:latin typeface="微软雅黑" panose="020B0503020204020204" charset="-122"/>
                <a:ea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31" name="TextBox 56"/>
          <p:cNvSpPr txBox="1"/>
          <p:nvPr/>
        </p:nvSpPr>
        <p:spPr>
          <a:xfrm>
            <a:off x="8553551" y="1486276"/>
            <a:ext cx="2328369" cy="984629"/>
          </a:xfrm>
          <a:prstGeom prst="rect">
            <a:avLst/>
          </a:prstGeom>
          <a:noFill/>
        </p:spPr>
        <p:txBody>
          <a:bodyPr wrap="square" lIns="0" tIns="0" rIns="0" bIns="0" rtlCol="0">
            <a:spAutoFit/>
          </a:bodyPr>
          <a:lstStyle/>
          <a:p>
            <a:pPr algn="just" defTabSz="1218565">
              <a:lnSpc>
                <a:spcPct val="120000"/>
              </a:lnSpc>
              <a:defRPr/>
            </a:pPr>
            <a:r>
              <a:rPr lang="zh-CN" altLang="en-US" sz="1335" kern="0" dirty="0">
                <a:solidFill>
                  <a:schemeClr val="tx1"/>
                </a:solidFill>
                <a:latin typeface="微软雅黑" panose="020B0503020204020204" charset="-122"/>
                <a:ea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xEl>
                                              <p:pRg st="0" end="0"/>
                                            </p:txEl>
                                          </p:spTgt>
                                        </p:tgtEl>
                                        <p:attrNameLst>
                                          <p:attrName>style.visibility</p:attrName>
                                        </p:attrNameLst>
                                      </p:cBhvr>
                                      <p:to>
                                        <p:strVal val="visible"/>
                                      </p:to>
                                    </p:set>
                                    <p:animEffect transition="in" filter="fade">
                                      <p:cBhvr>
                                        <p:cTn id="10" dur="500"/>
                                        <p:tgtEl>
                                          <p:spTgt spid="22">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strips(downRight)">
                                      <p:cBhvr>
                                        <p:cTn id="14" dur="500"/>
                                        <p:tgtEl>
                                          <p:spTgt spid="27"/>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ssolv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animEffect transition="in" filter="fade">
                                      <p:cBhvr>
                                        <p:cTn id="21" dur="500"/>
                                        <p:tgtEl>
                                          <p:spTgt spid="23">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strips(downRight)">
                                      <p:cBhvr>
                                        <p:cTn id="25" dur="500"/>
                                        <p:tgtEl>
                                          <p:spTgt spid="28"/>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dissolve">
                                      <p:cBhvr>
                                        <p:cTn id="29" dur="500"/>
                                        <p:tgtEl>
                                          <p:spTgt spid="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xEl>
                                              <p:pRg st="0" end="0"/>
                                            </p:txEl>
                                          </p:spTgt>
                                        </p:tgtEl>
                                        <p:attrNameLst>
                                          <p:attrName>style.visibility</p:attrName>
                                        </p:attrNameLst>
                                      </p:cBhvr>
                                      <p:to>
                                        <p:strVal val="visible"/>
                                      </p:to>
                                    </p:set>
                                    <p:animEffect transition="in" filter="fade">
                                      <p:cBhvr>
                                        <p:cTn id="32" dur="500"/>
                                        <p:tgtEl>
                                          <p:spTgt spid="24">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strips(downRight)">
                                      <p:cBhvr>
                                        <p:cTn id="36" dur="500"/>
                                        <p:tgtEl>
                                          <p:spTgt spid="29"/>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dissolv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xEl>
                                              <p:pRg st="0" end="0"/>
                                            </p:txEl>
                                          </p:spTgt>
                                        </p:tgtEl>
                                        <p:attrNameLst>
                                          <p:attrName>style.visibility</p:attrName>
                                        </p:attrNameLst>
                                      </p:cBhvr>
                                      <p:to>
                                        <p:strVal val="visible"/>
                                      </p:to>
                                    </p:set>
                                    <p:animEffect transition="in" filter="fade">
                                      <p:cBhvr>
                                        <p:cTn id="43" dur="500"/>
                                        <p:tgtEl>
                                          <p:spTgt spid="25">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strips(downRight)">
                                      <p:cBhvr>
                                        <p:cTn id="47" dur="500"/>
                                        <p:tgtEl>
                                          <p:spTgt spid="30"/>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dissolv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6">
                                            <p:txEl>
                                              <p:pRg st="0" end="0"/>
                                            </p:txEl>
                                          </p:spTgt>
                                        </p:tgtEl>
                                        <p:attrNameLst>
                                          <p:attrName>style.visibility</p:attrName>
                                        </p:attrNameLst>
                                      </p:cBhvr>
                                      <p:to>
                                        <p:strVal val="visible"/>
                                      </p:to>
                                    </p:set>
                                    <p:animEffect transition="in" filter="fade">
                                      <p:cBhvr>
                                        <p:cTn id="54" dur="500"/>
                                        <p:tgtEl>
                                          <p:spTgt spid="26">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strips(downRight)">
                                      <p:cBhvr>
                                        <p:cTn id="5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build="p"/>
      <p:bldP spid="24" grpId="0" build="p"/>
      <p:bldP spid="25" grpId="0" build="p"/>
      <p:bldP spid="26" grpId="0" build="p"/>
      <p:bldP spid="27" grpId="0"/>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grpSp>
        <p:nvGrpSpPr>
          <p:cNvPr id="4" name="组合 32"/>
          <p:cNvGrpSpPr/>
          <p:nvPr/>
        </p:nvGrpSpPr>
        <p:grpSpPr bwMode="auto">
          <a:xfrm>
            <a:off x="5715" y="3131820"/>
            <a:ext cx="3806825" cy="675005"/>
            <a:chOff x="-1032447" y="0"/>
            <a:chExt cx="2967616" cy="506624"/>
          </a:xfrm>
          <a:solidFill>
            <a:srgbClr val="627D01"/>
          </a:solidFill>
          <a:effectLst>
            <a:outerShdw blurRad="127000" dist="38100" dir="8100000" algn="tr" rotWithShape="0">
              <a:prstClr val="black">
                <a:alpha val="40000"/>
              </a:prstClr>
            </a:outerShdw>
          </a:effectLst>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7"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sp>
        <p:nvSpPr>
          <p:cNvPr id="8" name="椭圆 35"/>
          <p:cNvSpPr>
            <a:spLocks noChangeArrowheads="1"/>
          </p:cNvSpPr>
          <p:nvPr/>
        </p:nvSpPr>
        <p:spPr bwMode="auto">
          <a:xfrm>
            <a:off x="1814778" y="1379438"/>
            <a:ext cx="1413933" cy="1413933"/>
          </a:xfrm>
          <a:prstGeom prst="ellipse">
            <a:avLst/>
          </a:prstGeom>
          <a:solidFill>
            <a:srgbClr val="627D01"/>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nvGrpSpPr>
          <p:cNvPr id="9" name="组合 36"/>
          <p:cNvGrpSpPr/>
          <p:nvPr/>
        </p:nvGrpSpPr>
        <p:grpSpPr bwMode="auto">
          <a:xfrm flipV="1">
            <a:off x="3658395" y="3231522"/>
            <a:ext cx="2580217" cy="675217"/>
            <a:chOff x="0" y="0"/>
            <a:chExt cx="1935168" cy="506624"/>
          </a:xfrm>
          <a:solidFill>
            <a:srgbClr val="633017"/>
          </a:solidFill>
          <a:effectLst>
            <a:outerShdw blurRad="127000" dist="38100" dir="8100000" algn="tr" rotWithShape="0">
              <a:prstClr val="black">
                <a:alpha val="40000"/>
              </a:prstClr>
            </a:outerShdw>
          </a:effectLst>
        </p:grpSpPr>
        <p:sp>
          <p:nvSpPr>
            <p:cNvPr id="10"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11"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sp>
        <p:nvSpPr>
          <p:cNvPr id="12" name="椭圆 39"/>
          <p:cNvSpPr>
            <a:spLocks noChangeArrowheads="1"/>
          </p:cNvSpPr>
          <p:nvPr/>
        </p:nvSpPr>
        <p:spPr bwMode="auto">
          <a:xfrm>
            <a:off x="4327261" y="4137454"/>
            <a:ext cx="1413933" cy="1413933"/>
          </a:xfrm>
          <a:prstGeom prst="ellipse">
            <a:avLst/>
          </a:prstGeom>
          <a:solidFill>
            <a:srgbClr val="633017"/>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nvGrpSpPr>
          <p:cNvPr id="2" name="组合 40"/>
          <p:cNvGrpSpPr/>
          <p:nvPr/>
        </p:nvGrpSpPr>
        <p:grpSpPr bwMode="auto">
          <a:xfrm>
            <a:off x="6088328" y="3132038"/>
            <a:ext cx="2582333" cy="675216"/>
            <a:chOff x="0" y="0"/>
            <a:chExt cx="1935168" cy="506624"/>
          </a:xfrm>
          <a:solidFill>
            <a:srgbClr val="627D01"/>
          </a:solidFill>
          <a:effectLst>
            <a:outerShdw blurRad="127000" dist="38100" dir="8100000" algn="tr" rotWithShape="0">
              <a:prstClr val="black">
                <a:alpha val="40000"/>
              </a:prstClr>
            </a:outerShdw>
          </a:effectLst>
        </p:grpSpPr>
        <p:sp>
          <p:nvSpPr>
            <p:cNvPr id="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6"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sp>
        <p:nvSpPr>
          <p:cNvPr id="16" name="椭圆 43"/>
          <p:cNvSpPr>
            <a:spLocks noChangeArrowheads="1"/>
          </p:cNvSpPr>
          <p:nvPr/>
        </p:nvSpPr>
        <p:spPr bwMode="auto">
          <a:xfrm>
            <a:off x="6672528" y="1379438"/>
            <a:ext cx="1413933" cy="1413933"/>
          </a:xfrm>
          <a:prstGeom prst="ellipse">
            <a:avLst/>
          </a:prstGeom>
          <a:solidFill>
            <a:srgbClr val="627D01"/>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17" name="椭圆 45"/>
          <p:cNvSpPr>
            <a:spLocks noChangeArrowheads="1"/>
          </p:cNvSpPr>
          <p:nvPr/>
        </p:nvSpPr>
        <p:spPr bwMode="auto">
          <a:xfrm>
            <a:off x="9098228" y="4137454"/>
            <a:ext cx="1413933" cy="1413933"/>
          </a:xfrm>
          <a:prstGeom prst="ellipse">
            <a:avLst/>
          </a:prstGeom>
          <a:solidFill>
            <a:srgbClr val="633017"/>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13" name="TextBox 46"/>
          <p:cNvSpPr>
            <a:spLocks noChangeArrowheads="1"/>
          </p:cNvSpPr>
          <p:nvPr/>
        </p:nvSpPr>
        <p:spPr bwMode="auto">
          <a:xfrm>
            <a:off x="1590411" y="4598888"/>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20" name="TextBox 47"/>
          <p:cNvSpPr>
            <a:spLocks noChangeArrowheads="1"/>
          </p:cNvSpPr>
          <p:nvPr/>
        </p:nvSpPr>
        <p:spPr bwMode="auto">
          <a:xfrm>
            <a:off x="1725879" y="420942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chemeClr val="tx1"/>
                </a:solidFill>
                <a:latin typeface="微软雅黑" panose="020B0503020204020204" charset="-122"/>
                <a:ea typeface="微软雅黑" panose="020B0503020204020204" charset="-122"/>
                <a:sym typeface="微软雅黑" panose="020B0503020204020204" charset="-122"/>
              </a:rPr>
              <a:t>添加标题内容</a:t>
            </a:r>
          </a:p>
        </p:txBody>
      </p:sp>
      <p:sp>
        <p:nvSpPr>
          <p:cNvPr id="22" name="TextBox 50"/>
          <p:cNvSpPr>
            <a:spLocks noChangeArrowheads="1"/>
          </p:cNvSpPr>
          <p:nvPr/>
        </p:nvSpPr>
        <p:spPr bwMode="auto">
          <a:xfrm>
            <a:off x="1725879" y="339662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sp>
        <p:nvSpPr>
          <p:cNvPr id="23" name="TextBox 51"/>
          <p:cNvSpPr>
            <a:spLocks noChangeArrowheads="1"/>
          </p:cNvSpPr>
          <p:nvPr/>
        </p:nvSpPr>
        <p:spPr bwMode="auto">
          <a:xfrm>
            <a:off x="4151579" y="339662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sp>
        <p:nvSpPr>
          <p:cNvPr id="24" name="TextBox 52"/>
          <p:cNvSpPr>
            <a:spLocks noChangeArrowheads="1"/>
          </p:cNvSpPr>
          <p:nvPr/>
        </p:nvSpPr>
        <p:spPr bwMode="auto">
          <a:xfrm>
            <a:off x="6689461" y="3396621"/>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grpSp>
        <p:nvGrpSpPr>
          <p:cNvPr id="25" name="组合 53"/>
          <p:cNvGrpSpPr/>
          <p:nvPr/>
        </p:nvGrpSpPr>
        <p:grpSpPr bwMode="auto">
          <a:xfrm flipV="1">
            <a:off x="8514027" y="3231519"/>
            <a:ext cx="3823460" cy="675219"/>
            <a:chOff x="-1" y="0"/>
            <a:chExt cx="2865253" cy="506625"/>
          </a:xfrm>
          <a:solidFill>
            <a:srgbClr val="633017"/>
          </a:solidFill>
          <a:effectLst>
            <a:outerShdw blurRad="127000" dist="38100" dir="8100000" algn="tr" rotWithShape="0">
              <a:prstClr val="black">
                <a:alpha val="40000"/>
              </a:prstClr>
            </a:outerShdw>
          </a:effectLst>
        </p:grpSpPr>
        <p:sp>
          <p:nvSpPr>
            <p:cNvPr id="26"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27"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sp>
        <p:nvSpPr>
          <p:cNvPr id="28" name="TextBox 56"/>
          <p:cNvSpPr>
            <a:spLocks noChangeArrowheads="1"/>
          </p:cNvSpPr>
          <p:nvPr/>
        </p:nvSpPr>
        <p:spPr bwMode="auto">
          <a:xfrm>
            <a:off x="8920427" y="3396621"/>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sp>
        <p:nvSpPr>
          <p:cNvPr id="29" name="TextBox 57"/>
          <p:cNvSpPr>
            <a:spLocks noChangeArrowheads="1"/>
          </p:cNvSpPr>
          <p:nvPr/>
        </p:nvSpPr>
        <p:spPr bwMode="auto">
          <a:xfrm>
            <a:off x="4102894" y="163343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30" name="TextBox 58"/>
          <p:cNvSpPr>
            <a:spLocks noChangeArrowheads="1"/>
          </p:cNvSpPr>
          <p:nvPr/>
        </p:nvSpPr>
        <p:spPr bwMode="auto">
          <a:xfrm>
            <a:off x="4238361" y="1241855"/>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chemeClr val="tx1"/>
                </a:solidFill>
                <a:latin typeface="微软雅黑" panose="020B0503020204020204" charset="-122"/>
                <a:ea typeface="微软雅黑" panose="020B0503020204020204" charset="-122"/>
                <a:sym typeface="微软雅黑" panose="020B0503020204020204" charset="-122"/>
              </a:rPr>
              <a:t>添加标题内容</a:t>
            </a:r>
          </a:p>
        </p:txBody>
      </p:sp>
      <p:sp>
        <p:nvSpPr>
          <p:cNvPr id="31" name="TextBox 59"/>
          <p:cNvSpPr>
            <a:spLocks noChangeArrowheads="1"/>
          </p:cNvSpPr>
          <p:nvPr/>
        </p:nvSpPr>
        <p:spPr bwMode="auto">
          <a:xfrm>
            <a:off x="6448161" y="4615821"/>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32" name="TextBox 62"/>
          <p:cNvSpPr>
            <a:spLocks noChangeArrowheads="1"/>
          </p:cNvSpPr>
          <p:nvPr/>
        </p:nvSpPr>
        <p:spPr bwMode="auto">
          <a:xfrm>
            <a:off x="6581512" y="4224239"/>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chemeClr val="tx1"/>
                </a:solidFill>
                <a:latin typeface="微软雅黑" panose="020B0503020204020204" charset="-122"/>
                <a:ea typeface="微软雅黑" panose="020B0503020204020204" charset="-122"/>
                <a:sym typeface="微软雅黑" panose="020B0503020204020204" charset="-122"/>
              </a:rPr>
              <a:t>添加标题内容</a:t>
            </a:r>
          </a:p>
        </p:txBody>
      </p:sp>
      <p:sp>
        <p:nvSpPr>
          <p:cNvPr id="33" name="TextBox 63"/>
          <p:cNvSpPr>
            <a:spLocks noChangeArrowheads="1"/>
          </p:cNvSpPr>
          <p:nvPr/>
        </p:nvSpPr>
        <p:spPr bwMode="auto">
          <a:xfrm>
            <a:off x="8787078" y="163343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34" name="TextBox 66"/>
          <p:cNvSpPr>
            <a:spLocks noChangeArrowheads="1"/>
          </p:cNvSpPr>
          <p:nvPr/>
        </p:nvSpPr>
        <p:spPr bwMode="auto">
          <a:xfrm>
            <a:off x="8920427" y="1241855"/>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chemeClr val="tx1"/>
                </a:solidFill>
                <a:latin typeface="微软雅黑" panose="020B0503020204020204" charset="-122"/>
                <a:ea typeface="微软雅黑" panose="020B0503020204020204" charset="-122"/>
                <a:sym typeface="微软雅黑" panose="020B0503020204020204" charset="-122"/>
              </a:rPr>
              <a:t>添加标题内容</a:t>
            </a:r>
          </a:p>
        </p:txBody>
      </p:sp>
      <p:sp>
        <p:nvSpPr>
          <p:cNvPr id="35" name="TextBox 67"/>
          <p:cNvSpPr>
            <a:spLocks noChangeArrowheads="1"/>
          </p:cNvSpPr>
          <p:nvPr/>
        </p:nvSpPr>
        <p:spPr bwMode="auto">
          <a:xfrm>
            <a:off x="2147095" y="1758321"/>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
        <p:nvSpPr>
          <p:cNvPr id="36" name="TextBox 68"/>
          <p:cNvSpPr>
            <a:spLocks noChangeArrowheads="1"/>
          </p:cNvSpPr>
          <p:nvPr/>
        </p:nvSpPr>
        <p:spPr bwMode="auto">
          <a:xfrm>
            <a:off x="7004845" y="1758321"/>
            <a:ext cx="747183"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
        <p:nvSpPr>
          <p:cNvPr id="37" name="TextBox 70"/>
          <p:cNvSpPr>
            <a:spLocks noChangeArrowheads="1"/>
          </p:cNvSpPr>
          <p:nvPr/>
        </p:nvSpPr>
        <p:spPr bwMode="auto">
          <a:xfrm>
            <a:off x="4659579" y="451633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
        <p:nvSpPr>
          <p:cNvPr id="38" name="TextBox 72"/>
          <p:cNvSpPr>
            <a:spLocks noChangeArrowheads="1"/>
          </p:cNvSpPr>
          <p:nvPr/>
        </p:nvSpPr>
        <p:spPr bwMode="auto">
          <a:xfrm>
            <a:off x="9430545" y="451633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300" fill="hold"/>
                                        <p:tgtEl>
                                          <p:spTgt spid="22"/>
                                        </p:tgtEl>
                                        <p:attrNameLst>
                                          <p:attrName>ppt_w</p:attrName>
                                        </p:attrNameLst>
                                      </p:cBhvr>
                                      <p:tavLst>
                                        <p:tav tm="0">
                                          <p:val>
                                            <p:fltVal val="0"/>
                                          </p:val>
                                        </p:tav>
                                        <p:tav tm="100000">
                                          <p:val>
                                            <p:strVal val="#ppt_w"/>
                                          </p:val>
                                        </p:tav>
                                      </p:tavLst>
                                    </p:anim>
                                    <p:anim calcmode="lin" valueType="num">
                                      <p:cBhvr>
                                        <p:cTn id="8" dur="300" fill="hold"/>
                                        <p:tgtEl>
                                          <p:spTgt spid="22"/>
                                        </p:tgtEl>
                                        <p:attrNameLst>
                                          <p:attrName>ppt_h</p:attrName>
                                        </p:attrNameLst>
                                      </p:cBhvr>
                                      <p:tavLst>
                                        <p:tav tm="0">
                                          <p:val>
                                            <p:fltVal val="0"/>
                                          </p:val>
                                        </p:tav>
                                        <p:tav tm="100000">
                                          <p:val>
                                            <p:strVal val="#ppt_h"/>
                                          </p:val>
                                        </p:tav>
                                      </p:tavLst>
                                    </p:anim>
                                    <p:animEffect>
                                      <p:cBhvr>
                                        <p:cTn id="9" dur="300"/>
                                        <p:tgtEl>
                                          <p:spTgt spid="22"/>
                                        </p:tgtEl>
                                      </p:cBhvr>
                                    </p:animEffect>
                                  </p:childTnLst>
                                </p:cTn>
                              </p:par>
                              <p:par>
                                <p:cTn id="10" presetID="10"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Effect>
                                      <p:cBhvr>
                                        <p:cTn id="14" dur="300"/>
                                        <p:tgtEl>
                                          <p:spTgt spid="4"/>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p:cBhvr>
                                        <p:cTn id="18" dur="600"/>
                                        <p:tgtEl>
                                          <p:spTgt spid="20"/>
                                        </p:tgtEl>
                                      </p:cBhvr>
                                    </p:animEffect>
                                    <p:anim calcmode="lin" valueType="num">
                                      <p:cBhvr>
                                        <p:cTn id="19" dur="600" fill="hold"/>
                                        <p:tgtEl>
                                          <p:spTgt spid="20"/>
                                        </p:tgtEl>
                                        <p:attrNameLst>
                                          <p:attrName>ppt_x</p:attrName>
                                        </p:attrNameLst>
                                      </p:cBhvr>
                                      <p:tavLst>
                                        <p:tav tm="0">
                                          <p:val>
                                            <p:strVal val="#ppt_x"/>
                                          </p:val>
                                        </p:tav>
                                        <p:tav tm="100000">
                                          <p:val>
                                            <p:strVal val="#ppt_x"/>
                                          </p:val>
                                        </p:tav>
                                      </p:tavLst>
                                    </p:anim>
                                    <p:anim calcmode="lin" valueType="num">
                                      <p:cBhvr>
                                        <p:cTn id="20" dur="600" fill="hold"/>
                                        <p:tgtEl>
                                          <p:spTgt spid="2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p:cBhvr>
                                        <p:cTn id="23" dur="600"/>
                                        <p:tgtEl>
                                          <p:spTgt spid="13"/>
                                        </p:tgtEl>
                                      </p:cBhvr>
                                    </p:animEffect>
                                    <p:anim calcmode="lin" valueType="num">
                                      <p:cBhvr>
                                        <p:cTn id="24" dur="600" fill="hold"/>
                                        <p:tgtEl>
                                          <p:spTgt spid="13"/>
                                        </p:tgtEl>
                                        <p:attrNameLst>
                                          <p:attrName>ppt_x</p:attrName>
                                        </p:attrNameLst>
                                      </p:cBhvr>
                                      <p:tavLst>
                                        <p:tav tm="0">
                                          <p:val>
                                            <p:strVal val="#ppt_x"/>
                                          </p:val>
                                        </p:tav>
                                        <p:tav tm="100000">
                                          <p:val>
                                            <p:strVal val="#ppt_x"/>
                                          </p:val>
                                        </p:tav>
                                      </p:tavLst>
                                    </p:anim>
                                    <p:anim calcmode="lin" valueType="num">
                                      <p:cBhvr>
                                        <p:cTn id="25" dur="6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p:cBhvr>
                                        <p:cTn id="28" dur="600"/>
                                        <p:tgtEl>
                                          <p:spTgt spid="8"/>
                                        </p:tgtEl>
                                      </p:cBhvr>
                                    </p:animEffect>
                                    <p:anim calcmode="lin" valueType="num">
                                      <p:cBhvr>
                                        <p:cTn id="29" dur="600" fill="hold"/>
                                        <p:tgtEl>
                                          <p:spTgt spid="8"/>
                                        </p:tgtEl>
                                        <p:attrNameLst>
                                          <p:attrName>ppt_x</p:attrName>
                                        </p:attrNameLst>
                                      </p:cBhvr>
                                      <p:tavLst>
                                        <p:tav tm="0">
                                          <p:val>
                                            <p:strVal val="#ppt_x"/>
                                          </p:val>
                                        </p:tav>
                                        <p:tav tm="100000">
                                          <p:val>
                                            <p:strVal val="#ppt_x"/>
                                          </p:val>
                                        </p:tav>
                                      </p:tavLst>
                                    </p:anim>
                                    <p:anim calcmode="lin" valueType="num">
                                      <p:cBhvr>
                                        <p:cTn id="30" dur="600" fill="hold"/>
                                        <p:tgtEl>
                                          <p:spTgt spid="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p:cBhvr>
                                        <p:cTn id="33" dur="600"/>
                                        <p:tgtEl>
                                          <p:spTgt spid="35"/>
                                        </p:tgtEl>
                                      </p:cBhvr>
                                    </p:animEffect>
                                    <p:anim calcmode="lin" valueType="num">
                                      <p:cBhvr>
                                        <p:cTn id="34" dur="600" fill="hold"/>
                                        <p:tgtEl>
                                          <p:spTgt spid="35"/>
                                        </p:tgtEl>
                                        <p:attrNameLst>
                                          <p:attrName>ppt_x</p:attrName>
                                        </p:attrNameLst>
                                      </p:cBhvr>
                                      <p:tavLst>
                                        <p:tav tm="0">
                                          <p:val>
                                            <p:strVal val="#ppt_x"/>
                                          </p:val>
                                        </p:tav>
                                        <p:tav tm="100000">
                                          <p:val>
                                            <p:strVal val="#ppt_x"/>
                                          </p:val>
                                        </p:tav>
                                      </p:tavLst>
                                    </p:anim>
                                    <p:anim calcmode="lin" valueType="num">
                                      <p:cBhvr>
                                        <p:cTn id="35" dur="600" fill="hold"/>
                                        <p:tgtEl>
                                          <p:spTgt spid="35"/>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300" fill="hold"/>
                                        <p:tgtEl>
                                          <p:spTgt spid="23"/>
                                        </p:tgtEl>
                                        <p:attrNameLst>
                                          <p:attrName>ppt_w</p:attrName>
                                        </p:attrNameLst>
                                      </p:cBhvr>
                                      <p:tavLst>
                                        <p:tav tm="0">
                                          <p:val>
                                            <p:fltVal val="0"/>
                                          </p:val>
                                        </p:tav>
                                        <p:tav tm="100000">
                                          <p:val>
                                            <p:strVal val="#ppt_w"/>
                                          </p:val>
                                        </p:tav>
                                      </p:tavLst>
                                    </p:anim>
                                    <p:anim calcmode="lin" valueType="num">
                                      <p:cBhvr>
                                        <p:cTn id="40" dur="300" fill="hold"/>
                                        <p:tgtEl>
                                          <p:spTgt spid="23"/>
                                        </p:tgtEl>
                                        <p:attrNameLst>
                                          <p:attrName>ppt_h</p:attrName>
                                        </p:attrNameLst>
                                      </p:cBhvr>
                                      <p:tavLst>
                                        <p:tav tm="0">
                                          <p:val>
                                            <p:fltVal val="0"/>
                                          </p:val>
                                        </p:tav>
                                        <p:tav tm="100000">
                                          <p:val>
                                            <p:strVal val="#ppt_h"/>
                                          </p:val>
                                        </p:tav>
                                      </p:tavLst>
                                    </p:anim>
                                    <p:animEffect>
                                      <p:cBhvr>
                                        <p:cTn id="41" dur="300"/>
                                        <p:tgtEl>
                                          <p:spTgt spid="23"/>
                                        </p:tgtEl>
                                      </p:cBhvr>
                                    </p:animEffect>
                                  </p:childTnLst>
                                </p:cTn>
                              </p:par>
                              <p:par>
                                <p:cTn id="42" presetID="10" presetClass="entr" presetSubtype="0" fill="hold"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300" fill="hold"/>
                                        <p:tgtEl>
                                          <p:spTgt spid="9"/>
                                        </p:tgtEl>
                                        <p:attrNameLst>
                                          <p:attrName>ppt_w</p:attrName>
                                        </p:attrNameLst>
                                      </p:cBhvr>
                                      <p:tavLst>
                                        <p:tav tm="0">
                                          <p:val>
                                            <p:fltVal val="0"/>
                                          </p:val>
                                        </p:tav>
                                        <p:tav tm="100000">
                                          <p:val>
                                            <p:strVal val="#ppt_w"/>
                                          </p:val>
                                        </p:tav>
                                      </p:tavLst>
                                    </p:anim>
                                    <p:anim calcmode="lin" valueType="num">
                                      <p:cBhvr>
                                        <p:cTn id="45" dur="300" fill="hold"/>
                                        <p:tgtEl>
                                          <p:spTgt spid="9"/>
                                        </p:tgtEl>
                                        <p:attrNameLst>
                                          <p:attrName>ppt_h</p:attrName>
                                        </p:attrNameLst>
                                      </p:cBhvr>
                                      <p:tavLst>
                                        <p:tav tm="0">
                                          <p:val>
                                            <p:fltVal val="0"/>
                                          </p:val>
                                        </p:tav>
                                        <p:tav tm="100000">
                                          <p:val>
                                            <p:strVal val="#ppt_h"/>
                                          </p:val>
                                        </p:tav>
                                      </p:tavLst>
                                    </p:anim>
                                    <p:animEffect>
                                      <p:cBhvr>
                                        <p:cTn id="46" dur="300"/>
                                        <p:tgtEl>
                                          <p:spTgt spid="9"/>
                                        </p:tgtEl>
                                      </p:cBhvr>
                                    </p:animEffect>
                                  </p:childTnLst>
                                </p:cTn>
                              </p:par>
                            </p:childTnLst>
                          </p:cTn>
                        </p:par>
                        <p:par>
                          <p:cTn id="47" fill="hold">
                            <p:stCondLst>
                              <p:cond delay="2000"/>
                            </p:stCondLst>
                            <p:childTnLst>
                              <p:par>
                                <p:cTn id="48" presetID="47" presetClass="entr" presetSubtype="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p:cBhvr>
                                        <p:cTn id="50" dur="600"/>
                                        <p:tgtEl>
                                          <p:spTgt spid="30"/>
                                        </p:tgtEl>
                                      </p:cBhvr>
                                    </p:animEffect>
                                    <p:anim calcmode="lin" valueType="num">
                                      <p:cBhvr>
                                        <p:cTn id="51" dur="600" fill="hold"/>
                                        <p:tgtEl>
                                          <p:spTgt spid="30"/>
                                        </p:tgtEl>
                                        <p:attrNameLst>
                                          <p:attrName>ppt_x</p:attrName>
                                        </p:attrNameLst>
                                      </p:cBhvr>
                                      <p:tavLst>
                                        <p:tav tm="0">
                                          <p:val>
                                            <p:strVal val="#ppt_x"/>
                                          </p:val>
                                        </p:tav>
                                        <p:tav tm="100000">
                                          <p:val>
                                            <p:strVal val="#ppt_x"/>
                                          </p:val>
                                        </p:tav>
                                      </p:tavLst>
                                    </p:anim>
                                    <p:anim calcmode="lin" valueType="num">
                                      <p:cBhvr>
                                        <p:cTn id="52" dur="600" fill="hold"/>
                                        <p:tgtEl>
                                          <p:spTgt spid="30"/>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p:cBhvr>
                                        <p:cTn id="55" dur="600"/>
                                        <p:tgtEl>
                                          <p:spTgt spid="29"/>
                                        </p:tgtEl>
                                      </p:cBhvr>
                                    </p:animEffect>
                                    <p:anim calcmode="lin" valueType="num">
                                      <p:cBhvr>
                                        <p:cTn id="56" dur="600" fill="hold"/>
                                        <p:tgtEl>
                                          <p:spTgt spid="29"/>
                                        </p:tgtEl>
                                        <p:attrNameLst>
                                          <p:attrName>ppt_x</p:attrName>
                                        </p:attrNameLst>
                                      </p:cBhvr>
                                      <p:tavLst>
                                        <p:tav tm="0">
                                          <p:val>
                                            <p:strVal val="#ppt_x"/>
                                          </p:val>
                                        </p:tav>
                                        <p:tav tm="100000">
                                          <p:val>
                                            <p:strVal val="#ppt_x"/>
                                          </p:val>
                                        </p:tav>
                                      </p:tavLst>
                                    </p:anim>
                                    <p:anim calcmode="lin" valueType="num">
                                      <p:cBhvr>
                                        <p:cTn id="57" dur="600" fill="hold"/>
                                        <p:tgtEl>
                                          <p:spTgt spid="2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p:cBhvr>
                                        <p:cTn id="60" dur="600"/>
                                        <p:tgtEl>
                                          <p:spTgt spid="12"/>
                                        </p:tgtEl>
                                      </p:cBhvr>
                                    </p:animEffect>
                                    <p:anim calcmode="lin" valueType="num">
                                      <p:cBhvr>
                                        <p:cTn id="61" dur="600" fill="hold"/>
                                        <p:tgtEl>
                                          <p:spTgt spid="12"/>
                                        </p:tgtEl>
                                        <p:attrNameLst>
                                          <p:attrName>ppt_x</p:attrName>
                                        </p:attrNameLst>
                                      </p:cBhvr>
                                      <p:tavLst>
                                        <p:tav tm="0">
                                          <p:val>
                                            <p:strVal val="#ppt_x"/>
                                          </p:val>
                                        </p:tav>
                                        <p:tav tm="100000">
                                          <p:val>
                                            <p:strVal val="#ppt_x"/>
                                          </p:val>
                                        </p:tav>
                                      </p:tavLst>
                                    </p:anim>
                                    <p:anim calcmode="lin" valueType="num">
                                      <p:cBhvr>
                                        <p:cTn id="62" dur="6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p:cBhvr>
                                        <p:cTn id="65" dur="600"/>
                                        <p:tgtEl>
                                          <p:spTgt spid="37"/>
                                        </p:tgtEl>
                                      </p:cBhvr>
                                    </p:animEffect>
                                    <p:anim calcmode="lin" valueType="num">
                                      <p:cBhvr>
                                        <p:cTn id="66" dur="600" fill="hold"/>
                                        <p:tgtEl>
                                          <p:spTgt spid="37"/>
                                        </p:tgtEl>
                                        <p:attrNameLst>
                                          <p:attrName>ppt_x</p:attrName>
                                        </p:attrNameLst>
                                      </p:cBhvr>
                                      <p:tavLst>
                                        <p:tav tm="0">
                                          <p:val>
                                            <p:strVal val="#ppt_x"/>
                                          </p:val>
                                        </p:tav>
                                        <p:tav tm="100000">
                                          <p:val>
                                            <p:strVal val="#ppt_x"/>
                                          </p:val>
                                        </p:tav>
                                      </p:tavLst>
                                    </p:anim>
                                    <p:anim calcmode="lin" valueType="num">
                                      <p:cBhvr>
                                        <p:cTn id="67" dur="600" fill="hold"/>
                                        <p:tgtEl>
                                          <p:spTgt spid="37"/>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300" fill="hold"/>
                                        <p:tgtEl>
                                          <p:spTgt spid="24"/>
                                        </p:tgtEl>
                                        <p:attrNameLst>
                                          <p:attrName>ppt_w</p:attrName>
                                        </p:attrNameLst>
                                      </p:cBhvr>
                                      <p:tavLst>
                                        <p:tav tm="0">
                                          <p:val>
                                            <p:fltVal val="0"/>
                                          </p:val>
                                        </p:tav>
                                        <p:tav tm="100000">
                                          <p:val>
                                            <p:strVal val="#ppt_w"/>
                                          </p:val>
                                        </p:tav>
                                      </p:tavLst>
                                    </p:anim>
                                    <p:anim calcmode="lin" valueType="num">
                                      <p:cBhvr>
                                        <p:cTn id="72" dur="300" fill="hold"/>
                                        <p:tgtEl>
                                          <p:spTgt spid="24"/>
                                        </p:tgtEl>
                                        <p:attrNameLst>
                                          <p:attrName>ppt_h</p:attrName>
                                        </p:attrNameLst>
                                      </p:cBhvr>
                                      <p:tavLst>
                                        <p:tav tm="0">
                                          <p:val>
                                            <p:fltVal val="0"/>
                                          </p:val>
                                        </p:tav>
                                        <p:tav tm="100000">
                                          <p:val>
                                            <p:strVal val="#ppt_h"/>
                                          </p:val>
                                        </p:tav>
                                      </p:tavLst>
                                    </p:anim>
                                    <p:animEffect>
                                      <p:cBhvr>
                                        <p:cTn id="73" dur="300"/>
                                        <p:tgtEl>
                                          <p:spTgt spid="24"/>
                                        </p:tgtEl>
                                      </p:cBhvr>
                                    </p:animEffect>
                                  </p:childTnLst>
                                </p:cTn>
                              </p:par>
                              <p:par>
                                <p:cTn id="74" presetID="10" presetClass="entr" presetSubtype="0" fill="hold" nodeType="withEffect">
                                  <p:stCondLst>
                                    <p:cond delay="0"/>
                                  </p:stCondLst>
                                  <p:childTnLst>
                                    <p:set>
                                      <p:cBhvr>
                                        <p:cTn id="75" dur="1" fill="hold">
                                          <p:stCondLst>
                                            <p:cond delay="0"/>
                                          </p:stCondLst>
                                        </p:cTn>
                                        <p:tgtEl>
                                          <p:spTgt spid="2"/>
                                        </p:tgtEl>
                                        <p:attrNameLst>
                                          <p:attrName>style.visibility</p:attrName>
                                        </p:attrNameLst>
                                      </p:cBhvr>
                                      <p:to>
                                        <p:strVal val="visible"/>
                                      </p:to>
                                    </p:set>
                                    <p:anim calcmode="lin" valueType="num">
                                      <p:cBhvr>
                                        <p:cTn id="76" dur="300" fill="hold"/>
                                        <p:tgtEl>
                                          <p:spTgt spid="2"/>
                                        </p:tgtEl>
                                        <p:attrNameLst>
                                          <p:attrName>ppt_w</p:attrName>
                                        </p:attrNameLst>
                                      </p:cBhvr>
                                      <p:tavLst>
                                        <p:tav tm="0">
                                          <p:val>
                                            <p:fltVal val="0"/>
                                          </p:val>
                                        </p:tav>
                                        <p:tav tm="100000">
                                          <p:val>
                                            <p:strVal val="#ppt_w"/>
                                          </p:val>
                                        </p:tav>
                                      </p:tavLst>
                                    </p:anim>
                                    <p:anim calcmode="lin" valueType="num">
                                      <p:cBhvr>
                                        <p:cTn id="77" dur="300" fill="hold"/>
                                        <p:tgtEl>
                                          <p:spTgt spid="2"/>
                                        </p:tgtEl>
                                        <p:attrNameLst>
                                          <p:attrName>ppt_h</p:attrName>
                                        </p:attrNameLst>
                                      </p:cBhvr>
                                      <p:tavLst>
                                        <p:tav tm="0">
                                          <p:val>
                                            <p:fltVal val="0"/>
                                          </p:val>
                                        </p:tav>
                                        <p:tav tm="100000">
                                          <p:val>
                                            <p:strVal val="#ppt_h"/>
                                          </p:val>
                                        </p:tav>
                                      </p:tavLst>
                                    </p:anim>
                                    <p:animEffect>
                                      <p:cBhvr>
                                        <p:cTn id="78" dur="300"/>
                                        <p:tgtEl>
                                          <p:spTgt spid="2"/>
                                        </p:tgtEl>
                                      </p:cBhvr>
                                    </p:animEffect>
                                  </p:childTnLst>
                                </p:cTn>
                              </p:par>
                            </p:childTnLst>
                          </p:cTn>
                        </p:par>
                        <p:par>
                          <p:cTn id="79" fill="hold">
                            <p:stCondLst>
                              <p:cond delay="3500"/>
                            </p:stCondLst>
                            <p:childTnLst>
                              <p:par>
                                <p:cTn id="80" presetID="42" presetClass="entr" presetSubtype="0"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p:cBhvr>
                                        <p:cTn id="82" dur="600"/>
                                        <p:tgtEl>
                                          <p:spTgt spid="32"/>
                                        </p:tgtEl>
                                      </p:cBhvr>
                                    </p:animEffect>
                                    <p:anim calcmode="lin" valueType="num">
                                      <p:cBhvr>
                                        <p:cTn id="83" dur="600" fill="hold"/>
                                        <p:tgtEl>
                                          <p:spTgt spid="32"/>
                                        </p:tgtEl>
                                        <p:attrNameLst>
                                          <p:attrName>ppt_x</p:attrName>
                                        </p:attrNameLst>
                                      </p:cBhvr>
                                      <p:tavLst>
                                        <p:tav tm="0">
                                          <p:val>
                                            <p:strVal val="#ppt_x"/>
                                          </p:val>
                                        </p:tav>
                                        <p:tav tm="100000">
                                          <p:val>
                                            <p:strVal val="#ppt_x"/>
                                          </p:val>
                                        </p:tav>
                                      </p:tavLst>
                                    </p:anim>
                                    <p:anim calcmode="lin" valueType="num">
                                      <p:cBhvr>
                                        <p:cTn id="84" dur="600" fill="hold"/>
                                        <p:tgtEl>
                                          <p:spTgt spid="3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p:cBhvr>
                                        <p:cTn id="87" dur="600"/>
                                        <p:tgtEl>
                                          <p:spTgt spid="31"/>
                                        </p:tgtEl>
                                      </p:cBhvr>
                                    </p:animEffect>
                                    <p:anim calcmode="lin" valueType="num">
                                      <p:cBhvr>
                                        <p:cTn id="88" dur="600" fill="hold"/>
                                        <p:tgtEl>
                                          <p:spTgt spid="31"/>
                                        </p:tgtEl>
                                        <p:attrNameLst>
                                          <p:attrName>ppt_x</p:attrName>
                                        </p:attrNameLst>
                                      </p:cBhvr>
                                      <p:tavLst>
                                        <p:tav tm="0">
                                          <p:val>
                                            <p:strVal val="#ppt_x"/>
                                          </p:val>
                                        </p:tav>
                                        <p:tav tm="100000">
                                          <p:val>
                                            <p:strVal val="#ppt_x"/>
                                          </p:val>
                                        </p:tav>
                                      </p:tavLst>
                                    </p:anim>
                                    <p:anim calcmode="lin" valueType="num">
                                      <p:cBhvr>
                                        <p:cTn id="89" dur="600" fill="hold"/>
                                        <p:tgtEl>
                                          <p:spTgt spid="31"/>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Effect>
                                      <p:cBhvr>
                                        <p:cTn id="92" dur="600"/>
                                        <p:tgtEl>
                                          <p:spTgt spid="16"/>
                                        </p:tgtEl>
                                      </p:cBhvr>
                                    </p:animEffect>
                                    <p:anim calcmode="lin" valueType="num">
                                      <p:cBhvr>
                                        <p:cTn id="93" dur="600" fill="hold"/>
                                        <p:tgtEl>
                                          <p:spTgt spid="16"/>
                                        </p:tgtEl>
                                        <p:attrNameLst>
                                          <p:attrName>ppt_x</p:attrName>
                                        </p:attrNameLst>
                                      </p:cBhvr>
                                      <p:tavLst>
                                        <p:tav tm="0">
                                          <p:val>
                                            <p:strVal val="#ppt_x"/>
                                          </p:val>
                                        </p:tav>
                                        <p:tav tm="100000">
                                          <p:val>
                                            <p:strVal val="#ppt_x"/>
                                          </p:val>
                                        </p:tav>
                                      </p:tavLst>
                                    </p:anim>
                                    <p:anim calcmode="lin" valueType="num">
                                      <p:cBhvr>
                                        <p:cTn id="94" dur="600" fill="hold"/>
                                        <p:tgtEl>
                                          <p:spTgt spid="16"/>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36"/>
                                        </p:tgtEl>
                                        <p:attrNameLst>
                                          <p:attrName>style.visibility</p:attrName>
                                        </p:attrNameLst>
                                      </p:cBhvr>
                                      <p:to>
                                        <p:strVal val="visible"/>
                                      </p:to>
                                    </p:set>
                                    <p:animEffect>
                                      <p:cBhvr>
                                        <p:cTn id="97" dur="600"/>
                                        <p:tgtEl>
                                          <p:spTgt spid="36"/>
                                        </p:tgtEl>
                                      </p:cBhvr>
                                    </p:animEffect>
                                    <p:anim calcmode="lin" valueType="num">
                                      <p:cBhvr>
                                        <p:cTn id="98" dur="600" fill="hold"/>
                                        <p:tgtEl>
                                          <p:spTgt spid="36"/>
                                        </p:tgtEl>
                                        <p:attrNameLst>
                                          <p:attrName>ppt_x</p:attrName>
                                        </p:attrNameLst>
                                      </p:cBhvr>
                                      <p:tavLst>
                                        <p:tav tm="0">
                                          <p:val>
                                            <p:strVal val="#ppt_x"/>
                                          </p:val>
                                        </p:tav>
                                        <p:tav tm="100000">
                                          <p:val>
                                            <p:strVal val="#ppt_x"/>
                                          </p:val>
                                        </p:tav>
                                      </p:tavLst>
                                    </p:anim>
                                    <p:anim calcmode="lin" valueType="num">
                                      <p:cBhvr>
                                        <p:cTn id="99" dur="600" fill="hold"/>
                                        <p:tgtEl>
                                          <p:spTgt spid="36"/>
                                        </p:tgtEl>
                                        <p:attrNameLst>
                                          <p:attrName>ppt_y</p:attrName>
                                        </p:attrNameLst>
                                      </p:cBhvr>
                                      <p:tavLst>
                                        <p:tav tm="0">
                                          <p:val>
                                            <p:strVal val="#ppt_y-.1"/>
                                          </p:val>
                                        </p:tav>
                                        <p:tav tm="100000">
                                          <p:val>
                                            <p:strVal val="#ppt_y"/>
                                          </p:val>
                                        </p:tav>
                                      </p:tavLst>
                                    </p:anim>
                                  </p:childTnLst>
                                </p:cTn>
                              </p:par>
                            </p:childTnLst>
                          </p:cTn>
                        </p:par>
                        <p:par>
                          <p:cTn id="100" fill="hold">
                            <p:stCondLst>
                              <p:cond delay="450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 calcmode="lin" valueType="num">
                                      <p:cBhvr>
                                        <p:cTn id="103" dur="300" fill="hold"/>
                                        <p:tgtEl>
                                          <p:spTgt spid="28"/>
                                        </p:tgtEl>
                                        <p:attrNameLst>
                                          <p:attrName>ppt_w</p:attrName>
                                        </p:attrNameLst>
                                      </p:cBhvr>
                                      <p:tavLst>
                                        <p:tav tm="0">
                                          <p:val>
                                            <p:fltVal val="0"/>
                                          </p:val>
                                        </p:tav>
                                        <p:tav tm="100000">
                                          <p:val>
                                            <p:strVal val="#ppt_w"/>
                                          </p:val>
                                        </p:tav>
                                      </p:tavLst>
                                    </p:anim>
                                    <p:anim calcmode="lin" valueType="num">
                                      <p:cBhvr>
                                        <p:cTn id="104" dur="300" fill="hold"/>
                                        <p:tgtEl>
                                          <p:spTgt spid="28"/>
                                        </p:tgtEl>
                                        <p:attrNameLst>
                                          <p:attrName>ppt_h</p:attrName>
                                        </p:attrNameLst>
                                      </p:cBhvr>
                                      <p:tavLst>
                                        <p:tav tm="0">
                                          <p:val>
                                            <p:fltVal val="0"/>
                                          </p:val>
                                        </p:tav>
                                        <p:tav tm="100000">
                                          <p:val>
                                            <p:strVal val="#ppt_h"/>
                                          </p:val>
                                        </p:tav>
                                      </p:tavLst>
                                    </p:anim>
                                    <p:animEffect>
                                      <p:cBhvr>
                                        <p:cTn id="105" dur="300"/>
                                        <p:tgtEl>
                                          <p:spTgt spid="28"/>
                                        </p:tgtEl>
                                      </p:cBhvr>
                                    </p:animEffect>
                                  </p:childTnLst>
                                </p:cTn>
                              </p:par>
                              <p:par>
                                <p:cTn id="106" presetID="10" presetClass="entr" presetSubtype="0" fill="hold" nodeType="withEffect">
                                  <p:stCondLst>
                                    <p:cond delay="0"/>
                                  </p:stCondLst>
                                  <p:childTnLst>
                                    <p:set>
                                      <p:cBhvr>
                                        <p:cTn id="107" dur="1" fill="hold">
                                          <p:stCondLst>
                                            <p:cond delay="0"/>
                                          </p:stCondLst>
                                        </p:cTn>
                                        <p:tgtEl>
                                          <p:spTgt spid="25"/>
                                        </p:tgtEl>
                                        <p:attrNameLst>
                                          <p:attrName>style.visibility</p:attrName>
                                        </p:attrNameLst>
                                      </p:cBhvr>
                                      <p:to>
                                        <p:strVal val="visible"/>
                                      </p:to>
                                    </p:set>
                                    <p:anim calcmode="lin" valueType="num">
                                      <p:cBhvr>
                                        <p:cTn id="108" dur="300" fill="hold"/>
                                        <p:tgtEl>
                                          <p:spTgt spid="25"/>
                                        </p:tgtEl>
                                        <p:attrNameLst>
                                          <p:attrName>ppt_w</p:attrName>
                                        </p:attrNameLst>
                                      </p:cBhvr>
                                      <p:tavLst>
                                        <p:tav tm="0">
                                          <p:val>
                                            <p:fltVal val="0"/>
                                          </p:val>
                                        </p:tav>
                                        <p:tav tm="100000">
                                          <p:val>
                                            <p:strVal val="#ppt_w"/>
                                          </p:val>
                                        </p:tav>
                                      </p:tavLst>
                                    </p:anim>
                                    <p:anim calcmode="lin" valueType="num">
                                      <p:cBhvr>
                                        <p:cTn id="109" dur="300" fill="hold"/>
                                        <p:tgtEl>
                                          <p:spTgt spid="25"/>
                                        </p:tgtEl>
                                        <p:attrNameLst>
                                          <p:attrName>ppt_h</p:attrName>
                                        </p:attrNameLst>
                                      </p:cBhvr>
                                      <p:tavLst>
                                        <p:tav tm="0">
                                          <p:val>
                                            <p:fltVal val="0"/>
                                          </p:val>
                                        </p:tav>
                                        <p:tav tm="100000">
                                          <p:val>
                                            <p:strVal val="#ppt_h"/>
                                          </p:val>
                                        </p:tav>
                                      </p:tavLst>
                                    </p:anim>
                                    <p:animEffect>
                                      <p:cBhvr>
                                        <p:cTn id="110" dur="300"/>
                                        <p:tgtEl>
                                          <p:spTgt spid="25"/>
                                        </p:tgtEl>
                                      </p:cBhvr>
                                    </p:animEffect>
                                  </p:childTnLst>
                                </p:cTn>
                              </p:par>
                            </p:childTnLst>
                          </p:cTn>
                        </p:par>
                        <p:par>
                          <p:cTn id="111" fill="hold">
                            <p:stCondLst>
                              <p:cond delay="5000"/>
                            </p:stCondLst>
                            <p:childTnLst>
                              <p:par>
                                <p:cTn id="112" presetID="47" presetClass="entr" presetSubtype="0" fill="hold" grpId="0" nodeType="afterEffect">
                                  <p:stCondLst>
                                    <p:cond delay="0"/>
                                  </p:stCondLst>
                                  <p:childTnLst>
                                    <p:set>
                                      <p:cBhvr>
                                        <p:cTn id="113" dur="1" fill="hold">
                                          <p:stCondLst>
                                            <p:cond delay="0"/>
                                          </p:stCondLst>
                                        </p:cTn>
                                        <p:tgtEl>
                                          <p:spTgt spid="34"/>
                                        </p:tgtEl>
                                        <p:attrNameLst>
                                          <p:attrName>style.visibility</p:attrName>
                                        </p:attrNameLst>
                                      </p:cBhvr>
                                      <p:to>
                                        <p:strVal val="visible"/>
                                      </p:to>
                                    </p:set>
                                    <p:animEffect>
                                      <p:cBhvr>
                                        <p:cTn id="114" dur="600"/>
                                        <p:tgtEl>
                                          <p:spTgt spid="34"/>
                                        </p:tgtEl>
                                      </p:cBhvr>
                                    </p:animEffect>
                                    <p:anim calcmode="lin" valueType="num">
                                      <p:cBhvr>
                                        <p:cTn id="115" dur="600" fill="hold"/>
                                        <p:tgtEl>
                                          <p:spTgt spid="34"/>
                                        </p:tgtEl>
                                        <p:attrNameLst>
                                          <p:attrName>ppt_x</p:attrName>
                                        </p:attrNameLst>
                                      </p:cBhvr>
                                      <p:tavLst>
                                        <p:tav tm="0">
                                          <p:val>
                                            <p:strVal val="#ppt_x"/>
                                          </p:val>
                                        </p:tav>
                                        <p:tav tm="100000">
                                          <p:val>
                                            <p:strVal val="#ppt_x"/>
                                          </p:val>
                                        </p:tav>
                                      </p:tavLst>
                                    </p:anim>
                                    <p:anim calcmode="lin" valueType="num">
                                      <p:cBhvr>
                                        <p:cTn id="116" dur="600" fill="hold"/>
                                        <p:tgtEl>
                                          <p:spTgt spid="34"/>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33"/>
                                        </p:tgtEl>
                                        <p:attrNameLst>
                                          <p:attrName>style.visibility</p:attrName>
                                        </p:attrNameLst>
                                      </p:cBhvr>
                                      <p:to>
                                        <p:strVal val="visible"/>
                                      </p:to>
                                    </p:set>
                                    <p:animEffect>
                                      <p:cBhvr>
                                        <p:cTn id="119" dur="600"/>
                                        <p:tgtEl>
                                          <p:spTgt spid="33"/>
                                        </p:tgtEl>
                                      </p:cBhvr>
                                    </p:animEffect>
                                    <p:anim calcmode="lin" valueType="num">
                                      <p:cBhvr>
                                        <p:cTn id="120" dur="600" fill="hold"/>
                                        <p:tgtEl>
                                          <p:spTgt spid="33"/>
                                        </p:tgtEl>
                                        <p:attrNameLst>
                                          <p:attrName>ppt_x</p:attrName>
                                        </p:attrNameLst>
                                      </p:cBhvr>
                                      <p:tavLst>
                                        <p:tav tm="0">
                                          <p:val>
                                            <p:strVal val="#ppt_x"/>
                                          </p:val>
                                        </p:tav>
                                        <p:tav tm="100000">
                                          <p:val>
                                            <p:strVal val="#ppt_x"/>
                                          </p:val>
                                        </p:tav>
                                      </p:tavLst>
                                    </p:anim>
                                    <p:anim calcmode="lin" valueType="num">
                                      <p:cBhvr>
                                        <p:cTn id="121" dur="600" fill="hold"/>
                                        <p:tgtEl>
                                          <p:spTgt spid="33"/>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17"/>
                                        </p:tgtEl>
                                        <p:attrNameLst>
                                          <p:attrName>style.visibility</p:attrName>
                                        </p:attrNameLst>
                                      </p:cBhvr>
                                      <p:to>
                                        <p:strVal val="visible"/>
                                      </p:to>
                                    </p:set>
                                    <p:animEffect>
                                      <p:cBhvr>
                                        <p:cTn id="124" dur="600"/>
                                        <p:tgtEl>
                                          <p:spTgt spid="17"/>
                                        </p:tgtEl>
                                      </p:cBhvr>
                                    </p:animEffect>
                                    <p:anim calcmode="lin" valueType="num">
                                      <p:cBhvr>
                                        <p:cTn id="125" dur="600" fill="hold"/>
                                        <p:tgtEl>
                                          <p:spTgt spid="17"/>
                                        </p:tgtEl>
                                        <p:attrNameLst>
                                          <p:attrName>ppt_x</p:attrName>
                                        </p:attrNameLst>
                                      </p:cBhvr>
                                      <p:tavLst>
                                        <p:tav tm="0">
                                          <p:val>
                                            <p:strVal val="#ppt_x"/>
                                          </p:val>
                                        </p:tav>
                                        <p:tav tm="100000">
                                          <p:val>
                                            <p:strVal val="#ppt_x"/>
                                          </p:val>
                                        </p:tav>
                                      </p:tavLst>
                                    </p:anim>
                                    <p:anim calcmode="lin" valueType="num">
                                      <p:cBhvr>
                                        <p:cTn id="126" dur="600" fill="hold"/>
                                        <p:tgtEl>
                                          <p:spTgt spid="17"/>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38"/>
                                        </p:tgtEl>
                                        <p:attrNameLst>
                                          <p:attrName>style.visibility</p:attrName>
                                        </p:attrNameLst>
                                      </p:cBhvr>
                                      <p:to>
                                        <p:strVal val="visible"/>
                                      </p:to>
                                    </p:set>
                                    <p:animEffect>
                                      <p:cBhvr>
                                        <p:cTn id="129" dur="600"/>
                                        <p:tgtEl>
                                          <p:spTgt spid="38"/>
                                        </p:tgtEl>
                                      </p:cBhvr>
                                    </p:animEffect>
                                    <p:anim calcmode="lin" valueType="num">
                                      <p:cBhvr>
                                        <p:cTn id="130" dur="600" fill="hold"/>
                                        <p:tgtEl>
                                          <p:spTgt spid="38"/>
                                        </p:tgtEl>
                                        <p:attrNameLst>
                                          <p:attrName>ppt_x</p:attrName>
                                        </p:attrNameLst>
                                      </p:cBhvr>
                                      <p:tavLst>
                                        <p:tav tm="0">
                                          <p:val>
                                            <p:strVal val="#ppt_x"/>
                                          </p:val>
                                        </p:tav>
                                        <p:tav tm="100000">
                                          <p:val>
                                            <p:strVal val="#ppt_x"/>
                                          </p:val>
                                        </p:tav>
                                      </p:tavLst>
                                    </p:anim>
                                    <p:anim calcmode="lin" valueType="num">
                                      <p:cBhvr>
                                        <p:cTn id="131" dur="6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autoUpdateAnimBg="0"/>
      <p:bldP spid="12" grpId="0" bldLvl="0" animBg="1" autoUpdateAnimBg="0"/>
      <p:bldP spid="16" grpId="0" bldLvl="0" animBg="1" autoUpdateAnimBg="0"/>
      <p:bldP spid="17" grpId="0" bldLvl="0" animBg="1" autoUpdateAnimBg="0"/>
      <p:bldP spid="13" grpId="0" bldLvl="0" autoUpdateAnimBg="0"/>
      <p:bldP spid="20" grpId="0" bldLvl="0" autoUpdateAnimBg="0"/>
      <p:bldP spid="22" grpId="0" bldLvl="0" autoUpdateAnimBg="0"/>
      <p:bldP spid="23" grpId="0" bldLvl="0" autoUpdateAnimBg="0"/>
      <p:bldP spid="24"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P spid="38"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4" name="Freeform 11"/>
          <p:cNvSpPr/>
          <p:nvPr/>
        </p:nvSpPr>
        <p:spPr bwMode="auto">
          <a:xfrm>
            <a:off x="8677012" y="4798060"/>
            <a:ext cx="2324100" cy="0"/>
          </a:xfrm>
          <a:custGeom>
            <a:avLst/>
            <a:gdLst>
              <a:gd name="T0" fmla="*/ 2147483647 w 1984"/>
              <a:gd name="T1" fmla="*/ 0 w 1984"/>
              <a:gd name="T2" fmla="*/ 2147483647 w 1984"/>
              <a:gd name="T3" fmla="*/ 0 60000 65536"/>
              <a:gd name="T4" fmla="*/ 0 60000 65536"/>
              <a:gd name="T5" fmla="*/ 0 60000 65536"/>
              <a:gd name="T6" fmla="*/ 0 w 1984"/>
              <a:gd name="T7" fmla="*/ 1984 w 1984"/>
            </a:gdLst>
            <a:ahLst/>
            <a:cxnLst>
              <a:cxn ang="T3">
                <a:pos x="T0" y="0"/>
              </a:cxn>
              <a:cxn ang="T4">
                <a:pos x="T1" y="0"/>
              </a:cxn>
              <a:cxn ang="T5">
                <a:pos x="T2" y="0"/>
              </a:cxn>
            </a:cxnLst>
            <a:rect l="T6" t="0" r="T7" b="0"/>
            <a:pathLst>
              <a:path w="1984">
                <a:moveTo>
                  <a:pt x="1984" y="0"/>
                </a:moveTo>
                <a:lnTo>
                  <a:pt x="0" y="0"/>
                </a:lnTo>
                <a:lnTo>
                  <a:pt x="1984" y="0"/>
                </a:lnTo>
                <a:close/>
              </a:path>
            </a:pathLst>
          </a:custGeom>
          <a:solidFill>
            <a:srgbClr val="E6325C"/>
          </a:solidFill>
          <a:ln w="9525">
            <a:noFill/>
            <a:round/>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sp>
        <p:nvSpPr>
          <p:cNvPr id="5" name="Line 12"/>
          <p:cNvSpPr>
            <a:spLocks noChangeShapeType="1"/>
          </p:cNvSpPr>
          <p:nvPr/>
        </p:nvSpPr>
        <p:spPr bwMode="auto">
          <a:xfrm flipH="1">
            <a:off x="8804012" y="4925060"/>
            <a:ext cx="2324100" cy="0"/>
          </a:xfrm>
          <a:prstGeom prst="line">
            <a:avLst/>
          </a:prstGeom>
          <a:noFill/>
          <a:ln w="9525">
            <a:noFill/>
            <a:round/>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endParaRPr>
          </a:p>
        </p:txBody>
      </p:sp>
      <p:cxnSp>
        <p:nvCxnSpPr>
          <p:cNvPr id="7" name="直接连接符 6"/>
          <p:cNvCxnSpPr/>
          <p:nvPr/>
        </p:nvCxnSpPr>
        <p:spPr>
          <a:xfrm flipV="1">
            <a:off x="843227" y="1917278"/>
            <a:ext cx="0" cy="2023533"/>
          </a:xfrm>
          <a:prstGeom prst="line">
            <a:avLst/>
          </a:prstGeom>
          <a:noFill/>
          <a:ln w="9525" cap="flat" cmpd="sng" algn="ctr">
            <a:solidFill>
              <a:sysClr val="windowText" lastClr="000000"/>
            </a:solidFill>
            <a:prstDash val="dash"/>
            <a:tailEnd type="oval"/>
          </a:ln>
          <a:effectLst/>
        </p:spPr>
      </p:cxnSp>
      <p:cxnSp>
        <p:nvCxnSpPr>
          <p:cNvPr id="8" name="直接连接符 7"/>
          <p:cNvCxnSpPr/>
          <p:nvPr/>
        </p:nvCxnSpPr>
        <p:spPr>
          <a:xfrm flipV="1">
            <a:off x="3476361" y="1917278"/>
            <a:ext cx="0" cy="2023533"/>
          </a:xfrm>
          <a:prstGeom prst="line">
            <a:avLst/>
          </a:prstGeom>
          <a:noFill/>
          <a:ln w="9525" cap="flat" cmpd="sng" algn="ctr">
            <a:solidFill>
              <a:sysClr val="windowText" lastClr="000000"/>
            </a:solidFill>
            <a:prstDash val="dash"/>
            <a:tailEnd type="oval"/>
          </a:ln>
          <a:effectLst/>
        </p:spPr>
      </p:cxnSp>
      <p:cxnSp>
        <p:nvCxnSpPr>
          <p:cNvPr id="9" name="直接连接符 8"/>
          <p:cNvCxnSpPr/>
          <p:nvPr/>
        </p:nvCxnSpPr>
        <p:spPr>
          <a:xfrm flipV="1">
            <a:off x="6126427" y="1917278"/>
            <a:ext cx="0" cy="2023533"/>
          </a:xfrm>
          <a:prstGeom prst="line">
            <a:avLst/>
          </a:prstGeom>
          <a:noFill/>
          <a:ln w="9525" cap="flat" cmpd="sng" algn="ctr">
            <a:solidFill>
              <a:sysClr val="windowText" lastClr="000000"/>
            </a:solidFill>
            <a:prstDash val="dash"/>
            <a:tailEnd type="oval"/>
          </a:ln>
          <a:effectLst/>
        </p:spPr>
      </p:cxnSp>
      <p:cxnSp>
        <p:nvCxnSpPr>
          <p:cNvPr id="10" name="直接连接符 9"/>
          <p:cNvCxnSpPr/>
          <p:nvPr/>
        </p:nvCxnSpPr>
        <p:spPr>
          <a:xfrm flipV="1">
            <a:off x="8759561" y="1917278"/>
            <a:ext cx="0" cy="2023533"/>
          </a:xfrm>
          <a:prstGeom prst="line">
            <a:avLst/>
          </a:prstGeom>
          <a:noFill/>
          <a:ln w="9525" cap="flat" cmpd="sng" algn="ctr">
            <a:solidFill>
              <a:sysClr val="windowText" lastClr="000000"/>
            </a:solidFill>
            <a:prstDash val="dash"/>
            <a:tailEnd type="oval"/>
          </a:ln>
          <a:effectLst/>
        </p:spPr>
      </p:cxnSp>
      <p:grpSp>
        <p:nvGrpSpPr>
          <p:cNvPr id="11" name="组合 10"/>
          <p:cNvGrpSpPr/>
          <p:nvPr/>
        </p:nvGrpSpPr>
        <p:grpSpPr bwMode="auto">
          <a:xfrm>
            <a:off x="8759773" y="3924302"/>
            <a:ext cx="2698751" cy="857249"/>
            <a:chOff x="6575446" y="3440667"/>
            <a:chExt cx="2023780" cy="643251"/>
          </a:xfrm>
        </p:grpSpPr>
        <p:sp>
          <p:nvSpPr>
            <p:cNvPr id="12" name="Freeform 13"/>
            <p:cNvSpPr/>
            <p:nvPr/>
          </p:nvSpPr>
          <p:spPr bwMode="auto">
            <a:xfrm>
              <a:off x="6575446" y="3440667"/>
              <a:ext cx="2023780" cy="643251"/>
            </a:xfrm>
            <a:custGeom>
              <a:avLst/>
              <a:gdLst>
                <a:gd name="T0" fmla="*/ 1984 w 2303"/>
                <a:gd name="T1" fmla="*/ 732 h 732"/>
                <a:gd name="T2" fmla="*/ 0 w 2303"/>
                <a:gd name="T3" fmla="*/ 732 h 732"/>
                <a:gd name="T4" fmla="*/ 321 w 2303"/>
                <a:gd name="T5" fmla="*/ 366 h 732"/>
                <a:gd name="T6" fmla="*/ 0 w 2303"/>
                <a:gd name="T7" fmla="*/ 0 h 732"/>
                <a:gd name="T8" fmla="*/ 1984 w 2303"/>
                <a:gd name="T9" fmla="*/ 0 h 732"/>
                <a:gd name="T10" fmla="*/ 2303 w 2303"/>
                <a:gd name="T11" fmla="*/ 366 h 732"/>
                <a:gd name="T12" fmla="*/ 1984 w 2303"/>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3" h="732">
                  <a:moveTo>
                    <a:pt x="1984" y="732"/>
                  </a:moveTo>
                  <a:lnTo>
                    <a:pt x="0" y="732"/>
                  </a:lnTo>
                  <a:lnTo>
                    <a:pt x="321" y="366"/>
                  </a:lnTo>
                  <a:lnTo>
                    <a:pt x="0" y="0"/>
                  </a:lnTo>
                  <a:lnTo>
                    <a:pt x="1984" y="0"/>
                  </a:lnTo>
                  <a:lnTo>
                    <a:pt x="2303" y="366"/>
                  </a:lnTo>
                  <a:lnTo>
                    <a:pt x="1984" y="732"/>
                  </a:lnTo>
                  <a:close/>
                </a:path>
              </a:pathLst>
            </a:custGeom>
            <a:solidFill>
              <a:srgbClr val="633017"/>
            </a:solid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grpSp>
          <p:nvGrpSpPr>
            <p:cNvPr id="2" name="组合 26"/>
            <p:cNvGrpSpPr/>
            <p:nvPr/>
          </p:nvGrpSpPr>
          <p:grpSpPr bwMode="auto">
            <a:xfrm>
              <a:off x="6964552" y="3576351"/>
              <a:ext cx="876405" cy="371881"/>
              <a:chOff x="1491944" y="1784655"/>
              <a:chExt cx="876405" cy="371881"/>
            </a:xfrm>
          </p:grpSpPr>
          <p:grpSp>
            <p:nvGrpSpPr>
              <p:cNvPr id="3" name="Group 6"/>
              <p:cNvGrpSpPr>
                <a:grpSpLocks noChangeAspect="1"/>
              </p:cNvGrpSpPr>
              <p:nvPr/>
            </p:nvGrpSpPr>
            <p:grpSpPr bwMode="auto">
              <a:xfrm>
                <a:off x="1491944" y="1784655"/>
                <a:ext cx="415760" cy="371881"/>
                <a:chOff x="833" y="1348"/>
                <a:chExt cx="379" cy="339"/>
              </a:xfrm>
              <a:solidFill>
                <a:sysClr val="window" lastClr="FFFFFF"/>
              </a:solidFill>
              <a:effectLst>
                <a:outerShdw blurRad="25400" dist="25400" dir="2700000" algn="tl" rotWithShape="0">
                  <a:prstClr val="black">
                    <a:alpha val="40000"/>
                  </a:prstClr>
                </a:outerShdw>
              </a:effectLst>
            </p:grpSpPr>
            <p:sp>
              <p:nvSpPr>
                <p:cNvPr id="16" name="Freeform 7"/>
                <p:cNvSpPr/>
                <p:nvPr/>
              </p:nvSpPr>
              <p:spPr bwMode="auto">
                <a:xfrm>
                  <a:off x="1101" y="1360"/>
                  <a:ext cx="111" cy="315"/>
                </a:xfrm>
                <a:custGeom>
                  <a:avLst/>
                  <a:gdLst>
                    <a:gd name="T0" fmla="*/ 15 w 19"/>
                    <a:gd name="T1" fmla="*/ 27 h 54"/>
                    <a:gd name="T2" fmla="*/ 0 w 19"/>
                    <a:gd name="T3" fmla="*/ 3 h 54"/>
                    <a:gd name="T4" fmla="*/ 2 w 19"/>
                    <a:gd name="T5" fmla="*/ 0 h 54"/>
                    <a:gd name="T6" fmla="*/ 19 w 19"/>
                    <a:gd name="T7" fmla="*/ 27 h 54"/>
                    <a:gd name="T8" fmla="*/ 1 w 19"/>
                    <a:gd name="T9" fmla="*/ 54 h 54"/>
                    <a:gd name="T10" fmla="*/ 0 w 19"/>
                    <a:gd name="T11" fmla="*/ 51 h 54"/>
                    <a:gd name="T12" fmla="*/ 15 w 19"/>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15" y="27"/>
                      </a:moveTo>
                      <a:cubicBezTo>
                        <a:pt x="15" y="16"/>
                        <a:pt x="9" y="7"/>
                        <a:pt x="0" y="3"/>
                      </a:cubicBezTo>
                      <a:cubicBezTo>
                        <a:pt x="2" y="0"/>
                        <a:pt x="2" y="0"/>
                        <a:pt x="2" y="0"/>
                      </a:cubicBezTo>
                      <a:cubicBezTo>
                        <a:pt x="12" y="5"/>
                        <a:pt x="19" y="15"/>
                        <a:pt x="19" y="27"/>
                      </a:cubicBezTo>
                      <a:cubicBezTo>
                        <a:pt x="19" y="39"/>
                        <a:pt x="11" y="49"/>
                        <a:pt x="1" y="54"/>
                      </a:cubicBezTo>
                      <a:cubicBezTo>
                        <a:pt x="0" y="51"/>
                        <a:pt x="0" y="51"/>
                        <a:pt x="0" y="51"/>
                      </a:cubicBezTo>
                      <a:cubicBezTo>
                        <a:pt x="9" y="47"/>
                        <a:pt x="15" y="38"/>
                        <a:pt x="15" y="27"/>
                      </a:cubicBezTo>
                      <a:close/>
                    </a:path>
                  </a:pathLst>
                </a:custGeom>
                <a:grp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sp>
              <p:nvSpPr>
                <p:cNvPr id="17" name="Freeform 8"/>
                <p:cNvSpPr/>
                <p:nvPr/>
              </p:nvSpPr>
              <p:spPr bwMode="auto">
                <a:xfrm>
                  <a:off x="1060" y="1389"/>
                  <a:ext cx="99" cy="257"/>
                </a:xfrm>
                <a:custGeom>
                  <a:avLst/>
                  <a:gdLst>
                    <a:gd name="T0" fmla="*/ 14 w 17"/>
                    <a:gd name="T1" fmla="*/ 22 h 44"/>
                    <a:gd name="T2" fmla="*/ 1 w 17"/>
                    <a:gd name="T3" fmla="*/ 3 h 44"/>
                    <a:gd name="T4" fmla="*/ 2 w 17"/>
                    <a:gd name="T5" fmla="*/ 0 h 44"/>
                    <a:gd name="T6" fmla="*/ 17 w 17"/>
                    <a:gd name="T7" fmla="*/ 22 h 44"/>
                    <a:gd name="T8" fmla="*/ 2 w 17"/>
                    <a:gd name="T9" fmla="*/ 44 h 44"/>
                    <a:gd name="T10" fmla="*/ 0 w 17"/>
                    <a:gd name="T11" fmla="*/ 41 h 44"/>
                    <a:gd name="T12" fmla="*/ 14 w 17"/>
                    <a:gd name="T13" fmla="*/ 22 h 44"/>
                  </a:gdLst>
                  <a:ahLst/>
                  <a:cxnLst>
                    <a:cxn ang="0">
                      <a:pos x="T0" y="T1"/>
                    </a:cxn>
                    <a:cxn ang="0">
                      <a:pos x="T2" y="T3"/>
                    </a:cxn>
                    <a:cxn ang="0">
                      <a:pos x="T4" y="T5"/>
                    </a:cxn>
                    <a:cxn ang="0">
                      <a:pos x="T6" y="T7"/>
                    </a:cxn>
                    <a:cxn ang="0">
                      <a:pos x="T8" y="T9"/>
                    </a:cxn>
                    <a:cxn ang="0">
                      <a:pos x="T10" y="T11"/>
                    </a:cxn>
                    <a:cxn ang="0">
                      <a:pos x="T12" y="T13"/>
                    </a:cxn>
                  </a:cxnLst>
                  <a:rect l="0" t="0" r="r" b="b"/>
                  <a:pathLst>
                    <a:path w="17" h="44">
                      <a:moveTo>
                        <a:pt x="14" y="22"/>
                      </a:moveTo>
                      <a:cubicBezTo>
                        <a:pt x="14" y="13"/>
                        <a:pt x="8" y="6"/>
                        <a:pt x="1" y="3"/>
                      </a:cubicBezTo>
                      <a:cubicBezTo>
                        <a:pt x="2" y="0"/>
                        <a:pt x="2" y="0"/>
                        <a:pt x="2" y="0"/>
                      </a:cubicBezTo>
                      <a:cubicBezTo>
                        <a:pt x="11" y="3"/>
                        <a:pt x="17" y="12"/>
                        <a:pt x="17" y="22"/>
                      </a:cubicBezTo>
                      <a:cubicBezTo>
                        <a:pt x="17" y="32"/>
                        <a:pt x="11" y="41"/>
                        <a:pt x="2" y="44"/>
                      </a:cubicBezTo>
                      <a:cubicBezTo>
                        <a:pt x="0" y="41"/>
                        <a:pt x="0" y="41"/>
                        <a:pt x="0" y="41"/>
                      </a:cubicBezTo>
                      <a:cubicBezTo>
                        <a:pt x="8" y="38"/>
                        <a:pt x="14" y="31"/>
                        <a:pt x="14" y="22"/>
                      </a:cubicBezTo>
                      <a:close/>
                    </a:path>
                  </a:pathLst>
                </a:custGeom>
                <a:grp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sp>
              <p:nvSpPr>
                <p:cNvPr id="6" name="Freeform 9"/>
                <p:cNvSpPr/>
                <p:nvPr/>
              </p:nvSpPr>
              <p:spPr bwMode="auto">
                <a:xfrm>
                  <a:off x="915" y="1348"/>
                  <a:ext cx="110" cy="339"/>
                </a:xfrm>
                <a:custGeom>
                  <a:avLst/>
                  <a:gdLst>
                    <a:gd name="T0" fmla="*/ 0 w 110"/>
                    <a:gd name="T1" fmla="*/ 99 h 339"/>
                    <a:gd name="T2" fmla="*/ 0 w 110"/>
                    <a:gd name="T3" fmla="*/ 240 h 339"/>
                    <a:gd name="T4" fmla="*/ 70 w 110"/>
                    <a:gd name="T5" fmla="*/ 298 h 339"/>
                    <a:gd name="T6" fmla="*/ 70 w 110"/>
                    <a:gd name="T7" fmla="*/ 175 h 339"/>
                    <a:gd name="T8" fmla="*/ 81 w 110"/>
                    <a:gd name="T9" fmla="*/ 175 h 339"/>
                    <a:gd name="T10" fmla="*/ 81 w 110"/>
                    <a:gd name="T11" fmla="*/ 310 h 339"/>
                    <a:gd name="T12" fmla="*/ 110 w 110"/>
                    <a:gd name="T13" fmla="*/ 339 h 339"/>
                    <a:gd name="T14" fmla="*/ 110 w 110"/>
                    <a:gd name="T15" fmla="*/ 0 h 339"/>
                    <a:gd name="T16" fmla="*/ 0 w 110"/>
                    <a:gd name="T17" fmla="*/ 9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339">
                      <a:moveTo>
                        <a:pt x="0" y="99"/>
                      </a:moveTo>
                      <a:lnTo>
                        <a:pt x="0" y="240"/>
                      </a:lnTo>
                      <a:lnTo>
                        <a:pt x="70" y="298"/>
                      </a:lnTo>
                      <a:lnTo>
                        <a:pt x="70" y="175"/>
                      </a:lnTo>
                      <a:lnTo>
                        <a:pt x="81" y="175"/>
                      </a:lnTo>
                      <a:lnTo>
                        <a:pt x="81" y="310"/>
                      </a:lnTo>
                      <a:lnTo>
                        <a:pt x="110" y="339"/>
                      </a:lnTo>
                      <a:lnTo>
                        <a:pt x="110" y="0"/>
                      </a:lnTo>
                      <a:lnTo>
                        <a:pt x="0" y="99"/>
                      </a:lnTo>
                      <a:close/>
                    </a:path>
                  </a:pathLst>
                </a:custGeom>
                <a:grp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sp>
              <p:nvSpPr>
                <p:cNvPr id="13" name="Freeform 10"/>
                <p:cNvSpPr/>
                <p:nvPr/>
              </p:nvSpPr>
              <p:spPr bwMode="auto">
                <a:xfrm>
                  <a:off x="833" y="1453"/>
                  <a:ext cx="64" cy="129"/>
                </a:xfrm>
                <a:custGeom>
                  <a:avLst/>
                  <a:gdLst>
                    <a:gd name="T0" fmla="*/ 0 w 64"/>
                    <a:gd name="T1" fmla="*/ 0 h 129"/>
                    <a:gd name="T2" fmla="*/ 0 w 64"/>
                    <a:gd name="T3" fmla="*/ 129 h 129"/>
                    <a:gd name="T4" fmla="*/ 35 w 64"/>
                    <a:gd name="T5" fmla="*/ 129 h 129"/>
                    <a:gd name="T6" fmla="*/ 35 w 64"/>
                    <a:gd name="T7" fmla="*/ 59 h 129"/>
                    <a:gd name="T8" fmla="*/ 47 w 64"/>
                    <a:gd name="T9" fmla="*/ 59 h 129"/>
                    <a:gd name="T10" fmla="*/ 47 w 64"/>
                    <a:gd name="T11" fmla="*/ 129 h 129"/>
                    <a:gd name="T12" fmla="*/ 64 w 64"/>
                    <a:gd name="T13" fmla="*/ 129 h 129"/>
                    <a:gd name="T14" fmla="*/ 64 w 64"/>
                    <a:gd name="T15" fmla="*/ 0 h 129"/>
                    <a:gd name="T16" fmla="*/ 0 w 64"/>
                    <a:gd name="T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29">
                      <a:moveTo>
                        <a:pt x="0" y="0"/>
                      </a:moveTo>
                      <a:lnTo>
                        <a:pt x="0" y="129"/>
                      </a:lnTo>
                      <a:lnTo>
                        <a:pt x="35" y="129"/>
                      </a:lnTo>
                      <a:lnTo>
                        <a:pt x="35" y="59"/>
                      </a:lnTo>
                      <a:lnTo>
                        <a:pt x="47" y="59"/>
                      </a:lnTo>
                      <a:lnTo>
                        <a:pt x="47" y="129"/>
                      </a:lnTo>
                      <a:lnTo>
                        <a:pt x="64" y="129"/>
                      </a:lnTo>
                      <a:lnTo>
                        <a:pt x="64" y="0"/>
                      </a:lnTo>
                      <a:lnTo>
                        <a:pt x="0" y="0"/>
                      </a:lnTo>
                      <a:close/>
                    </a:path>
                  </a:pathLst>
                </a:custGeom>
                <a:grp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grpSp>
          <p:sp>
            <p:nvSpPr>
              <p:cNvPr id="20" name="TextBox 28"/>
              <p:cNvSpPr txBox="1">
                <a:spLocks noChangeArrowheads="1"/>
              </p:cNvSpPr>
              <p:nvPr/>
            </p:nvSpPr>
            <p:spPr bwMode="auto">
              <a:xfrm>
                <a:off x="1931458" y="1832129"/>
                <a:ext cx="436891" cy="282078"/>
              </a:xfrm>
              <a:prstGeom prst="rect">
                <a:avLst/>
              </a:prstGeom>
              <a:noFill/>
              <a:ln w="9525">
                <a:noFill/>
                <a:miter lim="800000"/>
              </a:ln>
            </p:spPr>
            <p:txBody>
              <a:bodyPr wrap="none">
                <a:spAutoFit/>
              </a:bodyPr>
              <a:lstStyle/>
              <a:p>
                <a:pPr algn="l" defTabSz="1218565">
                  <a:defRPr/>
                </a:pPr>
                <a:r>
                  <a:rPr lang="en-US" altLang="zh-CN" sz="1865" kern="0">
                    <a:solidFill>
                      <a:srgbClr val="FFFFFF"/>
                    </a:solidFill>
                    <a:latin typeface="黑体" panose="02010600030101010101" charset="-122"/>
                    <a:ea typeface="黑体" panose="02010600030101010101" charset="-122"/>
                  </a:rPr>
                  <a:t>添加标题</a:t>
                </a:r>
              </a:p>
            </p:txBody>
          </p:sp>
        </p:grpSp>
      </p:grpSp>
      <p:grpSp>
        <p:nvGrpSpPr>
          <p:cNvPr id="22" name="组合 21"/>
          <p:cNvGrpSpPr/>
          <p:nvPr/>
        </p:nvGrpSpPr>
        <p:grpSpPr bwMode="auto">
          <a:xfrm>
            <a:off x="6126427" y="3940812"/>
            <a:ext cx="2700867" cy="857249"/>
            <a:chOff x="4594140" y="3440667"/>
            <a:chExt cx="2026416" cy="643251"/>
          </a:xfrm>
        </p:grpSpPr>
        <p:sp>
          <p:nvSpPr>
            <p:cNvPr id="23" name="Freeform 8"/>
            <p:cNvSpPr/>
            <p:nvPr/>
          </p:nvSpPr>
          <p:spPr bwMode="auto">
            <a:xfrm>
              <a:off x="4594140" y="3440667"/>
              <a:ext cx="2026416" cy="643251"/>
            </a:xfrm>
            <a:custGeom>
              <a:avLst/>
              <a:gdLst>
                <a:gd name="T0" fmla="*/ 1985 w 2306"/>
                <a:gd name="T1" fmla="*/ 732 h 732"/>
                <a:gd name="T2" fmla="*/ 0 w 2306"/>
                <a:gd name="T3" fmla="*/ 732 h 732"/>
                <a:gd name="T4" fmla="*/ 322 w 2306"/>
                <a:gd name="T5" fmla="*/ 366 h 732"/>
                <a:gd name="T6" fmla="*/ 0 w 2306"/>
                <a:gd name="T7" fmla="*/ 0 h 732"/>
                <a:gd name="T8" fmla="*/ 1985 w 2306"/>
                <a:gd name="T9" fmla="*/ 0 h 732"/>
                <a:gd name="T10" fmla="*/ 2306 w 2306"/>
                <a:gd name="T11" fmla="*/ 366 h 732"/>
                <a:gd name="T12" fmla="*/ 1985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5" y="732"/>
                  </a:moveTo>
                  <a:lnTo>
                    <a:pt x="0" y="732"/>
                  </a:lnTo>
                  <a:lnTo>
                    <a:pt x="322" y="366"/>
                  </a:lnTo>
                  <a:lnTo>
                    <a:pt x="0" y="0"/>
                  </a:lnTo>
                  <a:lnTo>
                    <a:pt x="1985" y="0"/>
                  </a:lnTo>
                  <a:lnTo>
                    <a:pt x="2306" y="366"/>
                  </a:lnTo>
                  <a:lnTo>
                    <a:pt x="1985" y="732"/>
                  </a:lnTo>
                  <a:close/>
                </a:path>
              </a:pathLst>
            </a:custGeom>
            <a:solidFill>
              <a:srgbClr val="627D01"/>
            </a:solid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grpSp>
          <p:nvGrpSpPr>
            <p:cNvPr id="24" name="组合 35"/>
            <p:cNvGrpSpPr/>
            <p:nvPr/>
          </p:nvGrpSpPr>
          <p:grpSpPr bwMode="auto">
            <a:xfrm>
              <a:off x="5068931" y="3515742"/>
              <a:ext cx="652328" cy="493098"/>
              <a:chOff x="6086862" y="1851804"/>
              <a:chExt cx="652328" cy="493098"/>
            </a:xfrm>
          </p:grpSpPr>
          <p:grpSp>
            <p:nvGrpSpPr>
              <p:cNvPr id="25" name="Group 29"/>
              <p:cNvGrpSpPr>
                <a:grpSpLocks noChangeAspect="1"/>
              </p:cNvGrpSpPr>
              <p:nvPr/>
            </p:nvGrpSpPr>
            <p:grpSpPr bwMode="auto">
              <a:xfrm>
                <a:off x="6086862" y="1851804"/>
                <a:ext cx="234382" cy="493098"/>
                <a:chOff x="4377" y="1861"/>
                <a:chExt cx="183" cy="385"/>
              </a:xfrm>
              <a:solidFill>
                <a:sysClr val="window" lastClr="FFFFFF"/>
              </a:solidFill>
              <a:effectLst>
                <a:outerShdw blurRad="25400" dist="25400" dir="2700000" algn="tl" rotWithShape="0">
                  <a:prstClr val="black">
                    <a:alpha val="40000"/>
                  </a:prstClr>
                </a:outerShdw>
              </a:effectLst>
            </p:grpSpPr>
            <p:sp>
              <p:nvSpPr>
                <p:cNvPr id="26" name="Freeform 30"/>
                <p:cNvSpPr/>
                <p:nvPr/>
              </p:nvSpPr>
              <p:spPr bwMode="auto">
                <a:xfrm>
                  <a:off x="4473" y="1967"/>
                  <a:ext cx="87" cy="125"/>
                </a:xfrm>
                <a:custGeom>
                  <a:avLst/>
                  <a:gdLst>
                    <a:gd name="T0" fmla="*/ 3 w 18"/>
                    <a:gd name="T1" fmla="*/ 10 h 26"/>
                    <a:gd name="T2" fmla="*/ 5 w 18"/>
                    <a:gd name="T3" fmla="*/ 16 h 26"/>
                    <a:gd name="T4" fmla="*/ 0 w 18"/>
                    <a:gd name="T5" fmla="*/ 22 h 26"/>
                    <a:gd name="T6" fmla="*/ 0 w 18"/>
                    <a:gd name="T7" fmla="*/ 26 h 26"/>
                    <a:gd name="T8" fmla="*/ 18 w 18"/>
                    <a:gd name="T9" fmla="*/ 26 h 26"/>
                    <a:gd name="T10" fmla="*/ 11 w 18"/>
                    <a:gd name="T11" fmla="*/ 8 h 26"/>
                    <a:gd name="T12" fmla="*/ 0 w 18"/>
                    <a:gd name="T13" fmla="*/ 0 h 26"/>
                    <a:gd name="T14" fmla="*/ 0 w 18"/>
                    <a:gd name="T15" fmla="*/ 8 h 26"/>
                    <a:gd name="T16" fmla="*/ 3 w 18"/>
                    <a:gd name="T1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3" y="10"/>
                      </a:moveTo>
                      <a:cubicBezTo>
                        <a:pt x="4" y="12"/>
                        <a:pt x="5" y="14"/>
                        <a:pt x="5" y="16"/>
                      </a:cubicBezTo>
                      <a:cubicBezTo>
                        <a:pt x="5" y="19"/>
                        <a:pt x="3" y="22"/>
                        <a:pt x="0" y="22"/>
                      </a:cubicBezTo>
                      <a:cubicBezTo>
                        <a:pt x="0" y="26"/>
                        <a:pt x="0" y="26"/>
                        <a:pt x="0" y="26"/>
                      </a:cubicBezTo>
                      <a:cubicBezTo>
                        <a:pt x="18" y="26"/>
                        <a:pt x="18" y="26"/>
                        <a:pt x="18" y="26"/>
                      </a:cubicBezTo>
                      <a:cubicBezTo>
                        <a:pt x="17" y="19"/>
                        <a:pt x="15" y="13"/>
                        <a:pt x="11" y="8"/>
                      </a:cubicBezTo>
                      <a:cubicBezTo>
                        <a:pt x="8" y="3"/>
                        <a:pt x="4" y="0"/>
                        <a:pt x="0" y="0"/>
                      </a:cubicBezTo>
                      <a:cubicBezTo>
                        <a:pt x="0" y="8"/>
                        <a:pt x="0" y="8"/>
                        <a:pt x="0" y="8"/>
                      </a:cubicBezTo>
                      <a:cubicBezTo>
                        <a:pt x="2" y="8"/>
                        <a:pt x="3" y="9"/>
                        <a:pt x="3" y="10"/>
                      </a:cubicBezTo>
                      <a:close/>
                    </a:path>
                  </a:pathLst>
                </a:custGeom>
                <a:grp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sp>
              <p:nvSpPr>
                <p:cNvPr id="27" name="Freeform 31"/>
                <p:cNvSpPr/>
                <p:nvPr/>
              </p:nvSpPr>
              <p:spPr bwMode="auto">
                <a:xfrm>
                  <a:off x="4464" y="1952"/>
                  <a:ext cx="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grp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sp>
              <p:nvSpPr>
                <p:cNvPr id="28" name="Freeform 32"/>
                <p:cNvSpPr>
                  <a:spLocks noEditPoints="1"/>
                </p:cNvSpPr>
                <p:nvPr/>
              </p:nvSpPr>
              <p:spPr bwMode="auto">
                <a:xfrm>
                  <a:off x="4377" y="2106"/>
                  <a:ext cx="183" cy="140"/>
                </a:xfrm>
                <a:custGeom>
                  <a:avLst/>
                  <a:gdLst>
                    <a:gd name="T0" fmla="*/ 0 w 38"/>
                    <a:gd name="T1" fmla="*/ 0 h 29"/>
                    <a:gd name="T2" fmla="*/ 0 w 38"/>
                    <a:gd name="T3" fmla="*/ 3 h 29"/>
                    <a:gd name="T4" fmla="*/ 6 w 38"/>
                    <a:gd name="T5" fmla="*/ 22 h 29"/>
                    <a:gd name="T6" fmla="*/ 19 w 38"/>
                    <a:gd name="T7" fmla="*/ 29 h 29"/>
                    <a:gd name="T8" fmla="*/ 33 w 38"/>
                    <a:gd name="T9" fmla="*/ 22 h 29"/>
                    <a:gd name="T10" fmla="*/ 38 w 38"/>
                    <a:gd name="T11" fmla="*/ 3 h 29"/>
                    <a:gd name="T12" fmla="*/ 38 w 38"/>
                    <a:gd name="T13" fmla="*/ 0 h 29"/>
                    <a:gd name="T14" fmla="*/ 0 w 38"/>
                    <a:gd name="T15" fmla="*/ 0 h 29"/>
                    <a:gd name="T16" fmla="*/ 22 w 38"/>
                    <a:gd name="T17" fmla="*/ 23 h 29"/>
                    <a:gd name="T18" fmla="*/ 22 w 38"/>
                    <a:gd name="T19" fmla="*/ 23 h 29"/>
                    <a:gd name="T20" fmla="*/ 22 w 38"/>
                    <a:gd name="T21" fmla="*/ 23 h 29"/>
                    <a:gd name="T22" fmla="*/ 21 w 38"/>
                    <a:gd name="T23" fmla="*/ 22 h 29"/>
                    <a:gd name="T24" fmla="*/ 22 w 38"/>
                    <a:gd name="T25" fmla="*/ 21 h 29"/>
                    <a:gd name="T26" fmla="*/ 34 w 38"/>
                    <a:gd name="T27" fmla="*/ 6 h 29"/>
                    <a:gd name="T28" fmla="*/ 34 w 38"/>
                    <a:gd name="T29" fmla="*/ 5 h 29"/>
                    <a:gd name="T30" fmla="*/ 35 w 38"/>
                    <a:gd name="T31" fmla="*/ 4 h 29"/>
                    <a:gd name="T32" fmla="*/ 36 w 38"/>
                    <a:gd name="T33" fmla="*/ 5 h 29"/>
                    <a:gd name="T34" fmla="*/ 36 w 38"/>
                    <a:gd name="T35" fmla="*/ 6 h 29"/>
                    <a:gd name="T36" fmla="*/ 22 w 38"/>
                    <a:gd name="T3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29">
                      <a:moveTo>
                        <a:pt x="0" y="0"/>
                      </a:moveTo>
                      <a:cubicBezTo>
                        <a:pt x="0" y="1"/>
                        <a:pt x="0" y="2"/>
                        <a:pt x="0" y="3"/>
                      </a:cubicBezTo>
                      <a:cubicBezTo>
                        <a:pt x="0" y="11"/>
                        <a:pt x="2" y="17"/>
                        <a:pt x="6" y="22"/>
                      </a:cubicBezTo>
                      <a:cubicBezTo>
                        <a:pt x="9" y="26"/>
                        <a:pt x="14" y="29"/>
                        <a:pt x="19" y="29"/>
                      </a:cubicBezTo>
                      <a:cubicBezTo>
                        <a:pt x="24" y="29"/>
                        <a:pt x="29" y="26"/>
                        <a:pt x="33" y="22"/>
                      </a:cubicBezTo>
                      <a:cubicBezTo>
                        <a:pt x="36" y="17"/>
                        <a:pt x="38" y="11"/>
                        <a:pt x="38" y="3"/>
                      </a:cubicBezTo>
                      <a:cubicBezTo>
                        <a:pt x="38" y="2"/>
                        <a:pt x="38" y="1"/>
                        <a:pt x="38" y="0"/>
                      </a:cubicBezTo>
                      <a:lnTo>
                        <a:pt x="0" y="0"/>
                      </a:lnTo>
                      <a:close/>
                      <a:moveTo>
                        <a:pt x="22" y="23"/>
                      </a:moveTo>
                      <a:cubicBezTo>
                        <a:pt x="22" y="23"/>
                        <a:pt x="22" y="23"/>
                        <a:pt x="22" y="23"/>
                      </a:cubicBezTo>
                      <a:cubicBezTo>
                        <a:pt x="22" y="23"/>
                        <a:pt x="22" y="23"/>
                        <a:pt x="22" y="23"/>
                      </a:cubicBezTo>
                      <a:cubicBezTo>
                        <a:pt x="21" y="23"/>
                        <a:pt x="21" y="22"/>
                        <a:pt x="21" y="22"/>
                      </a:cubicBezTo>
                      <a:cubicBezTo>
                        <a:pt x="21" y="21"/>
                        <a:pt x="21" y="21"/>
                        <a:pt x="22" y="21"/>
                      </a:cubicBezTo>
                      <a:cubicBezTo>
                        <a:pt x="28" y="21"/>
                        <a:pt x="34" y="14"/>
                        <a:pt x="34" y="6"/>
                      </a:cubicBezTo>
                      <a:cubicBezTo>
                        <a:pt x="34" y="5"/>
                        <a:pt x="34" y="5"/>
                        <a:pt x="34" y="5"/>
                      </a:cubicBezTo>
                      <a:cubicBezTo>
                        <a:pt x="34" y="5"/>
                        <a:pt x="34" y="4"/>
                        <a:pt x="35" y="4"/>
                      </a:cubicBezTo>
                      <a:cubicBezTo>
                        <a:pt x="35" y="4"/>
                        <a:pt x="36" y="5"/>
                        <a:pt x="36" y="5"/>
                      </a:cubicBezTo>
                      <a:cubicBezTo>
                        <a:pt x="36" y="6"/>
                        <a:pt x="36" y="6"/>
                        <a:pt x="36" y="6"/>
                      </a:cubicBezTo>
                      <a:cubicBezTo>
                        <a:pt x="36" y="15"/>
                        <a:pt x="30" y="23"/>
                        <a:pt x="22" y="23"/>
                      </a:cubicBezTo>
                      <a:close/>
                    </a:path>
                  </a:pathLst>
                </a:custGeom>
                <a:grp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sp>
              <p:nvSpPr>
                <p:cNvPr id="29" name="Freeform 33"/>
                <p:cNvSpPr/>
                <p:nvPr/>
              </p:nvSpPr>
              <p:spPr bwMode="auto">
                <a:xfrm>
                  <a:off x="4377" y="1967"/>
                  <a:ext cx="87" cy="125"/>
                </a:xfrm>
                <a:custGeom>
                  <a:avLst/>
                  <a:gdLst>
                    <a:gd name="T0" fmla="*/ 13 w 18"/>
                    <a:gd name="T1" fmla="*/ 16 h 26"/>
                    <a:gd name="T2" fmla="*/ 15 w 18"/>
                    <a:gd name="T3" fmla="*/ 10 h 26"/>
                    <a:gd name="T4" fmla="*/ 18 w 18"/>
                    <a:gd name="T5" fmla="*/ 8 h 26"/>
                    <a:gd name="T6" fmla="*/ 18 w 18"/>
                    <a:gd name="T7" fmla="*/ 0 h 26"/>
                    <a:gd name="T8" fmla="*/ 7 w 18"/>
                    <a:gd name="T9" fmla="*/ 8 h 26"/>
                    <a:gd name="T10" fmla="*/ 0 w 18"/>
                    <a:gd name="T11" fmla="*/ 26 h 26"/>
                    <a:gd name="T12" fmla="*/ 18 w 18"/>
                    <a:gd name="T13" fmla="*/ 26 h 26"/>
                    <a:gd name="T14" fmla="*/ 18 w 18"/>
                    <a:gd name="T15" fmla="*/ 22 h 26"/>
                    <a:gd name="T16" fmla="*/ 13 w 18"/>
                    <a:gd name="T17"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3" y="16"/>
                      </a:moveTo>
                      <a:cubicBezTo>
                        <a:pt x="13" y="14"/>
                        <a:pt x="14" y="12"/>
                        <a:pt x="15" y="10"/>
                      </a:cubicBezTo>
                      <a:cubicBezTo>
                        <a:pt x="15" y="9"/>
                        <a:pt x="16" y="8"/>
                        <a:pt x="18" y="8"/>
                      </a:cubicBezTo>
                      <a:cubicBezTo>
                        <a:pt x="18" y="0"/>
                        <a:pt x="18" y="0"/>
                        <a:pt x="18" y="0"/>
                      </a:cubicBezTo>
                      <a:cubicBezTo>
                        <a:pt x="14" y="0"/>
                        <a:pt x="10" y="3"/>
                        <a:pt x="7" y="8"/>
                      </a:cubicBezTo>
                      <a:cubicBezTo>
                        <a:pt x="3" y="13"/>
                        <a:pt x="1" y="20"/>
                        <a:pt x="0" y="26"/>
                      </a:cubicBezTo>
                      <a:cubicBezTo>
                        <a:pt x="18" y="26"/>
                        <a:pt x="18" y="26"/>
                        <a:pt x="18" y="26"/>
                      </a:cubicBezTo>
                      <a:cubicBezTo>
                        <a:pt x="18" y="22"/>
                        <a:pt x="18" y="22"/>
                        <a:pt x="18" y="22"/>
                      </a:cubicBezTo>
                      <a:cubicBezTo>
                        <a:pt x="15" y="22"/>
                        <a:pt x="13" y="19"/>
                        <a:pt x="13" y="16"/>
                      </a:cubicBezTo>
                      <a:close/>
                    </a:path>
                  </a:pathLst>
                </a:custGeom>
                <a:grp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sp>
              <p:nvSpPr>
                <p:cNvPr id="30" name="Freeform 34"/>
                <p:cNvSpPr/>
                <p:nvPr/>
              </p:nvSpPr>
              <p:spPr bwMode="auto">
                <a:xfrm>
                  <a:off x="4469" y="1952"/>
                  <a:ext cx="4"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1" y="0"/>
                        <a:pt x="1" y="0"/>
                        <a:pt x="1" y="0"/>
                      </a:cubicBezTo>
                      <a:close/>
                    </a:path>
                  </a:pathLst>
                </a:custGeom>
                <a:grp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sp>
              <p:nvSpPr>
                <p:cNvPr id="31" name="Freeform 35"/>
                <p:cNvSpPr/>
                <p:nvPr/>
              </p:nvSpPr>
              <p:spPr bwMode="auto">
                <a:xfrm>
                  <a:off x="4425" y="1861"/>
                  <a:ext cx="58" cy="91"/>
                </a:xfrm>
                <a:custGeom>
                  <a:avLst/>
                  <a:gdLst>
                    <a:gd name="T0" fmla="*/ 2 w 12"/>
                    <a:gd name="T1" fmla="*/ 8 h 19"/>
                    <a:gd name="T2" fmla="*/ 8 w 12"/>
                    <a:gd name="T3" fmla="*/ 10 h 19"/>
                    <a:gd name="T4" fmla="*/ 10 w 12"/>
                    <a:gd name="T5" fmla="*/ 11 h 19"/>
                    <a:gd name="T6" fmla="*/ 10 w 12"/>
                    <a:gd name="T7" fmla="*/ 12 h 19"/>
                    <a:gd name="T8" fmla="*/ 8 w 12"/>
                    <a:gd name="T9" fmla="*/ 17 h 19"/>
                    <a:gd name="T10" fmla="*/ 8 w 12"/>
                    <a:gd name="T11" fmla="*/ 19 h 19"/>
                    <a:gd name="T12" fmla="*/ 9 w 12"/>
                    <a:gd name="T13" fmla="*/ 19 h 19"/>
                    <a:gd name="T14" fmla="*/ 10 w 12"/>
                    <a:gd name="T15" fmla="*/ 18 h 19"/>
                    <a:gd name="T16" fmla="*/ 10 w 12"/>
                    <a:gd name="T17" fmla="*/ 18 h 19"/>
                    <a:gd name="T18" fmla="*/ 12 w 12"/>
                    <a:gd name="T19" fmla="*/ 12 h 19"/>
                    <a:gd name="T20" fmla="*/ 10 w 12"/>
                    <a:gd name="T21" fmla="*/ 9 h 19"/>
                    <a:gd name="T22" fmla="*/ 5 w 12"/>
                    <a:gd name="T23" fmla="*/ 7 h 19"/>
                    <a:gd name="T24" fmla="*/ 3 w 12"/>
                    <a:gd name="T25" fmla="*/ 7 h 19"/>
                    <a:gd name="T26" fmla="*/ 2 w 12"/>
                    <a:gd name="T27" fmla="*/ 5 h 19"/>
                    <a:gd name="T28" fmla="*/ 4 w 12"/>
                    <a:gd name="T29" fmla="*/ 1 h 19"/>
                    <a:gd name="T30" fmla="*/ 3 w 12"/>
                    <a:gd name="T31" fmla="*/ 0 h 19"/>
                    <a:gd name="T32" fmla="*/ 2 w 12"/>
                    <a:gd name="T33" fmla="*/ 0 h 19"/>
                    <a:gd name="T34" fmla="*/ 0 w 12"/>
                    <a:gd name="T35" fmla="*/ 5 h 19"/>
                    <a:gd name="T36" fmla="*/ 2 w 12"/>
                    <a:gd name="T3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9">
                      <a:moveTo>
                        <a:pt x="2" y="8"/>
                      </a:moveTo>
                      <a:cubicBezTo>
                        <a:pt x="4" y="9"/>
                        <a:pt x="6" y="10"/>
                        <a:pt x="8" y="10"/>
                      </a:cubicBezTo>
                      <a:cubicBezTo>
                        <a:pt x="8" y="10"/>
                        <a:pt x="9" y="11"/>
                        <a:pt x="10" y="11"/>
                      </a:cubicBezTo>
                      <a:cubicBezTo>
                        <a:pt x="10" y="11"/>
                        <a:pt x="10" y="12"/>
                        <a:pt x="10" y="12"/>
                      </a:cubicBezTo>
                      <a:cubicBezTo>
                        <a:pt x="10" y="13"/>
                        <a:pt x="10" y="15"/>
                        <a:pt x="8" y="17"/>
                      </a:cubicBezTo>
                      <a:cubicBezTo>
                        <a:pt x="8" y="18"/>
                        <a:pt x="8" y="18"/>
                        <a:pt x="8" y="19"/>
                      </a:cubicBezTo>
                      <a:cubicBezTo>
                        <a:pt x="9" y="19"/>
                        <a:pt x="9" y="19"/>
                        <a:pt x="9" y="19"/>
                      </a:cubicBezTo>
                      <a:cubicBezTo>
                        <a:pt x="10" y="18"/>
                        <a:pt x="10" y="18"/>
                        <a:pt x="10" y="18"/>
                      </a:cubicBezTo>
                      <a:cubicBezTo>
                        <a:pt x="10" y="18"/>
                        <a:pt x="10" y="18"/>
                        <a:pt x="10" y="18"/>
                      </a:cubicBezTo>
                      <a:cubicBezTo>
                        <a:pt x="11" y="16"/>
                        <a:pt x="12" y="14"/>
                        <a:pt x="12" y="12"/>
                      </a:cubicBezTo>
                      <a:cubicBezTo>
                        <a:pt x="12" y="11"/>
                        <a:pt x="11" y="10"/>
                        <a:pt x="10" y="9"/>
                      </a:cubicBezTo>
                      <a:cubicBezTo>
                        <a:pt x="8" y="8"/>
                        <a:pt x="6" y="8"/>
                        <a:pt x="5" y="7"/>
                      </a:cubicBezTo>
                      <a:cubicBezTo>
                        <a:pt x="4" y="7"/>
                        <a:pt x="3" y="7"/>
                        <a:pt x="3" y="7"/>
                      </a:cubicBezTo>
                      <a:cubicBezTo>
                        <a:pt x="2" y="6"/>
                        <a:pt x="2" y="6"/>
                        <a:pt x="2" y="5"/>
                      </a:cubicBezTo>
                      <a:cubicBezTo>
                        <a:pt x="2" y="4"/>
                        <a:pt x="2" y="3"/>
                        <a:pt x="4" y="1"/>
                      </a:cubicBezTo>
                      <a:cubicBezTo>
                        <a:pt x="4" y="1"/>
                        <a:pt x="4" y="0"/>
                        <a:pt x="3" y="0"/>
                      </a:cubicBezTo>
                      <a:cubicBezTo>
                        <a:pt x="3" y="0"/>
                        <a:pt x="2" y="0"/>
                        <a:pt x="2" y="0"/>
                      </a:cubicBezTo>
                      <a:cubicBezTo>
                        <a:pt x="1" y="2"/>
                        <a:pt x="0" y="4"/>
                        <a:pt x="0" y="5"/>
                      </a:cubicBezTo>
                      <a:cubicBezTo>
                        <a:pt x="0" y="7"/>
                        <a:pt x="1" y="8"/>
                        <a:pt x="2" y="8"/>
                      </a:cubicBezTo>
                      <a:close/>
                    </a:path>
                  </a:pathLst>
                </a:custGeom>
                <a:grpFill/>
                <a:ln>
                  <a:noFill/>
                </a:ln>
              </p:spPr>
              <p:txBody>
                <a:bodyPr/>
                <a:lstStyle/>
                <a:p>
                  <a:pPr defTabSz="1218565">
                    <a:defRPr/>
                  </a:pPr>
                  <a:endParaRPr lang="zh-CN" altLang="en-US" sz="2400" kern="0">
                    <a:solidFill>
                      <a:sysClr val="windowText" lastClr="000000"/>
                    </a:solidFill>
                    <a:latin typeface="黑体" panose="02010600030101010101" charset="-122"/>
                    <a:ea typeface="黑体" panose="02010600030101010101" charset="-122"/>
                  </a:endParaRPr>
                </a:p>
              </p:txBody>
            </p:sp>
          </p:grpSp>
          <p:sp>
            <p:nvSpPr>
              <p:cNvPr id="32" name="TextBox 45"/>
              <p:cNvSpPr txBox="1">
                <a:spLocks noChangeArrowheads="1"/>
              </p:cNvSpPr>
              <p:nvPr/>
            </p:nvSpPr>
            <p:spPr bwMode="auto">
              <a:xfrm>
                <a:off x="6361681" y="1969133"/>
                <a:ext cx="377509" cy="282078"/>
              </a:xfrm>
              <a:prstGeom prst="rect">
                <a:avLst/>
              </a:prstGeom>
              <a:noFill/>
              <a:ln w="9525">
                <a:noFill/>
                <a:miter lim="800000"/>
              </a:ln>
            </p:spPr>
            <p:txBody>
              <a:bodyPr wrap="none">
                <a:spAutoFit/>
              </a:bodyPr>
              <a:lstStyle/>
              <a:p>
                <a:pPr algn="l" defTabSz="1218565">
                  <a:defRPr/>
                </a:pPr>
                <a:r>
                  <a:rPr lang="en-US" altLang="zh-CN" sz="1865" kern="0">
                    <a:solidFill>
                      <a:srgbClr val="FFFFFF"/>
                    </a:solidFill>
                    <a:latin typeface="黑体" panose="02010600030101010101" charset="-122"/>
                    <a:ea typeface="黑体" panose="02010600030101010101" charset="-122"/>
                  </a:rPr>
                  <a:t>添加标题</a:t>
                </a:r>
              </a:p>
            </p:txBody>
          </p:sp>
        </p:grpSp>
      </p:grpSp>
      <p:grpSp>
        <p:nvGrpSpPr>
          <p:cNvPr id="33" name="组合 32"/>
          <p:cNvGrpSpPr/>
          <p:nvPr/>
        </p:nvGrpSpPr>
        <p:grpSpPr bwMode="auto">
          <a:xfrm>
            <a:off x="3484827" y="3940808"/>
            <a:ext cx="2700867" cy="858045"/>
            <a:chOff x="2613712" y="3440667"/>
            <a:chExt cx="2025537" cy="643251"/>
          </a:xfrm>
        </p:grpSpPr>
        <p:sp>
          <p:nvSpPr>
            <p:cNvPr id="34" name="Freeform 7"/>
            <p:cNvSpPr/>
            <p:nvPr/>
          </p:nvSpPr>
          <p:spPr bwMode="auto">
            <a:xfrm>
              <a:off x="2613712" y="3440667"/>
              <a:ext cx="2025537" cy="643251"/>
            </a:xfrm>
            <a:custGeom>
              <a:avLst/>
              <a:gdLst>
                <a:gd name="T0" fmla="*/ 2147483647 w 2305"/>
                <a:gd name="T1" fmla="*/ 2147483647 h 732"/>
                <a:gd name="T2" fmla="*/ 0 w 2305"/>
                <a:gd name="T3" fmla="*/ 2147483647 h 732"/>
                <a:gd name="T4" fmla="*/ 2147483647 w 2305"/>
                <a:gd name="T5" fmla="*/ 2147483647 h 732"/>
                <a:gd name="T6" fmla="*/ 0 w 2305"/>
                <a:gd name="T7" fmla="*/ 0 h 732"/>
                <a:gd name="T8" fmla="*/ 2147483647 w 2305"/>
                <a:gd name="T9" fmla="*/ 0 h 732"/>
                <a:gd name="T10" fmla="*/ 2147483647 w 2305"/>
                <a:gd name="T11" fmla="*/ 2147483647 h 732"/>
                <a:gd name="T12" fmla="*/ 2147483647 w 2305"/>
                <a:gd name="T13" fmla="*/ 2147483647 h 732"/>
                <a:gd name="T14" fmla="*/ 0 60000 65536"/>
                <a:gd name="T15" fmla="*/ 0 60000 65536"/>
                <a:gd name="T16" fmla="*/ 0 60000 65536"/>
                <a:gd name="T17" fmla="*/ 0 60000 65536"/>
                <a:gd name="T18" fmla="*/ 0 60000 65536"/>
                <a:gd name="T19" fmla="*/ 0 60000 65536"/>
                <a:gd name="T20" fmla="*/ 0 60000 65536"/>
                <a:gd name="T21" fmla="*/ 0 w 2305"/>
                <a:gd name="T22" fmla="*/ 0 h 732"/>
                <a:gd name="T23" fmla="*/ 2305 w 2305"/>
                <a:gd name="T24" fmla="*/ 732 h 7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5" h="732">
                  <a:moveTo>
                    <a:pt x="1984" y="732"/>
                  </a:moveTo>
                  <a:lnTo>
                    <a:pt x="0" y="732"/>
                  </a:lnTo>
                  <a:lnTo>
                    <a:pt x="321" y="366"/>
                  </a:lnTo>
                  <a:lnTo>
                    <a:pt x="0" y="0"/>
                  </a:lnTo>
                  <a:lnTo>
                    <a:pt x="1984" y="0"/>
                  </a:lnTo>
                  <a:lnTo>
                    <a:pt x="2305" y="366"/>
                  </a:lnTo>
                  <a:lnTo>
                    <a:pt x="1984" y="732"/>
                  </a:lnTo>
                  <a:close/>
                </a:path>
              </a:pathLst>
            </a:custGeom>
            <a:solidFill>
              <a:srgbClr val="633017"/>
            </a:solidFill>
            <a:ln w="9525">
              <a:noFill/>
              <a:round/>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nvGrpSpPr>
            <p:cNvPr id="35" name="组合 54"/>
            <p:cNvGrpSpPr/>
            <p:nvPr/>
          </p:nvGrpSpPr>
          <p:grpSpPr bwMode="auto">
            <a:xfrm>
              <a:off x="2973796" y="3605948"/>
              <a:ext cx="836965" cy="332887"/>
              <a:chOff x="1641394" y="3123021"/>
              <a:chExt cx="836965" cy="332887"/>
            </a:xfrm>
          </p:grpSpPr>
          <p:grpSp>
            <p:nvGrpSpPr>
              <p:cNvPr id="36" name="Group 20"/>
              <p:cNvGrpSpPr>
                <a:grpSpLocks noChangeAspect="1"/>
              </p:cNvGrpSpPr>
              <p:nvPr/>
            </p:nvGrpSpPr>
            <p:grpSpPr bwMode="auto">
              <a:xfrm>
                <a:off x="1641394" y="3123021"/>
                <a:ext cx="433721" cy="332887"/>
                <a:chOff x="1066" y="1895"/>
                <a:chExt cx="314" cy="241"/>
              </a:xfrm>
              <a:solidFill>
                <a:sysClr val="window" lastClr="FFFFFF"/>
              </a:solidFill>
              <a:effectLst>
                <a:outerShdw blurRad="25400" dist="25400" dir="2700000" algn="tl" rotWithShape="0">
                  <a:prstClr val="black">
                    <a:alpha val="40000"/>
                  </a:prstClr>
                </a:outerShdw>
              </a:effectLst>
            </p:grpSpPr>
            <p:sp>
              <p:nvSpPr>
                <p:cNvPr id="37" name="Freeform 21"/>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38" name="Rectangle 22"/>
                <p:cNvSpPr>
                  <a:spLocks noChangeArrowheads="1"/>
                </p:cNvSpPr>
                <p:nvPr/>
              </p:nvSpPr>
              <p:spPr bwMode="auto">
                <a:xfrm>
                  <a:off x="1107" y="1949"/>
                  <a:ext cx="46" cy="154"/>
                </a:xfrm>
                <a:prstGeom prst="rect">
                  <a:avLst/>
                </a:pr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39" name="Rectangle 23"/>
                <p:cNvSpPr>
                  <a:spLocks noChangeArrowheads="1"/>
                </p:cNvSpPr>
                <p:nvPr/>
              </p:nvSpPr>
              <p:spPr bwMode="auto">
                <a:xfrm>
                  <a:off x="1173" y="1895"/>
                  <a:ext cx="46" cy="208"/>
                </a:xfrm>
                <a:prstGeom prst="rect">
                  <a:avLst/>
                </a:pr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40" name="Rectangle 24"/>
                <p:cNvSpPr>
                  <a:spLocks noChangeArrowheads="1"/>
                </p:cNvSpPr>
                <p:nvPr/>
              </p:nvSpPr>
              <p:spPr bwMode="auto">
                <a:xfrm>
                  <a:off x="1235" y="1961"/>
                  <a:ext cx="46" cy="142"/>
                </a:xfrm>
                <a:prstGeom prst="rect">
                  <a:avLst/>
                </a:pr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41" name="Rectangle 25"/>
                <p:cNvSpPr>
                  <a:spLocks noChangeArrowheads="1"/>
                </p:cNvSpPr>
                <p:nvPr/>
              </p:nvSpPr>
              <p:spPr bwMode="auto">
                <a:xfrm>
                  <a:off x="1306" y="2007"/>
                  <a:ext cx="45" cy="96"/>
                </a:xfrm>
                <a:prstGeom prst="rect">
                  <a:avLst/>
                </a:pr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sp>
            <p:nvSpPr>
              <p:cNvPr id="42" name="TextBox 56"/>
              <p:cNvSpPr txBox="1">
                <a:spLocks noChangeArrowheads="1"/>
              </p:cNvSpPr>
              <p:nvPr/>
            </p:nvSpPr>
            <p:spPr bwMode="auto">
              <a:xfrm>
                <a:off x="2051083" y="3157969"/>
                <a:ext cx="427276" cy="281816"/>
              </a:xfrm>
              <a:prstGeom prst="rect">
                <a:avLst/>
              </a:prstGeom>
              <a:noFill/>
              <a:ln w="9525">
                <a:noFill/>
                <a:miter lim="800000"/>
              </a:ln>
            </p:spPr>
            <p:txBody>
              <a:bodyPr wrap="none">
                <a:spAutoFit/>
              </a:bodyPr>
              <a:lstStyle/>
              <a:p>
                <a:pPr marL="0" marR="0" lvl="0" indent="0" algn="l" defTabSz="1218565" eaLnBrk="1" fontAlgn="auto" latinLnBrk="0" hangingPunct="1">
                  <a:lnSpc>
                    <a:spcPct val="100000"/>
                  </a:lnSpc>
                  <a:spcBef>
                    <a:spcPts val="0"/>
                  </a:spcBef>
                  <a:spcAft>
                    <a:spcPts val="0"/>
                  </a:spcAft>
                  <a:buClrTx/>
                  <a:buSzTx/>
                  <a:buFontTx/>
                  <a:buNone/>
                  <a:defRPr/>
                </a:pPr>
                <a:r>
                  <a:rPr kumimoji="0" lang="en-US" altLang="zh-CN" sz="1865"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rPr>
                  <a:t>添加标题</a:t>
                </a:r>
              </a:p>
            </p:txBody>
          </p:sp>
        </p:grpSp>
      </p:grpSp>
      <p:grpSp>
        <p:nvGrpSpPr>
          <p:cNvPr id="43" name="组合 42"/>
          <p:cNvGrpSpPr/>
          <p:nvPr/>
        </p:nvGrpSpPr>
        <p:grpSpPr bwMode="auto">
          <a:xfrm>
            <a:off x="843228" y="3940812"/>
            <a:ext cx="2702984" cy="857249"/>
            <a:chOff x="632405" y="3440667"/>
            <a:chExt cx="2026416" cy="643251"/>
          </a:xfrm>
        </p:grpSpPr>
        <p:sp>
          <p:nvSpPr>
            <p:cNvPr id="44" name="Freeform 6"/>
            <p:cNvSpPr/>
            <p:nvPr/>
          </p:nvSpPr>
          <p:spPr bwMode="auto">
            <a:xfrm>
              <a:off x="632405" y="3440667"/>
              <a:ext cx="2026416" cy="643251"/>
            </a:xfrm>
            <a:custGeom>
              <a:avLst/>
              <a:gdLst>
                <a:gd name="T0" fmla="*/ 2147483647 w 2306"/>
                <a:gd name="T1" fmla="*/ 2147483647 h 732"/>
                <a:gd name="T2" fmla="*/ 0 w 2306"/>
                <a:gd name="T3" fmla="*/ 2147483647 h 732"/>
                <a:gd name="T4" fmla="*/ 2147483647 w 2306"/>
                <a:gd name="T5" fmla="*/ 2147483647 h 732"/>
                <a:gd name="T6" fmla="*/ 0 w 2306"/>
                <a:gd name="T7" fmla="*/ 0 h 732"/>
                <a:gd name="T8" fmla="*/ 2147483647 w 2306"/>
                <a:gd name="T9" fmla="*/ 0 h 732"/>
                <a:gd name="T10" fmla="*/ 2147483647 w 2306"/>
                <a:gd name="T11" fmla="*/ 2147483647 h 732"/>
                <a:gd name="T12" fmla="*/ 2147483647 w 2306"/>
                <a:gd name="T13" fmla="*/ 2147483647 h 732"/>
                <a:gd name="T14" fmla="*/ 0 60000 65536"/>
                <a:gd name="T15" fmla="*/ 0 60000 65536"/>
                <a:gd name="T16" fmla="*/ 0 60000 65536"/>
                <a:gd name="T17" fmla="*/ 0 60000 65536"/>
                <a:gd name="T18" fmla="*/ 0 60000 65536"/>
                <a:gd name="T19" fmla="*/ 0 60000 65536"/>
                <a:gd name="T20" fmla="*/ 0 60000 65536"/>
                <a:gd name="T21" fmla="*/ 0 w 2306"/>
                <a:gd name="T22" fmla="*/ 0 h 732"/>
                <a:gd name="T23" fmla="*/ 2306 w 2306"/>
                <a:gd name="T24" fmla="*/ 732 h 7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6" h="732">
                  <a:moveTo>
                    <a:pt x="1984" y="732"/>
                  </a:moveTo>
                  <a:lnTo>
                    <a:pt x="0" y="732"/>
                  </a:lnTo>
                  <a:lnTo>
                    <a:pt x="321" y="366"/>
                  </a:lnTo>
                  <a:lnTo>
                    <a:pt x="0" y="0"/>
                  </a:lnTo>
                  <a:lnTo>
                    <a:pt x="1984" y="0"/>
                  </a:lnTo>
                  <a:lnTo>
                    <a:pt x="2306" y="366"/>
                  </a:lnTo>
                  <a:lnTo>
                    <a:pt x="1984" y="732"/>
                  </a:lnTo>
                  <a:close/>
                </a:path>
              </a:pathLst>
            </a:custGeom>
            <a:solidFill>
              <a:srgbClr val="627D01"/>
            </a:solidFill>
            <a:ln w="9525">
              <a:noFill/>
              <a:round/>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nvGrpSpPr>
            <p:cNvPr id="45" name="组合 70"/>
            <p:cNvGrpSpPr/>
            <p:nvPr/>
          </p:nvGrpSpPr>
          <p:grpSpPr bwMode="auto">
            <a:xfrm>
              <a:off x="1072594" y="3573700"/>
              <a:ext cx="865556" cy="351799"/>
              <a:chOff x="6008914" y="3093443"/>
              <a:chExt cx="865556" cy="351799"/>
            </a:xfrm>
          </p:grpSpPr>
          <p:grpSp>
            <p:nvGrpSpPr>
              <p:cNvPr id="46" name="Group 14"/>
              <p:cNvGrpSpPr>
                <a:grpSpLocks noChangeAspect="1"/>
              </p:cNvGrpSpPr>
              <p:nvPr/>
            </p:nvGrpSpPr>
            <p:grpSpPr bwMode="auto">
              <a:xfrm>
                <a:off x="6008914" y="3093443"/>
                <a:ext cx="390557" cy="351799"/>
                <a:chOff x="4645" y="1318"/>
                <a:chExt cx="262" cy="236"/>
              </a:xfrm>
              <a:solidFill>
                <a:sysClr val="window" lastClr="FFFFFF"/>
              </a:solidFill>
              <a:effectLst>
                <a:outerShdw blurRad="25400" dist="25400" dir="2700000" algn="tl" rotWithShape="0">
                  <a:prstClr val="black">
                    <a:alpha val="40000"/>
                  </a:prstClr>
                </a:outerShdw>
              </a:effectLst>
            </p:grpSpPr>
            <p:sp>
              <p:nvSpPr>
                <p:cNvPr id="47" name="Freeform 15"/>
                <p:cNvSpPr/>
                <p:nvPr/>
              </p:nvSpPr>
              <p:spPr bwMode="auto">
                <a:xfrm>
                  <a:off x="4645" y="1425"/>
                  <a:ext cx="262" cy="129"/>
                </a:xfrm>
                <a:custGeom>
                  <a:avLst/>
                  <a:gdLst>
                    <a:gd name="T0" fmla="*/ 44 w 71"/>
                    <a:gd name="T1" fmla="*/ 6 h 35"/>
                    <a:gd name="T2" fmla="*/ 42 w 71"/>
                    <a:gd name="T3" fmla="*/ 8 h 35"/>
                    <a:gd name="T4" fmla="*/ 29 w 71"/>
                    <a:gd name="T5" fmla="*/ 8 h 35"/>
                    <a:gd name="T6" fmla="*/ 27 w 71"/>
                    <a:gd name="T7" fmla="*/ 6 h 35"/>
                    <a:gd name="T8" fmla="*/ 27 w 71"/>
                    <a:gd name="T9" fmla="*/ 0 h 35"/>
                    <a:gd name="T10" fmla="*/ 0 w 71"/>
                    <a:gd name="T11" fmla="*/ 0 h 35"/>
                    <a:gd name="T12" fmla="*/ 0 w 71"/>
                    <a:gd name="T13" fmla="*/ 28 h 35"/>
                    <a:gd name="T14" fmla="*/ 7 w 71"/>
                    <a:gd name="T15" fmla="*/ 35 h 35"/>
                    <a:gd name="T16" fmla="*/ 64 w 71"/>
                    <a:gd name="T17" fmla="*/ 35 h 35"/>
                    <a:gd name="T18" fmla="*/ 71 w 71"/>
                    <a:gd name="T19" fmla="*/ 28 h 35"/>
                    <a:gd name="T20" fmla="*/ 71 w 71"/>
                    <a:gd name="T21" fmla="*/ 0 h 35"/>
                    <a:gd name="T22" fmla="*/ 44 w 71"/>
                    <a:gd name="T23" fmla="*/ 0 h 35"/>
                    <a:gd name="T24" fmla="*/ 44 w 71"/>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35">
                      <a:moveTo>
                        <a:pt x="44" y="6"/>
                      </a:moveTo>
                      <a:cubicBezTo>
                        <a:pt x="44" y="7"/>
                        <a:pt x="43" y="8"/>
                        <a:pt x="42" y="8"/>
                      </a:cubicBezTo>
                      <a:cubicBezTo>
                        <a:pt x="29" y="8"/>
                        <a:pt x="29" y="8"/>
                        <a:pt x="29" y="8"/>
                      </a:cubicBezTo>
                      <a:cubicBezTo>
                        <a:pt x="28" y="8"/>
                        <a:pt x="27" y="7"/>
                        <a:pt x="27" y="6"/>
                      </a:cubicBezTo>
                      <a:cubicBezTo>
                        <a:pt x="27" y="0"/>
                        <a:pt x="27" y="0"/>
                        <a:pt x="27" y="0"/>
                      </a:cubicBezTo>
                      <a:cubicBezTo>
                        <a:pt x="0" y="0"/>
                        <a:pt x="0" y="0"/>
                        <a:pt x="0" y="0"/>
                      </a:cubicBezTo>
                      <a:cubicBezTo>
                        <a:pt x="0" y="28"/>
                        <a:pt x="0" y="28"/>
                        <a:pt x="0" y="28"/>
                      </a:cubicBezTo>
                      <a:cubicBezTo>
                        <a:pt x="0" y="31"/>
                        <a:pt x="3" y="35"/>
                        <a:pt x="7" y="35"/>
                      </a:cubicBezTo>
                      <a:cubicBezTo>
                        <a:pt x="64" y="35"/>
                        <a:pt x="64" y="35"/>
                        <a:pt x="64" y="35"/>
                      </a:cubicBezTo>
                      <a:cubicBezTo>
                        <a:pt x="68" y="35"/>
                        <a:pt x="71" y="31"/>
                        <a:pt x="71" y="28"/>
                      </a:cubicBezTo>
                      <a:cubicBezTo>
                        <a:pt x="71" y="0"/>
                        <a:pt x="71" y="0"/>
                        <a:pt x="71" y="0"/>
                      </a:cubicBezTo>
                      <a:cubicBezTo>
                        <a:pt x="44" y="0"/>
                        <a:pt x="44" y="0"/>
                        <a:pt x="44" y="0"/>
                      </a:cubicBezTo>
                      <a:lnTo>
                        <a:pt x="44" y="6"/>
                      </a:lnTo>
                      <a:close/>
                    </a:path>
                  </a:pathLst>
                </a:cu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48" name="Freeform 16"/>
                <p:cNvSpPr>
                  <a:spLocks noEditPoints="1"/>
                </p:cNvSpPr>
                <p:nvPr/>
              </p:nvSpPr>
              <p:spPr bwMode="auto">
                <a:xfrm>
                  <a:off x="4645" y="1318"/>
                  <a:ext cx="262" cy="100"/>
                </a:xfrm>
                <a:custGeom>
                  <a:avLst/>
                  <a:gdLst>
                    <a:gd name="T0" fmla="*/ 64 w 71"/>
                    <a:gd name="T1" fmla="*/ 12 h 27"/>
                    <a:gd name="T2" fmla="*/ 47 w 71"/>
                    <a:gd name="T3" fmla="*/ 12 h 27"/>
                    <a:gd name="T4" fmla="*/ 47 w 71"/>
                    <a:gd name="T5" fmla="*/ 5 h 27"/>
                    <a:gd name="T6" fmla="*/ 43 w 71"/>
                    <a:gd name="T7" fmla="*/ 0 h 27"/>
                    <a:gd name="T8" fmla="*/ 28 w 71"/>
                    <a:gd name="T9" fmla="*/ 0 h 27"/>
                    <a:gd name="T10" fmla="*/ 23 w 71"/>
                    <a:gd name="T11" fmla="*/ 5 h 27"/>
                    <a:gd name="T12" fmla="*/ 23 w 71"/>
                    <a:gd name="T13" fmla="*/ 12 h 27"/>
                    <a:gd name="T14" fmla="*/ 7 w 71"/>
                    <a:gd name="T15" fmla="*/ 12 h 27"/>
                    <a:gd name="T16" fmla="*/ 0 w 71"/>
                    <a:gd name="T17" fmla="*/ 19 h 27"/>
                    <a:gd name="T18" fmla="*/ 0 w 71"/>
                    <a:gd name="T19" fmla="*/ 27 h 27"/>
                    <a:gd name="T20" fmla="*/ 71 w 71"/>
                    <a:gd name="T21" fmla="*/ 27 h 27"/>
                    <a:gd name="T22" fmla="*/ 71 w 71"/>
                    <a:gd name="T23" fmla="*/ 19 h 27"/>
                    <a:gd name="T24" fmla="*/ 64 w 71"/>
                    <a:gd name="T25" fmla="*/ 12 h 27"/>
                    <a:gd name="T26" fmla="*/ 28 w 71"/>
                    <a:gd name="T27" fmla="*/ 5 h 27"/>
                    <a:gd name="T28" fmla="*/ 43 w 71"/>
                    <a:gd name="T29" fmla="*/ 5 h 27"/>
                    <a:gd name="T30" fmla="*/ 43 w 71"/>
                    <a:gd name="T31" fmla="*/ 12 h 27"/>
                    <a:gd name="T32" fmla="*/ 28 w 71"/>
                    <a:gd name="T33" fmla="*/ 12 h 27"/>
                    <a:gd name="T34" fmla="*/ 28 w 71"/>
                    <a:gd name="T35"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27">
                      <a:moveTo>
                        <a:pt x="64" y="12"/>
                      </a:moveTo>
                      <a:cubicBezTo>
                        <a:pt x="47" y="12"/>
                        <a:pt x="47" y="12"/>
                        <a:pt x="47" y="12"/>
                      </a:cubicBezTo>
                      <a:cubicBezTo>
                        <a:pt x="47" y="5"/>
                        <a:pt x="47" y="5"/>
                        <a:pt x="47" y="5"/>
                      </a:cubicBezTo>
                      <a:cubicBezTo>
                        <a:pt x="47" y="2"/>
                        <a:pt x="45" y="0"/>
                        <a:pt x="43" y="0"/>
                      </a:cubicBezTo>
                      <a:cubicBezTo>
                        <a:pt x="28" y="0"/>
                        <a:pt x="28" y="0"/>
                        <a:pt x="28" y="0"/>
                      </a:cubicBezTo>
                      <a:cubicBezTo>
                        <a:pt x="25" y="0"/>
                        <a:pt x="23" y="2"/>
                        <a:pt x="23" y="5"/>
                      </a:cubicBezTo>
                      <a:cubicBezTo>
                        <a:pt x="23" y="12"/>
                        <a:pt x="23" y="12"/>
                        <a:pt x="23" y="12"/>
                      </a:cubicBezTo>
                      <a:cubicBezTo>
                        <a:pt x="7" y="12"/>
                        <a:pt x="7" y="12"/>
                        <a:pt x="7" y="12"/>
                      </a:cubicBezTo>
                      <a:cubicBezTo>
                        <a:pt x="3" y="12"/>
                        <a:pt x="0" y="15"/>
                        <a:pt x="0" y="19"/>
                      </a:cubicBezTo>
                      <a:cubicBezTo>
                        <a:pt x="0" y="27"/>
                        <a:pt x="0" y="27"/>
                        <a:pt x="0" y="27"/>
                      </a:cubicBezTo>
                      <a:cubicBezTo>
                        <a:pt x="71" y="27"/>
                        <a:pt x="71" y="27"/>
                        <a:pt x="71" y="27"/>
                      </a:cubicBezTo>
                      <a:cubicBezTo>
                        <a:pt x="71" y="19"/>
                        <a:pt x="71" y="19"/>
                        <a:pt x="71" y="19"/>
                      </a:cubicBezTo>
                      <a:cubicBezTo>
                        <a:pt x="71" y="15"/>
                        <a:pt x="68" y="12"/>
                        <a:pt x="64" y="12"/>
                      </a:cubicBezTo>
                      <a:close/>
                      <a:moveTo>
                        <a:pt x="28" y="5"/>
                      </a:moveTo>
                      <a:cubicBezTo>
                        <a:pt x="43" y="5"/>
                        <a:pt x="43" y="5"/>
                        <a:pt x="43" y="5"/>
                      </a:cubicBezTo>
                      <a:cubicBezTo>
                        <a:pt x="43" y="12"/>
                        <a:pt x="43" y="12"/>
                        <a:pt x="43" y="12"/>
                      </a:cubicBezTo>
                      <a:cubicBezTo>
                        <a:pt x="28" y="12"/>
                        <a:pt x="28" y="12"/>
                        <a:pt x="28" y="12"/>
                      </a:cubicBezTo>
                      <a:lnTo>
                        <a:pt x="28" y="5"/>
                      </a:lnTo>
                      <a:close/>
                    </a:path>
                  </a:pathLst>
                </a:custGeom>
                <a:grp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sp>
            <p:nvSpPr>
              <p:cNvPr id="49" name="TextBox 72"/>
              <p:cNvSpPr txBox="1">
                <a:spLocks noChangeArrowheads="1"/>
              </p:cNvSpPr>
              <p:nvPr/>
            </p:nvSpPr>
            <p:spPr bwMode="auto">
              <a:xfrm>
                <a:off x="6440255" y="3138015"/>
                <a:ext cx="434215" cy="282078"/>
              </a:xfrm>
              <a:prstGeom prst="rect">
                <a:avLst/>
              </a:prstGeom>
              <a:noFill/>
              <a:ln w="9525">
                <a:noFill/>
                <a:miter lim="800000"/>
              </a:ln>
            </p:spPr>
            <p:txBody>
              <a:bodyPr wrap="none">
                <a:spAutoFit/>
              </a:bodyPr>
              <a:lstStyle/>
              <a:p>
                <a:pPr marL="0" marR="0" lvl="0" indent="0" algn="l" defTabSz="1218565" eaLnBrk="1" fontAlgn="auto" latinLnBrk="0" hangingPunct="1">
                  <a:lnSpc>
                    <a:spcPct val="100000"/>
                  </a:lnSpc>
                  <a:spcBef>
                    <a:spcPts val="0"/>
                  </a:spcBef>
                  <a:spcAft>
                    <a:spcPts val="0"/>
                  </a:spcAft>
                  <a:buClrTx/>
                  <a:buSzTx/>
                  <a:buFontTx/>
                  <a:buNone/>
                  <a:defRPr/>
                </a:pPr>
                <a:r>
                  <a:rPr kumimoji="0" lang="en-US" altLang="zh-CN" sz="1865"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rPr>
                  <a:t>添加标题</a:t>
                </a:r>
              </a:p>
            </p:txBody>
          </p:sp>
        </p:grpSp>
      </p:grpSp>
      <p:sp>
        <p:nvSpPr>
          <p:cNvPr id="50" name="矩形 1"/>
          <p:cNvSpPr>
            <a:spLocks noChangeArrowheads="1"/>
          </p:cNvSpPr>
          <p:nvPr/>
        </p:nvSpPr>
        <p:spPr bwMode="auto">
          <a:xfrm>
            <a:off x="9009328" y="2355427"/>
            <a:ext cx="2175933" cy="1314450"/>
          </a:xfrm>
          <a:prstGeom prst="rect">
            <a:avLst/>
          </a:prstGeom>
          <a:noFill/>
          <a:ln>
            <a:noFill/>
          </a:ln>
        </p:spPr>
        <p:txBody>
          <a:bodyPr>
            <a:spAutoFit/>
          </a:bodyPr>
          <a:lstStyle/>
          <a:p>
            <a:pPr algn="just" defTabSz="1219200">
              <a:defRPr/>
            </a:pPr>
            <a:r>
              <a:rPr lang="zh-CN" altLang="en-US" sz="1335" kern="0"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51" name="矩形 1"/>
          <p:cNvSpPr>
            <a:spLocks noChangeArrowheads="1"/>
          </p:cNvSpPr>
          <p:nvPr/>
        </p:nvSpPr>
        <p:spPr bwMode="auto">
          <a:xfrm>
            <a:off x="6352912" y="2355427"/>
            <a:ext cx="2175933" cy="1314450"/>
          </a:xfrm>
          <a:prstGeom prst="rect">
            <a:avLst/>
          </a:prstGeom>
          <a:noFill/>
          <a:ln>
            <a:noFill/>
          </a:ln>
        </p:spPr>
        <p:txBody>
          <a:bodyPr>
            <a:spAutoFit/>
          </a:bodyPr>
          <a:lstStyle/>
          <a:p>
            <a:pPr algn="just" defTabSz="1219200">
              <a:defRPr/>
            </a:pPr>
            <a:r>
              <a:rPr lang="zh-CN" altLang="en-US" sz="1335" kern="0"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52" name="矩形 1"/>
          <p:cNvSpPr>
            <a:spLocks noChangeArrowheads="1"/>
          </p:cNvSpPr>
          <p:nvPr/>
        </p:nvSpPr>
        <p:spPr bwMode="auto">
          <a:xfrm>
            <a:off x="3696494" y="2355427"/>
            <a:ext cx="2175933" cy="1314450"/>
          </a:xfrm>
          <a:prstGeom prst="rect">
            <a:avLst/>
          </a:prstGeom>
          <a:noFill/>
          <a:ln>
            <a:noFill/>
          </a:ln>
        </p:spPr>
        <p:txBody>
          <a:bodyPr>
            <a:spAutoFit/>
          </a:bodyPr>
          <a:lstStyle/>
          <a:p>
            <a:pPr algn="just" defTabSz="1219200">
              <a:defRPr/>
            </a:pPr>
            <a:r>
              <a:rPr lang="zh-CN" altLang="en-US" sz="1335" kern="0"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53" name="矩形 1"/>
          <p:cNvSpPr>
            <a:spLocks noChangeArrowheads="1"/>
          </p:cNvSpPr>
          <p:nvPr/>
        </p:nvSpPr>
        <p:spPr bwMode="auto">
          <a:xfrm>
            <a:off x="1040078" y="2355427"/>
            <a:ext cx="2175933" cy="1314450"/>
          </a:xfrm>
          <a:prstGeom prst="rect">
            <a:avLst/>
          </a:prstGeom>
          <a:noFill/>
          <a:ln>
            <a:noFill/>
          </a:ln>
        </p:spPr>
        <p:txBody>
          <a:bodyPr>
            <a:spAutoFit/>
          </a:bodyPr>
          <a:lstStyle/>
          <a:p>
            <a:pPr algn="just" defTabSz="1219200">
              <a:defRPr/>
            </a:pPr>
            <a:r>
              <a:rPr lang="zh-CN" altLang="en-US" sz="1335" kern="0"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2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decel="52000" fill="hold" nodeType="withEffect">
                                  <p:stCondLst>
                                    <p:cond delay="3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decel="52000" fill="hold" nodeType="withEffect">
                                  <p:stCondLst>
                                    <p:cond delay="6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0-#ppt_w/2"/>
                                          </p:val>
                                        </p:tav>
                                        <p:tav tm="100000">
                                          <p:val>
                                            <p:strVal val="#ppt_x"/>
                                          </p:val>
                                        </p:tav>
                                      </p:tavLst>
                                    </p:anim>
                                    <p:anim calcmode="lin" valueType="num">
                                      <p:cBhvr additive="base">
                                        <p:cTn id="16" dur="500" fill="hold"/>
                                        <p:tgtEl>
                                          <p:spTgt spid="33"/>
                                        </p:tgtEl>
                                        <p:attrNameLst>
                                          <p:attrName>ppt_y</p:attrName>
                                        </p:attrNameLst>
                                      </p:cBhvr>
                                      <p:tavLst>
                                        <p:tav tm="0">
                                          <p:val>
                                            <p:strVal val="#ppt_y"/>
                                          </p:val>
                                        </p:tav>
                                        <p:tav tm="100000">
                                          <p:val>
                                            <p:strVal val="#ppt_y"/>
                                          </p:val>
                                        </p:tav>
                                      </p:tavLst>
                                    </p:anim>
                                  </p:childTnLst>
                                </p:cTn>
                              </p:par>
                              <p:par>
                                <p:cTn id="17" presetID="2" presetClass="entr" presetSubtype="8" decel="52000" fill="hold" nodeType="withEffect">
                                  <p:stCondLst>
                                    <p:cond delay="90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0-#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4"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400"/>
                                        <p:tgtEl>
                                          <p:spTgt spid="10"/>
                                        </p:tgtEl>
                                      </p:cBhvr>
                                    </p:animEffect>
                                  </p:childTnLst>
                                </p:cTn>
                              </p:par>
                              <p:par>
                                <p:cTn id="25" presetID="22" presetClass="entr" presetSubtype="4" fill="hold" nodeType="withEffect">
                                  <p:stCondLst>
                                    <p:cond delay="20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400"/>
                                        <p:tgtEl>
                                          <p:spTgt spid="9"/>
                                        </p:tgtEl>
                                      </p:cBhvr>
                                    </p:animEffect>
                                  </p:childTnLst>
                                </p:cTn>
                              </p:par>
                              <p:par>
                                <p:cTn id="28" presetID="22" presetClass="entr" presetSubtype="4" fill="hold" nodeType="withEffect">
                                  <p:stCondLst>
                                    <p:cond delay="40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400"/>
                                        <p:tgtEl>
                                          <p:spTgt spid="8"/>
                                        </p:tgtEl>
                                      </p:cBhvr>
                                    </p:animEffect>
                                  </p:childTnLst>
                                </p:cTn>
                              </p:par>
                              <p:par>
                                <p:cTn id="31" presetID="22" presetClass="entr" presetSubtype="4" fill="hold" nodeType="withEffect">
                                  <p:stCondLst>
                                    <p:cond delay="600"/>
                                  </p:stCondLst>
                                  <p:childTnLst>
                                    <p:set>
                                      <p:cBhvr>
                                        <p:cTn id="32" dur="1" fill="hold">
                                          <p:stCondLst>
                                            <p:cond delay="0"/>
                                          </p:stCondLst>
                                        </p:cTn>
                                        <p:tgtEl>
                                          <p:spTgt spid="7"/>
                                        </p:tgtEl>
                                        <p:attrNameLst>
                                          <p:attrName>style.visibility</p:attrName>
                                        </p:attrNameLst>
                                      </p:cBhvr>
                                      <p:to>
                                        <p:strVal val="visible"/>
                                      </p:to>
                                    </p:set>
                                    <p:animEffect transition="in" filter="wipe(down)">
                                      <p:cBhvr>
                                        <p:cTn id="33" dur="400"/>
                                        <p:tgtEl>
                                          <p:spTgt spid="7"/>
                                        </p:tgtEl>
                                      </p:cBhvr>
                                    </p:animEffect>
                                  </p:childTnLst>
                                </p:cTn>
                              </p:par>
                            </p:childTnLst>
                          </p:cTn>
                        </p:par>
                        <p:par>
                          <p:cTn id="34" fill="hold">
                            <p:stCondLst>
                              <p:cond delay="1000"/>
                            </p:stCondLst>
                            <p:childTnLst>
                              <p:par>
                                <p:cTn id="35" presetID="2" presetClass="entr" presetSubtype="2" fill="hold" grpId="0"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300" fill="hold"/>
                                        <p:tgtEl>
                                          <p:spTgt spid="50"/>
                                        </p:tgtEl>
                                        <p:attrNameLst>
                                          <p:attrName>ppt_x</p:attrName>
                                        </p:attrNameLst>
                                      </p:cBhvr>
                                      <p:tavLst>
                                        <p:tav tm="0">
                                          <p:val>
                                            <p:strVal val="1+#ppt_w/2"/>
                                          </p:val>
                                        </p:tav>
                                        <p:tav tm="100000">
                                          <p:val>
                                            <p:strVal val="#ppt_x"/>
                                          </p:val>
                                        </p:tav>
                                      </p:tavLst>
                                    </p:anim>
                                    <p:anim calcmode="lin" valueType="num">
                                      <p:cBhvr additive="base">
                                        <p:cTn id="38" dur="300" fill="hold"/>
                                        <p:tgtEl>
                                          <p:spTgt spid="50"/>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2" presetClass="entr" presetSubtype="2"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300" fill="hold"/>
                                        <p:tgtEl>
                                          <p:spTgt spid="51"/>
                                        </p:tgtEl>
                                        <p:attrNameLst>
                                          <p:attrName>ppt_x</p:attrName>
                                        </p:attrNameLst>
                                      </p:cBhvr>
                                      <p:tavLst>
                                        <p:tav tm="0">
                                          <p:val>
                                            <p:strVal val="1+#ppt_w/2"/>
                                          </p:val>
                                        </p:tav>
                                        <p:tav tm="100000">
                                          <p:val>
                                            <p:strVal val="#ppt_x"/>
                                          </p:val>
                                        </p:tav>
                                      </p:tavLst>
                                    </p:anim>
                                    <p:anim calcmode="lin" valueType="num">
                                      <p:cBhvr additive="base">
                                        <p:cTn id="43" dur="300" fill="hold"/>
                                        <p:tgtEl>
                                          <p:spTgt spid="51"/>
                                        </p:tgtEl>
                                        <p:attrNameLst>
                                          <p:attrName>ppt_y</p:attrName>
                                        </p:attrNameLst>
                                      </p:cBhvr>
                                      <p:tavLst>
                                        <p:tav tm="0">
                                          <p:val>
                                            <p:strVal val="#ppt_y"/>
                                          </p:val>
                                        </p:tav>
                                        <p:tav tm="100000">
                                          <p:val>
                                            <p:strVal val="#ppt_y"/>
                                          </p:val>
                                        </p:tav>
                                      </p:tavLst>
                                    </p:anim>
                                  </p:childTnLst>
                                </p:cTn>
                              </p:par>
                            </p:childTnLst>
                          </p:cTn>
                        </p:par>
                        <p:par>
                          <p:cTn id="44" fill="hold">
                            <p:stCondLst>
                              <p:cond delay="2000"/>
                            </p:stCondLst>
                            <p:childTnLst>
                              <p:par>
                                <p:cTn id="45" presetID="2" presetClass="entr" presetSubtype="2"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300" fill="hold"/>
                                        <p:tgtEl>
                                          <p:spTgt spid="52"/>
                                        </p:tgtEl>
                                        <p:attrNameLst>
                                          <p:attrName>ppt_x</p:attrName>
                                        </p:attrNameLst>
                                      </p:cBhvr>
                                      <p:tavLst>
                                        <p:tav tm="0">
                                          <p:val>
                                            <p:strVal val="1+#ppt_w/2"/>
                                          </p:val>
                                        </p:tav>
                                        <p:tav tm="100000">
                                          <p:val>
                                            <p:strVal val="#ppt_x"/>
                                          </p:val>
                                        </p:tav>
                                      </p:tavLst>
                                    </p:anim>
                                    <p:anim calcmode="lin" valueType="num">
                                      <p:cBhvr additive="base">
                                        <p:cTn id="48" dur="300" fill="hold"/>
                                        <p:tgtEl>
                                          <p:spTgt spid="52"/>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 presetClass="entr" presetSubtype="2" fill="hold" grpId="0" nodeType="afterEffect">
                                  <p:stCondLst>
                                    <p:cond delay="0"/>
                                  </p:stCondLst>
                                  <p:childTnLst>
                                    <p:set>
                                      <p:cBhvr>
                                        <p:cTn id="51" dur="1" fill="hold">
                                          <p:stCondLst>
                                            <p:cond delay="0"/>
                                          </p:stCondLst>
                                        </p:cTn>
                                        <p:tgtEl>
                                          <p:spTgt spid="53"/>
                                        </p:tgtEl>
                                        <p:attrNameLst>
                                          <p:attrName>style.visibility</p:attrName>
                                        </p:attrNameLst>
                                      </p:cBhvr>
                                      <p:to>
                                        <p:strVal val="visible"/>
                                      </p:to>
                                    </p:set>
                                    <p:anim calcmode="lin" valueType="num">
                                      <p:cBhvr additive="base">
                                        <p:cTn id="52" dur="300" fill="hold"/>
                                        <p:tgtEl>
                                          <p:spTgt spid="53"/>
                                        </p:tgtEl>
                                        <p:attrNameLst>
                                          <p:attrName>ppt_x</p:attrName>
                                        </p:attrNameLst>
                                      </p:cBhvr>
                                      <p:tavLst>
                                        <p:tav tm="0">
                                          <p:val>
                                            <p:strVal val="1+#ppt_w/2"/>
                                          </p:val>
                                        </p:tav>
                                        <p:tav tm="100000">
                                          <p:val>
                                            <p:strVal val="#ppt_x"/>
                                          </p:val>
                                        </p:tav>
                                      </p:tavLst>
                                    </p:anim>
                                    <p:anim calcmode="lin" valueType="num">
                                      <p:cBhvr additive="base">
                                        <p:cTn id="53" dur="3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17" name="Freeform 5"/>
          <p:cNvSpPr/>
          <p:nvPr/>
        </p:nvSpPr>
        <p:spPr bwMode="auto">
          <a:xfrm>
            <a:off x="1437258" y="195994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627D01"/>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Freeform 6"/>
          <p:cNvSpPr/>
          <p:nvPr/>
        </p:nvSpPr>
        <p:spPr bwMode="auto">
          <a:xfrm>
            <a:off x="1810394" y="171265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627D01"/>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Freeform 5"/>
          <p:cNvSpPr/>
          <p:nvPr/>
        </p:nvSpPr>
        <p:spPr bwMode="auto">
          <a:xfrm>
            <a:off x="3881574" y="195994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633017"/>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Freeform 6"/>
          <p:cNvSpPr/>
          <p:nvPr/>
        </p:nvSpPr>
        <p:spPr bwMode="auto">
          <a:xfrm>
            <a:off x="4254710" y="171265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633017"/>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Freeform 5"/>
          <p:cNvSpPr/>
          <p:nvPr/>
        </p:nvSpPr>
        <p:spPr bwMode="auto">
          <a:xfrm>
            <a:off x="6325890" y="195994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627D01"/>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Freeform 6"/>
          <p:cNvSpPr/>
          <p:nvPr/>
        </p:nvSpPr>
        <p:spPr bwMode="auto">
          <a:xfrm>
            <a:off x="6699024" y="171265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627D01"/>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Freeform 5"/>
          <p:cNvSpPr/>
          <p:nvPr/>
        </p:nvSpPr>
        <p:spPr bwMode="auto">
          <a:xfrm>
            <a:off x="8770205" y="195994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633017"/>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Freeform 6"/>
          <p:cNvSpPr/>
          <p:nvPr/>
        </p:nvSpPr>
        <p:spPr bwMode="auto">
          <a:xfrm>
            <a:off x="9143341" y="171265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633017"/>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矩形 26"/>
          <p:cNvSpPr/>
          <p:nvPr/>
        </p:nvSpPr>
        <p:spPr>
          <a:xfrm>
            <a:off x="1424338" y="259451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28" name="矩形 27"/>
          <p:cNvSpPr/>
          <p:nvPr/>
        </p:nvSpPr>
        <p:spPr>
          <a:xfrm>
            <a:off x="3875584" y="259451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29" name="矩形 28"/>
          <p:cNvSpPr/>
          <p:nvPr/>
        </p:nvSpPr>
        <p:spPr>
          <a:xfrm>
            <a:off x="6313480" y="259451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30" name="矩形 29"/>
          <p:cNvSpPr/>
          <p:nvPr/>
        </p:nvSpPr>
        <p:spPr>
          <a:xfrm>
            <a:off x="8750963" y="259451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grpSp>
        <p:nvGrpSpPr>
          <p:cNvPr id="31" name="组合 30"/>
          <p:cNvGrpSpPr/>
          <p:nvPr/>
        </p:nvGrpSpPr>
        <p:grpSpPr>
          <a:xfrm>
            <a:off x="2307551" y="1808366"/>
            <a:ext cx="439531" cy="414712"/>
            <a:chOff x="2209761" y="2404368"/>
            <a:chExt cx="439531" cy="414712"/>
          </a:xfrm>
        </p:grpSpPr>
        <p:sp>
          <p:nvSpPr>
            <p:cNvPr id="32" name="Freeform 349"/>
            <p:cNvSpPr/>
            <p:nvPr/>
          </p:nvSpPr>
          <p:spPr bwMode="auto">
            <a:xfrm>
              <a:off x="2224027" y="2404368"/>
              <a:ext cx="425265" cy="268332"/>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Freeform 350"/>
            <p:cNvSpPr/>
            <p:nvPr/>
          </p:nvSpPr>
          <p:spPr bwMode="auto">
            <a:xfrm>
              <a:off x="2209761" y="2617782"/>
              <a:ext cx="386960" cy="201298"/>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Freeform 351"/>
            <p:cNvSpPr>
              <a:spLocks noEditPoints="1"/>
            </p:cNvSpPr>
            <p:nvPr/>
          </p:nvSpPr>
          <p:spPr bwMode="auto">
            <a:xfrm>
              <a:off x="2290866" y="2486646"/>
              <a:ext cx="260514" cy="254065"/>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Freeform 352"/>
            <p:cNvSpPr>
              <a:spLocks noEditPoints="1"/>
            </p:cNvSpPr>
            <p:nvPr/>
          </p:nvSpPr>
          <p:spPr bwMode="auto">
            <a:xfrm>
              <a:off x="2360636" y="2554071"/>
              <a:ext cx="120583" cy="119606"/>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Oval 353"/>
            <p:cNvSpPr>
              <a:spLocks noChangeArrowheads="1"/>
            </p:cNvSpPr>
            <p:nvPr/>
          </p:nvSpPr>
          <p:spPr bwMode="auto">
            <a:xfrm>
              <a:off x="2399527" y="2592767"/>
              <a:ext cx="42800" cy="416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7" name="Freeform 35"/>
          <p:cNvSpPr>
            <a:spLocks noEditPoints="1"/>
          </p:cNvSpPr>
          <p:nvPr/>
        </p:nvSpPr>
        <p:spPr bwMode="auto">
          <a:xfrm>
            <a:off x="4812363" y="1784880"/>
            <a:ext cx="318539" cy="423139"/>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8" name="组合 37"/>
          <p:cNvGrpSpPr/>
          <p:nvPr/>
        </p:nvGrpSpPr>
        <p:grpSpPr>
          <a:xfrm>
            <a:off x="7230049" y="1831103"/>
            <a:ext cx="371800" cy="330383"/>
            <a:chOff x="6007636" y="4287159"/>
            <a:chExt cx="438051" cy="389258"/>
          </a:xfrm>
          <a:solidFill>
            <a:schemeClr val="bg1"/>
          </a:solidFill>
        </p:grpSpPr>
        <p:sp>
          <p:nvSpPr>
            <p:cNvPr id="39"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8" name="组合 47"/>
          <p:cNvGrpSpPr/>
          <p:nvPr/>
        </p:nvGrpSpPr>
        <p:grpSpPr>
          <a:xfrm>
            <a:off x="9680805" y="1774323"/>
            <a:ext cx="352927" cy="475730"/>
            <a:chOff x="3722033" y="3714538"/>
            <a:chExt cx="500321" cy="674410"/>
          </a:xfrm>
          <a:solidFill>
            <a:schemeClr val="bg1"/>
          </a:solidFill>
        </p:grpSpPr>
        <p:sp>
          <p:nvSpPr>
            <p:cNvPr id="49"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0"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2" name="矩形 51"/>
          <p:cNvSpPr/>
          <p:nvPr/>
        </p:nvSpPr>
        <p:spPr>
          <a:xfrm>
            <a:off x="1481862" y="4121823"/>
            <a:ext cx="2090909" cy="1015663"/>
          </a:xfrm>
          <a:prstGeom prst="rect">
            <a:avLst/>
          </a:prstGeom>
        </p:spPr>
        <p:txBody>
          <a:bodyPr wrap="square">
            <a:spAutoFit/>
          </a:bodyPr>
          <a:lstStyle/>
          <a:p>
            <a:r>
              <a:rPr lang="zh-CN" altLang="en-US" sz="1200" dirty="0" smtClean="0">
                <a:solidFill>
                  <a:schemeClr val="tx1"/>
                </a:solidFill>
                <a:latin typeface="黑体" panose="02010600030101010101" charset="-122"/>
                <a:ea typeface="黑体" panose="02010600030101010101" charset="-122"/>
              </a:rPr>
              <a:t>在这里输入您的文字内容或者将您的文字内容复制在</a:t>
            </a:r>
            <a:r>
              <a:rPr lang="zh-CN" altLang="en-US" sz="1200" dirty="0">
                <a:solidFill>
                  <a:schemeClr val="tx1"/>
                </a:solidFill>
                <a:latin typeface="黑体" panose="02010600030101010101" charset="-122"/>
                <a:ea typeface="黑体" panose="02010600030101010101" charset="-122"/>
              </a:rPr>
              <a:t>这里。在这里输入您的文字内容，或者将您的文字内容复制在</a:t>
            </a:r>
            <a:r>
              <a:rPr lang="zh-CN" altLang="en-US" sz="1200" dirty="0" smtClean="0">
                <a:solidFill>
                  <a:schemeClr val="tx1"/>
                </a:solidFill>
                <a:latin typeface="黑体" panose="02010600030101010101" charset="-122"/>
                <a:ea typeface="黑体" panose="02010600030101010101" charset="-122"/>
              </a:rPr>
              <a:t>这里</a:t>
            </a:r>
          </a:p>
        </p:txBody>
      </p:sp>
      <p:sp>
        <p:nvSpPr>
          <p:cNvPr id="53" name="矩形 52"/>
          <p:cNvSpPr/>
          <p:nvPr/>
        </p:nvSpPr>
        <p:spPr>
          <a:xfrm>
            <a:off x="3925802" y="4121823"/>
            <a:ext cx="2090909" cy="1015663"/>
          </a:xfrm>
          <a:prstGeom prst="rect">
            <a:avLst/>
          </a:prstGeom>
        </p:spPr>
        <p:txBody>
          <a:bodyPr wrap="square">
            <a:spAutoFit/>
          </a:bodyPr>
          <a:lstStyle/>
          <a:p>
            <a:r>
              <a:rPr lang="zh-CN" altLang="en-US" sz="1200" dirty="0" smtClean="0">
                <a:solidFill>
                  <a:schemeClr val="tx1"/>
                </a:solidFill>
                <a:latin typeface="黑体" panose="02010600030101010101" charset="-122"/>
                <a:ea typeface="黑体" panose="02010600030101010101" charset="-122"/>
              </a:rPr>
              <a:t>在这里输入您的文字内容或者将您的文字内容复制在</a:t>
            </a:r>
            <a:r>
              <a:rPr lang="zh-CN" altLang="en-US" sz="1200" dirty="0">
                <a:solidFill>
                  <a:schemeClr val="tx1"/>
                </a:solidFill>
                <a:latin typeface="黑体" panose="02010600030101010101" charset="-122"/>
                <a:ea typeface="黑体" panose="02010600030101010101" charset="-122"/>
              </a:rPr>
              <a:t>这里。在这里输入您的文字内容，或者将您的文字内容复制在</a:t>
            </a:r>
            <a:r>
              <a:rPr lang="zh-CN" altLang="en-US" sz="1200" dirty="0" smtClean="0">
                <a:solidFill>
                  <a:schemeClr val="tx1"/>
                </a:solidFill>
                <a:latin typeface="黑体" panose="02010600030101010101" charset="-122"/>
                <a:ea typeface="黑体" panose="02010600030101010101" charset="-122"/>
              </a:rPr>
              <a:t>这里</a:t>
            </a:r>
          </a:p>
        </p:txBody>
      </p:sp>
      <p:sp>
        <p:nvSpPr>
          <p:cNvPr id="54" name="矩形 53"/>
          <p:cNvSpPr/>
          <p:nvPr/>
        </p:nvSpPr>
        <p:spPr>
          <a:xfrm>
            <a:off x="6364973" y="4121823"/>
            <a:ext cx="2090909" cy="1015663"/>
          </a:xfrm>
          <a:prstGeom prst="rect">
            <a:avLst/>
          </a:prstGeom>
        </p:spPr>
        <p:txBody>
          <a:bodyPr wrap="square">
            <a:spAutoFit/>
          </a:bodyPr>
          <a:lstStyle/>
          <a:p>
            <a:r>
              <a:rPr lang="zh-CN" altLang="en-US" sz="1200" dirty="0" smtClean="0">
                <a:solidFill>
                  <a:schemeClr val="tx1"/>
                </a:solidFill>
                <a:latin typeface="黑体" panose="02010600030101010101" charset="-122"/>
                <a:ea typeface="黑体" panose="02010600030101010101" charset="-122"/>
              </a:rPr>
              <a:t>在这里输入您的文字内容或者将您的文字内容复制在</a:t>
            </a:r>
            <a:r>
              <a:rPr lang="zh-CN" altLang="en-US" sz="1200" dirty="0">
                <a:solidFill>
                  <a:schemeClr val="tx1"/>
                </a:solidFill>
                <a:latin typeface="黑体" panose="02010600030101010101" charset="-122"/>
                <a:ea typeface="黑体" panose="02010600030101010101" charset="-122"/>
              </a:rPr>
              <a:t>这里。在这里输入您的文字内容，或者将您的文字内容复制在</a:t>
            </a:r>
            <a:r>
              <a:rPr lang="zh-CN" altLang="en-US" sz="1200" dirty="0" smtClean="0">
                <a:solidFill>
                  <a:schemeClr val="tx1"/>
                </a:solidFill>
                <a:latin typeface="黑体" panose="02010600030101010101" charset="-122"/>
                <a:ea typeface="黑体" panose="02010600030101010101" charset="-122"/>
              </a:rPr>
              <a:t>这里</a:t>
            </a:r>
          </a:p>
        </p:txBody>
      </p:sp>
      <p:sp>
        <p:nvSpPr>
          <p:cNvPr id="55" name="矩形 54"/>
          <p:cNvSpPr/>
          <p:nvPr/>
        </p:nvSpPr>
        <p:spPr>
          <a:xfrm>
            <a:off x="8811427" y="4121823"/>
            <a:ext cx="2090909" cy="1005840"/>
          </a:xfrm>
          <a:prstGeom prst="rect">
            <a:avLst/>
          </a:prstGeom>
        </p:spPr>
        <p:txBody>
          <a:bodyPr wrap="square">
            <a:spAutoFit/>
          </a:bodyPr>
          <a:lstStyle/>
          <a:p>
            <a:r>
              <a:rPr lang="zh-CN" altLang="en-US" sz="1200" dirty="0" smtClean="0">
                <a:solidFill>
                  <a:schemeClr val="tx1"/>
                </a:solidFill>
                <a:latin typeface="黑体" panose="02010600030101010101" charset="-122"/>
                <a:ea typeface="黑体" panose="02010600030101010101" charset="-122"/>
              </a:rPr>
              <a:t>在这里输入您的文字内容或者将您的文字内容复制在</a:t>
            </a:r>
            <a:r>
              <a:rPr lang="zh-CN" altLang="en-US" sz="1200" dirty="0">
                <a:solidFill>
                  <a:schemeClr val="tx1"/>
                </a:solidFill>
                <a:latin typeface="黑体" panose="02010600030101010101" charset="-122"/>
                <a:ea typeface="黑体" panose="02010600030101010101" charset="-122"/>
              </a:rPr>
              <a:t>这里。在这里输入您的文字内容，或者将您的文字内容复制在</a:t>
            </a:r>
            <a:r>
              <a:rPr lang="zh-CN" altLang="en-US" sz="1200" dirty="0" smtClean="0">
                <a:solidFill>
                  <a:schemeClr val="tx1"/>
                </a:solidFill>
                <a:latin typeface="黑体" panose="02010600030101010101" charset="-122"/>
                <a:ea typeface="黑体" panose="02010600030101010101" charset="-122"/>
              </a:rPr>
              <a:t>这里</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25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17"/>
                                        </p:tgtEl>
                                        <p:attrNameLst>
                                          <p:attrName>ppt_w</p:attrName>
                                        </p:attrNameLst>
                                      </p:cBhvr>
                                      <p:tavLst>
                                        <p:tav tm="0">
                                          <p:val>
                                            <p:strVal val="#ppt_w*.05"/>
                                          </p:val>
                                        </p:tav>
                                        <p:tav tm="100000">
                                          <p:val>
                                            <p:strVal val="#ppt_w"/>
                                          </p:val>
                                        </p:tav>
                                      </p:tavLst>
                                    </p:anim>
                                    <p:anim calcmode="lin" valueType="num">
                                      <p:cBhvr>
                                        <p:cTn id="10" dur="500" fill="hold"/>
                                        <p:tgtEl>
                                          <p:spTgt spid="17"/>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17"/>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17"/>
                                        </p:tgtEl>
                                      </p:cBhvr>
                                    </p:animEffect>
                                  </p:childTnLst>
                                </p:cTn>
                              </p:par>
                            </p:childTnLst>
                          </p:cTn>
                        </p:par>
                        <p:par>
                          <p:cTn id="15" fill="hold">
                            <p:stCondLst>
                              <p:cond delay="500"/>
                            </p:stCondLst>
                            <p:childTnLst>
                              <p:par>
                                <p:cTn id="16" presetID="37"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anim calcmode="lin" valueType="num">
                                      <p:cBhvr>
                                        <p:cTn id="19" dur="500" fill="hold"/>
                                        <p:tgtEl>
                                          <p:spTgt spid="2"/>
                                        </p:tgtEl>
                                        <p:attrNameLst>
                                          <p:attrName>ppt_x</p:attrName>
                                        </p:attrNameLst>
                                      </p:cBhvr>
                                      <p:tavLst>
                                        <p:tav tm="0">
                                          <p:val>
                                            <p:strVal val="#ppt_x"/>
                                          </p:val>
                                        </p:tav>
                                        <p:tav tm="100000">
                                          <p:val>
                                            <p:strVal val="#ppt_x"/>
                                          </p:val>
                                        </p:tav>
                                      </p:tavLst>
                                    </p:anim>
                                    <p:anim calcmode="lin" valueType="num">
                                      <p:cBhvr>
                                        <p:cTn id="20" dur="450" decel="100000" fill="hold"/>
                                        <p:tgtEl>
                                          <p:spTgt spid="2"/>
                                        </p:tgtEl>
                                        <p:attrNameLst>
                                          <p:attrName>ppt_y</p:attrName>
                                        </p:attrNameLst>
                                      </p:cBhvr>
                                      <p:tavLst>
                                        <p:tav tm="0">
                                          <p:val>
                                            <p:strVal val="#ppt_y+1"/>
                                          </p:val>
                                        </p:tav>
                                        <p:tav tm="100000">
                                          <p:val>
                                            <p:strVal val="#ppt_y-.03"/>
                                          </p:val>
                                        </p:tav>
                                      </p:tavLst>
                                    </p:anim>
                                    <p:anim calcmode="lin" valueType="num">
                                      <p:cBhvr>
                                        <p:cTn id="21"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up)">
                                      <p:cBhvr>
                                        <p:cTn id="29" dur="500"/>
                                        <p:tgtEl>
                                          <p:spTgt spid="27"/>
                                        </p:tgtEl>
                                      </p:cBhvr>
                                    </p:animEffect>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up)">
                                      <p:cBhvr>
                                        <p:cTn id="33" dur="500"/>
                                        <p:tgtEl>
                                          <p:spTgt spid="52"/>
                                        </p:tgtEl>
                                      </p:cBhvr>
                                    </p:animEffect>
                                  </p:childTnLst>
                                </p:cTn>
                              </p:par>
                            </p:childTnLst>
                          </p:cTn>
                        </p:par>
                        <p:par>
                          <p:cTn id="34" fill="hold">
                            <p:stCondLst>
                              <p:cond delay="2500"/>
                            </p:stCondLst>
                            <p:childTnLst>
                              <p:par>
                                <p:cTn id="35" presetID="25"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25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38" dur="25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39" dur="250" accel="50000" fill="hold">
                                          <p:stCondLst>
                                            <p:cond delay="250"/>
                                          </p:stCondLst>
                                        </p:cTn>
                                        <p:tgtEl>
                                          <p:spTgt spid="20"/>
                                        </p:tgtEl>
                                        <p:attrNameLst>
                                          <p:attrName>ppt_w</p:attrName>
                                        </p:attrNameLst>
                                      </p:cBhvr>
                                      <p:tavLst>
                                        <p:tav tm="0">
                                          <p:val>
                                            <p:strVal val="#ppt_w*.05"/>
                                          </p:val>
                                        </p:tav>
                                        <p:tav tm="100000">
                                          <p:val>
                                            <p:strVal val="#ppt_w"/>
                                          </p:val>
                                        </p:tav>
                                      </p:tavLst>
                                    </p:anim>
                                    <p:anim calcmode="lin" valueType="num">
                                      <p:cBhvr>
                                        <p:cTn id="40" dur="500" fill="hold"/>
                                        <p:tgtEl>
                                          <p:spTgt spid="20"/>
                                        </p:tgtEl>
                                        <p:attrNameLst>
                                          <p:attrName>ppt_h</p:attrName>
                                        </p:attrNameLst>
                                      </p:cBhvr>
                                      <p:tavLst>
                                        <p:tav tm="0">
                                          <p:val>
                                            <p:strVal val="#ppt_h"/>
                                          </p:val>
                                        </p:tav>
                                        <p:tav tm="100000">
                                          <p:val>
                                            <p:strVal val="#ppt_h"/>
                                          </p:val>
                                        </p:tav>
                                      </p:tavLst>
                                    </p:anim>
                                    <p:anim calcmode="lin" valueType="num">
                                      <p:cBhvr>
                                        <p:cTn id="41" dur="25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42" dur="25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43" dur="250" accel="50000" fill="hold">
                                          <p:stCondLst>
                                            <p:cond delay="250"/>
                                          </p:stCondLst>
                                        </p:cTn>
                                        <p:tgtEl>
                                          <p:spTgt spid="20"/>
                                        </p:tgtEl>
                                        <p:attrNameLst>
                                          <p:attrName>ppt_y</p:attrName>
                                        </p:attrNameLst>
                                      </p:cBhvr>
                                      <p:tavLst>
                                        <p:tav tm="0">
                                          <p:val>
                                            <p:strVal val="#ppt_y+.1"/>
                                          </p:val>
                                        </p:tav>
                                        <p:tav tm="100000">
                                          <p:val>
                                            <p:strVal val="#ppt_y"/>
                                          </p:val>
                                        </p:tav>
                                      </p:tavLst>
                                    </p:anim>
                                    <p:animEffect transition="in" filter="fade">
                                      <p:cBhvr>
                                        <p:cTn id="44" dur="500" decel="50000">
                                          <p:stCondLst>
                                            <p:cond delay="0"/>
                                          </p:stCondLst>
                                        </p:cTn>
                                        <p:tgtEl>
                                          <p:spTgt spid="20"/>
                                        </p:tgtEl>
                                      </p:cBhvr>
                                    </p:animEffect>
                                  </p:childTnLst>
                                </p:cTn>
                              </p:par>
                            </p:childTnLst>
                          </p:cTn>
                        </p:par>
                        <p:par>
                          <p:cTn id="45" fill="hold">
                            <p:stCondLst>
                              <p:cond delay="3000"/>
                            </p:stCondLst>
                            <p:childTnLst>
                              <p:par>
                                <p:cTn id="46" presetID="37"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anim calcmode="lin" valueType="num">
                                      <p:cBhvr>
                                        <p:cTn id="49" dur="500" fill="hold"/>
                                        <p:tgtEl>
                                          <p:spTgt spid="22"/>
                                        </p:tgtEl>
                                        <p:attrNameLst>
                                          <p:attrName>ppt_x</p:attrName>
                                        </p:attrNameLst>
                                      </p:cBhvr>
                                      <p:tavLst>
                                        <p:tav tm="0">
                                          <p:val>
                                            <p:strVal val="#ppt_x"/>
                                          </p:val>
                                        </p:tav>
                                        <p:tav tm="100000">
                                          <p:val>
                                            <p:strVal val="#ppt_x"/>
                                          </p:val>
                                        </p:tav>
                                      </p:tavLst>
                                    </p:anim>
                                    <p:anim calcmode="lin" valueType="num">
                                      <p:cBhvr>
                                        <p:cTn id="50" dur="450" decel="100000" fill="hold"/>
                                        <p:tgtEl>
                                          <p:spTgt spid="22"/>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childTnLst>
                          </p:cTn>
                        </p:par>
                        <p:par>
                          <p:cTn id="60" fill="hold">
                            <p:stCondLst>
                              <p:cond delay="4500"/>
                            </p:stCondLst>
                            <p:childTnLst>
                              <p:par>
                                <p:cTn id="61" presetID="22" presetClass="entr" presetSubtype="1"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up)">
                                      <p:cBhvr>
                                        <p:cTn id="63" dur="500"/>
                                        <p:tgtEl>
                                          <p:spTgt spid="53"/>
                                        </p:tgtEl>
                                      </p:cBhvr>
                                    </p:animEffect>
                                  </p:childTnLst>
                                </p:cTn>
                              </p:par>
                            </p:childTnLst>
                          </p:cTn>
                        </p:par>
                        <p:par>
                          <p:cTn id="64" fill="hold">
                            <p:stCondLst>
                              <p:cond delay="5000"/>
                            </p:stCondLst>
                            <p:childTnLst>
                              <p:par>
                                <p:cTn id="65" presetID="25"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25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68" dur="25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69" dur="250" accel="50000" fill="hold">
                                          <p:stCondLst>
                                            <p:cond delay="250"/>
                                          </p:stCondLst>
                                        </p:cTn>
                                        <p:tgtEl>
                                          <p:spTgt spid="23"/>
                                        </p:tgtEl>
                                        <p:attrNameLst>
                                          <p:attrName>ppt_w</p:attrName>
                                        </p:attrNameLst>
                                      </p:cBhvr>
                                      <p:tavLst>
                                        <p:tav tm="0">
                                          <p:val>
                                            <p:strVal val="#ppt_w*.05"/>
                                          </p:val>
                                        </p:tav>
                                        <p:tav tm="100000">
                                          <p:val>
                                            <p:strVal val="#ppt_w"/>
                                          </p:val>
                                        </p:tav>
                                      </p:tavLst>
                                    </p:anim>
                                    <p:anim calcmode="lin" valueType="num">
                                      <p:cBhvr>
                                        <p:cTn id="70" dur="500" fill="hold"/>
                                        <p:tgtEl>
                                          <p:spTgt spid="23"/>
                                        </p:tgtEl>
                                        <p:attrNameLst>
                                          <p:attrName>ppt_h</p:attrName>
                                        </p:attrNameLst>
                                      </p:cBhvr>
                                      <p:tavLst>
                                        <p:tav tm="0">
                                          <p:val>
                                            <p:strVal val="#ppt_h"/>
                                          </p:val>
                                        </p:tav>
                                        <p:tav tm="100000">
                                          <p:val>
                                            <p:strVal val="#ppt_h"/>
                                          </p:val>
                                        </p:tav>
                                      </p:tavLst>
                                    </p:anim>
                                    <p:anim calcmode="lin" valueType="num">
                                      <p:cBhvr>
                                        <p:cTn id="71" dur="25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72" dur="25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73" dur="250" accel="50000" fill="hold">
                                          <p:stCondLst>
                                            <p:cond delay="250"/>
                                          </p:stCondLst>
                                        </p:cTn>
                                        <p:tgtEl>
                                          <p:spTgt spid="23"/>
                                        </p:tgtEl>
                                        <p:attrNameLst>
                                          <p:attrName>ppt_y</p:attrName>
                                        </p:attrNameLst>
                                      </p:cBhvr>
                                      <p:tavLst>
                                        <p:tav tm="0">
                                          <p:val>
                                            <p:strVal val="#ppt_y+.1"/>
                                          </p:val>
                                        </p:tav>
                                        <p:tav tm="100000">
                                          <p:val>
                                            <p:strVal val="#ppt_y"/>
                                          </p:val>
                                        </p:tav>
                                      </p:tavLst>
                                    </p:anim>
                                    <p:animEffect transition="in" filter="fade">
                                      <p:cBhvr>
                                        <p:cTn id="74" dur="500" decel="50000">
                                          <p:stCondLst>
                                            <p:cond delay="0"/>
                                          </p:stCondLst>
                                        </p:cTn>
                                        <p:tgtEl>
                                          <p:spTgt spid="23"/>
                                        </p:tgtEl>
                                      </p:cBhvr>
                                    </p:animEffect>
                                  </p:childTnLst>
                                </p:cTn>
                              </p:par>
                            </p:childTnLst>
                          </p:cTn>
                        </p:par>
                        <p:par>
                          <p:cTn id="75" fill="hold">
                            <p:stCondLst>
                              <p:cond delay="5500"/>
                            </p:stCondLst>
                            <p:childTnLst>
                              <p:par>
                                <p:cTn id="76" presetID="37" presetClass="entr" presetSubtype="0"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anim calcmode="lin" valueType="num">
                                      <p:cBhvr>
                                        <p:cTn id="79" dur="500" fill="hold"/>
                                        <p:tgtEl>
                                          <p:spTgt spid="24"/>
                                        </p:tgtEl>
                                        <p:attrNameLst>
                                          <p:attrName>ppt_x</p:attrName>
                                        </p:attrNameLst>
                                      </p:cBhvr>
                                      <p:tavLst>
                                        <p:tav tm="0">
                                          <p:val>
                                            <p:strVal val="#ppt_x"/>
                                          </p:val>
                                        </p:tav>
                                        <p:tav tm="100000">
                                          <p:val>
                                            <p:strVal val="#ppt_x"/>
                                          </p:val>
                                        </p:tav>
                                      </p:tavLst>
                                    </p:anim>
                                    <p:anim calcmode="lin" valueType="num">
                                      <p:cBhvr>
                                        <p:cTn id="80" dur="450" decel="100000" fill="hold"/>
                                        <p:tgtEl>
                                          <p:spTgt spid="24"/>
                                        </p:tgtEl>
                                        <p:attrNameLst>
                                          <p:attrName>ppt_y</p:attrName>
                                        </p:attrNameLst>
                                      </p:cBhvr>
                                      <p:tavLst>
                                        <p:tav tm="0">
                                          <p:val>
                                            <p:strVal val="#ppt_y+1"/>
                                          </p:val>
                                        </p:tav>
                                        <p:tav tm="100000">
                                          <p:val>
                                            <p:strVal val="#ppt_y-.03"/>
                                          </p:val>
                                        </p:tav>
                                      </p:tavLst>
                                    </p:anim>
                                    <p:anim calcmode="lin" valueType="num">
                                      <p:cBhvr>
                                        <p:cTn id="81"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par>
                          <p:cTn id="82" fill="hold">
                            <p:stCondLst>
                              <p:cond delay="6000"/>
                            </p:stCondLst>
                            <p:childTnLst>
                              <p:par>
                                <p:cTn id="83" presetID="10" presetClass="entr" presetSubtype="0" fill="hold"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500"/>
                                        <p:tgtEl>
                                          <p:spTgt spid="38"/>
                                        </p:tgtEl>
                                      </p:cBhvr>
                                    </p:animEffect>
                                  </p:childTnLst>
                                </p:cTn>
                              </p:par>
                            </p:childTnLst>
                          </p:cTn>
                        </p:par>
                        <p:par>
                          <p:cTn id="86" fill="hold">
                            <p:stCondLst>
                              <p:cond delay="6500"/>
                            </p:stCondLst>
                            <p:childTnLst>
                              <p:par>
                                <p:cTn id="87" presetID="22" presetClass="entr" presetSubtype="1"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wipe(up)">
                                      <p:cBhvr>
                                        <p:cTn id="93" dur="500"/>
                                        <p:tgtEl>
                                          <p:spTgt spid="54"/>
                                        </p:tgtEl>
                                      </p:cBhvr>
                                    </p:animEffect>
                                  </p:childTnLst>
                                </p:cTn>
                              </p:par>
                            </p:childTnLst>
                          </p:cTn>
                        </p:par>
                        <p:par>
                          <p:cTn id="94" fill="hold">
                            <p:stCondLst>
                              <p:cond delay="7500"/>
                            </p:stCondLst>
                            <p:childTnLst>
                              <p:par>
                                <p:cTn id="95" presetID="25" presetClass="entr" presetSubtype="0"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p:cTn id="97" dur="25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98" dur="25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99" dur="250" accel="50000" fill="hold">
                                          <p:stCondLst>
                                            <p:cond delay="250"/>
                                          </p:stCondLst>
                                        </p:cTn>
                                        <p:tgtEl>
                                          <p:spTgt spid="25"/>
                                        </p:tgtEl>
                                        <p:attrNameLst>
                                          <p:attrName>ppt_w</p:attrName>
                                        </p:attrNameLst>
                                      </p:cBhvr>
                                      <p:tavLst>
                                        <p:tav tm="0">
                                          <p:val>
                                            <p:strVal val="#ppt_w*.05"/>
                                          </p:val>
                                        </p:tav>
                                        <p:tav tm="100000">
                                          <p:val>
                                            <p:strVal val="#ppt_w"/>
                                          </p:val>
                                        </p:tav>
                                      </p:tavLst>
                                    </p:anim>
                                    <p:anim calcmode="lin" valueType="num">
                                      <p:cBhvr>
                                        <p:cTn id="100" dur="500" fill="hold"/>
                                        <p:tgtEl>
                                          <p:spTgt spid="25"/>
                                        </p:tgtEl>
                                        <p:attrNameLst>
                                          <p:attrName>ppt_h</p:attrName>
                                        </p:attrNameLst>
                                      </p:cBhvr>
                                      <p:tavLst>
                                        <p:tav tm="0">
                                          <p:val>
                                            <p:strVal val="#ppt_h"/>
                                          </p:val>
                                        </p:tav>
                                        <p:tav tm="100000">
                                          <p:val>
                                            <p:strVal val="#ppt_h"/>
                                          </p:val>
                                        </p:tav>
                                      </p:tavLst>
                                    </p:anim>
                                    <p:anim calcmode="lin" valueType="num">
                                      <p:cBhvr>
                                        <p:cTn id="101" dur="25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102" dur="25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103" dur="250" accel="50000" fill="hold">
                                          <p:stCondLst>
                                            <p:cond delay="250"/>
                                          </p:stCondLst>
                                        </p:cTn>
                                        <p:tgtEl>
                                          <p:spTgt spid="25"/>
                                        </p:tgtEl>
                                        <p:attrNameLst>
                                          <p:attrName>ppt_y</p:attrName>
                                        </p:attrNameLst>
                                      </p:cBhvr>
                                      <p:tavLst>
                                        <p:tav tm="0">
                                          <p:val>
                                            <p:strVal val="#ppt_y+.1"/>
                                          </p:val>
                                        </p:tav>
                                        <p:tav tm="100000">
                                          <p:val>
                                            <p:strVal val="#ppt_y"/>
                                          </p:val>
                                        </p:tav>
                                      </p:tavLst>
                                    </p:anim>
                                    <p:animEffect transition="in" filter="fade">
                                      <p:cBhvr>
                                        <p:cTn id="104" dur="500" decel="50000">
                                          <p:stCondLst>
                                            <p:cond delay="0"/>
                                          </p:stCondLst>
                                        </p:cTn>
                                        <p:tgtEl>
                                          <p:spTgt spid="25"/>
                                        </p:tgtEl>
                                      </p:cBhvr>
                                    </p:animEffect>
                                  </p:childTnLst>
                                </p:cTn>
                              </p:par>
                            </p:childTnLst>
                          </p:cTn>
                        </p:par>
                        <p:par>
                          <p:cTn id="105" fill="hold">
                            <p:stCondLst>
                              <p:cond delay="8000"/>
                            </p:stCondLst>
                            <p:childTnLst>
                              <p:par>
                                <p:cTn id="106" presetID="37" presetClass="entr" presetSubtype="0" fill="hold" grpId="0" nodeType="after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500"/>
                                        <p:tgtEl>
                                          <p:spTgt spid="26"/>
                                        </p:tgtEl>
                                      </p:cBhvr>
                                    </p:animEffect>
                                    <p:anim calcmode="lin" valueType="num">
                                      <p:cBhvr>
                                        <p:cTn id="109" dur="500" fill="hold"/>
                                        <p:tgtEl>
                                          <p:spTgt spid="26"/>
                                        </p:tgtEl>
                                        <p:attrNameLst>
                                          <p:attrName>ppt_x</p:attrName>
                                        </p:attrNameLst>
                                      </p:cBhvr>
                                      <p:tavLst>
                                        <p:tav tm="0">
                                          <p:val>
                                            <p:strVal val="#ppt_x"/>
                                          </p:val>
                                        </p:tav>
                                        <p:tav tm="100000">
                                          <p:val>
                                            <p:strVal val="#ppt_x"/>
                                          </p:val>
                                        </p:tav>
                                      </p:tavLst>
                                    </p:anim>
                                    <p:anim calcmode="lin" valueType="num">
                                      <p:cBhvr>
                                        <p:cTn id="110" dur="450" decel="100000" fill="hold"/>
                                        <p:tgtEl>
                                          <p:spTgt spid="26"/>
                                        </p:tgtEl>
                                        <p:attrNameLst>
                                          <p:attrName>ppt_y</p:attrName>
                                        </p:attrNameLst>
                                      </p:cBhvr>
                                      <p:tavLst>
                                        <p:tav tm="0">
                                          <p:val>
                                            <p:strVal val="#ppt_y+1"/>
                                          </p:val>
                                        </p:tav>
                                        <p:tav tm="100000">
                                          <p:val>
                                            <p:strVal val="#ppt_y-.03"/>
                                          </p:val>
                                        </p:tav>
                                      </p:tavLst>
                                    </p:anim>
                                    <p:anim calcmode="lin" valueType="num">
                                      <p:cBhvr>
                                        <p:cTn id="111"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childTnLst>
                          </p:cTn>
                        </p:par>
                        <p:par>
                          <p:cTn id="112" fill="hold">
                            <p:stCondLst>
                              <p:cond delay="8500"/>
                            </p:stCondLst>
                            <p:childTnLst>
                              <p:par>
                                <p:cTn id="113" presetID="10" presetClass="entr" presetSubtype="0"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9000"/>
                            </p:stCondLst>
                            <p:childTnLst>
                              <p:par>
                                <p:cTn id="117" presetID="22" presetClass="entr" presetSubtype="1" fill="hold" grpId="0" nodeType="afterEffect">
                                  <p:stCondLst>
                                    <p:cond delay="0"/>
                                  </p:stCondLst>
                                  <p:childTnLst>
                                    <p:set>
                                      <p:cBhvr>
                                        <p:cTn id="118" dur="1" fill="hold">
                                          <p:stCondLst>
                                            <p:cond delay="0"/>
                                          </p:stCondLst>
                                        </p:cTn>
                                        <p:tgtEl>
                                          <p:spTgt spid="30"/>
                                        </p:tgtEl>
                                        <p:attrNameLst>
                                          <p:attrName>style.visibility</p:attrName>
                                        </p:attrNameLst>
                                      </p:cBhvr>
                                      <p:to>
                                        <p:strVal val="visible"/>
                                      </p:to>
                                    </p:set>
                                    <p:animEffect transition="in" filter="wipe(up)">
                                      <p:cBhvr>
                                        <p:cTn id="119" dur="500"/>
                                        <p:tgtEl>
                                          <p:spTgt spid="30"/>
                                        </p:tgtEl>
                                      </p:cBhvr>
                                    </p:animEffect>
                                  </p:childTnLst>
                                </p:cTn>
                              </p:par>
                            </p:childTnLst>
                          </p:cTn>
                        </p:par>
                        <p:par>
                          <p:cTn id="120" fill="hold">
                            <p:stCondLst>
                              <p:cond delay="9500"/>
                            </p:stCondLst>
                            <p:childTnLst>
                              <p:par>
                                <p:cTn id="121" presetID="22" presetClass="entr" presetSubtype="1" fill="hold" grpId="0" nodeType="afterEffect">
                                  <p:stCondLst>
                                    <p:cond delay="0"/>
                                  </p:stCondLst>
                                  <p:childTnLst>
                                    <p:set>
                                      <p:cBhvr>
                                        <p:cTn id="122" dur="1" fill="hold">
                                          <p:stCondLst>
                                            <p:cond delay="0"/>
                                          </p:stCondLst>
                                        </p:cTn>
                                        <p:tgtEl>
                                          <p:spTgt spid="55"/>
                                        </p:tgtEl>
                                        <p:attrNameLst>
                                          <p:attrName>style.visibility</p:attrName>
                                        </p:attrNameLst>
                                      </p:cBhvr>
                                      <p:to>
                                        <p:strVal val="visible"/>
                                      </p:to>
                                    </p:set>
                                    <p:animEffect transition="in" filter="wipe(up)">
                                      <p:cBhvr>
                                        <p:cTn id="12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2" grpId="0" bldLvl="0" animBg="1"/>
      <p:bldP spid="20" grpId="0" bldLvl="0" animBg="1"/>
      <p:bldP spid="22" grpId="0" bldLvl="0" animBg="1"/>
      <p:bldP spid="23" grpId="0" bldLvl="0" animBg="1"/>
      <p:bldP spid="24" grpId="0" bldLvl="0" animBg="1"/>
      <p:bldP spid="25" grpId="0" bldLvl="0" animBg="1"/>
      <p:bldP spid="26" grpId="0" bldLvl="0" animBg="1"/>
      <p:bldP spid="27" grpId="0"/>
      <p:bldP spid="28" grpId="0"/>
      <p:bldP spid="29" grpId="0"/>
      <p:bldP spid="30" grpId="0"/>
      <p:bldP spid="37" grpId="0" bldLvl="0" animBg="1"/>
      <p:bldP spid="52" grpId="0"/>
      <p:bldP spid="53" grpId="0"/>
      <p:bldP spid="54" grpId="0"/>
      <p:bldP spid="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descr="5a3f4b0cdfdd0972e9d53f64c5a2adc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02740" y="2684780"/>
            <a:ext cx="1687195" cy="1487805"/>
          </a:xfrm>
          <a:prstGeom prst="rect">
            <a:avLst/>
          </a:prstGeom>
        </p:spPr>
      </p:pic>
      <p:pic>
        <p:nvPicPr>
          <p:cNvPr id="21" name="图片 20" descr="e08a51d62a58a9736a3f354f7b94c28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01785" y="2670810"/>
            <a:ext cx="1526540" cy="1017905"/>
          </a:xfrm>
          <a:prstGeom prst="rect">
            <a:avLst/>
          </a:prstGeom>
        </p:spPr>
      </p:pic>
      <p:pic>
        <p:nvPicPr>
          <p:cNvPr id="22" name="图片 21" descr="807a03fddfa834223d1e5a602652e0d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12890" y="2531110"/>
            <a:ext cx="1777365" cy="1506855"/>
          </a:xfrm>
          <a:prstGeom prst="rect">
            <a:avLst/>
          </a:prstGeom>
        </p:spPr>
      </p:pic>
      <p:pic>
        <p:nvPicPr>
          <p:cNvPr id="24" name="图片 23" descr="205f5ee6c3f7be966e83734df22956ae"/>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74795" y="2684780"/>
            <a:ext cx="1856105" cy="1238250"/>
          </a:xfrm>
          <a:prstGeom prst="rect">
            <a:avLst/>
          </a:prstGeom>
        </p:spPr>
      </p:pic>
      <p:sp>
        <p:nvSpPr>
          <p:cNvPr id="5126" name="Text Box 6"/>
          <p:cNvSpPr txBox="1">
            <a:spLocks noChangeArrowheads="1"/>
          </p:cNvSpPr>
          <p:nvPr/>
        </p:nvSpPr>
        <p:spPr bwMode="auto">
          <a:xfrm>
            <a:off x="5045075" y="633730"/>
            <a:ext cx="2294890" cy="985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b="1">
                <a:solidFill>
                  <a:schemeClr val="tx1"/>
                </a:solidFill>
                <a:latin typeface="黑体" panose="02010600030101010101" charset="-122"/>
                <a:ea typeface="黑体" panose="02010600030101010101" charset="-122"/>
              </a:rPr>
              <a:t>目 录</a:t>
            </a:r>
          </a:p>
          <a:p>
            <a:pPr algn="ctr" eaLnBrk="1" hangingPunct="1">
              <a:spcBef>
                <a:spcPct val="0"/>
              </a:spcBef>
              <a:buFontTx/>
              <a:buNone/>
            </a:pPr>
            <a:r>
              <a:rPr lang="zh-CN" altLang="zh-CN" sz="2665" b="1">
                <a:solidFill>
                  <a:schemeClr val="tx1"/>
                </a:solidFill>
              </a:rPr>
              <a:t>CONTENTS</a:t>
            </a:r>
          </a:p>
        </p:txBody>
      </p:sp>
      <p:sp>
        <p:nvSpPr>
          <p:cNvPr id="5127" name="Text Box 7"/>
          <p:cNvSpPr txBox="1">
            <a:spLocks noChangeArrowheads="1"/>
          </p:cNvSpPr>
          <p:nvPr/>
        </p:nvSpPr>
        <p:spPr bwMode="auto">
          <a:xfrm>
            <a:off x="4949050" y="1565918"/>
            <a:ext cx="2544445"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065">
                <a:solidFill>
                  <a:schemeClr val="tx1"/>
                </a:solidFill>
              </a:rPr>
              <a:t>This is a good space for a short subtitle</a:t>
            </a:r>
          </a:p>
        </p:txBody>
      </p:sp>
      <p:sp>
        <p:nvSpPr>
          <p:cNvPr id="5129" name="Rectangle 9"/>
          <p:cNvSpPr>
            <a:spLocks noChangeArrowheads="1"/>
          </p:cNvSpPr>
          <p:nvPr/>
        </p:nvSpPr>
        <p:spPr bwMode="auto">
          <a:xfrm>
            <a:off x="1560531" y="2811986"/>
            <a:ext cx="1729486" cy="195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r>
              <a:rPr lang="en-US" altLang="zh-CN" sz="1600" b="1">
                <a:solidFill>
                  <a:schemeClr val="tx1"/>
                </a:solidFill>
                <a:ea typeface="微软雅黑" panose="020B0503020204020204" charset="-122"/>
              </a:rPr>
              <a:t>01.</a:t>
            </a:r>
            <a:r>
              <a:rPr lang="zh-CN" altLang="en-US" sz="1600" b="1">
                <a:solidFill>
                  <a:schemeClr val="tx1"/>
                </a:solidFill>
                <a:ea typeface="微软雅黑" panose="020B0503020204020204" charset="-122"/>
              </a:rPr>
              <a:t>添加标题</a:t>
            </a:r>
          </a:p>
          <a:p>
            <a:pPr algn="ctr" eaLnBrk="1" hangingPunct="1">
              <a:spcBef>
                <a:spcPct val="0"/>
              </a:spcBef>
              <a:buFontTx/>
              <a:buNone/>
            </a:pPr>
            <a:r>
              <a:rPr lang="en-US" altLang="zh-CN" sz="1065">
                <a:solidFill>
                  <a:schemeClr val="tx1"/>
                </a:solidFill>
              </a:rPr>
              <a:t>We have many PowerPoint </a:t>
            </a:r>
            <a:r>
              <a:rPr lang="zh-CN" altLang="en-US" sz="1065">
                <a:solidFill>
                  <a:schemeClr val="tx1"/>
                </a:solidFill>
              </a:rPr>
              <a:t>templates</a:t>
            </a:r>
            <a:r>
              <a:rPr lang="en-US" altLang="zh-CN" sz="1065">
                <a:solidFill>
                  <a:schemeClr val="tx1"/>
                </a:solidFill>
              </a:rPr>
              <a:t> that has been specifically designed</a:t>
            </a:r>
            <a:r>
              <a:rPr lang="zh-CN" altLang="en-US" sz="1065">
                <a:solidFill>
                  <a:schemeClr val="tx1"/>
                </a:solidFill>
              </a:rPr>
              <a:t>.</a:t>
            </a:r>
          </a:p>
        </p:txBody>
      </p:sp>
      <p:sp>
        <p:nvSpPr>
          <p:cNvPr id="5133" name="Line 13"/>
          <p:cNvSpPr>
            <a:spLocks noChangeShapeType="1"/>
          </p:cNvSpPr>
          <p:nvPr/>
        </p:nvSpPr>
        <p:spPr bwMode="auto">
          <a:xfrm>
            <a:off x="1949188" y="3887339"/>
            <a:ext cx="961061" cy="0"/>
          </a:xfrm>
          <a:prstGeom prst="line">
            <a:avLst/>
          </a:prstGeom>
          <a:noFill/>
          <a:ln w="6350">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0"/>
          </a:p>
        </p:txBody>
      </p:sp>
      <p:sp>
        <p:nvSpPr>
          <p:cNvPr id="7" name="Rectangle 9"/>
          <p:cNvSpPr>
            <a:spLocks noChangeArrowheads="1"/>
          </p:cNvSpPr>
          <p:nvPr/>
        </p:nvSpPr>
        <p:spPr bwMode="auto">
          <a:xfrm>
            <a:off x="4105611" y="2811986"/>
            <a:ext cx="1729486" cy="195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r>
              <a:rPr lang="en-US" altLang="zh-CN" sz="1600" b="1">
                <a:solidFill>
                  <a:schemeClr val="tx1"/>
                </a:solidFill>
                <a:ea typeface="微软雅黑" panose="020B0503020204020204" charset="-122"/>
              </a:rPr>
              <a:t>02.</a:t>
            </a:r>
            <a:r>
              <a:rPr lang="zh-CN" altLang="en-US" sz="1600" b="1">
                <a:solidFill>
                  <a:schemeClr val="tx1"/>
                </a:solidFill>
                <a:ea typeface="微软雅黑" panose="020B0503020204020204" charset="-122"/>
              </a:rPr>
              <a:t>添加标题</a:t>
            </a:r>
          </a:p>
          <a:p>
            <a:pPr algn="ctr" eaLnBrk="1" hangingPunct="1">
              <a:spcBef>
                <a:spcPct val="0"/>
              </a:spcBef>
              <a:buFontTx/>
              <a:buNone/>
            </a:pPr>
            <a:r>
              <a:rPr lang="en-US" altLang="zh-CN" sz="1065">
                <a:solidFill>
                  <a:schemeClr val="tx1"/>
                </a:solidFill>
              </a:rPr>
              <a:t>We have many PowerPoint </a:t>
            </a:r>
            <a:r>
              <a:rPr lang="zh-CN" altLang="en-US" sz="1065">
                <a:solidFill>
                  <a:schemeClr val="tx1"/>
                </a:solidFill>
              </a:rPr>
              <a:t>templates</a:t>
            </a:r>
            <a:r>
              <a:rPr lang="en-US" altLang="zh-CN" sz="1065">
                <a:solidFill>
                  <a:schemeClr val="tx1"/>
                </a:solidFill>
              </a:rPr>
              <a:t> that has been specifically designed</a:t>
            </a:r>
            <a:r>
              <a:rPr lang="zh-CN" altLang="en-US" sz="1065">
                <a:solidFill>
                  <a:schemeClr val="tx1"/>
                </a:solidFill>
              </a:rPr>
              <a:t>.</a:t>
            </a:r>
          </a:p>
        </p:txBody>
      </p:sp>
      <p:sp>
        <p:nvSpPr>
          <p:cNvPr id="8" name="Line 13"/>
          <p:cNvSpPr>
            <a:spLocks noChangeShapeType="1"/>
          </p:cNvSpPr>
          <p:nvPr/>
        </p:nvSpPr>
        <p:spPr bwMode="auto">
          <a:xfrm>
            <a:off x="4508238" y="3887339"/>
            <a:ext cx="961061" cy="0"/>
          </a:xfrm>
          <a:prstGeom prst="line">
            <a:avLst/>
          </a:prstGeom>
          <a:noFill/>
          <a:ln w="6350">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0"/>
          </a:p>
        </p:txBody>
      </p:sp>
      <p:sp>
        <p:nvSpPr>
          <p:cNvPr id="11" name="Rectangle 9"/>
          <p:cNvSpPr>
            <a:spLocks noChangeArrowheads="1"/>
          </p:cNvSpPr>
          <p:nvPr/>
        </p:nvSpPr>
        <p:spPr bwMode="auto">
          <a:xfrm>
            <a:off x="6603701" y="2782776"/>
            <a:ext cx="1729486" cy="195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r>
              <a:rPr lang="en-US" altLang="zh-CN" sz="1600" b="1">
                <a:solidFill>
                  <a:schemeClr val="tx1"/>
                </a:solidFill>
                <a:ea typeface="微软雅黑" panose="020B0503020204020204" charset="-122"/>
              </a:rPr>
              <a:t>03.</a:t>
            </a:r>
            <a:r>
              <a:rPr lang="zh-CN" altLang="en-US" sz="1600" b="1">
                <a:solidFill>
                  <a:schemeClr val="tx1"/>
                </a:solidFill>
                <a:ea typeface="微软雅黑" panose="020B0503020204020204" charset="-122"/>
              </a:rPr>
              <a:t>添加标题</a:t>
            </a:r>
          </a:p>
          <a:p>
            <a:pPr algn="ctr" eaLnBrk="1" hangingPunct="1">
              <a:spcBef>
                <a:spcPct val="0"/>
              </a:spcBef>
              <a:buFontTx/>
              <a:buNone/>
            </a:pPr>
            <a:r>
              <a:rPr lang="en-US" altLang="zh-CN" sz="1065">
                <a:solidFill>
                  <a:schemeClr val="tx1"/>
                </a:solidFill>
              </a:rPr>
              <a:t>We have many PowerPoint </a:t>
            </a:r>
            <a:r>
              <a:rPr lang="zh-CN" altLang="en-US" sz="1065">
                <a:solidFill>
                  <a:schemeClr val="tx1"/>
                </a:solidFill>
              </a:rPr>
              <a:t>templates</a:t>
            </a:r>
            <a:r>
              <a:rPr lang="en-US" altLang="zh-CN" sz="1065">
                <a:solidFill>
                  <a:schemeClr val="tx1"/>
                </a:solidFill>
              </a:rPr>
              <a:t> that has been specifically designed</a:t>
            </a:r>
            <a:r>
              <a:rPr lang="zh-CN" altLang="en-US" sz="1065">
                <a:solidFill>
                  <a:schemeClr val="tx1"/>
                </a:solidFill>
              </a:rPr>
              <a:t>.</a:t>
            </a:r>
          </a:p>
        </p:txBody>
      </p:sp>
      <p:sp>
        <p:nvSpPr>
          <p:cNvPr id="12" name="Line 13"/>
          <p:cNvSpPr>
            <a:spLocks noChangeShapeType="1"/>
          </p:cNvSpPr>
          <p:nvPr/>
        </p:nvSpPr>
        <p:spPr bwMode="auto">
          <a:xfrm>
            <a:off x="7006328" y="3858129"/>
            <a:ext cx="961061" cy="0"/>
          </a:xfrm>
          <a:prstGeom prst="line">
            <a:avLst/>
          </a:prstGeom>
          <a:noFill/>
          <a:ln w="6350">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0"/>
          </a:p>
        </p:txBody>
      </p:sp>
      <p:sp>
        <p:nvSpPr>
          <p:cNvPr id="15" name="Rectangle 9"/>
          <p:cNvSpPr>
            <a:spLocks noChangeArrowheads="1"/>
          </p:cNvSpPr>
          <p:nvPr/>
        </p:nvSpPr>
        <p:spPr bwMode="auto">
          <a:xfrm>
            <a:off x="9148781" y="2782776"/>
            <a:ext cx="1729486" cy="195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endParaRPr lang="zh-CN" altLang="en-US" sz="1600" b="1">
              <a:solidFill>
                <a:schemeClr val="tx1"/>
              </a:solidFill>
              <a:ea typeface="微软雅黑" panose="020B0503020204020204" charset="-122"/>
            </a:endParaRPr>
          </a:p>
          <a:p>
            <a:pPr algn="ctr" eaLnBrk="1" hangingPunct="1">
              <a:spcBef>
                <a:spcPct val="0"/>
              </a:spcBef>
              <a:buFontTx/>
              <a:buNone/>
            </a:pPr>
            <a:r>
              <a:rPr lang="en-US" altLang="zh-CN" sz="1600" b="1">
                <a:solidFill>
                  <a:schemeClr val="tx1"/>
                </a:solidFill>
                <a:ea typeface="微软雅黑" panose="020B0503020204020204" charset="-122"/>
              </a:rPr>
              <a:t>04.</a:t>
            </a:r>
            <a:r>
              <a:rPr lang="zh-CN" altLang="en-US" sz="1600" b="1">
                <a:solidFill>
                  <a:schemeClr val="tx1"/>
                </a:solidFill>
                <a:ea typeface="微软雅黑" panose="020B0503020204020204" charset="-122"/>
              </a:rPr>
              <a:t>添加标题</a:t>
            </a:r>
          </a:p>
          <a:p>
            <a:pPr algn="ctr" eaLnBrk="1" hangingPunct="1">
              <a:spcBef>
                <a:spcPct val="0"/>
              </a:spcBef>
              <a:buFontTx/>
              <a:buNone/>
            </a:pPr>
            <a:r>
              <a:rPr lang="en-US" altLang="zh-CN" sz="1065">
                <a:solidFill>
                  <a:schemeClr val="tx1"/>
                </a:solidFill>
              </a:rPr>
              <a:t>We have many PowerPoint </a:t>
            </a:r>
            <a:r>
              <a:rPr lang="zh-CN" altLang="en-US" sz="1065">
                <a:solidFill>
                  <a:schemeClr val="tx1"/>
                </a:solidFill>
              </a:rPr>
              <a:t>templates</a:t>
            </a:r>
            <a:r>
              <a:rPr lang="en-US" altLang="zh-CN" sz="1065">
                <a:solidFill>
                  <a:schemeClr val="tx1"/>
                </a:solidFill>
              </a:rPr>
              <a:t> that has been specifically designed</a:t>
            </a:r>
            <a:r>
              <a:rPr lang="zh-CN" altLang="en-US" sz="1065">
                <a:solidFill>
                  <a:schemeClr val="tx1"/>
                </a:solidFill>
              </a:rPr>
              <a:t>.</a:t>
            </a:r>
          </a:p>
        </p:txBody>
      </p:sp>
      <p:sp>
        <p:nvSpPr>
          <p:cNvPr id="16" name="Line 13"/>
          <p:cNvSpPr>
            <a:spLocks noChangeShapeType="1"/>
          </p:cNvSpPr>
          <p:nvPr/>
        </p:nvSpPr>
        <p:spPr bwMode="auto">
          <a:xfrm>
            <a:off x="9551408" y="3858129"/>
            <a:ext cx="961061" cy="0"/>
          </a:xfrm>
          <a:prstGeom prst="line">
            <a:avLst/>
          </a:prstGeom>
          <a:noFill/>
          <a:ln w="6350">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0"/>
          </a:p>
        </p:txBody>
      </p:sp>
      <p:pic>
        <p:nvPicPr>
          <p:cNvPr id="18" name="图片 17" descr="ca29470639bd3f3de1a83cd1eddc5f4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grpSp>
        <p:nvGrpSpPr>
          <p:cNvPr id="4" name="Group 73"/>
          <p:cNvGrpSpPr/>
          <p:nvPr/>
        </p:nvGrpSpPr>
        <p:grpSpPr>
          <a:xfrm>
            <a:off x="676592" y="962456"/>
            <a:ext cx="1564435" cy="4712400"/>
            <a:chOff x="2031209" y="3465939"/>
            <a:chExt cx="1849437" cy="5568019"/>
          </a:xfrm>
        </p:grpSpPr>
        <p:sp>
          <p:nvSpPr>
            <p:cNvPr id="5" name="Freeform 17"/>
            <p:cNvSpPr/>
            <p:nvPr/>
          </p:nvSpPr>
          <p:spPr bwMode="auto">
            <a:xfrm>
              <a:off x="2884490" y="6007527"/>
              <a:ext cx="141288" cy="3026431"/>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rgbClr val="633017"/>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6" name="Freeform 5"/>
            <p:cNvSpPr/>
            <p:nvPr/>
          </p:nvSpPr>
          <p:spPr bwMode="auto">
            <a:xfrm>
              <a:off x="2031209"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rgbClr val="633017"/>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7" name="Freeform 6"/>
            <p:cNvSpPr/>
            <p:nvPr/>
          </p:nvSpPr>
          <p:spPr bwMode="auto">
            <a:xfrm>
              <a:off x="2955134"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rgbClr val="627D01"/>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grpSp>
          <p:nvGrpSpPr>
            <p:cNvPr id="8" name="Group 77"/>
            <p:cNvGrpSpPr/>
            <p:nvPr/>
          </p:nvGrpSpPr>
          <p:grpSpPr>
            <a:xfrm>
              <a:off x="2307434" y="3958064"/>
              <a:ext cx="1296987" cy="1885951"/>
              <a:chOff x="4360863" y="3244850"/>
              <a:chExt cx="1296987" cy="1885951"/>
            </a:xfrm>
            <a:solidFill>
              <a:srgbClr val="FFFFFF">
                <a:alpha val="10000"/>
              </a:srgbClr>
            </a:solidFill>
          </p:grpSpPr>
          <p:sp>
            <p:nvSpPr>
              <p:cNvPr id="9"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10"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11"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12"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2"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3"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grpSp>
      </p:grpSp>
      <p:sp>
        <p:nvSpPr>
          <p:cNvPr id="16" name="Freeform 1"/>
          <p:cNvSpPr>
            <a:spLocks noChangeArrowheads="1"/>
          </p:cNvSpPr>
          <p:nvPr/>
        </p:nvSpPr>
        <p:spPr bwMode="auto">
          <a:xfrm>
            <a:off x="1659091" y="3241186"/>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rgbClr val="627D01"/>
          </a:solidFill>
          <a:ln>
            <a:noFill/>
          </a:ln>
          <a:effectLst/>
        </p:spPr>
        <p:txBody>
          <a:bodyPr wrap="none" lIns="60959" tIns="30479" rIns="60959" bIns="30479" anchor="ctr"/>
          <a:lstStyle/>
          <a:p>
            <a:endParaRPr lang="en-US" sz="900" dirty="0">
              <a:latin typeface="微软雅黑" panose="020B0503020204020204" charset="-122"/>
            </a:endParaRPr>
          </a:p>
        </p:txBody>
      </p:sp>
      <p:grpSp>
        <p:nvGrpSpPr>
          <p:cNvPr id="17" name="Group 62"/>
          <p:cNvGrpSpPr/>
          <p:nvPr/>
        </p:nvGrpSpPr>
        <p:grpSpPr>
          <a:xfrm>
            <a:off x="3387601" y="951026"/>
            <a:ext cx="1564435" cy="4712400"/>
            <a:chOff x="3602834" y="3465939"/>
            <a:chExt cx="1849437" cy="5625746"/>
          </a:xfrm>
        </p:grpSpPr>
        <p:sp>
          <p:nvSpPr>
            <p:cNvPr id="13" name="Freeform 6"/>
            <p:cNvSpPr/>
            <p:nvPr/>
          </p:nvSpPr>
          <p:spPr bwMode="auto">
            <a:xfrm>
              <a:off x="4526759"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rgbClr val="627D01"/>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20" name="Freeform 17"/>
            <p:cNvSpPr/>
            <p:nvPr/>
          </p:nvSpPr>
          <p:spPr bwMode="auto">
            <a:xfrm>
              <a:off x="4456115" y="6007527"/>
              <a:ext cx="141288" cy="3084158"/>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rgbClr val="627D01"/>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25" name="Freeform 5"/>
            <p:cNvSpPr/>
            <p:nvPr/>
          </p:nvSpPr>
          <p:spPr bwMode="auto">
            <a:xfrm>
              <a:off x="3602834"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rgbClr val="633017"/>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grpSp>
          <p:nvGrpSpPr>
            <p:cNvPr id="26" name="Group 66"/>
            <p:cNvGrpSpPr/>
            <p:nvPr/>
          </p:nvGrpSpPr>
          <p:grpSpPr>
            <a:xfrm>
              <a:off x="3879059" y="3958064"/>
              <a:ext cx="1296987" cy="1885951"/>
              <a:chOff x="4360863" y="3244850"/>
              <a:chExt cx="1296987" cy="1885951"/>
            </a:xfrm>
            <a:solidFill>
              <a:srgbClr val="FFFFFF">
                <a:alpha val="10000"/>
              </a:srgbClr>
            </a:solidFill>
          </p:grpSpPr>
          <p:sp>
            <p:nvSpPr>
              <p:cNvPr id="27"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28"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29"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30"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31"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32"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grpSp>
      </p:grpSp>
      <p:grpSp>
        <p:nvGrpSpPr>
          <p:cNvPr id="33" name="Group 51"/>
          <p:cNvGrpSpPr/>
          <p:nvPr/>
        </p:nvGrpSpPr>
        <p:grpSpPr>
          <a:xfrm>
            <a:off x="6093012" y="951026"/>
            <a:ext cx="1564435" cy="4712400"/>
            <a:chOff x="5171283" y="3465939"/>
            <a:chExt cx="1849437" cy="5510292"/>
          </a:xfrm>
        </p:grpSpPr>
        <p:sp>
          <p:nvSpPr>
            <p:cNvPr id="34" name="Freeform 17"/>
            <p:cNvSpPr/>
            <p:nvPr/>
          </p:nvSpPr>
          <p:spPr bwMode="auto">
            <a:xfrm>
              <a:off x="6024564" y="6007527"/>
              <a:ext cx="141288" cy="2968704"/>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rgbClr val="633017"/>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35" name="Freeform 5"/>
            <p:cNvSpPr/>
            <p:nvPr/>
          </p:nvSpPr>
          <p:spPr bwMode="auto">
            <a:xfrm>
              <a:off x="5171283"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rgbClr val="633017"/>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36" name="Freeform 6"/>
            <p:cNvSpPr/>
            <p:nvPr/>
          </p:nvSpPr>
          <p:spPr bwMode="auto">
            <a:xfrm>
              <a:off x="6095208"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rgbClr val="627D01"/>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grpSp>
          <p:nvGrpSpPr>
            <p:cNvPr id="37" name="Group 55"/>
            <p:cNvGrpSpPr/>
            <p:nvPr/>
          </p:nvGrpSpPr>
          <p:grpSpPr>
            <a:xfrm>
              <a:off x="5447508" y="3958064"/>
              <a:ext cx="1296987" cy="1885951"/>
              <a:chOff x="4360863" y="3244850"/>
              <a:chExt cx="1296987" cy="1885951"/>
            </a:xfrm>
            <a:solidFill>
              <a:srgbClr val="FFFFFF">
                <a:alpha val="10000"/>
              </a:srgbClr>
            </a:solidFill>
          </p:grpSpPr>
          <p:sp>
            <p:nvSpPr>
              <p:cNvPr id="38"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39"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40"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41"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42"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43"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grpSp>
      </p:grpSp>
      <p:grpSp>
        <p:nvGrpSpPr>
          <p:cNvPr id="44" name="Group 40"/>
          <p:cNvGrpSpPr/>
          <p:nvPr/>
        </p:nvGrpSpPr>
        <p:grpSpPr>
          <a:xfrm>
            <a:off x="8813358" y="951026"/>
            <a:ext cx="1564434" cy="4712400"/>
            <a:chOff x="6738144" y="3465939"/>
            <a:chExt cx="1849437" cy="5510292"/>
          </a:xfrm>
        </p:grpSpPr>
        <p:sp>
          <p:nvSpPr>
            <p:cNvPr id="45" name="Freeform 17"/>
            <p:cNvSpPr/>
            <p:nvPr/>
          </p:nvSpPr>
          <p:spPr bwMode="auto">
            <a:xfrm>
              <a:off x="7591425" y="6007527"/>
              <a:ext cx="141288" cy="2968704"/>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rgbClr val="627D01"/>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46" name="Freeform 5"/>
            <p:cNvSpPr/>
            <p:nvPr/>
          </p:nvSpPr>
          <p:spPr bwMode="auto">
            <a:xfrm>
              <a:off x="6738144"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rgbClr val="633017"/>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47" name="Freeform 6"/>
            <p:cNvSpPr/>
            <p:nvPr/>
          </p:nvSpPr>
          <p:spPr bwMode="auto">
            <a:xfrm>
              <a:off x="7662069"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rgbClr val="627D01"/>
            </a:solid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grpSp>
          <p:nvGrpSpPr>
            <p:cNvPr id="48" name="Group 44"/>
            <p:cNvGrpSpPr/>
            <p:nvPr/>
          </p:nvGrpSpPr>
          <p:grpSpPr>
            <a:xfrm>
              <a:off x="7014369" y="3958064"/>
              <a:ext cx="1296987" cy="1885951"/>
              <a:chOff x="4360863" y="3244850"/>
              <a:chExt cx="1296987" cy="1885951"/>
            </a:xfrm>
            <a:solidFill>
              <a:srgbClr val="FFFFFF">
                <a:alpha val="10000"/>
              </a:srgbClr>
            </a:solidFill>
          </p:grpSpPr>
          <p:sp>
            <p:nvSpPr>
              <p:cNvPr id="49"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50"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51"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52"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53"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sp>
            <p:nvSpPr>
              <p:cNvPr id="54"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p:spPr>
            <p:txBody>
              <a:bodyPr vert="horz" wrap="square" lIns="45720" tIns="22860" rIns="45720" bIns="22860" numCol="1" anchor="t" anchorCtr="0" compatLnSpc="1"/>
              <a:lstStyle/>
              <a:p>
                <a:endParaRPr lang="id-ID" sz="900" dirty="0">
                  <a:solidFill>
                    <a:schemeClr val="tx1"/>
                  </a:solidFill>
                  <a:latin typeface="微软雅黑" panose="020B0503020204020204" charset="-122"/>
                </a:endParaRPr>
              </a:p>
            </p:txBody>
          </p:sp>
        </p:grpSp>
      </p:grpSp>
      <p:sp>
        <p:nvSpPr>
          <p:cNvPr id="55" name="Freeform 1"/>
          <p:cNvSpPr>
            <a:spLocks noChangeArrowheads="1"/>
          </p:cNvSpPr>
          <p:nvPr/>
        </p:nvSpPr>
        <p:spPr bwMode="auto">
          <a:xfrm>
            <a:off x="4359151" y="3241186"/>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rgbClr val="633017"/>
          </a:solidFill>
          <a:ln>
            <a:noFill/>
          </a:ln>
          <a:effectLst/>
        </p:spPr>
        <p:txBody>
          <a:bodyPr wrap="none" lIns="60959" tIns="30479" rIns="60959" bIns="30479" anchor="ctr"/>
          <a:lstStyle/>
          <a:p>
            <a:endParaRPr lang="en-US" sz="900" dirty="0">
              <a:solidFill>
                <a:schemeClr val="tx1"/>
              </a:solidFill>
              <a:latin typeface="微软雅黑" panose="020B0503020204020204" charset="-122"/>
            </a:endParaRPr>
          </a:p>
        </p:txBody>
      </p:sp>
      <p:sp>
        <p:nvSpPr>
          <p:cNvPr id="56" name="Freeform 1"/>
          <p:cNvSpPr>
            <a:spLocks noChangeArrowheads="1"/>
          </p:cNvSpPr>
          <p:nvPr/>
        </p:nvSpPr>
        <p:spPr bwMode="auto">
          <a:xfrm>
            <a:off x="7064562" y="3241186"/>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rgbClr val="627D01"/>
          </a:solidFill>
          <a:ln>
            <a:noFill/>
          </a:ln>
          <a:effectLst/>
        </p:spPr>
        <p:txBody>
          <a:bodyPr wrap="none" lIns="60959" tIns="30479" rIns="60959" bIns="30479" anchor="ctr"/>
          <a:lstStyle/>
          <a:p>
            <a:endParaRPr lang="en-US" sz="900" dirty="0">
              <a:solidFill>
                <a:schemeClr val="tx1"/>
              </a:solidFill>
              <a:latin typeface="微软雅黑" panose="020B0503020204020204" charset="-122"/>
            </a:endParaRPr>
          </a:p>
        </p:txBody>
      </p:sp>
      <p:sp>
        <p:nvSpPr>
          <p:cNvPr id="57" name="Freeform 1"/>
          <p:cNvSpPr>
            <a:spLocks noChangeArrowheads="1"/>
          </p:cNvSpPr>
          <p:nvPr/>
        </p:nvSpPr>
        <p:spPr bwMode="auto">
          <a:xfrm>
            <a:off x="9753102" y="3241186"/>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rgbClr val="633017"/>
          </a:solidFill>
          <a:ln>
            <a:noFill/>
          </a:ln>
          <a:effectLst/>
        </p:spPr>
        <p:txBody>
          <a:bodyPr wrap="none" lIns="60959" tIns="30479" rIns="60959" bIns="30479" anchor="ctr"/>
          <a:lstStyle/>
          <a:p>
            <a:endParaRPr lang="en-US" sz="900" dirty="0">
              <a:solidFill>
                <a:schemeClr val="tx1"/>
              </a:solidFill>
              <a:latin typeface="微软雅黑" panose="020B0503020204020204" charset="-122"/>
            </a:endParaRPr>
          </a:p>
        </p:txBody>
      </p:sp>
      <p:sp>
        <p:nvSpPr>
          <p:cNvPr id="58" name="文本框 57"/>
          <p:cNvSpPr txBox="1"/>
          <p:nvPr/>
        </p:nvSpPr>
        <p:spPr>
          <a:xfrm>
            <a:off x="1539347" y="4459473"/>
            <a:ext cx="2091437" cy="954107"/>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a:t>
            </a:r>
            <a:r>
              <a:rPr lang="zh-CN" altLang="en-US" sz="1400" dirty="0" smtClean="0">
                <a:solidFill>
                  <a:schemeClr val="tx1"/>
                </a:solidFill>
                <a:latin typeface="微软雅黑" panose="020B0503020204020204" charset="-122"/>
                <a:ea typeface="微软雅黑" panose="020B0503020204020204" charset="-122"/>
              </a:rPr>
              <a:t>内容</a:t>
            </a:r>
          </a:p>
        </p:txBody>
      </p:sp>
      <p:sp>
        <p:nvSpPr>
          <p:cNvPr id="59" name="文本框 58"/>
          <p:cNvSpPr txBox="1"/>
          <p:nvPr/>
        </p:nvSpPr>
        <p:spPr>
          <a:xfrm>
            <a:off x="4254283" y="4459473"/>
            <a:ext cx="2091437" cy="954107"/>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a:t>
            </a:r>
            <a:r>
              <a:rPr lang="zh-CN" altLang="en-US" sz="1400" dirty="0" smtClean="0">
                <a:solidFill>
                  <a:schemeClr val="tx1"/>
                </a:solidFill>
                <a:latin typeface="微软雅黑" panose="020B0503020204020204" charset="-122"/>
                <a:ea typeface="微软雅黑" panose="020B0503020204020204" charset="-122"/>
              </a:rPr>
              <a:t>内容</a:t>
            </a:r>
          </a:p>
        </p:txBody>
      </p:sp>
      <p:sp>
        <p:nvSpPr>
          <p:cNvPr id="60" name="文本框 59"/>
          <p:cNvSpPr txBox="1"/>
          <p:nvPr/>
        </p:nvSpPr>
        <p:spPr>
          <a:xfrm>
            <a:off x="6958451" y="4459473"/>
            <a:ext cx="2091437" cy="954107"/>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a:t>
            </a:r>
            <a:r>
              <a:rPr lang="zh-CN" altLang="en-US" sz="1400" dirty="0" smtClean="0">
                <a:solidFill>
                  <a:schemeClr val="tx1"/>
                </a:solidFill>
                <a:latin typeface="微软雅黑" panose="020B0503020204020204" charset="-122"/>
                <a:ea typeface="微软雅黑" panose="020B0503020204020204" charset="-122"/>
              </a:rPr>
              <a:t>内容</a:t>
            </a:r>
          </a:p>
        </p:txBody>
      </p:sp>
      <p:sp>
        <p:nvSpPr>
          <p:cNvPr id="61" name="文本框 60"/>
          <p:cNvSpPr txBox="1"/>
          <p:nvPr/>
        </p:nvSpPr>
        <p:spPr>
          <a:xfrm>
            <a:off x="9654287" y="4459473"/>
            <a:ext cx="2091437" cy="954107"/>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a:t>
            </a:r>
            <a:r>
              <a:rPr lang="zh-CN" altLang="en-US" sz="1400" dirty="0" smtClean="0">
                <a:solidFill>
                  <a:schemeClr val="tx1"/>
                </a:solidFill>
                <a:latin typeface="微软雅黑" panose="020B0503020204020204" charset="-122"/>
                <a:ea typeface="微软雅黑" panose="020B0503020204020204" charset="-122"/>
              </a:rPr>
              <a:t>内容</a:t>
            </a:r>
          </a:p>
        </p:txBody>
      </p:sp>
      <p:sp>
        <p:nvSpPr>
          <p:cNvPr id="62" name="文本框 61"/>
          <p:cNvSpPr txBox="1"/>
          <p:nvPr/>
        </p:nvSpPr>
        <p:spPr>
          <a:xfrm>
            <a:off x="1704616" y="3427904"/>
            <a:ext cx="1032446" cy="707886"/>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添加您</a:t>
            </a:r>
            <a:endPar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endParaRPr>
          </a:p>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的标题</a:t>
            </a:r>
            <a:endParaRPr lang="zh-CN" altLang="en-US" sz="20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63" name="文本框 62"/>
          <p:cNvSpPr txBox="1"/>
          <p:nvPr/>
        </p:nvSpPr>
        <p:spPr>
          <a:xfrm>
            <a:off x="4419916" y="3427904"/>
            <a:ext cx="1032446" cy="707886"/>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添加您</a:t>
            </a:r>
            <a:endPar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endParaRPr>
          </a:p>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的标题</a:t>
            </a:r>
            <a:endParaRPr lang="zh-CN" altLang="en-US" sz="20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64" name="文本框 63"/>
          <p:cNvSpPr txBox="1"/>
          <p:nvPr/>
        </p:nvSpPr>
        <p:spPr>
          <a:xfrm>
            <a:off x="7125327" y="3427904"/>
            <a:ext cx="1032446" cy="707886"/>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添加您</a:t>
            </a:r>
            <a:endPar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endParaRPr>
          </a:p>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的标题</a:t>
            </a:r>
            <a:endParaRPr lang="zh-CN" altLang="en-US" sz="20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65" name="文本框 64"/>
          <p:cNvSpPr txBox="1"/>
          <p:nvPr/>
        </p:nvSpPr>
        <p:spPr>
          <a:xfrm>
            <a:off x="9813867" y="3427904"/>
            <a:ext cx="1032446" cy="707886"/>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添加您</a:t>
            </a:r>
            <a:endParaRPr lang="en-US" altLang="zh-CN" sz="2000" b="1" dirty="0" smtClean="0">
              <a:solidFill>
                <a:schemeClr val="bg1"/>
              </a:solidFill>
              <a:latin typeface="微软雅黑" panose="020B0503020204020204" charset="-122"/>
              <a:ea typeface="微软雅黑" panose="020B0503020204020204" charset="-122"/>
              <a:cs typeface="Aharoni" panose="02010803020104030203" pitchFamily="2" charset="-79"/>
            </a:endParaRPr>
          </a:p>
          <a:p>
            <a:pPr algn="ctr"/>
            <a:r>
              <a:rPr lang="zh-CN" altLang="en-US" sz="2000" b="1" dirty="0" smtClean="0">
                <a:solidFill>
                  <a:schemeClr val="bg1"/>
                </a:solidFill>
                <a:latin typeface="微软雅黑" panose="020B0503020204020204" charset="-122"/>
                <a:ea typeface="微软雅黑" panose="020B0503020204020204" charset="-122"/>
                <a:cs typeface="Aharoni" panose="02010803020104030203" pitchFamily="2" charset="-79"/>
              </a:rPr>
              <a:t>的标题</a:t>
            </a:r>
            <a:endParaRPr lang="zh-CN" altLang="en-US" sz="20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66" name="Freeform 128"/>
          <p:cNvSpPr>
            <a:spLocks noChangeAspect="1" noEditPoints="1"/>
          </p:cNvSpPr>
          <p:nvPr/>
        </p:nvSpPr>
        <p:spPr bwMode="auto">
          <a:xfrm>
            <a:off x="6684231" y="1857967"/>
            <a:ext cx="440411" cy="440411"/>
          </a:xfrm>
          <a:custGeom>
            <a:avLst/>
            <a:gdLst>
              <a:gd name="T0" fmla="*/ 1075 w 1209"/>
              <a:gd name="T1" fmla="*/ 505 h 1209"/>
              <a:gd name="T2" fmla="*/ 1022 w 1209"/>
              <a:gd name="T3" fmla="*/ 558 h 1209"/>
              <a:gd name="T4" fmla="*/ 969 w 1209"/>
              <a:gd name="T5" fmla="*/ 558 h 1209"/>
              <a:gd name="T6" fmla="*/ 651 w 1209"/>
              <a:gd name="T7" fmla="*/ 240 h 1209"/>
              <a:gd name="T8" fmla="*/ 651 w 1209"/>
              <a:gd name="T9" fmla="*/ 187 h 1209"/>
              <a:gd name="T10" fmla="*/ 704 w 1209"/>
              <a:gd name="T11" fmla="*/ 134 h 1209"/>
              <a:gd name="T12" fmla="*/ 757 w 1209"/>
              <a:gd name="T13" fmla="*/ 134 h 1209"/>
              <a:gd name="T14" fmla="*/ 1075 w 1209"/>
              <a:gd name="T15" fmla="*/ 452 h 1209"/>
              <a:gd name="T16" fmla="*/ 1075 w 1209"/>
              <a:gd name="T17" fmla="*/ 505 h 1209"/>
              <a:gd name="T18" fmla="*/ 177 w 1209"/>
              <a:gd name="T19" fmla="*/ 1010 h 1209"/>
              <a:gd name="T20" fmla="*/ 124 w 1209"/>
              <a:gd name="T21" fmla="*/ 957 h 1209"/>
              <a:gd name="T22" fmla="*/ 489 w 1209"/>
              <a:gd name="T23" fmla="*/ 592 h 1209"/>
              <a:gd name="T24" fmla="*/ 542 w 1209"/>
              <a:gd name="T25" fmla="*/ 645 h 1209"/>
              <a:gd name="T26" fmla="*/ 177 w 1209"/>
              <a:gd name="T27" fmla="*/ 1010 h 1209"/>
              <a:gd name="T28" fmla="*/ 1175 w 1209"/>
              <a:gd name="T29" fmla="*/ 377 h 1209"/>
              <a:gd name="T30" fmla="*/ 1056 w 1209"/>
              <a:gd name="T31" fmla="*/ 258 h 1209"/>
              <a:gd name="T32" fmla="*/ 951 w 1209"/>
              <a:gd name="T33" fmla="*/ 153 h 1209"/>
              <a:gd name="T34" fmla="*/ 832 w 1209"/>
              <a:gd name="T35" fmla="*/ 34 h 1209"/>
              <a:gd name="T36" fmla="*/ 717 w 1209"/>
              <a:gd name="T37" fmla="*/ 23 h 1209"/>
              <a:gd name="T38" fmla="*/ 393 w 1209"/>
              <a:gd name="T39" fmla="*/ 239 h 1209"/>
              <a:gd name="T40" fmla="*/ 364 w 1209"/>
              <a:gd name="T41" fmla="*/ 347 h 1209"/>
              <a:gd name="T42" fmla="*/ 447 w 1209"/>
              <a:gd name="T43" fmla="*/ 512 h 1209"/>
              <a:gd name="T44" fmla="*/ 456 w 1209"/>
              <a:gd name="T45" fmla="*/ 528 h 1209"/>
              <a:gd name="T46" fmla="*/ 38 w 1209"/>
              <a:gd name="T47" fmla="*/ 946 h 1209"/>
              <a:gd name="T48" fmla="*/ 0 w 1209"/>
              <a:gd name="T49" fmla="*/ 1209 h 1209"/>
              <a:gd name="T50" fmla="*/ 225 w 1209"/>
              <a:gd name="T51" fmla="*/ 1209 h 1209"/>
              <a:gd name="T52" fmla="*/ 225 w 1209"/>
              <a:gd name="T53" fmla="*/ 1134 h 1209"/>
              <a:gd name="T54" fmla="*/ 375 w 1209"/>
              <a:gd name="T55" fmla="*/ 1134 h 1209"/>
              <a:gd name="T56" fmla="*/ 375 w 1209"/>
              <a:gd name="T57" fmla="*/ 984 h 1209"/>
              <a:gd name="T58" fmla="*/ 525 w 1209"/>
              <a:gd name="T59" fmla="*/ 984 h 1209"/>
              <a:gd name="T60" fmla="*/ 525 w 1209"/>
              <a:gd name="T61" fmla="*/ 834 h 1209"/>
              <a:gd name="T62" fmla="*/ 675 w 1209"/>
              <a:gd name="T63" fmla="*/ 834 h 1209"/>
              <a:gd name="T64" fmla="*/ 675 w 1209"/>
              <a:gd name="T65" fmla="*/ 750 h 1209"/>
              <a:gd name="T66" fmla="*/ 697 w 1209"/>
              <a:gd name="T67" fmla="*/ 762 h 1209"/>
              <a:gd name="T68" fmla="*/ 862 w 1209"/>
              <a:gd name="T69" fmla="*/ 845 h 1209"/>
              <a:gd name="T70" fmla="*/ 970 w 1209"/>
              <a:gd name="T71" fmla="*/ 816 h 1209"/>
              <a:gd name="T72" fmla="*/ 1186 w 1209"/>
              <a:gd name="T73" fmla="*/ 492 h 1209"/>
              <a:gd name="T74" fmla="*/ 1175 w 1209"/>
              <a:gd name="T75" fmla="*/ 377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9" h="1209">
                <a:moveTo>
                  <a:pt x="1075" y="505"/>
                </a:moveTo>
                <a:lnTo>
                  <a:pt x="1022" y="558"/>
                </a:lnTo>
                <a:cubicBezTo>
                  <a:pt x="1007" y="573"/>
                  <a:pt x="984" y="573"/>
                  <a:pt x="969" y="558"/>
                </a:cubicBezTo>
                <a:lnTo>
                  <a:pt x="651" y="240"/>
                </a:lnTo>
                <a:cubicBezTo>
                  <a:pt x="636" y="226"/>
                  <a:pt x="636" y="202"/>
                  <a:pt x="651" y="187"/>
                </a:cubicBezTo>
                <a:lnTo>
                  <a:pt x="704" y="134"/>
                </a:lnTo>
                <a:cubicBezTo>
                  <a:pt x="718" y="119"/>
                  <a:pt x="742" y="119"/>
                  <a:pt x="757" y="134"/>
                </a:cubicBezTo>
                <a:lnTo>
                  <a:pt x="1075" y="452"/>
                </a:lnTo>
                <a:cubicBezTo>
                  <a:pt x="1090" y="467"/>
                  <a:pt x="1090" y="491"/>
                  <a:pt x="1075" y="505"/>
                </a:cubicBezTo>
                <a:close/>
                <a:moveTo>
                  <a:pt x="177" y="1010"/>
                </a:moveTo>
                <a:lnTo>
                  <a:pt x="124" y="957"/>
                </a:lnTo>
                <a:lnTo>
                  <a:pt x="489" y="592"/>
                </a:lnTo>
                <a:lnTo>
                  <a:pt x="542" y="645"/>
                </a:lnTo>
                <a:lnTo>
                  <a:pt x="177" y="1010"/>
                </a:lnTo>
                <a:close/>
                <a:moveTo>
                  <a:pt x="1175" y="377"/>
                </a:moveTo>
                <a:lnTo>
                  <a:pt x="1056" y="258"/>
                </a:lnTo>
                <a:cubicBezTo>
                  <a:pt x="1027" y="229"/>
                  <a:pt x="980" y="182"/>
                  <a:pt x="951" y="153"/>
                </a:cubicBezTo>
                <a:lnTo>
                  <a:pt x="832" y="34"/>
                </a:lnTo>
                <a:cubicBezTo>
                  <a:pt x="803" y="5"/>
                  <a:pt x="751" y="0"/>
                  <a:pt x="717" y="23"/>
                </a:cubicBezTo>
                <a:lnTo>
                  <a:pt x="393" y="239"/>
                </a:lnTo>
                <a:cubicBezTo>
                  <a:pt x="359" y="262"/>
                  <a:pt x="346" y="310"/>
                  <a:pt x="364" y="347"/>
                </a:cubicBezTo>
                <a:lnTo>
                  <a:pt x="447" y="512"/>
                </a:lnTo>
                <a:cubicBezTo>
                  <a:pt x="450" y="517"/>
                  <a:pt x="452" y="523"/>
                  <a:pt x="456" y="528"/>
                </a:cubicBezTo>
                <a:lnTo>
                  <a:pt x="38" y="946"/>
                </a:lnTo>
                <a:lnTo>
                  <a:pt x="0" y="1209"/>
                </a:lnTo>
                <a:lnTo>
                  <a:pt x="225" y="1209"/>
                </a:lnTo>
                <a:lnTo>
                  <a:pt x="225" y="1134"/>
                </a:lnTo>
                <a:lnTo>
                  <a:pt x="375" y="1134"/>
                </a:lnTo>
                <a:lnTo>
                  <a:pt x="375" y="984"/>
                </a:lnTo>
                <a:lnTo>
                  <a:pt x="525" y="984"/>
                </a:lnTo>
                <a:lnTo>
                  <a:pt x="525" y="834"/>
                </a:lnTo>
                <a:lnTo>
                  <a:pt x="675" y="834"/>
                </a:lnTo>
                <a:lnTo>
                  <a:pt x="675" y="750"/>
                </a:lnTo>
                <a:cubicBezTo>
                  <a:pt x="683" y="755"/>
                  <a:pt x="690" y="759"/>
                  <a:pt x="697" y="762"/>
                </a:cubicBezTo>
                <a:lnTo>
                  <a:pt x="862" y="845"/>
                </a:lnTo>
                <a:cubicBezTo>
                  <a:pt x="899" y="863"/>
                  <a:pt x="947" y="850"/>
                  <a:pt x="970" y="816"/>
                </a:cubicBezTo>
                <a:lnTo>
                  <a:pt x="1186" y="492"/>
                </a:lnTo>
                <a:cubicBezTo>
                  <a:pt x="1209" y="458"/>
                  <a:pt x="1204" y="406"/>
                  <a:pt x="1175" y="37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67" name="Freeform 28"/>
          <p:cNvSpPr>
            <a:spLocks noChangeAspect="1" noEditPoints="1"/>
          </p:cNvSpPr>
          <p:nvPr/>
        </p:nvSpPr>
        <p:spPr bwMode="auto">
          <a:xfrm>
            <a:off x="3959497" y="1859757"/>
            <a:ext cx="440411" cy="436830"/>
          </a:xfrm>
          <a:custGeom>
            <a:avLst/>
            <a:gdLst>
              <a:gd name="T0" fmla="*/ 1058 w 1200"/>
              <a:gd name="T1" fmla="*/ 997 h 1189"/>
              <a:gd name="T2" fmla="*/ 1015 w 1200"/>
              <a:gd name="T3" fmla="*/ 997 h 1189"/>
              <a:gd name="T4" fmla="*/ 793 w 1200"/>
              <a:gd name="T5" fmla="*/ 776 h 1189"/>
              <a:gd name="T6" fmla="*/ 793 w 1200"/>
              <a:gd name="T7" fmla="*/ 733 h 1189"/>
              <a:gd name="T8" fmla="*/ 837 w 1200"/>
              <a:gd name="T9" fmla="*/ 733 h 1189"/>
              <a:gd name="T10" fmla="*/ 1058 w 1200"/>
              <a:gd name="T11" fmla="*/ 954 h 1189"/>
              <a:gd name="T12" fmla="*/ 1058 w 1200"/>
              <a:gd name="T13" fmla="*/ 997 h 1189"/>
              <a:gd name="T14" fmla="*/ 960 w 1200"/>
              <a:gd name="T15" fmla="*/ 1094 h 1189"/>
              <a:gd name="T16" fmla="*/ 917 w 1200"/>
              <a:gd name="T17" fmla="*/ 1094 h 1189"/>
              <a:gd name="T18" fmla="*/ 696 w 1200"/>
              <a:gd name="T19" fmla="*/ 873 h 1189"/>
              <a:gd name="T20" fmla="*/ 696 w 1200"/>
              <a:gd name="T21" fmla="*/ 830 h 1189"/>
              <a:gd name="T22" fmla="*/ 739 w 1200"/>
              <a:gd name="T23" fmla="*/ 830 h 1189"/>
              <a:gd name="T24" fmla="*/ 960 w 1200"/>
              <a:gd name="T25" fmla="*/ 1051 h 1189"/>
              <a:gd name="T26" fmla="*/ 960 w 1200"/>
              <a:gd name="T27" fmla="*/ 1094 h 1189"/>
              <a:gd name="T28" fmla="*/ 842 w 1200"/>
              <a:gd name="T29" fmla="*/ 648 h 1189"/>
              <a:gd name="T30" fmla="*/ 593 w 1200"/>
              <a:gd name="T31" fmla="*/ 864 h 1189"/>
              <a:gd name="T32" fmla="*/ 864 w 1200"/>
              <a:gd name="T33" fmla="*/ 1142 h 1189"/>
              <a:gd name="T34" fmla="*/ 1036 w 1200"/>
              <a:gd name="T35" fmla="*/ 1142 h 1189"/>
              <a:gd name="T36" fmla="*/ 1105 w 1200"/>
              <a:gd name="T37" fmla="*/ 1073 h 1189"/>
              <a:gd name="T38" fmla="*/ 1105 w 1200"/>
              <a:gd name="T39" fmla="*/ 901 h 1189"/>
              <a:gd name="T40" fmla="*/ 842 w 1200"/>
              <a:gd name="T41" fmla="*/ 648 h 1189"/>
              <a:gd name="T42" fmla="*/ 284 w 1200"/>
              <a:gd name="T43" fmla="*/ 370 h 1189"/>
              <a:gd name="T44" fmla="*/ 463 w 1200"/>
              <a:gd name="T45" fmla="*/ 554 h 1189"/>
              <a:gd name="T46" fmla="*/ 549 w 1200"/>
              <a:gd name="T47" fmla="*/ 468 h 1189"/>
              <a:gd name="T48" fmla="*/ 370 w 1200"/>
              <a:gd name="T49" fmla="*/ 284 h 1189"/>
              <a:gd name="T50" fmla="*/ 413 w 1200"/>
              <a:gd name="T51" fmla="*/ 241 h 1189"/>
              <a:gd name="T52" fmla="*/ 172 w 1200"/>
              <a:gd name="T53" fmla="*/ 0 h 1189"/>
              <a:gd name="T54" fmla="*/ 0 w 1200"/>
              <a:gd name="T55" fmla="*/ 172 h 1189"/>
              <a:gd name="T56" fmla="*/ 241 w 1200"/>
              <a:gd name="T57" fmla="*/ 413 h 1189"/>
              <a:gd name="T58" fmla="*/ 284 w 1200"/>
              <a:gd name="T59" fmla="*/ 370 h 1189"/>
              <a:gd name="T60" fmla="*/ 266 w 1200"/>
              <a:gd name="T61" fmla="*/ 1085 h 1189"/>
              <a:gd name="T62" fmla="*/ 165 w 1200"/>
              <a:gd name="T63" fmla="*/ 985 h 1189"/>
              <a:gd name="T64" fmla="*/ 266 w 1200"/>
              <a:gd name="T65" fmla="*/ 884 h 1189"/>
              <a:gd name="T66" fmla="*/ 366 w 1200"/>
              <a:gd name="T67" fmla="*/ 985 h 1189"/>
              <a:gd name="T68" fmla="*/ 266 w 1200"/>
              <a:gd name="T69" fmla="*/ 1085 h 1189"/>
              <a:gd name="T70" fmla="*/ 777 w 1200"/>
              <a:gd name="T71" fmla="*/ 607 h 1189"/>
              <a:gd name="T72" fmla="*/ 893 w 1200"/>
              <a:gd name="T73" fmla="*/ 630 h 1189"/>
              <a:gd name="T74" fmla="*/ 1200 w 1200"/>
              <a:gd name="T75" fmla="*/ 324 h 1189"/>
              <a:gd name="T76" fmla="*/ 1195 w 1200"/>
              <a:gd name="T77" fmla="*/ 272 h 1189"/>
              <a:gd name="T78" fmla="*/ 978 w 1200"/>
              <a:gd name="T79" fmla="*/ 505 h 1189"/>
              <a:gd name="T80" fmla="*/ 773 w 1200"/>
              <a:gd name="T81" fmla="*/ 468 h 1189"/>
              <a:gd name="T82" fmla="*/ 702 w 1200"/>
              <a:gd name="T83" fmla="*/ 271 h 1189"/>
              <a:gd name="T84" fmla="*/ 936 w 1200"/>
              <a:gd name="T85" fmla="*/ 20 h 1189"/>
              <a:gd name="T86" fmla="*/ 893 w 1200"/>
              <a:gd name="T87" fmla="*/ 17 h 1189"/>
              <a:gd name="T88" fmla="*/ 587 w 1200"/>
              <a:gd name="T89" fmla="*/ 324 h 1189"/>
              <a:gd name="T90" fmla="*/ 612 w 1200"/>
              <a:gd name="T91" fmla="*/ 446 h 1189"/>
              <a:gd name="T92" fmla="*/ 320 w 1200"/>
              <a:gd name="T93" fmla="*/ 803 h 1189"/>
              <a:gd name="T94" fmla="*/ 265 w 1200"/>
              <a:gd name="T95" fmla="*/ 795 h 1189"/>
              <a:gd name="T96" fmla="*/ 76 w 1200"/>
              <a:gd name="T97" fmla="*/ 985 h 1189"/>
              <a:gd name="T98" fmla="*/ 265 w 1200"/>
              <a:gd name="T99" fmla="*/ 1174 h 1189"/>
              <a:gd name="T100" fmla="*/ 455 w 1200"/>
              <a:gd name="T101" fmla="*/ 985 h 1189"/>
              <a:gd name="T102" fmla="*/ 441 w 1200"/>
              <a:gd name="T103" fmla="*/ 913 h 1189"/>
              <a:gd name="T104" fmla="*/ 777 w 1200"/>
              <a:gd name="T105" fmla="*/ 607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0" h="1189">
                <a:moveTo>
                  <a:pt x="1058" y="997"/>
                </a:moveTo>
                <a:cubicBezTo>
                  <a:pt x="1046" y="1009"/>
                  <a:pt x="1026" y="1009"/>
                  <a:pt x="1015" y="997"/>
                </a:cubicBezTo>
                <a:lnTo>
                  <a:pt x="793" y="776"/>
                </a:lnTo>
                <a:cubicBezTo>
                  <a:pt x="782" y="764"/>
                  <a:pt x="782" y="745"/>
                  <a:pt x="793" y="733"/>
                </a:cubicBezTo>
                <a:cubicBezTo>
                  <a:pt x="805" y="721"/>
                  <a:pt x="825" y="721"/>
                  <a:pt x="837" y="733"/>
                </a:cubicBezTo>
                <a:lnTo>
                  <a:pt x="1058" y="954"/>
                </a:lnTo>
                <a:cubicBezTo>
                  <a:pt x="1070" y="966"/>
                  <a:pt x="1070" y="985"/>
                  <a:pt x="1058" y="997"/>
                </a:cubicBezTo>
                <a:close/>
                <a:moveTo>
                  <a:pt x="960" y="1094"/>
                </a:moveTo>
                <a:cubicBezTo>
                  <a:pt x="949" y="1106"/>
                  <a:pt x="929" y="1106"/>
                  <a:pt x="917" y="1094"/>
                </a:cubicBezTo>
                <a:lnTo>
                  <a:pt x="696" y="873"/>
                </a:lnTo>
                <a:cubicBezTo>
                  <a:pt x="684" y="861"/>
                  <a:pt x="684" y="842"/>
                  <a:pt x="696" y="830"/>
                </a:cubicBezTo>
                <a:cubicBezTo>
                  <a:pt x="708" y="818"/>
                  <a:pt x="727" y="818"/>
                  <a:pt x="739" y="830"/>
                </a:cubicBezTo>
                <a:lnTo>
                  <a:pt x="960" y="1051"/>
                </a:lnTo>
                <a:cubicBezTo>
                  <a:pt x="972" y="1063"/>
                  <a:pt x="972" y="1082"/>
                  <a:pt x="960" y="1094"/>
                </a:cubicBezTo>
                <a:close/>
                <a:moveTo>
                  <a:pt x="842" y="648"/>
                </a:moveTo>
                <a:cubicBezTo>
                  <a:pt x="842" y="648"/>
                  <a:pt x="694" y="688"/>
                  <a:pt x="593" y="864"/>
                </a:cubicBezTo>
                <a:cubicBezTo>
                  <a:pt x="589" y="854"/>
                  <a:pt x="864" y="1142"/>
                  <a:pt x="864" y="1142"/>
                </a:cubicBezTo>
                <a:cubicBezTo>
                  <a:pt x="912" y="1189"/>
                  <a:pt x="989" y="1189"/>
                  <a:pt x="1036" y="1142"/>
                </a:cubicBezTo>
                <a:lnTo>
                  <a:pt x="1105" y="1073"/>
                </a:lnTo>
                <a:cubicBezTo>
                  <a:pt x="1153" y="1025"/>
                  <a:pt x="1153" y="948"/>
                  <a:pt x="1105" y="901"/>
                </a:cubicBezTo>
                <a:lnTo>
                  <a:pt x="842" y="648"/>
                </a:lnTo>
                <a:close/>
                <a:moveTo>
                  <a:pt x="284" y="370"/>
                </a:moveTo>
                <a:lnTo>
                  <a:pt x="463" y="554"/>
                </a:lnTo>
                <a:lnTo>
                  <a:pt x="549" y="468"/>
                </a:lnTo>
                <a:lnTo>
                  <a:pt x="370" y="284"/>
                </a:lnTo>
                <a:lnTo>
                  <a:pt x="413" y="241"/>
                </a:lnTo>
                <a:lnTo>
                  <a:pt x="172" y="0"/>
                </a:lnTo>
                <a:lnTo>
                  <a:pt x="0" y="172"/>
                </a:lnTo>
                <a:lnTo>
                  <a:pt x="241" y="413"/>
                </a:lnTo>
                <a:lnTo>
                  <a:pt x="284" y="370"/>
                </a:lnTo>
                <a:close/>
                <a:moveTo>
                  <a:pt x="266" y="1085"/>
                </a:moveTo>
                <a:cubicBezTo>
                  <a:pt x="210" y="1085"/>
                  <a:pt x="165" y="1040"/>
                  <a:pt x="165" y="985"/>
                </a:cubicBezTo>
                <a:cubicBezTo>
                  <a:pt x="165" y="929"/>
                  <a:pt x="210" y="884"/>
                  <a:pt x="266" y="884"/>
                </a:cubicBezTo>
                <a:cubicBezTo>
                  <a:pt x="321" y="884"/>
                  <a:pt x="366" y="929"/>
                  <a:pt x="366" y="985"/>
                </a:cubicBezTo>
                <a:cubicBezTo>
                  <a:pt x="366" y="1040"/>
                  <a:pt x="321" y="1085"/>
                  <a:pt x="266" y="1085"/>
                </a:cubicBezTo>
                <a:close/>
                <a:moveTo>
                  <a:pt x="777" y="607"/>
                </a:moveTo>
                <a:cubicBezTo>
                  <a:pt x="813" y="622"/>
                  <a:pt x="852" y="630"/>
                  <a:pt x="893" y="630"/>
                </a:cubicBezTo>
                <a:cubicBezTo>
                  <a:pt x="1063" y="630"/>
                  <a:pt x="1200" y="493"/>
                  <a:pt x="1200" y="324"/>
                </a:cubicBezTo>
                <a:cubicBezTo>
                  <a:pt x="1200" y="306"/>
                  <a:pt x="1198" y="289"/>
                  <a:pt x="1195" y="272"/>
                </a:cubicBezTo>
                <a:lnTo>
                  <a:pt x="978" y="505"/>
                </a:lnTo>
                <a:lnTo>
                  <a:pt x="773" y="468"/>
                </a:lnTo>
                <a:lnTo>
                  <a:pt x="702" y="271"/>
                </a:lnTo>
                <a:lnTo>
                  <a:pt x="936" y="20"/>
                </a:lnTo>
                <a:cubicBezTo>
                  <a:pt x="922" y="18"/>
                  <a:pt x="908" y="17"/>
                  <a:pt x="893" y="17"/>
                </a:cubicBezTo>
                <a:cubicBezTo>
                  <a:pt x="724" y="17"/>
                  <a:pt x="587" y="154"/>
                  <a:pt x="587" y="324"/>
                </a:cubicBezTo>
                <a:cubicBezTo>
                  <a:pt x="587" y="367"/>
                  <a:pt x="596" y="408"/>
                  <a:pt x="612" y="446"/>
                </a:cubicBezTo>
                <a:cubicBezTo>
                  <a:pt x="518" y="613"/>
                  <a:pt x="376" y="752"/>
                  <a:pt x="320" y="803"/>
                </a:cubicBezTo>
                <a:cubicBezTo>
                  <a:pt x="303" y="798"/>
                  <a:pt x="284" y="795"/>
                  <a:pt x="265" y="795"/>
                </a:cubicBezTo>
                <a:cubicBezTo>
                  <a:pt x="161" y="795"/>
                  <a:pt x="76" y="880"/>
                  <a:pt x="76" y="985"/>
                </a:cubicBezTo>
                <a:cubicBezTo>
                  <a:pt x="76" y="1089"/>
                  <a:pt x="161" y="1174"/>
                  <a:pt x="265" y="1174"/>
                </a:cubicBezTo>
                <a:cubicBezTo>
                  <a:pt x="370" y="1174"/>
                  <a:pt x="455" y="1089"/>
                  <a:pt x="455" y="985"/>
                </a:cubicBezTo>
                <a:cubicBezTo>
                  <a:pt x="455" y="959"/>
                  <a:pt x="450" y="935"/>
                  <a:pt x="441" y="913"/>
                </a:cubicBezTo>
                <a:cubicBezTo>
                  <a:pt x="483" y="858"/>
                  <a:pt x="597" y="720"/>
                  <a:pt x="777" y="60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68" name="Group 30"/>
          <p:cNvGrpSpPr>
            <a:grpSpLocks noChangeAspect="1"/>
          </p:cNvGrpSpPr>
          <p:nvPr/>
        </p:nvGrpSpPr>
        <p:grpSpPr>
          <a:xfrm>
            <a:off x="1223466" y="1871393"/>
            <a:ext cx="484452" cy="413558"/>
            <a:chOff x="3440113" y="1050925"/>
            <a:chExt cx="390525" cy="333376"/>
          </a:xfrm>
          <a:solidFill>
            <a:schemeClr val="bg1"/>
          </a:solidFill>
        </p:grpSpPr>
        <p:sp>
          <p:nvSpPr>
            <p:cNvPr id="69"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solidFill>
                <a:latin typeface="+mj-ea"/>
                <a:ea typeface="+mj-ea"/>
              </a:endParaRPr>
            </a:p>
          </p:txBody>
        </p:sp>
        <p:sp>
          <p:nvSpPr>
            <p:cNvPr id="70"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tx1"/>
                </a:solidFill>
                <a:latin typeface="+mj-ea"/>
                <a:ea typeface="+mj-ea"/>
              </a:endParaRPr>
            </a:p>
          </p:txBody>
        </p:sp>
        <p:sp>
          <p:nvSpPr>
            <p:cNvPr id="71"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solidFill>
                <a:latin typeface="+mj-ea"/>
                <a:ea typeface="+mj-ea"/>
              </a:endParaRPr>
            </a:p>
          </p:txBody>
        </p:sp>
        <p:sp>
          <p:nvSpPr>
            <p:cNvPr id="72"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solidFill>
                <a:latin typeface="+mj-ea"/>
                <a:ea typeface="+mj-ea"/>
              </a:endParaRPr>
            </a:p>
          </p:txBody>
        </p:sp>
        <p:sp>
          <p:nvSpPr>
            <p:cNvPr id="73"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solidFill>
                <a:latin typeface="+mj-ea"/>
                <a:ea typeface="+mj-ea"/>
              </a:endParaRPr>
            </a:p>
          </p:txBody>
        </p:sp>
        <p:sp>
          <p:nvSpPr>
            <p:cNvPr id="74"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solidFill>
                <a:latin typeface="+mj-ea"/>
                <a:ea typeface="+mj-ea"/>
              </a:endParaRPr>
            </a:p>
          </p:txBody>
        </p:sp>
      </p:grpSp>
      <p:sp>
        <p:nvSpPr>
          <p:cNvPr id="75" name="Freeform 86"/>
          <p:cNvSpPr>
            <a:spLocks noChangeAspect="1" noEditPoints="1"/>
          </p:cNvSpPr>
          <p:nvPr/>
        </p:nvSpPr>
        <p:spPr bwMode="auto">
          <a:xfrm>
            <a:off x="9353234" y="1828005"/>
            <a:ext cx="396370" cy="500335"/>
          </a:xfrm>
          <a:custGeom>
            <a:avLst/>
            <a:gdLst>
              <a:gd name="T0" fmla="*/ 971 w 1200"/>
              <a:gd name="T1" fmla="*/ 461 h 1512"/>
              <a:gd name="T2" fmla="*/ 234 w 1200"/>
              <a:gd name="T3" fmla="*/ 461 h 1512"/>
              <a:gd name="T4" fmla="*/ 109 w 1200"/>
              <a:gd name="T5" fmla="*/ 336 h 1512"/>
              <a:gd name="T6" fmla="*/ 234 w 1200"/>
              <a:gd name="T7" fmla="*/ 211 h 1512"/>
              <a:gd name="T8" fmla="*/ 971 w 1200"/>
              <a:gd name="T9" fmla="*/ 211 h 1512"/>
              <a:gd name="T10" fmla="*/ 1096 w 1200"/>
              <a:gd name="T11" fmla="*/ 336 h 1512"/>
              <a:gd name="T12" fmla="*/ 971 w 1200"/>
              <a:gd name="T13" fmla="*/ 461 h 1512"/>
              <a:gd name="T14" fmla="*/ 852 w 1200"/>
              <a:gd name="T15" fmla="*/ 822 h 1512"/>
              <a:gd name="T16" fmla="*/ 770 w 1200"/>
              <a:gd name="T17" fmla="*/ 739 h 1512"/>
              <a:gd name="T18" fmla="*/ 852 w 1200"/>
              <a:gd name="T19" fmla="*/ 656 h 1512"/>
              <a:gd name="T20" fmla="*/ 935 w 1200"/>
              <a:gd name="T21" fmla="*/ 739 h 1512"/>
              <a:gd name="T22" fmla="*/ 852 w 1200"/>
              <a:gd name="T23" fmla="*/ 822 h 1512"/>
              <a:gd name="T24" fmla="*/ 852 w 1200"/>
              <a:gd name="T25" fmla="*/ 1069 h 1512"/>
              <a:gd name="T26" fmla="*/ 770 w 1200"/>
              <a:gd name="T27" fmla="*/ 986 h 1512"/>
              <a:gd name="T28" fmla="*/ 852 w 1200"/>
              <a:gd name="T29" fmla="*/ 903 h 1512"/>
              <a:gd name="T30" fmla="*/ 935 w 1200"/>
              <a:gd name="T31" fmla="*/ 986 h 1512"/>
              <a:gd name="T32" fmla="*/ 852 w 1200"/>
              <a:gd name="T33" fmla="*/ 1069 h 1512"/>
              <a:gd name="T34" fmla="*/ 848 w 1200"/>
              <a:gd name="T35" fmla="*/ 1311 h 1512"/>
              <a:gd name="T36" fmla="*/ 766 w 1200"/>
              <a:gd name="T37" fmla="*/ 1228 h 1512"/>
              <a:gd name="T38" fmla="*/ 848 w 1200"/>
              <a:gd name="T39" fmla="*/ 1144 h 1512"/>
              <a:gd name="T40" fmla="*/ 931 w 1200"/>
              <a:gd name="T41" fmla="*/ 1228 h 1512"/>
              <a:gd name="T42" fmla="*/ 848 w 1200"/>
              <a:gd name="T43" fmla="*/ 1311 h 1512"/>
              <a:gd name="T44" fmla="*/ 603 w 1200"/>
              <a:gd name="T45" fmla="*/ 822 h 1512"/>
              <a:gd name="T46" fmla="*/ 520 w 1200"/>
              <a:gd name="T47" fmla="*/ 739 h 1512"/>
              <a:gd name="T48" fmla="*/ 603 w 1200"/>
              <a:gd name="T49" fmla="*/ 656 h 1512"/>
              <a:gd name="T50" fmla="*/ 686 w 1200"/>
              <a:gd name="T51" fmla="*/ 739 h 1512"/>
              <a:gd name="T52" fmla="*/ 603 w 1200"/>
              <a:gd name="T53" fmla="*/ 822 h 1512"/>
              <a:gd name="T54" fmla="*/ 601 w 1200"/>
              <a:gd name="T55" fmla="*/ 1069 h 1512"/>
              <a:gd name="T56" fmla="*/ 518 w 1200"/>
              <a:gd name="T57" fmla="*/ 986 h 1512"/>
              <a:gd name="T58" fmla="*/ 601 w 1200"/>
              <a:gd name="T59" fmla="*/ 903 h 1512"/>
              <a:gd name="T60" fmla="*/ 683 w 1200"/>
              <a:gd name="T61" fmla="*/ 986 h 1512"/>
              <a:gd name="T62" fmla="*/ 601 w 1200"/>
              <a:gd name="T63" fmla="*/ 1069 h 1512"/>
              <a:gd name="T64" fmla="*/ 597 w 1200"/>
              <a:gd name="T65" fmla="*/ 1311 h 1512"/>
              <a:gd name="T66" fmla="*/ 514 w 1200"/>
              <a:gd name="T67" fmla="*/ 1228 h 1512"/>
              <a:gd name="T68" fmla="*/ 597 w 1200"/>
              <a:gd name="T69" fmla="*/ 1144 h 1512"/>
              <a:gd name="T70" fmla="*/ 680 w 1200"/>
              <a:gd name="T71" fmla="*/ 1228 h 1512"/>
              <a:gd name="T72" fmla="*/ 597 w 1200"/>
              <a:gd name="T73" fmla="*/ 1311 h 1512"/>
              <a:gd name="T74" fmla="*/ 359 w 1200"/>
              <a:gd name="T75" fmla="*/ 822 h 1512"/>
              <a:gd name="T76" fmla="*/ 276 w 1200"/>
              <a:gd name="T77" fmla="*/ 739 h 1512"/>
              <a:gd name="T78" fmla="*/ 359 w 1200"/>
              <a:gd name="T79" fmla="*/ 656 h 1512"/>
              <a:gd name="T80" fmla="*/ 442 w 1200"/>
              <a:gd name="T81" fmla="*/ 739 h 1512"/>
              <a:gd name="T82" fmla="*/ 359 w 1200"/>
              <a:gd name="T83" fmla="*/ 822 h 1512"/>
              <a:gd name="T84" fmla="*/ 356 w 1200"/>
              <a:gd name="T85" fmla="*/ 1069 h 1512"/>
              <a:gd name="T86" fmla="*/ 273 w 1200"/>
              <a:gd name="T87" fmla="*/ 986 h 1512"/>
              <a:gd name="T88" fmla="*/ 356 w 1200"/>
              <a:gd name="T89" fmla="*/ 903 h 1512"/>
              <a:gd name="T90" fmla="*/ 439 w 1200"/>
              <a:gd name="T91" fmla="*/ 986 h 1512"/>
              <a:gd name="T92" fmla="*/ 356 w 1200"/>
              <a:gd name="T93" fmla="*/ 1069 h 1512"/>
              <a:gd name="T94" fmla="*/ 353 w 1200"/>
              <a:gd name="T95" fmla="*/ 1311 h 1512"/>
              <a:gd name="T96" fmla="*/ 270 w 1200"/>
              <a:gd name="T97" fmla="*/ 1228 h 1512"/>
              <a:gd name="T98" fmla="*/ 353 w 1200"/>
              <a:gd name="T99" fmla="*/ 1144 h 1512"/>
              <a:gd name="T100" fmla="*/ 436 w 1200"/>
              <a:gd name="T101" fmla="*/ 1228 h 1512"/>
              <a:gd name="T102" fmla="*/ 353 w 1200"/>
              <a:gd name="T103" fmla="*/ 1311 h 1512"/>
              <a:gd name="T104" fmla="*/ 873 w 1200"/>
              <a:gd name="T105" fmla="*/ 0 h 1512"/>
              <a:gd name="T106" fmla="*/ 327 w 1200"/>
              <a:gd name="T107" fmla="*/ 0 h 1512"/>
              <a:gd name="T108" fmla="*/ 0 w 1200"/>
              <a:gd name="T109" fmla="*/ 327 h 1512"/>
              <a:gd name="T110" fmla="*/ 0 w 1200"/>
              <a:gd name="T111" fmla="*/ 1185 h 1512"/>
              <a:gd name="T112" fmla="*/ 327 w 1200"/>
              <a:gd name="T113" fmla="*/ 1512 h 1512"/>
              <a:gd name="T114" fmla="*/ 873 w 1200"/>
              <a:gd name="T115" fmla="*/ 1512 h 1512"/>
              <a:gd name="T116" fmla="*/ 1200 w 1200"/>
              <a:gd name="T117" fmla="*/ 1185 h 1512"/>
              <a:gd name="T118" fmla="*/ 1200 w 1200"/>
              <a:gd name="T119" fmla="*/ 327 h 1512"/>
              <a:gd name="T120" fmla="*/ 873 w 1200"/>
              <a:gd name="T121" fmla="*/ 0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00" h="1512">
                <a:moveTo>
                  <a:pt x="971" y="461"/>
                </a:moveTo>
                <a:lnTo>
                  <a:pt x="234" y="461"/>
                </a:lnTo>
                <a:cubicBezTo>
                  <a:pt x="165" y="461"/>
                  <a:pt x="109" y="405"/>
                  <a:pt x="109" y="336"/>
                </a:cubicBezTo>
                <a:cubicBezTo>
                  <a:pt x="109" y="267"/>
                  <a:pt x="165" y="211"/>
                  <a:pt x="234" y="211"/>
                </a:cubicBezTo>
                <a:lnTo>
                  <a:pt x="971" y="211"/>
                </a:lnTo>
                <a:cubicBezTo>
                  <a:pt x="1040" y="211"/>
                  <a:pt x="1096" y="267"/>
                  <a:pt x="1096" y="336"/>
                </a:cubicBezTo>
                <a:cubicBezTo>
                  <a:pt x="1096" y="405"/>
                  <a:pt x="1040" y="461"/>
                  <a:pt x="971" y="461"/>
                </a:cubicBezTo>
                <a:moveTo>
                  <a:pt x="852" y="822"/>
                </a:moveTo>
                <a:cubicBezTo>
                  <a:pt x="806" y="822"/>
                  <a:pt x="770" y="785"/>
                  <a:pt x="770" y="739"/>
                </a:cubicBezTo>
                <a:cubicBezTo>
                  <a:pt x="770" y="694"/>
                  <a:pt x="806" y="656"/>
                  <a:pt x="852" y="656"/>
                </a:cubicBezTo>
                <a:cubicBezTo>
                  <a:pt x="898" y="656"/>
                  <a:pt x="935" y="694"/>
                  <a:pt x="935" y="739"/>
                </a:cubicBezTo>
                <a:cubicBezTo>
                  <a:pt x="935" y="785"/>
                  <a:pt x="898" y="822"/>
                  <a:pt x="852" y="822"/>
                </a:cubicBezTo>
                <a:moveTo>
                  <a:pt x="852" y="1069"/>
                </a:moveTo>
                <a:cubicBezTo>
                  <a:pt x="806" y="1069"/>
                  <a:pt x="770" y="1032"/>
                  <a:pt x="770" y="986"/>
                </a:cubicBezTo>
                <a:cubicBezTo>
                  <a:pt x="770" y="940"/>
                  <a:pt x="806" y="903"/>
                  <a:pt x="852" y="903"/>
                </a:cubicBezTo>
                <a:cubicBezTo>
                  <a:pt x="898" y="903"/>
                  <a:pt x="935" y="940"/>
                  <a:pt x="935" y="986"/>
                </a:cubicBezTo>
                <a:cubicBezTo>
                  <a:pt x="935" y="1032"/>
                  <a:pt x="898" y="1069"/>
                  <a:pt x="852" y="1069"/>
                </a:cubicBezTo>
                <a:moveTo>
                  <a:pt x="848" y="1311"/>
                </a:moveTo>
                <a:cubicBezTo>
                  <a:pt x="802" y="1311"/>
                  <a:pt x="766" y="1273"/>
                  <a:pt x="766" y="1228"/>
                </a:cubicBezTo>
                <a:cubicBezTo>
                  <a:pt x="766" y="1181"/>
                  <a:pt x="802" y="1144"/>
                  <a:pt x="848" y="1144"/>
                </a:cubicBezTo>
                <a:cubicBezTo>
                  <a:pt x="894" y="1144"/>
                  <a:pt x="931" y="1182"/>
                  <a:pt x="931" y="1228"/>
                </a:cubicBezTo>
                <a:cubicBezTo>
                  <a:pt x="931" y="1273"/>
                  <a:pt x="894" y="1311"/>
                  <a:pt x="848" y="1311"/>
                </a:cubicBezTo>
                <a:moveTo>
                  <a:pt x="603" y="822"/>
                </a:moveTo>
                <a:cubicBezTo>
                  <a:pt x="558" y="822"/>
                  <a:pt x="520" y="785"/>
                  <a:pt x="520" y="739"/>
                </a:cubicBezTo>
                <a:cubicBezTo>
                  <a:pt x="520" y="694"/>
                  <a:pt x="558" y="656"/>
                  <a:pt x="603" y="656"/>
                </a:cubicBezTo>
                <a:cubicBezTo>
                  <a:pt x="648" y="656"/>
                  <a:pt x="686" y="694"/>
                  <a:pt x="686" y="739"/>
                </a:cubicBezTo>
                <a:cubicBezTo>
                  <a:pt x="686" y="785"/>
                  <a:pt x="648" y="822"/>
                  <a:pt x="603" y="822"/>
                </a:cubicBezTo>
                <a:moveTo>
                  <a:pt x="601" y="1069"/>
                </a:moveTo>
                <a:cubicBezTo>
                  <a:pt x="555" y="1069"/>
                  <a:pt x="518" y="1032"/>
                  <a:pt x="518" y="986"/>
                </a:cubicBezTo>
                <a:cubicBezTo>
                  <a:pt x="518" y="940"/>
                  <a:pt x="555" y="903"/>
                  <a:pt x="601" y="903"/>
                </a:cubicBezTo>
                <a:cubicBezTo>
                  <a:pt x="647" y="903"/>
                  <a:pt x="683" y="940"/>
                  <a:pt x="683" y="986"/>
                </a:cubicBezTo>
                <a:cubicBezTo>
                  <a:pt x="683" y="1032"/>
                  <a:pt x="647" y="1069"/>
                  <a:pt x="601" y="1069"/>
                </a:cubicBezTo>
                <a:moveTo>
                  <a:pt x="597" y="1311"/>
                </a:moveTo>
                <a:cubicBezTo>
                  <a:pt x="550" y="1311"/>
                  <a:pt x="514" y="1273"/>
                  <a:pt x="514" y="1228"/>
                </a:cubicBezTo>
                <a:cubicBezTo>
                  <a:pt x="514" y="1181"/>
                  <a:pt x="550" y="1144"/>
                  <a:pt x="597" y="1144"/>
                </a:cubicBezTo>
                <a:cubicBezTo>
                  <a:pt x="643" y="1144"/>
                  <a:pt x="680" y="1182"/>
                  <a:pt x="680" y="1228"/>
                </a:cubicBezTo>
                <a:cubicBezTo>
                  <a:pt x="680" y="1273"/>
                  <a:pt x="643" y="1311"/>
                  <a:pt x="597" y="1311"/>
                </a:cubicBezTo>
                <a:moveTo>
                  <a:pt x="359" y="822"/>
                </a:moveTo>
                <a:cubicBezTo>
                  <a:pt x="313" y="822"/>
                  <a:pt x="276" y="785"/>
                  <a:pt x="276" y="739"/>
                </a:cubicBezTo>
                <a:cubicBezTo>
                  <a:pt x="276" y="694"/>
                  <a:pt x="313" y="656"/>
                  <a:pt x="359" y="656"/>
                </a:cubicBezTo>
                <a:cubicBezTo>
                  <a:pt x="404" y="656"/>
                  <a:pt x="442" y="694"/>
                  <a:pt x="442" y="739"/>
                </a:cubicBezTo>
                <a:cubicBezTo>
                  <a:pt x="442" y="785"/>
                  <a:pt x="404" y="822"/>
                  <a:pt x="359" y="822"/>
                </a:cubicBezTo>
                <a:moveTo>
                  <a:pt x="356" y="1069"/>
                </a:moveTo>
                <a:cubicBezTo>
                  <a:pt x="310" y="1069"/>
                  <a:pt x="273" y="1032"/>
                  <a:pt x="273" y="986"/>
                </a:cubicBezTo>
                <a:cubicBezTo>
                  <a:pt x="273" y="940"/>
                  <a:pt x="310" y="903"/>
                  <a:pt x="356" y="903"/>
                </a:cubicBezTo>
                <a:cubicBezTo>
                  <a:pt x="402" y="903"/>
                  <a:pt x="439" y="940"/>
                  <a:pt x="439" y="986"/>
                </a:cubicBezTo>
                <a:cubicBezTo>
                  <a:pt x="439" y="1032"/>
                  <a:pt x="402" y="1069"/>
                  <a:pt x="356" y="1069"/>
                </a:cubicBezTo>
                <a:moveTo>
                  <a:pt x="353" y="1311"/>
                </a:moveTo>
                <a:cubicBezTo>
                  <a:pt x="307" y="1311"/>
                  <a:pt x="270" y="1273"/>
                  <a:pt x="270" y="1228"/>
                </a:cubicBezTo>
                <a:cubicBezTo>
                  <a:pt x="270" y="1181"/>
                  <a:pt x="307" y="1144"/>
                  <a:pt x="353" y="1144"/>
                </a:cubicBezTo>
                <a:cubicBezTo>
                  <a:pt x="398" y="1144"/>
                  <a:pt x="436" y="1182"/>
                  <a:pt x="436" y="1228"/>
                </a:cubicBezTo>
                <a:cubicBezTo>
                  <a:pt x="436" y="1273"/>
                  <a:pt x="398" y="1311"/>
                  <a:pt x="353" y="1311"/>
                </a:cubicBezTo>
                <a:moveTo>
                  <a:pt x="873" y="0"/>
                </a:moveTo>
                <a:lnTo>
                  <a:pt x="327" y="0"/>
                </a:lnTo>
                <a:cubicBezTo>
                  <a:pt x="147" y="0"/>
                  <a:pt x="0" y="147"/>
                  <a:pt x="0" y="327"/>
                </a:cubicBezTo>
                <a:lnTo>
                  <a:pt x="0" y="1185"/>
                </a:lnTo>
                <a:cubicBezTo>
                  <a:pt x="0" y="1366"/>
                  <a:pt x="147" y="1512"/>
                  <a:pt x="327" y="1512"/>
                </a:cubicBezTo>
                <a:lnTo>
                  <a:pt x="873" y="1512"/>
                </a:lnTo>
                <a:cubicBezTo>
                  <a:pt x="1054" y="1512"/>
                  <a:pt x="1200" y="1366"/>
                  <a:pt x="1200" y="1185"/>
                </a:cubicBezTo>
                <a:lnTo>
                  <a:pt x="1200" y="327"/>
                </a:lnTo>
                <a:cubicBezTo>
                  <a:pt x="1200" y="147"/>
                  <a:pt x="1054" y="0"/>
                  <a:pt x="873"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ppt_y+#ppt_h/2"/>
                                          </p:val>
                                        </p:tav>
                                        <p:tav tm="100000">
                                          <p:val>
                                            <p:strVal val="#ppt_y"/>
                                          </p:val>
                                        </p:tav>
                                      </p:tavLst>
                                    </p:anim>
                                    <p:anim calcmode="lin" valueType="num">
                                      <p:cBhvr>
                                        <p:cTn id="9" dur="500" fill="hold"/>
                                        <p:tgtEl>
                                          <p:spTgt spid="4"/>
                                        </p:tgtEl>
                                        <p:attrNameLst>
                                          <p:attrName>ppt_w</p:attrName>
                                        </p:attrNameLst>
                                      </p:cBhvr>
                                      <p:tavLst>
                                        <p:tav tm="0">
                                          <p:val>
                                            <p:strVal val="#ppt_w"/>
                                          </p:val>
                                        </p:tav>
                                        <p:tav tm="100000">
                                          <p:val>
                                            <p:strVal val="#ppt_w"/>
                                          </p:val>
                                        </p:tav>
                                      </p:tavLst>
                                    </p:anim>
                                    <p:anim calcmode="lin" valueType="num">
                                      <p:cBhvr>
                                        <p:cTn id="10" dur="500" fill="hold"/>
                                        <p:tgtEl>
                                          <p:spTgt spid="4"/>
                                        </p:tgtEl>
                                        <p:attrNameLst>
                                          <p:attrName>ppt_h</p:attrName>
                                        </p:attrNameLst>
                                      </p:cBhvr>
                                      <p:tavLst>
                                        <p:tav tm="0">
                                          <p:val>
                                            <p:fltVal val="0"/>
                                          </p:val>
                                        </p:tav>
                                        <p:tav tm="100000">
                                          <p:val>
                                            <p:strVal val="#ppt_h"/>
                                          </p:val>
                                        </p:tav>
                                      </p:tavLst>
                                    </p:anim>
                                  </p:childTnLst>
                                </p:cTn>
                              </p:par>
                              <p:par>
                                <p:cTn id="11" presetID="17" presetClass="entr" presetSubtype="4" fill="hold" nodeType="withEffect">
                                  <p:stCondLst>
                                    <p:cond delay="20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ppt_x</p:attrName>
                                        </p:attrNameLst>
                                      </p:cBhvr>
                                      <p:tavLst>
                                        <p:tav tm="0">
                                          <p:val>
                                            <p:strVal val="#ppt_x"/>
                                          </p:val>
                                        </p:tav>
                                        <p:tav tm="100000">
                                          <p:val>
                                            <p:strVal val="#ppt_x"/>
                                          </p:val>
                                        </p:tav>
                                      </p:tavLst>
                                    </p:anim>
                                    <p:anim calcmode="lin" valueType="num">
                                      <p:cBhvr>
                                        <p:cTn id="14" dur="500" fill="hold"/>
                                        <p:tgtEl>
                                          <p:spTgt spid="17"/>
                                        </p:tgtEl>
                                        <p:attrNameLst>
                                          <p:attrName>ppt_y</p:attrName>
                                        </p:attrNameLst>
                                      </p:cBhvr>
                                      <p:tavLst>
                                        <p:tav tm="0">
                                          <p:val>
                                            <p:strVal val="#ppt_y+#ppt_h/2"/>
                                          </p:val>
                                        </p:tav>
                                        <p:tav tm="100000">
                                          <p:val>
                                            <p:strVal val="#ppt_y"/>
                                          </p:val>
                                        </p:tav>
                                      </p:tavLst>
                                    </p:anim>
                                    <p:anim calcmode="lin" valueType="num">
                                      <p:cBhvr>
                                        <p:cTn id="15" dur="500" fill="hold"/>
                                        <p:tgtEl>
                                          <p:spTgt spid="17"/>
                                        </p:tgtEl>
                                        <p:attrNameLst>
                                          <p:attrName>ppt_w</p:attrName>
                                        </p:attrNameLst>
                                      </p:cBhvr>
                                      <p:tavLst>
                                        <p:tav tm="0">
                                          <p:val>
                                            <p:strVal val="#ppt_w"/>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childTnLst>
                                </p:cTn>
                              </p:par>
                              <p:par>
                                <p:cTn id="17" presetID="17" presetClass="entr" presetSubtype="4" fill="hold" nodeType="withEffect">
                                  <p:stCondLst>
                                    <p:cond delay="40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ppt_x</p:attrName>
                                        </p:attrNameLst>
                                      </p:cBhvr>
                                      <p:tavLst>
                                        <p:tav tm="0">
                                          <p:val>
                                            <p:strVal val="#ppt_x"/>
                                          </p:val>
                                        </p:tav>
                                        <p:tav tm="100000">
                                          <p:val>
                                            <p:strVal val="#ppt_x"/>
                                          </p:val>
                                        </p:tav>
                                      </p:tavLst>
                                    </p:anim>
                                    <p:anim calcmode="lin" valueType="num">
                                      <p:cBhvr>
                                        <p:cTn id="20" dur="500" fill="hold"/>
                                        <p:tgtEl>
                                          <p:spTgt spid="33"/>
                                        </p:tgtEl>
                                        <p:attrNameLst>
                                          <p:attrName>ppt_y</p:attrName>
                                        </p:attrNameLst>
                                      </p:cBhvr>
                                      <p:tavLst>
                                        <p:tav tm="0">
                                          <p:val>
                                            <p:strVal val="#ppt_y+#ppt_h/2"/>
                                          </p:val>
                                        </p:tav>
                                        <p:tav tm="100000">
                                          <p:val>
                                            <p:strVal val="#ppt_y"/>
                                          </p:val>
                                        </p:tav>
                                      </p:tavLst>
                                    </p:anim>
                                    <p:anim calcmode="lin" valueType="num">
                                      <p:cBhvr>
                                        <p:cTn id="21" dur="500" fill="hold"/>
                                        <p:tgtEl>
                                          <p:spTgt spid="33"/>
                                        </p:tgtEl>
                                        <p:attrNameLst>
                                          <p:attrName>ppt_w</p:attrName>
                                        </p:attrNameLst>
                                      </p:cBhvr>
                                      <p:tavLst>
                                        <p:tav tm="0">
                                          <p:val>
                                            <p:strVal val="#ppt_w"/>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childTnLst>
                                </p:cTn>
                              </p:par>
                              <p:par>
                                <p:cTn id="23" presetID="17" presetClass="entr" presetSubtype="4" fill="hold" nodeType="withEffect">
                                  <p:stCondLst>
                                    <p:cond delay="60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ppt_x</p:attrName>
                                        </p:attrNameLst>
                                      </p:cBhvr>
                                      <p:tavLst>
                                        <p:tav tm="0">
                                          <p:val>
                                            <p:strVal val="#ppt_x"/>
                                          </p:val>
                                        </p:tav>
                                        <p:tav tm="100000">
                                          <p:val>
                                            <p:strVal val="#ppt_x"/>
                                          </p:val>
                                        </p:tav>
                                      </p:tavLst>
                                    </p:anim>
                                    <p:anim calcmode="lin" valueType="num">
                                      <p:cBhvr>
                                        <p:cTn id="26" dur="500" fill="hold"/>
                                        <p:tgtEl>
                                          <p:spTgt spid="44"/>
                                        </p:tgtEl>
                                        <p:attrNameLst>
                                          <p:attrName>ppt_y</p:attrName>
                                        </p:attrNameLst>
                                      </p:cBhvr>
                                      <p:tavLst>
                                        <p:tav tm="0">
                                          <p:val>
                                            <p:strVal val="#ppt_y+#ppt_h/2"/>
                                          </p:val>
                                        </p:tav>
                                        <p:tav tm="100000">
                                          <p:val>
                                            <p:strVal val="#ppt_y"/>
                                          </p:val>
                                        </p:tav>
                                      </p:tavLst>
                                    </p:anim>
                                    <p:anim calcmode="lin" valueType="num">
                                      <p:cBhvr>
                                        <p:cTn id="27" dur="500" fill="hold"/>
                                        <p:tgtEl>
                                          <p:spTgt spid="44"/>
                                        </p:tgtEl>
                                        <p:attrNameLst>
                                          <p:attrName>ppt_w</p:attrName>
                                        </p:attrNameLst>
                                      </p:cBhvr>
                                      <p:tavLst>
                                        <p:tav tm="0">
                                          <p:val>
                                            <p:strVal val="#ppt_w"/>
                                          </p:val>
                                        </p:tav>
                                        <p:tav tm="100000">
                                          <p:val>
                                            <p:strVal val="#ppt_w"/>
                                          </p:val>
                                        </p:tav>
                                      </p:tavLst>
                                    </p:anim>
                                    <p:anim calcmode="lin" valueType="num">
                                      <p:cBhvr>
                                        <p:cTn id="28" dur="500" fill="hold"/>
                                        <p:tgtEl>
                                          <p:spTgt spid="44"/>
                                        </p:tgtEl>
                                        <p:attrNameLst>
                                          <p:attrName>ppt_h</p:attrName>
                                        </p:attrNameLst>
                                      </p:cBhvr>
                                      <p:tavLst>
                                        <p:tav tm="0">
                                          <p:val>
                                            <p:fltVal val="0"/>
                                          </p:val>
                                        </p:tav>
                                        <p:tav tm="100000">
                                          <p:val>
                                            <p:strVal val="#ppt_h"/>
                                          </p:val>
                                        </p:tav>
                                      </p:tavLst>
                                    </p:anim>
                                  </p:childTnLst>
                                </p:cTn>
                              </p:par>
                            </p:childTnLst>
                          </p:cTn>
                        </p:par>
                        <p:par>
                          <p:cTn id="29" fill="hold">
                            <p:stCondLst>
                              <p:cond delay="500"/>
                            </p:stCondLst>
                            <p:childTnLst>
                              <p:par>
                                <p:cTn id="30" presetID="53" presetClass="entr" presetSubtype="16"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ppt_w</p:attrName>
                                        </p:attrNameLst>
                                      </p:cBhvr>
                                      <p:tavLst>
                                        <p:tav tm="0">
                                          <p:val>
                                            <p:fltVal val="0"/>
                                          </p:val>
                                        </p:tav>
                                        <p:tav tm="100000">
                                          <p:val>
                                            <p:strVal val="#ppt_w"/>
                                          </p:val>
                                        </p:tav>
                                      </p:tavLst>
                                    </p:anim>
                                    <p:anim calcmode="lin" valueType="num">
                                      <p:cBhvr>
                                        <p:cTn id="33" dur="500" fill="hold"/>
                                        <p:tgtEl>
                                          <p:spTgt spid="68"/>
                                        </p:tgtEl>
                                        <p:attrNameLst>
                                          <p:attrName>ppt_h</p:attrName>
                                        </p:attrNameLst>
                                      </p:cBhvr>
                                      <p:tavLst>
                                        <p:tav tm="0">
                                          <p:val>
                                            <p:fltVal val="0"/>
                                          </p:val>
                                        </p:tav>
                                        <p:tav tm="100000">
                                          <p:val>
                                            <p:strVal val="#ppt_h"/>
                                          </p:val>
                                        </p:tav>
                                      </p:tavLst>
                                    </p:anim>
                                    <p:animEffect transition="in" filter="fade">
                                      <p:cBhvr>
                                        <p:cTn id="34" dur="500"/>
                                        <p:tgtEl>
                                          <p:spTgt spid="68"/>
                                        </p:tgtEl>
                                      </p:cBhvr>
                                    </p:animEffect>
                                  </p:childTnLst>
                                </p:cTn>
                              </p:par>
                              <p:par>
                                <p:cTn id="35" presetID="53" presetClass="entr" presetSubtype="16" fill="hold" grpId="0" nodeType="withEffect">
                                  <p:stCondLst>
                                    <p:cond delay="15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fltVal val="0"/>
                                          </p:val>
                                        </p:tav>
                                        <p:tav tm="100000">
                                          <p:val>
                                            <p:strVal val="#ppt_w"/>
                                          </p:val>
                                        </p:tav>
                                      </p:tavLst>
                                    </p:anim>
                                    <p:anim calcmode="lin" valueType="num">
                                      <p:cBhvr>
                                        <p:cTn id="38" dur="500" fill="hold"/>
                                        <p:tgtEl>
                                          <p:spTgt spid="67"/>
                                        </p:tgtEl>
                                        <p:attrNameLst>
                                          <p:attrName>ppt_h</p:attrName>
                                        </p:attrNameLst>
                                      </p:cBhvr>
                                      <p:tavLst>
                                        <p:tav tm="0">
                                          <p:val>
                                            <p:fltVal val="0"/>
                                          </p:val>
                                        </p:tav>
                                        <p:tav tm="100000">
                                          <p:val>
                                            <p:strVal val="#ppt_h"/>
                                          </p:val>
                                        </p:tav>
                                      </p:tavLst>
                                    </p:anim>
                                    <p:animEffect transition="in" filter="fade">
                                      <p:cBhvr>
                                        <p:cTn id="39" dur="500"/>
                                        <p:tgtEl>
                                          <p:spTgt spid="67"/>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66"/>
                                        </p:tgtEl>
                                        <p:attrNameLst>
                                          <p:attrName>style.visibility</p:attrName>
                                        </p:attrNameLst>
                                      </p:cBhvr>
                                      <p:to>
                                        <p:strVal val="visible"/>
                                      </p:to>
                                    </p:set>
                                    <p:anim calcmode="lin" valueType="num">
                                      <p:cBhvr>
                                        <p:cTn id="42" dur="500" fill="hold"/>
                                        <p:tgtEl>
                                          <p:spTgt spid="66"/>
                                        </p:tgtEl>
                                        <p:attrNameLst>
                                          <p:attrName>ppt_w</p:attrName>
                                        </p:attrNameLst>
                                      </p:cBhvr>
                                      <p:tavLst>
                                        <p:tav tm="0">
                                          <p:val>
                                            <p:fltVal val="0"/>
                                          </p:val>
                                        </p:tav>
                                        <p:tav tm="100000">
                                          <p:val>
                                            <p:strVal val="#ppt_w"/>
                                          </p:val>
                                        </p:tav>
                                      </p:tavLst>
                                    </p:anim>
                                    <p:anim calcmode="lin" valueType="num">
                                      <p:cBhvr>
                                        <p:cTn id="43" dur="500" fill="hold"/>
                                        <p:tgtEl>
                                          <p:spTgt spid="66"/>
                                        </p:tgtEl>
                                        <p:attrNameLst>
                                          <p:attrName>ppt_h</p:attrName>
                                        </p:attrNameLst>
                                      </p:cBhvr>
                                      <p:tavLst>
                                        <p:tav tm="0">
                                          <p:val>
                                            <p:fltVal val="0"/>
                                          </p:val>
                                        </p:tav>
                                        <p:tav tm="100000">
                                          <p:val>
                                            <p:strVal val="#ppt_h"/>
                                          </p:val>
                                        </p:tav>
                                      </p:tavLst>
                                    </p:anim>
                                    <p:animEffect transition="in" filter="fade">
                                      <p:cBhvr>
                                        <p:cTn id="44" dur="500"/>
                                        <p:tgtEl>
                                          <p:spTgt spid="66"/>
                                        </p:tgtEl>
                                      </p:cBhvr>
                                    </p:animEffect>
                                  </p:childTnLst>
                                </p:cTn>
                              </p:par>
                              <p:par>
                                <p:cTn id="45" presetID="53" presetClass="entr" presetSubtype="16" fill="hold" grpId="0" nodeType="withEffect">
                                  <p:stCondLst>
                                    <p:cond delay="450"/>
                                  </p:stCondLst>
                                  <p:childTnLst>
                                    <p:set>
                                      <p:cBhvr>
                                        <p:cTn id="46" dur="1" fill="hold">
                                          <p:stCondLst>
                                            <p:cond delay="0"/>
                                          </p:stCondLst>
                                        </p:cTn>
                                        <p:tgtEl>
                                          <p:spTgt spid="75"/>
                                        </p:tgtEl>
                                        <p:attrNameLst>
                                          <p:attrName>style.visibility</p:attrName>
                                        </p:attrNameLst>
                                      </p:cBhvr>
                                      <p:to>
                                        <p:strVal val="visible"/>
                                      </p:to>
                                    </p:set>
                                    <p:anim calcmode="lin" valueType="num">
                                      <p:cBhvr>
                                        <p:cTn id="47" dur="500" fill="hold"/>
                                        <p:tgtEl>
                                          <p:spTgt spid="75"/>
                                        </p:tgtEl>
                                        <p:attrNameLst>
                                          <p:attrName>ppt_w</p:attrName>
                                        </p:attrNameLst>
                                      </p:cBhvr>
                                      <p:tavLst>
                                        <p:tav tm="0">
                                          <p:val>
                                            <p:fltVal val="0"/>
                                          </p:val>
                                        </p:tav>
                                        <p:tav tm="100000">
                                          <p:val>
                                            <p:strVal val="#ppt_w"/>
                                          </p:val>
                                        </p:tav>
                                      </p:tavLst>
                                    </p:anim>
                                    <p:anim calcmode="lin" valueType="num">
                                      <p:cBhvr>
                                        <p:cTn id="48" dur="500" fill="hold"/>
                                        <p:tgtEl>
                                          <p:spTgt spid="75"/>
                                        </p:tgtEl>
                                        <p:attrNameLst>
                                          <p:attrName>ppt_h</p:attrName>
                                        </p:attrNameLst>
                                      </p:cBhvr>
                                      <p:tavLst>
                                        <p:tav tm="0">
                                          <p:val>
                                            <p:fltVal val="0"/>
                                          </p:val>
                                        </p:tav>
                                        <p:tav tm="100000">
                                          <p:val>
                                            <p:strVal val="#ppt_h"/>
                                          </p:val>
                                        </p:tav>
                                      </p:tavLst>
                                    </p:anim>
                                    <p:animEffect transition="in" filter="fade">
                                      <p:cBhvr>
                                        <p:cTn id="49" dur="500"/>
                                        <p:tgtEl>
                                          <p:spTgt spid="75"/>
                                        </p:tgtEl>
                                      </p:cBhvr>
                                    </p:animEffect>
                                  </p:childTnLst>
                                </p:cTn>
                              </p:par>
                            </p:childTnLst>
                          </p:cTn>
                        </p:par>
                        <p:par>
                          <p:cTn id="50" fill="hold">
                            <p:stCondLst>
                              <p:cond delay="1000"/>
                            </p:stCondLst>
                            <p:childTnLst>
                              <p:par>
                                <p:cTn id="51" presetID="53" presetClass="entr" presetSubtype="16"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250" fill="hold"/>
                                        <p:tgtEl>
                                          <p:spTgt spid="16"/>
                                        </p:tgtEl>
                                        <p:attrNameLst>
                                          <p:attrName>ppt_w</p:attrName>
                                        </p:attrNameLst>
                                      </p:cBhvr>
                                      <p:tavLst>
                                        <p:tav tm="0">
                                          <p:val>
                                            <p:fltVal val="0"/>
                                          </p:val>
                                        </p:tav>
                                        <p:tav tm="100000">
                                          <p:val>
                                            <p:strVal val="#ppt_w"/>
                                          </p:val>
                                        </p:tav>
                                      </p:tavLst>
                                    </p:anim>
                                    <p:anim calcmode="lin" valueType="num">
                                      <p:cBhvr>
                                        <p:cTn id="54" dur="250" fill="hold"/>
                                        <p:tgtEl>
                                          <p:spTgt spid="16"/>
                                        </p:tgtEl>
                                        <p:attrNameLst>
                                          <p:attrName>ppt_h</p:attrName>
                                        </p:attrNameLst>
                                      </p:cBhvr>
                                      <p:tavLst>
                                        <p:tav tm="0">
                                          <p:val>
                                            <p:fltVal val="0"/>
                                          </p:val>
                                        </p:tav>
                                        <p:tav tm="100000">
                                          <p:val>
                                            <p:strVal val="#ppt_h"/>
                                          </p:val>
                                        </p:tav>
                                      </p:tavLst>
                                    </p:anim>
                                    <p:animEffect transition="in" filter="fade">
                                      <p:cBhvr>
                                        <p:cTn id="55" dur="250"/>
                                        <p:tgtEl>
                                          <p:spTgt spid="16"/>
                                        </p:tgtEl>
                                      </p:cBhvr>
                                    </p:animEffect>
                                  </p:childTnLst>
                                </p:cTn>
                              </p:par>
                              <p:par>
                                <p:cTn id="56" presetID="6" presetClass="emph" presetSubtype="0" decel="100000" fill="hold" grpId="1" nodeType="withEffect">
                                  <p:stCondLst>
                                    <p:cond delay="200"/>
                                  </p:stCondLst>
                                  <p:childTnLst>
                                    <p:animScale>
                                      <p:cBhvr>
                                        <p:cTn id="57" dur="250" fill="hold"/>
                                        <p:tgtEl>
                                          <p:spTgt spid="16"/>
                                        </p:tgtEl>
                                      </p:cBhvr>
                                      <p:by x="120000" y="120000"/>
                                    </p:animScale>
                                  </p:childTnLst>
                                </p:cTn>
                              </p:par>
                              <p:par>
                                <p:cTn id="58" presetID="6" presetClass="emph" presetSubtype="0" decel="100000" fill="hold" grpId="2" nodeType="withEffect">
                                  <p:stCondLst>
                                    <p:cond delay="400"/>
                                  </p:stCondLst>
                                  <p:childTnLst>
                                    <p:animScale>
                                      <p:cBhvr>
                                        <p:cTn id="59" dur="250" fill="hold"/>
                                        <p:tgtEl>
                                          <p:spTgt spid="16"/>
                                        </p:tgtEl>
                                      </p:cBhvr>
                                      <p:by x="83000" y="83000"/>
                                    </p:animScale>
                                  </p:childTnLst>
                                </p:cTn>
                              </p:par>
                              <p:par>
                                <p:cTn id="60" presetID="53" presetClass="entr" presetSubtype="16" fill="hold" grpId="0" nodeType="withEffect">
                                  <p:stCondLst>
                                    <p:cond delay="400"/>
                                  </p:stCondLst>
                                  <p:childTnLst>
                                    <p:set>
                                      <p:cBhvr>
                                        <p:cTn id="61" dur="1" fill="hold">
                                          <p:stCondLst>
                                            <p:cond delay="0"/>
                                          </p:stCondLst>
                                        </p:cTn>
                                        <p:tgtEl>
                                          <p:spTgt spid="62"/>
                                        </p:tgtEl>
                                        <p:attrNameLst>
                                          <p:attrName>style.visibility</p:attrName>
                                        </p:attrNameLst>
                                      </p:cBhvr>
                                      <p:to>
                                        <p:strVal val="visible"/>
                                      </p:to>
                                    </p:set>
                                    <p:anim calcmode="lin" valueType="num">
                                      <p:cBhvr>
                                        <p:cTn id="62" dur="250" fill="hold"/>
                                        <p:tgtEl>
                                          <p:spTgt spid="62"/>
                                        </p:tgtEl>
                                        <p:attrNameLst>
                                          <p:attrName>ppt_w</p:attrName>
                                        </p:attrNameLst>
                                      </p:cBhvr>
                                      <p:tavLst>
                                        <p:tav tm="0">
                                          <p:val>
                                            <p:fltVal val="0"/>
                                          </p:val>
                                        </p:tav>
                                        <p:tav tm="100000">
                                          <p:val>
                                            <p:strVal val="#ppt_w"/>
                                          </p:val>
                                        </p:tav>
                                      </p:tavLst>
                                    </p:anim>
                                    <p:anim calcmode="lin" valueType="num">
                                      <p:cBhvr>
                                        <p:cTn id="63" dur="250" fill="hold"/>
                                        <p:tgtEl>
                                          <p:spTgt spid="62"/>
                                        </p:tgtEl>
                                        <p:attrNameLst>
                                          <p:attrName>ppt_h</p:attrName>
                                        </p:attrNameLst>
                                      </p:cBhvr>
                                      <p:tavLst>
                                        <p:tav tm="0">
                                          <p:val>
                                            <p:fltVal val="0"/>
                                          </p:val>
                                        </p:tav>
                                        <p:tav tm="100000">
                                          <p:val>
                                            <p:strVal val="#ppt_h"/>
                                          </p:val>
                                        </p:tav>
                                      </p:tavLst>
                                    </p:anim>
                                    <p:animEffect transition="in" filter="fade">
                                      <p:cBhvr>
                                        <p:cTn id="64" dur="250"/>
                                        <p:tgtEl>
                                          <p:spTgt spid="62"/>
                                        </p:tgtEl>
                                      </p:cBhvr>
                                    </p:animEffect>
                                  </p:childTnLst>
                                </p:cTn>
                              </p:par>
                              <p:par>
                                <p:cTn id="65" presetID="6" presetClass="emph" presetSubtype="0" decel="100000" fill="hold" grpId="1" nodeType="withEffect">
                                  <p:stCondLst>
                                    <p:cond delay="600"/>
                                  </p:stCondLst>
                                  <p:childTnLst>
                                    <p:animScale>
                                      <p:cBhvr>
                                        <p:cTn id="66" dur="250" fill="hold"/>
                                        <p:tgtEl>
                                          <p:spTgt spid="62"/>
                                        </p:tgtEl>
                                      </p:cBhvr>
                                      <p:by x="120000" y="120000"/>
                                    </p:animScale>
                                  </p:childTnLst>
                                </p:cTn>
                              </p:par>
                              <p:par>
                                <p:cTn id="67" presetID="6" presetClass="emph" presetSubtype="0" decel="100000" fill="hold" grpId="2" nodeType="withEffect">
                                  <p:stCondLst>
                                    <p:cond delay="800"/>
                                  </p:stCondLst>
                                  <p:childTnLst>
                                    <p:animScale>
                                      <p:cBhvr>
                                        <p:cTn id="68" dur="250" fill="hold"/>
                                        <p:tgtEl>
                                          <p:spTgt spid="62"/>
                                        </p:tgtEl>
                                      </p:cBhvr>
                                      <p:by x="83000" y="83000"/>
                                    </p:animScale>
                                  </p:childTnLst>
                                </p:cTn>
                              </p:par>
                            </p:childTnLst>
                          </p:cTn>
                        </p:par>
                        <p:par>
                          <p:cTn id="69" fill="hold">
                            <p:stCondLst>
                              <p:cond delay="1500"/>
                            </p:stCondLst>
                            <p:childTnLst>
                              <p:par>
                                <p:cTn id="70" presetID="53" presetClass="entr" presetSubtype="16" fill="hold" grpId="0" nodeType="afterEffect">
                                  <p:stCondLst>
                                    <p:cond delay="0"/>
                                  </p:stCondLst>
                                  <p:iterate type="lt">
                                    <p:tmPct val="10000"/>
                                  </p:iterate>
                                  <p:childTnLst>
                                    <p:set>
                                      <p:cBhvr>
                                        <p:cTn id="71" dur="1" fill="hold">
                                          <p:stCondLst>
                                            <p:cond delay="0"/>
                                          </p:stCondLst>
                                        </p:cTn>
                                        <p:tgtEl>
                                          <p:spTgt spid="58"/>
                                        </p:tgtEl>
                                        <p:attrNameLst>
                                          <p:attrName>style.visibility</p:attrName>
                                        </p:attrNameLst>
                                      </p:cBhvr>
                                      <p:to>
                                        <p:strVal val="visible"/>
                                      </p:to>
                                    </p:set>
                                    <p:anim calcmode="lin" valueType="num">
                                      <p:cBhvr>
                                        <p:cTn id="72" dur="250" fill="hold"/>
                                        <p:tgtEl>
                                          <p:spTgt spid="58"/>
                                        </p:tgtEl>
                                        <p:attrNameLst>
                                          <p:attrName>ppt_w</p:attrName>
                                        </p:attrNameLst>
                                      </p:cBhvr>
                                      <p:tavLst>
                                        <p:tav tm="0">
                                          <p:val>
                                            <p:fltVal val="0"/>
                                          </p:val>
                                        </p:tav>
                                        <p:tav tm="100000">
                                          <p:val>
                                            <p:strVal val="#ppt_w"/>
                                          </p:val>
                                        </p:tav>
                                      </p:tavLst>
                                    </p:anim>
                                    <p:anim calcmode="lin" valueType="num">
                                      <p:cBhvr>
                                        <p:cTn id="73" dur="250" fill="hold"/>
                                        <p:tgtEl>
                                          <p:spTgt spid="58"/>
                                        </p:tgtEl>
                                        <p:attrNameLst>
                                          <p:attrName>ppt_h</p:attrName>
                                        </p:attrNameLst>
                                      </p:cBhvr>
                                      <p:tavLst>
                                        <p:tav tm="0">
                                          <p:val>
                                            <p:fltVal val="0"/>
                                          </p:val>
                                        </p:tav>
                                        <p:tav tm="100000">
                                          <p:val>
                                            <p:strVal val="#ppt_h"/>
                                          </p:val>
                                        </p:tav>
                                      </p:tavLst>
                                    </p:anim>
                                    <p:animEffect transition="in" filter="fade">
                                      <p:cBhvr>
                                        <p:cTn id="74" dur="250"/>
                                        <p:tgtEl>
                                          <p:spTgt spid="58"/>
                                        </p:tgtEl>
                                      </p:cBhvr>
                                    </p:animEffect>
                                  </p:childTnLst>
                                </p:cTn>
                              </p:par>
                            </p:childTnLst>
                          </p:cTn>
                        </p:par>
                        <p:par>
                          <p:cTn id="75" fill="hold">
                            <p:stCondLst>
                              <p:cond delay="4275"/>
                            </p:stCondLst>
                            <p:childTnLst>
                              <p:par>
                                <p:cTn id="76" presetID="53" presetClass="entr" presetSubtype="16"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p:cTn id="78" dur="250" fill="hold"/>
                                        <p:tgtEl>
                                          <p:spTgt spid="55"/>
                                        </p:tgtEl>
                                        <p:attrNameLst>
                                          <p:attrName>ppt_w</p:attrName>
                                        </p:attrNameLst>
                                      </p:cBhvr>
                                      <p:tavLst>
                                        <p:tav tm="0">
                                          <p:val>
                                            <p:fltVal val="0"/>
                                          </p:val>
                                        </p:tav>
                                        <p:tav tm="100000">
                                          <p:val>
                                            <p:strVal val="#ppt_w"/>
                                          </p:val>
                                        </p:tav>
                                      </p:tavLst>
                                    </p:anim>
                                    <p:anim calcmode="lin" valueType="num">
                                      <p:cBhvr>
                                        <p:cTn id="79" dur="250" fill="hold"/>
                                        <p:tgtEl>
                                          <p:spTgt spid="55"/>
                                        </p:tgtEl>
                                        <p:attrNameLst>
                                          <p:attrName>ppt_h</p:attrName>
                                        </p:attrNameLst>
                                      </p:cBhvr>
                                      <p:tavLst>
                                        <p:tav tm="0">
                                          <p:val>
                                            <p:fltVal val="0"/>
                                          </p:val>
                                        </p:tav>
                                        <p:tav tm="100000">
                                          <p:val>
                                            <p:strVal val="#ppt_h"/>
                                          </p:val>
                                        </p:tav>
                                      </p:tavLst>
                                    </p:anim>
                                    <p:animEffect transition="in" filter="fade">
                                      <p:cBhvr>
                                        <p:cTn id="80" dur="250"/>
                                        <p:tgtEl>
                                          <p:spTgt spid="55"/>
                                        </p:tgtEl>
                                      </p:cBhvr>
                                    </p:animEffect>
                                  </p:childTnLst>
                                </p:cTn>
                              </p:par>
                              <p:par>
                                <p:cTn id="81" presetID="6" presetClass="emph" presetSubtype="0" decel="100000" fill="hold" grpId="1" nodeType="withEffect">
                                  <p:stCondLst>
                                    <p:cond delay="200"/>
                                  </p:stCondLst>
                                  <p:childTnLst>
                                    <p:animScale>
                                      <p:cBhvr>
                                        <p:cTn id="82" dur="250" fill="hold"/>
                                        <p:tgtEl>
                                          <p:spTgt spid="55"/>
                                        </p:tgtEl>
                                      </p:cBhvr>
                                      <p:by x="120000" y="120000"/>
                                    </p:animScale>
                                  </p:childTnLst>
                                </p:cTn>
                              </p:par>
                              <p:par>
                                <p:cTn id="83" presetID="6" presetClass="emph" presetSubtype="0" decel="100000" fill="hold" grpId="2" nodeType="withEffect">
                                  <p:stCondLst>
                                    <p:cond delay="400"/>
                                  </p:stCondLst>
                                  <p:childTnLst>
                                    <p:animScale>
                                      <p:cBhvr>
                                        <p:cTn id="84" dur="250" fill="hold"/>
                                        <p:tgtEl>
                                          <p:spTgt spid="55"/>
                                        </p:tgtEl>
                                      </p:cBhvr>
                                      <p:by x="83000" y="83000"/>
                                    </p:animScale>
                                  </p:childTnLst>
                                </p:cTn>
                              </p:par>
                              <p:par>
                                <p:cTn id="85" presetID="53" presetClass="entr" presetSubtype="16" fill="hold" grpId="0" nodeType="withEffect">
                                  <p:stCondLst>
                                    <p:cond delay="400"/>
                                  </p:stCondLst>
                                  <p:childTnLst>
                                    <p:set>
                                      <p:cBhvr>
                                        <p:cTn id="86" dur="1" fill="hold">
                                          <p:stCondLst>
                                            <p:cond delay="0"/>
                                          </p:stCondLst>
                                        </p:cTn>
                                        <p:tgtEl>
                                          <p:spTgt spid="63"/>
                                        </p:tgtEl>
                                        <p:attrNameLst>
                                          <p:attrName>style.visibility</p:attrName>
                                        </p:attrNameLst>
                                      </p:cBhvr>
                                      <p:to>
                                        <p:strVal val="visible"/>
                                      </p:to>
                                    </p:set>
                                    <p:anim calcmode="lin" valueType="num">
                                      <p:cBhvr>
                                        <p:cTn id="87" dur="250" fill="hold"/>
                                        <p:tgtEl>
                                          <p:spTgt spid="63"/>
                                        </p:tgtEl>
                                        <p:attrNameLst>
                                          <p:attrName>ppt_w</p:attrName>
                                        </p:attrNameLst>
                                      </p:cBhvr>
                                      <p:tavLst>
                                        <p:tav tm="0">
                                          <p:val>
                                            <p:fltVal val="0"/>
                                          </p:val>
                                        </p:tav>
                                        <p:tav tm="100000">
                                          <p:val>
                                            <p:strVal val="#ppt_w"/>
                                          </p:val>
                                        </p:tav>
                                      </p:tavLst>
                                    </p:anim>
                                    <p:anim calcmode="lin" valueType="num">
                                      <p:cBhvr>
                                        <p:cTn id="88" dur="250" fill="hold"/>
                                        <p:tgtEl>
                                          <p:spTgt spid="63"/>
                                        </p:tgtEl>
                                        <p:attrNameLst>
                                          <p:attrName>ppt_h</p:attrName>
                                        </p:attrNameLst>
                                      </p:cBhvr>
                                      <p:tavLst>
                                        <p:tav tm="0">
                                          <p:val>
                                            <p:fltVal val="0"/>
                                          </p:val>
                                        </p:tav>
                                        <p:tav tm="100000">
                                          <p:val>
                                            <p:strVal val="#ppt_h"/>
                                          </p:val>
                                        </p:tav>
                                      </p:tavLst>
                                    </p:anim>
                                    <p:animEffect transition="in" filter="fade">
                                      <p:cBhvr>
                                        <p:cTn id="89" dur="250"/>
                                        <p:tgtEl>
                                          <p:spTgt spid="63"/>
                                        </p:tgtEl>
                                      </p:cBhvr>
                                    </p:animEffect>
                                  </p:childTnLst>
                                </p:cTn>
                              </p:par>
                              <p:par>
                                <p:cTn id="90" presetID="6" presetClass="emph" presetSubtype="0" decel="100000" fill="hold" grpId="1" nodeType="withEffect">
                                  <p:stCondLst>
                                    <p:cond delay="600"/>
                                  </p:stCondLst>
                                  <p:childTnLst>
                                    <p:animScale>
                                      <p:cBhvr>
                                        <p:cTn id="91" dur="250" fill="hold"/>
                                        <p:tgtEl>
                                          <p:spTgt spid="63"/>
                                        </p:tgtEl>
                                      </p:cBhvr>
                                      <p:by x="120000" y="120000"/>
                                    </p:animScale>
                                  </p:childTnLst>
                                </p:cTn>
                              </p:par>
                              <p:par>
                                <p:cTn id="92" presetID="6" presetClass="emph" presetSubtype="0" decel="100000" fill="hold" grpId="2" nodeType="withEffect">
                                  <p:stCondLst>
                                    <p:cond delay="800"/>
                                  </p:stCondLst>
                                  <p:childTnLst>
                                    <p:animScale>
                                      <p:cBhvr>
                                        <p:cTn id="93" dur="250" fill="hold"/>
                                        <p:tgtEl>
                                          <p:spTgt spid="63"/>
                                        </p:tgtEl>
                                      </p:cBhvr>
                                      <p:by x="83000" y="83000"/>
                                    </p:animScale>
                                  </p:childTnLst>
                                </p:cTn>
                              </p:par>
                            </p:childTnLst>
                          </p:cTn>
                        </p:par>
                        <p:par>
                          <p:cTn id="94" fill="hold">
                            <p:stCondLst>
                              <p:cond delay="4775"/>
                            </p:stCondLst>
                            <p:childTnLst>
                              <p:par>
                                <p:cTn id="95" presetID="53" presetClass="entr" presetSubtype="16" fill="hold" grpId="0" nodeType="afterEffect">
                                  <p:stCondLst>
                                    <p:cond delay="0"/>
                                  </p:stCondLst>
                                  <p:iterate type="lt">
                                    <p:tmPct val="10000"/>
                                  </p:iterate>
                                  <p:childTnLst>
                                    <p:set>
                                      <p:cBhvr>
                                        <p:cTn id="96" dur="1" fill="hold">
                                          <p:stCondLst>
                                            <p:cond delay="0"/>
                                          </p:stCondLst>
                                        </p:cTn>
                                        <p:tgtEl>
                                          <p:spTgt spid="59"/>
                                        </p:tgtEl>
                                        <p:attrNameLst>
                                          <p:attrName>style.visibility</p:attrName>
                                        </p:attrNameLst>
                                      </p:cBhvr>
                                      <p:to>
                                        <p:strVal val="visible"/>
                                      </p:to>
                                    </p:set>
                                    <p:anim calcmode="lin" valueType="num">
                                      <p:cBhvr>
                                        <p:cTn id="97" dur="250" fill="hold"/>
                                        <p:tgtEl>
                                          <p:spTgt spid="59"/>
                                        </p:tgtEl>
                                        <p:attrNameLst>
                                          <p:attrName>ppt_w</p:attrName>
                                        </p:attrNameLst>
                                      </p:cBhvr>
                                      <p:tavLst>
                                        <p:tav tm="0">
                                          <p:val>
                                            <p:fltVal val="0"/>
                                          </p:val>
                                        </p:tav>
                                        <p:tav tm="100000">
                                          <p:val>
                                            <p:strVal val="#ppt_w"/>
                                          </p:val>
                                        </p:tav>
                                      </p:tavLst>
                                    </p:anim>
                                    <p:anim calcmode="lin" valueType="num">
                                      <p:cBhvr>
                                        <p:cTn id="98" dur="250" fill="hold"/>
                                        <p:tgtEl>
                                          <p:spTgt spid="59"/>
                                        </p:tgtEl>
                                        <p:attrNameLst>
                                          <p:attrName>ppt_h</p:attrName>
                                        </p:attrNameLst>
                                      </p:cBhvr>
                                      <p:tavLst>
                                        <p:tav tm="0">
                                          <p:val>
                                            <p:fltVal val="0"/>
                                          </p:val>
                                        </p:tav>
                                        <p:tav tm="100000">
                                          <p:val>
                                            <p:strVal val="#ppt_h"/>
                                          </p:val>
                                        </p:tav>
                                      </p:tavLst>
                                    </p:anim>
                                    <p:animEffect transition="in" filter="fade">
                                      <p:cBhvr>
                                        <p:cTn id="99" dur="250"/>
                                        <p:tgtEl>
                                          <p:spTgt spid="59"/>
                                        </p:tgtEl>
                                      </p:cBhvr>
                                    </p:animEffect>
                                  </p:childTnLst>
                                </p:cTn>
                              </p:par>
                            </p:childTnLst>
                          </p:cTn>
                        </p:par>
                        <p:par>
                          <p:cTn id="100" fill="hold">
                            <p:stCondLst>
                              <p:cond delay="6499"/>
                            </p:stCondLst>
                            <p:childTnLst>
                              <p:par>
                                <p:cTn id="101" presetID="53" presetClass="entr" presetSubtype="16" fill="hold" grpId="0" nodeType="afterEffect">
                                  <p:stCondLst>
                                    <p:cond delay="0"/>
                                  </p:stCondLst>
                                  <p:childTnLst>
                                    <p:set>
                                      <p:cBhvr>
                                        <p:cTn id="102" dur="1" fill="hold">
                                          <p:stCondLst>
                                            <p:cond delay="0"/>
                                          </p:stCondLst>
                                        </p:cTn>
                                        <p:tgtEl>
                                          <p:spTgt spid="56"/>
                                        </p:tgtEl>
                                        <p:attrNameLst>
                                          <p:attrName>style.visibility</p:attrName>
                                        </p:attrNameLst>
                                      </p:cBhvr>
                                      <p:to>
                                        <p:strVal val="visible"/>
                                      </p:to>
                                    </p:set>
                                    <p:anim calcmode="lin" valueType="num">
                                      <p:cBhvr>
                                        <p:cTn id="103" dur="250" fill="hold"/>
                                        <p:tgtEl>
                                          <p:spTgt spid="56"/>
                                        </p:tgtEl>
                                        <p:attrNameLst>
                                          <p:attrName>ppt_w</p:attrName>
                                        </p:attrNameLst>
                                      </p:cBhvr>
                                      <p:tavLst>
                                        <p:tav tm="0">
                                          <p:val>
                                            <p:fltVal val="0"/>
                                          </p:val>
                                        </p:tav>
                                        <p:tav tm="100000">
                                          <p:val>
                                            <p:strVal val="#ppt_w"/>
                                          </p:val>
                                        </p:tav>
                                      </p:tavLst>
                                    </p:anim>
                                    <p:anim calcmode="lin" valueType="num">
                                      <p:cBhvr>
                                        <p:cTn id="104" dur="250" fill="hold"/>
                                        <p:tgtEl>
                                          <p:spTgt spid="56"/>
                                        </p:tgtEl>
                                        <p:attrNameLst>
                                          <p:attrName>ppt_h</p:attrName>
                                        </p:attrNameLst>
                                      </p:cBhvr>
                                      <p:tavLst>
                                        <p:tav tm="0">
                                          <p:val>
                                            <p:fltVal val="0"/>
                                          </p:val>
                                        </p:tav>
                                        <p:tav tm="100000">
                                          <p:val>
                                            <p:strVal val="#ppt_h"/>
                                          </p:val>
                                        </p:tav>
                                      </p:tavLst>
                                    </p:anim>
                                    <p:animEffect transition="in" filter="fade">
                                      <p:cBhvr>
                                        <p:cTn id="105" dur="250"/>
                                        <p:tgtEl>
                                          <p:spTgt spid="56"/>
                                        </p:tgtEl>
                                      </p:cBhvr>
                                    </p:animEffect>
                                  </p:childTnLst>
                                </p:cTn>
                              </p:par>
                              <p:par>
                                <p:cTn id="106" presetID="6" presetClass="emph" presetSubtype="0" decel="100000" fill="hold" grpId="1" nodeType="withEffect">
                                  <p:stCondLst>
                                    <p:cond delay="200"/>
                                  </p:stCondLst>
                                  <p:childTnLst>
                                    <p:animScale>
                                      <p:cBhvr>
                                        <p:cTn id="107" dur="250" fill="hold"/>
                                        <p:tgtEl>
                                          <p:spTgt spid="56"/>
                                        </p:tgtEl>
                                      </p:cBhvr>
                                      <p:by x="120000" y="120000"/>
                                    </p:animScale>
                                  </p:childTnLst>
                                </p:cTn>
                              </p:par>
                              <p:par>
                                <p:cTn id="108" presetID="6" presetClass="emph" presetSubtype="0" decel="100000" fill="hold" grpId="2" nodeType="withEffect">
                                  <p:stCondLst>
                                    <p:cond delay="400"/>
                                  </p:stCondLst>
                                  <p:childTnLst>
                                    <p:animScale>
                                      <p:cBhvr>
                                        <p:cTn id="109" dur="250" fill="hold"/>
                                        <p:tgtEl>
                                          <p:spTgt spid="56"/>
                                        </p:tgtEl>
                                      </p:cBhvr>
                                      <p:by x="83000" y="83000"/>
                                    </p:animScale>
                                  </p:childTnLst>
                                </p:cTn>
                              </p:par>
                              <p:par>
                                <p:cTn id="110" presetID="53" presetClass="entr" presetSubtype="16" fill="hold" grpId="0" nodeType="withEffect">
                                  <p:stCondLst>
                                    <p:cond delay="400"/>
                                  </p:stCondLst>
                                  <p:childTnLst>
                                    <p:set>
                                      <p:cBhvr>
                                        <p:cTn id="111" dur="1" fill="hold">
                                          <p:stCondLst>
                                            <p:cond delay="0"/>
                                          </p:stCondLst>
                                        </p:cTn>
                                        <p:tgtEl>
                                          <p:spTgt spid="64"/>
                                        </p:tgtEl>
                                        <p:attrNameLst>
                                          <p:attrName>style.visibility</p:attrName>
                                        </p:attrNameLst>
                                      </p:cBhvr>
                                      <p:to>
                                        <p:strVal val="visible"/>
                                      </p:to>
                                    </p:set>
                                    <p:anim calcmode="lin" valueType="num">
                                      <p:cBhvr>
                                        <p:cTn id="112" dur="250" fill="hold"/>
                                        <p:tgtEl>
                                          <p:spTgt spid="64"/>
                                        </p:tgtEl>
                                        <p:attrNameLst>
                                          <p:attrName>ppt_w</p:attrName>
                                        </p:attrNameLst>
                                      </p:cBhvr>
                                      <p:tavLst>
                                        <p:tav tm="0">
                                          <p:val>
                                            <p:fltVal val="0"/>
                                          </p:val>
                                        </p:tav>
                                        <p:tav tm="100000">
                                          <p:val>
                                            <p:strVal val="#ppt_w"/>
                                          </p:val>
                                        </p:tav>
                                      </p:tavLst>
                                    </p:anim>
                                    <p:anim calcmode="lin" valueType="num">
                                      <p:cBhvr>
                                        <p:cTn id="113" dur="250" fill="hold"/>
                                        <p:tgtEl>
                                          <p:spTgt spid="64"/>
                                        </p:tgtEl>
                                        <p:attrNameLst>
                                          <p:attrName>ppt_h</p:attrName>
                                        </p:attrNameLst>
                                      </p:cBhvr>
                                      <p:tavLst>
                                        <p:tav tm="0">
                                          <p:val>
                                            <p:fltVal val="0"/>
                                          </p:val>
                                        </p:tav>
                                        <p:tav tm="100000">
                                          <p:val>
                                            <p:strVal val="#ppt_h"/>
                                          </p:val>
                                        </p:tav>
                                      </p:tavLst>
                                    </p:anim>
                                    <p:animEffect transition="in" filter="fade">
                                      <p:cBhvr>
                                        <p:cTn id="114" dur="250"/>
                                        <p:tgtEl>
                                          <p:spTgt spid="64"/>
                                        </p:tgtEl>
                                      </p:cBhvr>
                                    </p:animEffect>
                                  </p:childTnLst>
                                </p:cTn>
                              </p:par>
                              <p:par>
                                <p:cTn id="115" presetID="6" presetClass="emph" presetSubtype="0" decel="100000" fill="hold" grpId="1" nodeType="withEffect">
                                  <p:stCondLst>
                                    <p:cond delay="600"/>
                                  </p:stCondLst>
                                  <p:childTnLst>
                                    <p:animScale>
                                      <p:cBhvr>
                                        <p:cTn id="116" dur="250" fill="hold"/>
                                        <p:tgtEl>
                                          <p:spTgt spid="64"/>
                                        </p:tgtEl>
                                      </p:cBhvr>
                                      <p:by x="120000" y="120000"/>
                                    </p:animScale>
                                  </p:childTnLst>
                                </p:cTn>
                              </p:par>
                              <p:par>
                                <p:cTn id="117" presetID="6" presetClass="emph" presetSubtype="0" decel="100000" fill="hold" grpId="2" nodeType="withEffect">
                                  <p:stCondLst>
                                    <p:cond delay="800"/>
                                  </p:stCondLst>
                                  <p:childTnLst>
                                    <p:animScale>
                                      <p:cBhvr>
                                        <p:cTn id="118" dur="250" fill="hold"/>
                                        <p:tgtEl>
                                          <p:spTgt spid="64"/>
                                        </p:tgtEl>
                                      </p:cBhvr>
                                      <p:by x="83000" y="83000"/>
                                    </p:animScale>
                                  </p:childTnLst>
                                </p:cTn>
                              </p:par>
                            </p:childTnLst>
                          </p:cTn>
                        </p:par>
                        <p:par>
                          <p:cTn id="119" fill="hold">
                            <p:stCondLst>
                              <p:cond delay="6999"/>
                            </p:stCondLst>
                            <p:childTnLst>
                              <p:par>
                                <p:cTn id="120" presetID="53" presetClass="entr" presetSubtype="16" fill="hold" grpId="0" nodeType="afterEffect">
                                  <p:stCondLst>
                                    <p:cond delay="0"/>
                                  </p:stCondLst>
                                  <p:iterate type="lt">
                                    <p:tmPct val="10000"/>
                                  </p:iterate>
                                  <p:childTnLst>
                                    <p:set>
                                      <p:cBhvr>
                                        <p:cTn id="121" dur="1" fill="hold">
                                          <p:stCondLst>
                                            <p:cond delay="0"/>
                                          </p:stCondLst>
                                        </p:cTn>
                                        <p:tgtEl>
                                          <p:spTgt spid="60"/>
                                        </p:tgtEl>
                                        <p:attrNameLst>
                                          <p:attrName>style.visibility</p:attrName>
                                        </p:attrNameLst>
                                      </p:cBhvr>
                                      <p:to>
                                        <p:strVal val="visible"/>
                                      </p:to>
                                    </p:set>
                                    <p:anim calcmode="lin" valueType="num">
                                      <p:cBhvr>
                                        <p:cTn id="122" dur="250" fill="hold"/>
                                        <p:tgtEl>
                                          <p:spTgt spid="60"/>
                                        </p:tgtEl>
                                        <p:attrNameLst>
                                          <p:attrName>ppt_w</p:attrName>
                                        </p:attrNameLst>
                                      </p:cBhvr>
                                      <p:tavLst>
                                        <p:tav tm="0">
                                          <p:val>
                                            <p:fltVal val="0"/>
                                          </p:val>
                                        </p:tav>
                                        <p:tav tm="100000">
                                          <p:val>
                                            <p:strVal val="#ppt_w"/>
                                          </p:val>
                                        </p:tav>
                                      </p:tavLst>
                                    </p:anim>
                                    <p:anim calcmode="lin" valueType="num">
                                      <p:cBhvr>
                                        <p:cTn id="123" dur="250" fill="hold"/>
                                        <p:tgtEl>
                                          <p:spTgt spid="60"/>
                                        </p:tgtEl>
                                        <p:attrNameLst>
                                          <p:attrName>ppt_h</p:attrName>
                                        </p:attrNameLst>
                                      </p:cBhvr>
                                      <p:tavLst>
                                        <p:tav tm="0">
                                          <p:val>
                                            <p:fltVal val="0"/>
                                          </p:val>
                                        </p:tav>
                                        <p:tav tm="100000">
                                          <p:val>
                                            <p:strVal val="#ppt_h"/>
                                          </p:val>
                                        </p:tav>
                                      </p:tavLst>
                                    </p:anim>
                                    <p:animEffect transition="in" filter="fade">
                                      <p:cBhvr>
                                        <p:cTn id="124" dur="250"/>
                                        <p:tgtEl>
                                          <p:spTgt spid="60"/>
                                        </p:tgtEl>
                                      </p:cBhvr>
                                    </p:animEffect>
                                  </p:childTnLst>
                                </p:cTn>
                              </p:par>
                            </p:childTnLst>
                          </p:cTn>
                        </p:par>
                        <p:par>
                          <p:cTn id="125" fill="hold">
                            <p:stCondLst>
                              <p:cond delay="8725"/>
                            </p:stCondLst>
                            <p:childTnLst>
                              <p:par>
                                <p:cTn id="126" presetID="53" presetClass="entr" presetSubtype="16" fill="hold" grpId="0" nodeType="afterEffect">
                                  <p:stCondLst>
                                    <p:cond delay="0"/>
                                  </p:stCondLst>
                                  <p:childTnLst>
                                    <p:set>
                                      <p:cBhvr>
                                        <p:cTn id="127" dur="1" fill="hold">
                                          <p:stCondLst>
                                            <p:cond delay="0"/>
                                          </p:stCondLst>
                                        </p:cTn>
                                        <p:tgtEl>
                                          <p:spTgt spid="57"/>
                                        </p:tgtEl>
                                        <p:attrNameLst>
                                          <p:attrName>style.visibility</p:attrName>
                                        </p:attrNameLst>
                                      </p:cBhvr>
                                      <p:to>
                                        <p:strVal val="visible"/>
                                      </p:to>
                                    </p:set>
                                    <p:anim calcmode="lin" valueType="num">
                                      <p:cBhvr>
                                        <p:cTn id="128" dur="250" fill="hold"/>
                                        <p:tgtEl>
                                          <p:spTgt spid="57"/>
                                        </p:tgtEl>
                                        <p:attrNameLst>
                                          <p:attrName>ppt_w</p:attrName>
                                        </p:attrNameLst>
                                      </p:cBhvr>
                                      <p:tavLst>
                                        <p:tav tm="0">
                                          <p:val>
                                            <p:fltVal val="0"/>
                                          </p:val>
                                        </p:tav>
                                        <p:tav tm="100000">
                                          <p:val>
                                            <p:strVal val="#ppt_w"/>
                                          </p:val>
                                        </p:tav>
                                      </p:tavLst>
                                    </p:anim>
                                    <p:anim calcmode="lin" valueType="num">
                                      <p:cBhvr>
                                        <p:cTn id="129" dur="250" fill="hold"/>
                                        <p:tgtEl>
                                          <p:spTgt spid="57"/>
                                        </p:tgtEl>
                                        <p:attrNameLst>
                                          <p:attrName>ppt_h</p:attrName>
                                        </p:attrNameLst>
                                      </p:cBhvr>
                                      <p:tavLst>
                                        <p:tav tm="0">
                                          <p:val>
                                            <p:fltVal val="0"/>
                                          </p:val>
                                        </p:tav>
                                        <p:tav tm="100000">
                                          <p:val>
                                            <p:strVal val="#ppt_h"/>
                                          </p:val>
                                        </p:tav>
                                      </p:tavLst>
                                    </p:anim>
                                    <p:animEffect transition="in" filter="fade">
                                      <p:cBhvr>
                                        <p:cTn id="130" dur="250"/>
                                        <p:tgtEl>
                                          <p:spTgt spid="57"/>
                                        </p:tgtEl>
                                      </p:cBhvr>
                                    </p:animEffect>
                                  </p:childTnLst>
                                </p:cTn>
                              </p:par>
                              <p:par>
                                <p:cTn id="131" presetID="6" presetClass="emph" presetSubtype="0" decel="100000" fill="hold" grpId="1" nodeType="withEffect">
                                  <p:stCondLst>
                                    <p:cond delay="200"/>
                                  </p:stCondLst>
                                  <p:childTnLst>
                                    <p:animScale>
                                      <p:cBhvr>
                                        <p:cTn id="132" dur="250" fill="hold"/>
                                        <p:tgtEl>
                                          <p:spTgt spid="57"/>
                                        </p:tgtEl>
                                      </p:cBhvr>
                                      <p:by x="120000" y="120000"/>
                                    </p:animScale>
                                  </p:childTnLst>
                                </p:cTn>
                              </p:par>
                              <p:par>
                                <p:cTn id="133" presetID="6" presetClass="emph" presetSubtype="0" decel="100000" fill="hold" grpId="2" nodeType="withEffect">
                                  <p:stCondLst>
                                    <p:cond delay="400"/>
                                  </p:stCondLst>
                                  <p:childTnLst>
                                    <p:animScale>
                                      <p:cBhvr>
                                        <p:cTn id="134" dur="250" fill="hold"/>
                                        <p:tgtEl>
                                          <p:spTgt spid="57"/>
                                        </p:tgtEl>
                                      </p:cBhvr>
                                      <p:by x="83000" y="83000"/>
                                    </p:animScale>
                                  </p:childTnLst>
                                </p:cTn>
                              </p:par>
                              <p:par>
                                <p:cTn id="135" presetID="53" presetClass="entr" presetSubtype="16" fill="hold" grpId="0" nodeType="withEffect">
                                  <p:stCondLst>
                                    <p:cond delay="400"/>
                                  </p:stCondLst>
                                  <p:childTnLst>
                                    <p:set>
                                      <p:cBhvr>
                                        <p:cTn id="136" dur="1" fill="hold">
                                          <p:stCondLst>
                                            <p:cond delay="0"/>
                                          </p:stCondLst>
                                        </p:cTn>
                                        <p:tgtEl>
                                          <p:spTgt spid="65"/>
                                        </p:tgtEl>
                                        <p:attrNameLst>
                                          <p:attrName>style.visibility</p:attrName>
                                        </p:attrNameLst>
                                      </p:cBhvr>
                                      <p:to>
                                        <p:strVal val="visible"/>
                                      </p:to>
                                    </p:set>
                                    <p:anim calcmode="lin" valueType="num">
                                      <p:cBhvr>
                                        <p:cTn id="137" dur="250" fill="hold"/>
                                        <p:tgtEl>
                                          <p:spTgt spid="65"/>
                                        </p:tgtEl>
                                        <p:attrNameLst>
                                          <p:attrName>ppt_w</p:attrName>
                                        </p:attrNameLst>
                                      </p:cBhvr>
                                      <p:tavLst>
                                        <p:tav tm="0">
                                          <p:val>
                                            <p:fltVal val="0"/>
                                          </p:val>
                                        </p:tav>
                                        <p:tav tm="100000">
                                          <p:val>
                                            <p:strVal val="#ppt_w"/>
                                          </p:val>
                                        </p:tav>
                                      </p:tavLst>
                                    </p:anim>
                                    <p:anim calcmode="lin" valueType="num">
                                      <p:cBhvr>
                                        <p:cTn id="138" dur="250" fill="hold"/>
                                        <p:tgtEl>
                                          <p:spTgt spid="65"/>
                                        </p:tgtEl>
                                        <p:attrNameLst>
                                          <p:attrName>ppt_h</p:attrName>
                                        </p:attrNameLst>
                                      </p:cBhvr>
                                      <p:tavLst>
                                        <p:tav tm="0">
                                          <p:val>
                                            <p:fltVal val="0"/>
                                          </p:val>
                                        </p:tav>
                                        <p:tav tm="100000">
                                          <p:val>
                                            <p:strVal val="#ppt_h"/>
                                          </p:val>
                                        </p:tav>
                                      </p:tavLst>
                                    </p:anim>
                                    <p:animEffect transition="in" filter="fade">
                                      <p:cBhvr>
                                        <p:cTn id="139" dur="250"/>
                                        <p:tgtEl>
                                          <p:spTgt spid="65"/>
                                        </p:tgtEl>
                                      </p:cBhvr>
                                    </p:animEffect>
                                  </p:childTnLst>
                                </p:cTn>
                              </p:par>
                              <p:par>
                                <p:cTn id="140" presetID="6" presetClass="emph" presetSubtype="0" decel="100000" fill="hold" grpId="1" nodeType="withEffect">
                                  <p:stCondLst>
                                    <p:cond delay="600"/>
                                  </p:stCondLst>
                                  <p:childTnLst>
                                    <p:animScale>
                                      <p:cBhvr>
                                        <p:cTn id="141" dur="250" fill="hold"/>
                                        <p:tgtEl>
                                          <p:spTgt spid="65"/>
                                        </p:tgtEl>
                                      </p:cBhvr>
                                      <p:by x="120000" y="120000"/>
                                    </p:animScale>
                                  </p:childTnLst>
                                </p:cTn>
                              </p:par>
                              <p:par>
                                <p:cTn id="142" presetID="6" presetClass="emph" presetSubtype="0" decel="100000" fill="hold" grpId="2" nodeType="withEffect">
                                  <p:stCondLst>
                                    <p:cond delay="800"/>
                                  </p:stCondLst>
                                  <p:childTnLst>
                                    <p:animScale>
                                      <p:cBhvr>
                                        <p:cTn id="143" dur="250" fill="hold"/>
                                        <p:tgtEl>
                                          <p:spTgt spid="65"/>
                                        </p:tgtEl>
                                      </p:cBhvr>
                                      <p:by x="83000" y="83000"/>
                                    </p:animScale>
                                  </p:childTnLst>
                                </p:cTn>
                              </p:par>
                            </p:childTnLst>
                          </p:cTn>
                        </p:par>
                        <p:par>
                          <p:cTn id="144" fill="hold">
                            <p:stCondLst>
                              <p:cond delay="9225"/>
                            </p:stCondLst>
                            <p:childTnLst>
                              <p:par>
                                <p:cTn id="145" presetID="53" presetClass="entr" presetSubtype="16" fill="hold" grpId="0" nodeType="afterEffect">
                                  <p:stCondLst>
                                    <p:cond delay="0"/>
                                  </p:stCondLst>
                                  <p:iterate type="lt">
                                    <p:tmPct val="10000"/>
                                  </p:iterate>
                                  <p:childTnLst>
                                    <p:set>
                                      <p:cBhvr>
                                        <p:cTn id="146" dur="1" fill="hold">
                                          <p:stCondLst>
                                            <p:cond delay="0"/>
                                          </p:stCondLst>
                                        </p:cTn>
                                        <p:tgtEl>
                                          <p:spTgt spid="61"/>
                                        </p:tgtEl>
                                        <p:attrNameLst>
                                          <p:attrName>style.visibility</p:attrName>
                                        </p:attrNameLst>
                                      </p:cBhvr>
                                      <p:to>
                                        <p:strVal val="visible"/>
                                      </p:to>
                                    </p:set>
                                    <p:anim calcmode="lin" valueType="num">
                                      <p:cBhvr>
                                        <p:cTn id="147" dur="250" fill="hold"/>
                                        <p:tgtEl>
                                          <p:spTgt spid="61"/>
                                        </p:tgtEl>
                                        <p:attrNameLst>
                                          <p:attrName>ppt_w</p:attrName>
                                        </p:attrNameLst>
                                      </p:cBhvr>
                                      <p:tavLst>
                                        <p:tav tm="0">
                                          <p:val>
                                            <p:fltVal val="0"/>
                                          </p:val>
                                        </p:tav>
                                        <p:tav tm="100000">
                                          <p:val>
                                            <p:strVal val="#ppt_w"/>
                                          </p:val>
                                        </p:tav>
                                      </p:tavLst>
                                    </p:anim>
                                    <p:anim calcmode="lin" valueType="num">
                                      <p:cBhvr>
                                        <p:cTn id="148" dur="250" fill="hold"/>
                                        <p:tgtEl>
                                          <p:spTgt spid="61"/>
                                        </p:tgtEl>
                                        <p:attrNameLst>
                                          <p:attrName>ppt_h</p:attrName>
                                        </p:attrNameLst>
                                      </p:cBhvr>
                                      <p:tavLst>
                                        <p:tav tm="0">
                                          <p:val>
                                            <p:fltVal val="0"/>
                                          </p:val>
                                        </p:tav>
                                        <p:tav tm="100000">
                                          <p:val>
                                            <p:strVal val="#ppt_h"/>
                                          </p:val>
                                        </p:tav>
                                      </p:tavLst>
                                    </p:anim>
                                    <p:animEffect transition="in" filter="fade">
                                      <p:cBhvr>
                                        <p:cTn id="149"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6" grpId="1" bldLvl="0" animBg="1"/>
      <p:bldP spid="16" grpId="2" bldLvl="0" animBg="1"/>
      <p:bldP spid="55" grpId="0" bldLvl="0" animBg="1"/>
      <p:bldP spid="55" grpId="1" bldLvl="0" animBg="1"/>
      <p:bldP spid="55" grpId="2" bldLvl="0" animBg="1"/>
      <p:bldP spid="56" grpId="0" bldLvl="0" animBg="1"/>
      <p:bldP spid="56" grpId="1" bldLvl="0" animBg="1"/>
      <p:bldP spid="56" grpId="2" bldLvl="0" animBg="1"/>
      <p:bldP spid="57" grpId="0" bldLvl="0" animBg="1"/>
      <p:bldP spid="57" grpId="1" bldLvl="0" animBg="1"/>
      <p:bldP spid="57" grpId="2" bldLvl="0" animBg="1"/>
      <p:bldP spid="58" grpId="0"/>
      <p:bldP spid="59" grpId="0"/>
      <p:bldP spid="60" grpId="0"/>
      <p:bldP spid="61" grpId="0"/>
      <p:bldP spid="62" grpId="0"/>
      <p:bldP spid="62" grpId="1"/>
      <p:bldP spid="62" grpId="2"/>
      <p:bldP spid="63" grpId="0"/>
      <p:bldP spid="63" grpId="1"/>
      <p:bldP spid="63" grpId="2"/>
      <p:bldP spid="64" grpId="0"/>
      <p:bldP spid="64" grpId="1"/>
      <p:bldP spid="64" grpId="2"/>
      <p:bldP spid="65" grpId="0"/>
      <p:bldP spid="65" grpId="1"/>
      <p:bldP spid="65" grpId="2"/>
      <p:bldP spid="66" grpId="0" bldLvl="0" animBg="1"/>
      <p:bldP spid="67" grpId="0" bldLvl="0" animBg="1"/>
      <p:bldP spid="7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6147" name="Rectangle 3"/>
          <p:cNvSpPr>
            <a:spLocks noChangeArrowheads="1"/>
          </p:cNvSpPr>
          <p:nvPr/>
        </p:nvSpPr>
        <p:spPr bwMode="auto">
          <a:xfrm>
            <a:off x="5784095" y="2737015"/>
            <a:ext cx="3992426" cy="39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400" b="1">
                <a:solidFill>
                  <a:schemeClr val="tx1"/>
                </a:solidFill>
                <a:ea typeface="微软雅黑" panose="020B0503020204020204" charset="-122"/>
              </a:rPr>
              <a:t>04.</a:t>
            </a:r>
            <a:r>
              <a:rPr lang="zh-CN" altLang="zh-CN" sz="2400" b="1">
                <a:solidFill>
                  <a:schemeClr val="tx1"/>
                </a:solidFill>
                <a:ea typeface="微软雅黑" panose="020B0503020204020204" charset="-122"/>
              </a:rPr>
              <a:t>单击此处添加标题</a:t>
            </a:r>
          </a:p>
        </p:txBody>
      </p:sp>
      <p:sp>
        <p:nvSpPr>
          <p:cNvPr id="6148" name="Rectangle 4"/>
          <p:cNvSpPr>
            <a:spLocks noChangeArrowheads="1"/>
          </p:cNvSpPr>
          <p:nvPr/>
        </p:nvSpPr>
        <p:spPr bwMode="auto">
          <a:xfrm>
            <a:off x="5676135" y="3139221"/>
            <a:ext cx="4415801" cy="579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065">
                <a:solidFill>
                  <a:schemeClr val="tx1"/>
                </a:solidFill>
              </a:rPr>
              <a:t>We have many PowerPoint </a:t>
            </a:r>
            <a:r>
              <a:rPr lang="zh-CN" altLang="en-US" sz="1065">
                <a:solidFill>
                  <a:schemeClr val="tx1"/>
                </a:solidFill>
              </a:rPr>
              <a:t>templates</a:t>
            </a:r>
            <a:r>
              <a:rPr lang="en-US" altLang="zh-CN" sz="1065">
                <a:solidFill>
                  <a:schemeClr val="tx1"/>
                </a:solidFill>
              </a:rPr>
              <a:t> that has been specifically designed</a:t>
            </a:r>
            <a:r>
              <a:rPr lang="zh-CN" altLang="en-US" sz="1065">
                <a:solidFill>
                  <a:schemeClr val="tx1"/>
                </a:solidFill>
              </a:rPr>
              <a:t> to help anyone that is stepping into the world of PowerPoint for the very first time. </a:t>
            </a:r>
          </a:p>
        </p:txBody>
      </p:sp>
      <p:pic>
        <p:nvPicPr>
          <p:cNvPr id="3" name="图片 2" descr="f60351fe073c4ca892e7696a3ffe783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46375" y="1677670"/>
            <a:ext cx="2746375" cy="2733675"/>
          </a:xfrm>
          <a:prstGeom prst="rect">
            <a:avLst/>
          </a:prstGeom>
        </p:spPr>
      </p:pic>
      <p:pic>
        <p:nvPicPr>
          <p:cNvPr id="21" name="图片 20" descr="e08a51d62a58a9736a3f354f7b94c28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54325" y="2131060"/>
            <a:ext cx="2530475" cy="168719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4" name="Freeform 5"/>
          <p:cNvSpPr/>
          <p:nvPr/>
        </p:nvSpPr>
        <p:spPr bwMode="auto">
          <a:xfrm>
            <a:off x="5345424" y="2670519"/>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Freeform 5"/>
          <p:cNvSpPr/>
          <p:nvPr/>
        </p:nvSpPr>
        <p:spPr bwMode="auto">
          <a:xfrm>
            <a:off x="5485770" y="2827883"/>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33017"/>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Freeform 5"/>
          <p:cNvSpPr/>
          <p:nvPr/>
        </p:nvSpPr>
        <p:spPr bwMode="auto">
          <a:xfrm>
            <a:off x="5569670" y="2921955"/>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Freeform 5"/>
          <p:cNvSpPr/>
          <p:nvPr/>
        </p:nvSpPr>
        <p:spPr bwMode="auto">
          <a:xfrm>
            <a:off x="4530387" y="187820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33017"/>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Freeform 5"/>
          <p:cNvSpPr/>
          <p:nvPr/>
        </p:nvSpPr>
        <p:spPr bwMode="auto">
          <a:xfrm>
            <a:off x="3702739" y="306376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27D01"/>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Freeform 5"/>
          <p:cNvSpPr/>
          <p:nvPr/>
        </p:nvSpPr>
        <p:spPr bwMode="auto">
          <a:xfrm>
            <a:off x="4530387" y="424933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33017"/>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Freeform 5"/>
          <p:cNvSpPr/>
          <p:nvPr/>
        </p:nvSpPr>
        <p:spPr bwMode="auto">
          <a:xfrm>
            <a:off x="6861905" y="187820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33017"/>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Freeform 5"/>
          <p:cNvSpPr/>
          <p:nvPr/>
        </p:nvSpPr>
        <p:spPr bwMode="auto">
          <a:xfrm>
            <a:off x="7689553" y="306376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27D01"/>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Freeform 5"/>
          <p:cNvSpPr/>
          <p:nvPr/>
        </p:nvSpPr>
        <p:spPr bwMode="auto">
          <a:xfrm>
            <a:off x="6861905" y="424933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33017"/>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p:cNvSpPr/>
          <p:nvPr/>
        </p:nvSpPr>
        <p:spPr>
          <a:xfrm>
            <a:off x="1749209" y="208059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 name="矩形 2"/>
          <p:cNvSpPr/>
          <p:nvPr/>
        </p:nvSpPr>
        <p:spPr>
          <a:xfrm>
            <a:off x="921561" y="3266159"/>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16" name="矩形 15"/>
          <p:cNvSpPr/>
          <p:nvPr/>
        </p:nvSpPr>
        <p:spPr>
          <a:xfrm>
            <a:off x="1749209" y="445172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17" name="矩形 16"/>
          <p:cNvSpPr/>
          <p:nvPr/>
        </p:nvSpPr>
        <p:spPr>
          <a:xfrm>
            <a:off x="7689553" y="208059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13" name="矩形 12"/>
          <p:cNvSpPr/>
          <p:nvPr/>
        </p:nvSpPr>
        <p:spPr>
          <a:xfrm>
            <a:off x="8517201" y="3266159"/>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0" name="矩形 19"/>
          <p:cNvSpPr/>
          <p:nvPr/>
        </p:nvSpPr>
        <p:spPr>
          <a:xfrm>
            <a:off x="7689553" y="445172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6" name="Freeform 9"/>
          <p:cNvSpPr>
            <a:spLocks noEditPoints="1"/>
          </p:cNvSpPr>
          <p:nvPr/>
        </p:nvSpPr>
        <p:spPr bwMode="auto">
          <a:xfrm>
            <a:off x="7053372" y="2165188"/>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sym typeface="Gill Sans" charset="0"/>
            </a:endParaRPr>
          </a:p>
        </p:txBody>
      </p:sp>
      <p:sp>
        <p:nvSpPr>
          <p:cNvPr id="27" name="Freeform 36"/>
          <p:cNvSpPr>
            <a:spLocks noEditPoints="1"/>
          </p:cNvSpPr>
          <p:nvPr/>
        </p:nvSpPr>
        <p:spPr bwMode="auto">
          <a:xfrm>
            <a:off x="3854955" y="3270240"/>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Freeform 34"/>
          <p:cNvSpPr>
            <a:spLocks noEditPoints="1"/>
          </p:cNvSpPr>
          <p:nvPr/>
        </p:nvSpPr>
        <p:spPr bwMode="auto">
          <a:xfrm>
            <a:off x="7887163" y="3233567"/>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KSO_Shape"/>
          <p:cNvSpPr/>
          <p:nvPr/>
        </p:nvSpPr>
        <p:spPr bwMode="auto">
          <a:xfrm>
            <a:off x="4738483" y="4507606"/>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0" name="组合 29"/>
          <p:cNvGrpSpPr/>
          <p:nvPr/>
        </p:nvGrpSpPr>
        <p:grpSpPr>
          <a:xfrm>
            <a:off x="4673526" y="2152153"/>
            <a:ext cx="541371" cy="380102"/>
            <a:chOff x="2409665" y="939861"/>
            <a:chExt cx="5638961" cy="3959164"/>
          </a:xfrm>
          <a:solidFill>
            <a:schemeClr val="bg1"/>
          </a:solidFill>
        </p:grpSpPr>
        <p:sp>
          <p:nvSpPr>
            <p:cNvPr id="31"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4" name="Freeform 913"/>
          <p:cNvSpPr>
            <a:spLocks noEditPoints="1"/>
          </p:cNvSpPr>
          <p:nvPr/>
        </p:nvSpPr>
        <p:spPr bwMode="auto">
          <a:xfrm>
            <a:off x="7036100" y="4507648"/>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文本框 34"/>
          <p:cNvSpPr txBox="1"/>
          <p:nvPr/>
        </p:nvSpPr>
        <p:spPr>
          <a:xfrm>
            <a:off x="5592705" y="3112271"/>
            <a:ext cx="1034530" cy="830997"/>
          </a:xfrm>
          <a:prstGeom prst="rect">
            <a:avLst/>
          </a:prstGeom>
          <a:noFill/>
        </p:spPr>
        <p:txBody>
          <a:bodyPr wrap="square" rtlCol="0">
            <a:spAutoFit/>
          </a:bodyPr>
          <a:lstStyle/>
          <a:p>
            <a:pPr algn="ctr"/>
            <a:r>
              <a:rPr lang="zh-CN" altLang="en-US" sz="2400" b="1" dirty="0" smtClean="0">
                <a:solidFill>
                  <a:schemeClr val="tx1"/>
                </a:solidFill>
                <a:latin typeface="微软雅黑" panose="020B0503020204020204" charset="-122"/>
                <a:ea typeface="微软雅黑" panose="020B0503020204020204" charset="-122"/>
                <a:cs typeface="Aharoni" panose="02010803020104030203" pitchFamily="2" charset="-79"/>
              </a:rPr>
              <a:t>添加</a:t>
            </a:r>
          </a:p>
          <a:p>
            <a:pPr algn="ctr"/>
            <a:r>
              <a:rPr lang="zh-CN" altLang="en-US" sz="2400" b="1" dirty="0" smtClean="0">
                <a:solidFill>
                  <a:schemeClr val="tx1"/>
                </a:solidFill>
                <a:latin typeface="微软雅黑" panose="020B0503020204020204" charset="-122"/>
                <a:ea typeface="微软雅黑" panose="020B0503020204020204" charset="-122"/>
                <a:cs typeface="Aharoni" panose="02010803020104030203" pitchFamily="2" charset="-79"/>
              </a:rPr>
              <a:t>标题</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250" fill="hold"/>
                                        <p:tgtEl>
                                          <p:spTgt spid="5"/>
                                        </p:tgtEl>
                                        <p:attrNameLst>
                                          <p:attrName>ppt_w</p:attrName>
                                        </p:attrNameLst>
                                      </p:cBhvr>
                                      <p:tavLst>
                                        <p:tav tm="0">
                                          <p:val>
                                            <p:fltVal val="0"/>
                                          </p:val>
                                        </p:tav>
                                        <p:tav tm="100000">
                                          <p:val>
                                            <p:strVal val="#ppt_w"/>
                                          </p:val>
                                        </p:tav>
                                      </p:tavLst>
                                    </p:anim>
                                    <p:anim calcmode="lin" valueType="num">
                                      <p:cBhvr>
                                        <p:cTn id="14" dur="250" fill="hold"/>
                                        <p:tgtEl>
                                          <p:spTgt spid="5"/>
                                        </p:tgtEl>
                                        <p:attrNameLst>
                                          <p:attrName>ppt_h</p:attrName>
                                        </p:attrNameLst>
                                      </p:cBhvr>
                                      <p:tavLst>
                                        <p:tav tm="0">
                                          <p:val>
                                            <p:fltVal val="0"/>
                                          </p:val>
                                        </p:tav>
                                        <p:tav tm="100000">
                                          <p:val>
                                            <p:strVal val="#ppt_h"/>
                                          </p:val>
                                        </p:tav>
                                      </p:tavLst>
                                    </p:anim>
                                    <p:animEffect transition="in" filter="fade">
                                      <p:cBhvr>
                                        <p:cTn id="15" dur="25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50" fill="hold"/>
                                        <p:tgtEl>
                                          <p:spTgt spid="6"/>
                                        </p:tgtEl>
                                        <p:attrNameLst>
                                          <p:attrName>ppt_w</p:attrName>
                                        </p:attrNameLst>
                                      </p:cBhvr>
                                      <p:tavLst>
                                        <p:tav tm="0">
                                          <p:val>
                                            <p:fltVal val="0"/>
                                          </p:val>
                                        </p:tav>
                                        <p:tav tm="100000">
                                          <p:val>
                                            <p:strVal val="#ppt_w"/>
                                          </p:val>
                                        </p:tav>
                                      </p:tavLst>
                                    </p:anim>
                                    <p:anim calcmode="lin" valueType="num">
                                      <p:cBhvr>
                                        <p:cTn id="20" dur="250" fill="hold"/>
                                        <p:tgtEl>
                                          <p:spTgt spid="6"/>
                                        </p:tgtEl>
                                        <p:attrNameLst>
                                          <p:attrName>ppt_h</p:attrName>
                                        </p:attrNameLst>
                                      </p:cBhvr>
                                      <p:tavLst>
                                        <p:tav tm="0">
                                          <p:val>
                                            <p:fltVal val="0"/>
                                          </p:val>
                                        </p:tav>
                                        <p:tav tm="100000">
                                          <p:val>
                                            <p:strVal val="#ppt_h"/>
                                          </p:val>
                                        </p:tav>
                                      </p:tavLst>
                                    </p:anim>
                                    <p:animEffect transition="in" filter="fade">
                                      <p:cBhvr>
                                        <p:cTn id="21" dur="25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anim calcmode="lin" valueType="num">
                                      <p:cBhvr>
                                        <p:cTn id="34" dur="500" fill="hold"/>
                                        <p:tgtEl>
                                          <p:spTgt spid="7"/>
                                        </p:tgtEl>
                                        <p:attrNameLst>
                                          <p:attrName>ppt_x</p:attrName>
                                        </p:attrNameLst>
                                      </p:cBhvr>
                                      <p:tavLst>
                                        <p:tav tm="0">
                                          <p:val>
                                            <p:fltVal val="0.5"/>
                                          </p:val>
                                        </p:tav>
                                        <p:tav tm="100000">
                                          <p:val>
                                            <p:strVal val="#ppt_x"/>
                                          </p:val>
                                        </p:tav>
                                      </p:tavLst>
                                    </p:anim>
                                    <p:anim calcmode="lin" valueType="num">
                                      <p:cBhvr>
                                        <p:cTn id="35" dur="500" fill="hold"/>
                                        <p:tgtEl>
                                          <p:spTgt spid="7"/>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anim calcmode="lin" valueType="num">
                                      <p:cBhvr>
                                        <p:cTn id="41" dur="500" fill="hold"/>
                                        <p:tgtEl>
                                          <p:spTgt spid="10"/>
                                        </p:tgtEl>
                                        <p:attrNameLst>
                                          <p:attrName>ppt_x</p:attrName>
                                        </p:attrNameLst>
                                      </p:cBhvr>
                                      <p:tavLst>
                                        <p:tav tm="0">
                                          <p:val>
                                            <p:fltVal val="0.5"/>
                                          </p:val>
                                        </p:tav>
                                        <p:tav tm="100000">
                                          <p:val>
                                            <p:strVal val="#ppt_x"/>
                                          </p:val>
                                        </p:tav>
                                      </p:tavLst>
                                    </p:anim>
                                    <p:anim calcmode="lin" valueType="num">
                                      <p:cBhvr>
                                        <p:cTn id="42" dur="500" fill="hold"/>
                                        <p:tgtEl>
                                          <p:spTgt spid="10"/>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anim calcmode="lin" valueType="num">
                                      <p:cBhvr>
                                        <p:cTn id="48" dur="500" fill="hold"/>
                                        <p:tgtEl>
                                          <p:spTgt spid="8"/>
                                        </p:tgtEl>
                                        <p:attrNameLst>
                                          <p:attrName>ppt_x</p:attrName>
                                        </p:attrNameLst>
                                      </p:cBhvr>
                                      <p:tavLst>
                                        <p:tav tm="0">
                                          <p:val>
                                            <p:fltVal val="0.5"/>
                                          </p:val>
                                        </p:tav>
                                        <p:tav tm="100000">
                                          <p:val>
                                            <p:strVal val="#ppt_x"/>
                                          </p:val>
                                        </p:tav>
                                      </p:tavLst>
                                    </p:anim>
                                    <p:anim calcmode="lin" valueType="num">
                                      <p:cBhvr>
                                        <p:cTn id="49" dur="500" fill="hold"/>
                                        <p:tgtEl>
                                          <p:spTgt spid="8"/>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anim calcmode="lin" valueType="num">
                                      <p:cBhvr>
                                        <p:cTn id="55" dur="500" fill="hold"/>
                                        <p:tgtEl>
                                          <p:spTgt spid="11"/>
                                        </p:tgtEl>
                                        <p:attrNameLst>
                                          <p:attrName>ppt_x</p:attrName>
                                        </p:attrNameLst>
                                      </p:cBhvr>
                                      <p:tavLst>
                                        <p:tav tm="0">
                                          <p:val>
                                            <p:fltVal val="0.5"/>
                                          </p:val>
                                        </p:tav>
                                        <p:tav tm="100000">
                                          <p:val>
                                            <p:strVal val="#ppt_x"/>
                                          </p:val>
                                        </p:tav>
                                      </p:tavLst>
                                    </p:anim>
                                    <p:anim calcmode="lin" valueType="num">
                                      <p:cBhvr>
                                        <p:cTn id="56" dur="500" fill="hold"/>
                                        <p:tgtEl>
                                          <p:spTgt spid="11"/>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anim calcmode="lin" valueType="num">
                                      <p:cBhvr>
                                        <p:cTn id="62" dur="500" fill="hold"/>
                                        <p:tgtEl>
                                          <p:spTgt spid="9"/>
                                        </p:tgtEl>
                                        <p:attrNameLst>
                                          <p:attrName>ppt_x</p:attrName>
                                        </p:attrNameLst>
                                      </p:cBhvr>
                                      <p:tavLst>
                                        <p:tav tm="0">
                                          <p:val>
                                            <p:fltVal val="0.5"/>
                                          </p:val>
                                        </p:tav>
                                        <p:tav tm="100000">
                                          <p:val>
                                            <p:strVal val="#ppt_x"/>
                                          </p:val>
                                        </p:tav>
                                      </p:tavLst>
                                    </p:anim>
                                    <p:anim calcmode="lin" valueType="num">
                                      <p:cBhvr>
                                        <p:cTn id="63" dur="500" fill="hold"/>
                                        <p:tgtEl>
                                          <p:spTgt spid="9"/>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ppt_w</p:attrName>
                                        </p:attrNameLst>
                                      </p:cBhvr>
                                      <p:tavLst>
                                        <p:tav tm="0">
                                          <p:val>
                                            <p:fltVal val="0"/>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animEffect transition="in" filter="fade">
                                      <p:cBhvr>
                                        <p:cTn id="68" dur="500"/>
                                        <p:tgtEl>
                                          <p:spTgt spid="12"/>
                                        </p:tgtEl>
                                      </p:cBhvr>
                                    </p:animEffect>
                                    <p:anim calcmode="lin" valueType="num">
                                      <p:cBhvr>
                                        <p:cTn id="69" dur="500" fill="hold"/>
                                        <p:tgtEl>
                                          <p:spTgt spid="12"/>
                                        </p:tgtEl>
                                        <p:attrNameLst>
                                          <p:attrName>ppt_x</p:attrName>
                                        </p:attrNameLst>
                                      </p:cBhvr>
                                      <p:tavLst>
                                        <p:tav tm="0">
                                          <p:val>
                                            <p:fltVal val="0.5"/>
                                          </p:val>
                                        </p:tav>
                                        <p:tav tm="100000">
                                          <p:val>
                                            <p:strVal val="#ppt_x"/>
                                          </p:val>
                                        </p:tav>
                                      </p:tavLst>
                                    </p:anim>
                                    <p:anim calcmode="lin" valueType="num">
                                      <p:cBhvr>
                                        <p:cTn id="70" dur="500" fill="hold"/>
                                        <p:tgtEl>
                                          <p:spTgt spid="12"/>
                                        </p:tgtEl>
                                        <p:attrNameLst>
                                          <p:attrName>ppt_y</p:attrName>
                                        </p:attrNameLst>
                                      </p:cBhvr>
                                      <p:tavLst>
                                        <p:tav tm="0">
                                          <p:val>
                                            <p:fltVal val="0.5"/>
                                          </p:val>
                                        </p:tav>
                                        <p:tav tm="100000">
                                          <p:val>
                                            <p:strVal val="#ppt_y"/>
                                          </p:val>
                                        </p:tav>
                                      </p:tavLst>
                                    </p:anim>
                                  </p:childTnLst>
                                </p:cTn>
                              </p:par>
                            </p:childTnLst>
                          </p:cTn>
                        </p:par>
                        <p:par>
                          <p:cTn id="71" fill="hold">
                            <p:stCondLst>
                              <p:cond delay="2500"/>
                            </p:stCondLst>
                            <p:childTnLst>
                              <p:par>
                                <p:cTn id="72" presetID="10" presetClass="entr" presetSubtype="0" fill="hold"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par>
                          <p:cTn id="75" fill="hold">
                            <p:stCondLst>
                              <p:cond delay="3000"/>
                            </p:stCondLst>
                            <p:childTnLst>
                              <p:par>
                                <p:cTn id="76" presetID="22" presetClass="entr" presetSubtype="2" fill="hold" grpId="0"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right)">
                                      <p:cBhvr>
                                        <p:cTn id="78" dur="500"/>
                                        <p:tgtEl>
                                          <p:spTgt spid="2"/>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8" fill="hold" grpId="0"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wipe(left)">
                                      <p:cBhvr>
                                        <p:cTn id="86" dur="500"/>
                                        <p:tgtEl>
                                          <p:spTgt spid="17"/>
                                        </p:tgtEl>
                                      </p:cBhvr>
                                    </p:animEffect>
                                  </p:childTnLst>
                                </p:cTn>
                              </p:par>
                            </p:childTnLst>
                          </p:cTn>
                        </p:par>
                        <p:par>
                          <p:cTn id="87" fill="hold">
                            <p:stCondLst>
                              <p:cond delay="4500"/>
                            </p:stCondLst>
                            <p:childTnLst>
                              <p:par>
                                <p:cTn id="88" presetID="10" presetClass="entr" presetSubtype="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childTnLst>
                          </p:cTn>
                        </p:par>
                        <p:par>
                          <p:cTn id="91" fill="hold">
                            <p:stCondLst>
                              <p:cond delay="5000"/>
                            </p:stCondLst>
                            <p:childTnLst>
                              <p:par>
                                <p:cTn id="92" presetID="22" presetClass="entr" presetSubtype="2" fill="hold" grpId="0" nodeType="afterEffect">
                                  <p:stCondLst>
                                    <p:cond delay="0"/>
                                  </p:stCondLst>
                                  <p:childTnLst>
                                    <p:set>
                                      <p:cBhvr>
                                        <p:cTn id="93" dur="1" fill="hold">
                                          <p:stCondLst>
                                            <p:cond delay="0"/>
                                          </p:stCondLst>
                                        </p:cTn>
                                        <p:tgtEl>
                                          <p:spTgt spid="3"/>
                                        </p:tgtEl>
                                        <p:attrNameLst>
                                          <p:attrName>style.visibility</p:attrName>
                                        </p:attrNameLst>
                                      </p:cBhvr>
                                      <p:to>
                                        <p:strVal val="visible"/>
                                      </p:to>
                                    </p:set>
                                    <p:animEffect transition="in" filter="wipe(right)">
                                      <p:cBhvr>
                                        <p:cTn id="94" dur="500"/>
                                        <p:tgtEl>
                                          <p:spTgt spid="3"/>
                                        </p:tgtEl>
                                      </p:cBhvr>
                                    </p:animEffect>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fade">
                                      <p:cBhvr>
                                        <p:cTn id="98" dur="500"/>
                                        <p:tgtEl>
                                          <p:spTgt spid="28"/>
                                        </p:tgtEl>
                                      </p:cBhvr>
                                    </p:animEffect>
                                  </p:childTnLst>
                                </p:cTn>
                              </p:par>
                            </p:childTnLst>
                          </p:cTn>
                        </p:par>
                        <p:par>
                          <p:cTn id="99" fill="hold">
                            <p:stCondLst>
                              <p:cond delay="6000"/>
                            </p:stCondLst>
                            <p:childTnLst>
                              <p:par>
                                <p:cTn id="100" presetID="22" presetClass="entr" presetSubtype="8" fill="hold" grpId="0" nodeType="afterEffect">
                                  <p:stCondLst>
                                    <p:cond delay="0"/>
                                  </p:stCondLst>
                                  <p:childTnLst>
                                    <p:set>
                                      <p:cBhvr>
                                        <p:cTn id="101" dur="1" fill="hold">
                                          <p:stCondLst>
                                            <p:cond delay="0"/>
                                          </p:stCondLst>
                                        </p:cTn>
                                        <p:tgtEl>
                                          <p:spTgt spid="13"/>
                                        </p:tgtEl>
                                        <p:attrNameLst>
                                          <p:attrName>style.visibility</p:attrName>
                                        </p:attrNameLst>
                                      </p:cBhvr>
                                      <p:to>
                                        <p:strVal val="visible"/>
                                      </p:to>
                                    </p:set>
                                    <p:animEffect transition="in" filter="wipe(left)">
                                      <p:cBhvr>
                                        <p:cTn id="102" dur="500"/>
                                        <p:tgtEl>
                                          <p:spTgt spid="13"/>
                                        </p:tgtEl>
                                      </p:cBhvr>
                                    </p:animEffect>
                                  </p:childTnLst>
                                </p:cTn>
                              </p:par>
                            </p:childTnLst>
                          </p:cTn>
                        </p:par>
                        <p:par>
                          <p:cTn id="103" fill="hold">
                            <p:stCondLst>
                              <p:cond delay="6500"/>
                            </p:stCondLst>
                            <p:childTnLst>
                              <p:par>
                                <p:cTn id="104" presetID="10" presetClass="entr" presetSubtype="0"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fade">
                                      <p:cBhvr>
                                        <p:cTn id="106" dur="500"/>
                                        <p:tgtEl>
                                          <p:spTgt spid="29"/>
                                        </p:tgtEl>
                                      </p:cBhvr>
                                    </p:animEffect>
                                  </p:childTnLst>
                                </p:cTn>
                              </p:par>
                            </p:childTnLst>
                          </p:cTn>
                        </p:par>
                        <p:par>
                          <p:cTn id="107" fill="hold">
                            <p:stCondLst>
                              <p:cond delay="7000"/>
                            </p:stCondLst>
                            <p:childTnLst>
                              <p:par>
                                <p:cTn id="108" presetID="22" presetClass="entr" presetSubtype="2" fill="hold" grpId="0" nodeType="afterEffect">
                                  <p:stCondLst>
                                    <p:cond delay="0"/>
                                  </p:stCondLst>
                                  <p:childTnLst>
                                    <p:set>
                                      <p:cBhvr>
                                        <p:cTn id="109" dur="1" fill="hold">
                                          <p:stCondLst>
                                            <p:cond delay="0"/>
                                          </p:stCondLst>
                                        </p:cTn>
                                        <p:tgtEl>
                                          <p:spTgt spid="16"/>
                                        </p:tgtEl>
                                        <p:attrNameLst>
                                          <p:attrName>style.visibility</p:attrName>
                                        </p:attrNameLst>
                                      </p:cBhvr>
                                      <p:to>
                                        <p:strVal val="visible"/>
                                      </p:to>
                                    </p:set>
                                    <p:animEffect transition="in" filter="wipe(right)">
                                      <p:cBhvr>
                                        <p:cTn id="110" dur="500"/>
                                        <p:tgtEl>
                                          <p:spTgt spid="16"/>
                                        </p:tgtEl>
                                      </p:cBhvr>
                                    </p:animEffect>
                                  </p:childTnLst>
                                </p:cTn>
                              </p:par>
                            </p:childTnLst>
                          </p:cTn>
                        </p:par>
                        <p:par>
                          <p:cTn id="111" fill="hold">
                            <p:stCondLst>
                              <p:cond delay="7500"/>
                            </p:stCondLst>
                            <p:childTnLst>
                              <p:par>
                                <p:cTn id="112" presetID="10" presetClass="entr" presetSubtype="0" fill="hold" grpId="0" nodeType="afterEffect">
                                  <p:stCondLst>
                                    <p:cond delay="0"/>
                                  </p:stCondLst>
                                  <p:childTnLst>
                                    <p:set>
                                      <p:cBhvr>
                                        <p:cTn id="113" dur="1" fill="hold">
                                          <p:stCondLst>
                                            <p:cond delay="0"/>
                                          </p:stCondLst>
                                        </p:cTn>
                                        <p:tgtEl>
                                          <p:spTgt spid="34"/>
                                        </p:tgtEl>
                                        <p:attrNameLst>
                                          <p:attrName>style.visibility</p:attrName>
                                        </p:attrNameLst>
                                      </p:cBhvr>
                                      <p:to>
                                        <p:strVal val="visible"/>
                                      </p:to>
                                    </p:set>
                                    <p:animEffect transition="in" filter="fade">
                                      <p:cBhvr>
                                        <p:cTn id="114" dur="500"/>
                                        <p:tgtEl>
                                          <p:spTgt spid="34"/>
                                        </p:tgtEl>
                                      </p:cBhvr>
                                    </p:animEffect>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20"/>
                                        </p:tgtEl>
                                        <p:attrNameLst>
                                          <p:attrName>style.visibility</p:attrName>
                                        </p:attrNameLst>
                                      </p:cBhvr>
                                      <p:to>
                                        <p:strVal val="visible"/>
                                      </p:to>
                                    </p:set>
                                    <p:animEffect transition="in" filter="wipe(left)">
                                      <p:cBhvr>
                                        <p:cTn id="1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2" grpId="0"/>
      <p:bldP spid="3" grpId="0"/>
      <p:bldP spid="16" grpId="0"/>
      <p:bldP spid="17" grpId="0"/>
      <p:bldP spid="13" grpId="0"/>
      <p:bldP spid="20" grpId="0"/>
      <p:bldP spid="26" grpId="0" bldLvl="0" animBg="1"/>
      <p:bldP spid="27" grpId="0" bldLvl="0" animBg="1"/>
      <p:bldP spid="28" grpId="0" bldLvl="0" animBg="1"/>
      <p:bldP spid="29" grpId="0" bldLvl="0" animBg="1"/>
      <p:bldP spid="34" grpId="0" bldLvl="0" animBg="1"/>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4" name="Round Same Side Corner Rectangle 56"/>
          <p:cNvSpPr/>
          <p:nvPr/>
        </p:nvSpPr>
        <p:spPr>
          <a:xfrm rot="10800000" flipH="1">
            <a:off x="5962410" y="2568944"/>
            <a:ext cx="54849" cy="720000"/>
          </a:xfrm>
          <a:prstGeom prst="round2SameRect">
            <a:avLst>
              <a:gd name="adj1" fmla="val 50000"/>
              <a:gd name="adj2" fmla="val 50000"/>
            </a:avLst>
          </a:prstGeom>
          <a:solidFill>
            <a:srgbClr val="627D0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sp>
        <p:nvSpPr>
          <p:cNvPr id="5" name="Round Same Side Corner Rectangle 57"/>
          <p:cNvSpPr/>
          <p:nvPr/>
        </p:nvSpPr>
        <p:spPr>
          <a:xfrm rot="10800000" flipH="1">
            <a:off x="5962410" y="3579641"/>
            <a:ext cx="54849" cy="720000"/>
          </a:xfrm>
          <a:prstGeom prst="round2SameRect">
            <a:avLst>
              <a:gd name="adj1" fmla="val 50000"/>
              <a:gd name="adj2" fmla="val 50000"/>
            </a:avLst>
          </a:prstGeom>
          <a:solidFill>
            <a:srgbClr val="633017"/>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sp>
        <p:nvSpPr>
          <p:cNvPr id="6" name="Round Same Side Corner Rectangle 58"/>
          <p:cNvSpPr/>
          <p:nvPr/>
        </p:nvSpPr>
        <p:spPr>
          <a:xfrm rot="10800000" flipH="1">
            <a:off x="5962410" y="4590339"/>
            <a:ext cx="54849" cy="720000"/>
          </a:xfrm>
          <a:prstGeom prst="round2SameRect">
            <a:avLst>
              <a:gd name="adj1" fmla="val 50000"/>
              <a:gd name="adj2" fmla="val 50000"/>
            </a:avLst>
          </a:prstGeom>
          <a:solidFill>
            <a:srgbClr val="627D0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sp>
        <p:nvSpPr>
          <p:cNvPr id="7" name="Round Same Side Corner Rectangle 77"/>
          <p:cNvSpPr/>
          <p:nvPr/>
        </p:nvSpPr>
        <p:spPr>
          <a:xfrm rot="10800000" flipH="1">
            <a:off x="5962410" y="1558247"/>
            <a:ext cx="54849" cy="720000"/>
          </a:xfrm>
          <a:prstGeom prst="round2SameRect">
            <a:avLst>
              <a:gd name="adj1" fmla="val 50000"/>
              <a:gd name="adj2" fmla="val 50000"/>
            </a:avLst>
          </a:prstGeom>
          <a:solidFill>
            <a:srgbClr val="633017"/>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graphicFrame>
        <p:nvGraphicFramePr>
          <p:cNvPr id="8" name="Chart 39"/>
          <p:cNvGraphicFramePr/>
          <p:nvPr/>
        </p:nvGraphicFramePr>
        <p:xfrm>
          <a:off x="1782008" y="1460004"/>
          <a:ext cx="3921726" cy="3826873"/>
        </p:xfrm>
        <a:graphic>
          <a:graphicData uri="http://schemas.openxmlformats.org/drawingml/2006/chart">
            <c:chart xmlns:c="http://schemas.openxmlformats.org/drawingml/2006/chart" xmlns:r="http://schemas.openxmlformats.org/officeDocument/2006/relationships" r:id="rId4"/>
          </a:graphicData>
        </a:graphic>
      </p:graphicFrame>
      <p:sp>
        <p:nvSpPr>
          <p:cNvPr id="9" name="文本框 8"/>
          <p:cNvSpPr txBox="1"/>
          <p:nvPr/>
        </p:nvSpPr>
        <p:spPr>
          <a:xfrm>
            <a:off x="6072959" y="1832120"/>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10" name="文本框 9"/>
          <p:cNvSpPr txBox="1"/>
          <p:nvPr/>
        </p:nvSpPr>
        <p:spPr>
          <a:xfrm>
            <a:off x="6072959" y="1477773"/>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11" name="文本框 10"/>
          <p:cNvSpPr txBox="1"/>
          <p:nvPr/>
        </p:nvSpPr>
        <p:spPr>
          <a:xfrm>
            <a:off x="3049350" y="2820636"/>
            <a:ext cx="1389413" cy="707886"/>
          </a:xfrm>
          <a:prstGeom prst="rect">
            <a:avLst/>
          </a:prstGeom>
          <a:noFill/>
        </p:spPr>
        <p:txBody>
          <a:bodyPr wrap="square" rtlCol="0">
            <a:spAutoFit/>
          </a:bodyPr>
          <a:lstStyle/>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单击右键</a:t>
            </a:r>
          </a:p>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编辑数据</a:t>
            </a:r>
          </a:p>
        </p:txBody>
      </p:sp>
      <p:sp>
        <p:nvSpPr>
          <p:cNvPr id="12" name="文本框 11"/>
          <p:cNvSpPr txBox="1"/>
          <p:nvPr/>
        </p:nvSpPr>
        <p:spPr>
          <a:xfrm>
            <a:off x="4370760" y="2447157"/>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36</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2" name="文本框 1"/>
          <p:cNvSpPr txBox="1"/>
          <p:nvPr/>
        </p:nvSpPr>
        <p:spPr>
          <a:xfrm>
            <a:off x="3225306" y="4108005"/>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28</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3" name="文本框 2"/>
          <p:cNvSpPr txBox="1"/>
          <p:nvPr/>
        </p:nvSpPr>
        <p:spPr>
          <a:xfrm>
            <a:off x="2047475" y="2970377"/>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20</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16" name="文本框 15"/>
          <p:cNvSpPr txBox="1"/>
          <p:nvPr/>
        </p:nvSpPr>
        <p:spPr>
          <a:xfrm>
            <a:off x="2694681" y="1846738"/>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16</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17" name="文本框 16"/>
          <p:cNvSpPr txBox="1"/>
          <p:nvPr/>
        </p:nvSpPr>
        <p:spPr>
          <a:xfrm>
            <a:off x="6072959" y="2863979"/>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13" name="文本框 12"/>
          <p:cNvSpPr txBox="1"/>
          <p:nvPr/>
        </p:nvSpPr>
        <p:spPr>
          <a:xfrm>
            <a:off x="6072959" y="2509632"/>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20" name="文本框 19"/>
          <p:cNvSpPr txBox="1"/>
          <p:nvPr/>
        </p:nvSpPr>
        <p:spPr>
          <a:xfrm>
            <a:off x="6072959" y="3861950"/>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25" name="文本框 24"/>
          <p:cNvSpPr txBox="1"/>
          <p:nvPr/>
        </p:nvSpPr>
        <p:spPr>
          <a:xfrm>
            <a:off x="6072959" y="3507603"/>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26" name="文本框 25"/>
          <p:cNvSpPr txBox="1"/>
          <p:nvPr/>
        </p:nvSpPr>
        <p:spPr>
          <a:xfrm>
            <a:off x="6072959" y="4865768"/>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27" name="文本框 26"/>
          <p:cNvSpPr txBox="1"/>
          <p:nvPr/>
        </p:nvSpPr>
        <p:spPr>
          <a:xfrm>
            <a:off x="6072959" y="4511421"/>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400"/>
                                  </p:stCondLst>
                                  <p:childTnLst>
                                    <p:set>
                                      <p:cBhvr>
                                        <p:cTn id="6" dur="1" fill="hold">
                                          <p:stCondLst>
                                            <p:cond delay="0"/>
                                          </p:stCondLst>
                                        </p:cTn>
                                        <p:tgtEl>
                                          <p:spTgt spid="11"/>
                                        </p:tgtEl>
                                        <p:attrNameLst>
                                          <p:attrName>style.visibility</p:attrName>
                                        </p:attrNameLst>
                                      </p:cBhvr>
                                      <p:to>
                                        <p:strVal val="visible"/>
                                      </p:to>
                                    </p:set>
                                    <p:anim calcmode="lin" valueType="num">
                                      <p:cBhvr>
                                        <p:cTn id="7" dur="250" fill="hold"/>
                                        <p:tgtEl>
                                          <p:spTgt spid="11"/>
                                        </p:tgtEl>
                                        <p:attrNameLst>
                                          <p:attrName>ppt_w</p:attrName>
                                        </p:attrNameLst>
                                      </p:cBhvr>
                                      <p:tavLst>
                                        <p:tav tm="0">
                                          <p:val>
                                            <p:fltVal val="0"/>
                                          </p:val>
                                        </p:tav>
                                        <p:tav tm="100000">
                                          <p:val>
                                            <p:strVal val="#ppt_w"/>
                                          </p:val>
                                        </p:tav>
                                      </p:tavLst>
                                    </p:anim>
                                    <p:anim calcmode="lin" valueType="num">
                                      <p:cBhvr>
                                        <p:cTn id="8" dur="250" fill="hold"/>
                                        <p:tgtEl>
                                          <p:spTgt spid="11"/>
                                        </p:tgtEl>
                                        <p:attrNameLst>
                                          <p:attrName>ppt_h</p:attrName>
                                        </p:attrNameLst>
                                      </p:cBhvr>
                                      <p:tavLst>
                                        <p:tav tm="0">
                                          <p:val>
                                            <p:fltVal val="0"/>
                                          </p:val>
                                        </p:tav>
                                        <p:tav tm="100000">
                                          <p:val>
                                            <p:strVal val="#ppt_h"/>
                                          </p:val>
                                        </p:tav>
                                      </p:tavLst>
                                    </p:anim>
                                    <p:animEffect transition="in" filter="fade">
                                      <p:cBhvr>
                                        <p:cTn id="9" dur="250"/>
                                        <p:tgtEl>
                                          <p:spTgt spid="11"/>
                                        </p:tgtEl>
                                      </p:cBhvr>
                                    </p:animEffect>
                                  </p:childTnLst>
                                </p:cTn>
                              </p:par>
                              <p:par>
                                <p:cTn id="10" presetID="6" presetClass="emph" presetSubtype="0" decel="100000" fill="hold" grpId="1" nodeType="withEffect">
                                  <p:stCondLst>
                                    <p:cond delay="600"/>
                                  </p:stCondLst>
                                  <p:childTnLst>
                                    <p:animScale>
                                      <p:cBhvr>
                                        <p:cTn id="11" dur="250" fill="hold"/>
                                        <p:tgtEl>
                                          <p:spTgt spid="11"/>
                                        </p:tgtEl>
                                      </p:cBhvr>
                                      <p:by x="120000" y="120000"/>
                                    </p:animScale>
                                  </p:childTnLst>
                                </p:cTn>
                              </p:par>
                              <p:par>
                                <p:cTn id="12" presetID="6" presetClass="emph" presetSubtype="0" decel="100000" fill="hold" grpId="2" nodeType="withEffect">
                                  <p:stCondLst>
                                    <p:cond delay="800"/>
                                  </p:stCondLst>
                                  <p:childTnLst>
                                    <p:animScale>
                                      <p:cBhvr>
                                        <p:cTn id="13" dur="250" fill="hold"/>
                                        <p:tgtEl>
                                          <p:spTgt spid="11"/>
                                        </p:tgtEl>
                                      </p:cBhvr>
                                      <p:by x="83000" y="83000"/>
                                    </p:animScale>
                                  </p:childTnLst>
                                </p:cTn>
                              </p:par>
                            </p:childTnLst>
                          </p:cTn>
                        </p:par>
                        <p:par>
                          <p:cTn id="14" fill="hold">
                            <p:stCondLst>
                              <p:cond delay="9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par>
                                <p:cTn id="30" presetID="53" presetClass="entr" presetSubtype="16" fill="hold" grpId="0" nodeType="withEffect">
                                  <p:stCondLst>
                                    <p:cond delay="60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animEffect transition="in" filter="fade">
                                      <p:cBhvr>
                                        <p:cTn id="34" dur="500"/>
                                        <p:tgtEl>
                                          <p:spTgt spid="16"/>
                                        </p:tgtEl>
                                      </p:cBhvr>
                                    </p:animEffect>
                                  </p:childTnLst>
                                </p:cTn>
                              </p:par>
                            </p:childTnLst>
                          </p:cTn>
                        </p:par>
                        <p:par>
                          <p:cTn id="35" fill="hold">
                            <p:stCondLst>
                              <p:cond delay="1400"/>
                            </p:stCondLst>
                            <p:childTnLst>
                              <p:par>
                                <p:cTn id="36" presetID="49" presetClass="entr" presetSubtype="0" decel="10000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 calcmode="lin" valueType="num">
                                      <p:cBhvr>
                                        <p:cTn id="40" dur="500" fill="hold"/>
                                        <p:tgtEl>
                                          <p:spTgt spid="7"/>
                                        </p:tgtEl>
                                        <p:attrNameLst>
                                          <p:attrName>style.rotation</p:attrName>
                                        </p:attrNameLst>
                                      </p:cBhvr>
                                      <p:tavLst>
                                        <p:tav tm="0">
                                          <p:val>
                                            <p:fltVal val="360"/>
                                          </p:val>
                                        </p:tav>
                                        <p:tav tm="100000">
                                          <p:val>
                                            <p:fltVal val="0"/>
                                          </p:val>
                                        </p:tav>
                                      </p:tavLst>
                                    </p:anim>
                                    <p:animEffect transition="in" filter="fade">
                                      <p:cBhvr>
                                        <p:cTn id="41" dur="500"/>
                                        <p:tgtEl>
                                          <p:spTgt spid="7"/>
                                        </p:tgtEl>
                                      </p:cBhvr>
                                    </p:animEffect>
                                  </p:childTnLst>
                                </p:cTn>
                              </p:par>
                            </p:childTnLst>
                          </p:cTn>
                        </p:par>
                        <p:par>
                          <p:cTn id="42" fill="hold">
                            <p:stCondLst>
                              <p:cond delay="1900"/>
                            </p:stCondLst>
                            <p:childTnLst>
                              <p:par>
                                <p:cTn id="43" presetID="2" presetClass="entr" presetSubtype="2"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1+#ppt_w/2"/>
                                          </p:val>
                                        </p:tav>
                                        <p:tav tm="100000">
                                          <p:val>
                                            <p:strVal val="#ppt_x"/>
                                          </p:val>
                                        </p:tav>
                                      </p:tavLst>
                                    </p:anim>
                                    <p:anim calcmode="lin" valueType="num">
                                      <p:cBhvr additive="base">
                                        <p:cTn id="46" dur="500" fill="hold"/>
                                        <p:tgtEl>
                                          <p:spTgt spid="10"/>
                                        </p:tgtEl>
                                        <p:attrNameLst>
                                          <p:attrName>ppt_y</p:attrName>
                                        </p:attrNameLst>
                                      </p:cBhvr>
                                      <p:tavLst>
                                        <p:tav tm="0">
                                          <p:val>
                                            <p:strVal val="#ppt_y"/>
                                          </p:val>
                                        </p:tav>
                                        <p:tav tm="100000">
                                          <p:val>
                                            <p:strVal val="#ppt_y"/>
                                          </p:val>
                                        </p:tav>
                                      </p:tavLst>
                                    </p:anim>
                                  </p:childTnLst>
                                </p:cTn>
                              </p:par>
                            </p:childTnLst>
                          </p:cTn>
                        </p:par>
                        <p:par>
                          <p:cTn id="47" fill="hold">
                            <p:stCondLst>
                              <p:cond delay="24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9"/>
                                        </p:tgtEl>
                                        <p:attrNameLst>
                                          <p:attrName>style.visibility</p:attrName>
                                        </p:attrNameLst>
                                      </p:cBhvr>
                                      <p:to>
                                        <p:strVal val="visible"/>
                                      </p:to>
                                    </p:set>
                                    <p:anim calcmode="lin" valueType="num">
                                      <p:cBhvr>
                                        <p:cTn id="50" dur="250" fill="hold"/>
                                        <p:tgtEl>
                                          <p:spTgt spid="9"/>
                                        </p:tgtEl>
                                        <p:attrNameLst>
                                          <p:attrName>ppt_w</p:attrName>
                                        </p:attrNameLst>
                                      </p:cBhvr>
                                      <p:tavLst>
                                        <p:tav tm="0">
                                          <p:val>
                                            <p:fltVal val="0"/>
                                          </p:val>
                                        </p:tav>
                                        <p:tav tm="100000">
                                          <p:val>
                                            <p:strVal val="#ppt_w"/>
                                          </p:val>
                                        </p:tav>
                                      </p:tavLst>
                                    </p:anim>
                                    <p:anim calcmode="lin" valueType="num">
                                      <p:cBhvr>
                                        <p:cTn id="51" dur="250" fill="hold"/>
                                        <p:tgtEl>
                                          <p:spTgt spid="9"/>
                                        </p:tgtEl>
                                        <p:attrNameLst>
                                          <p:attrName>ppt_h</p:attrName>
                                        </p:attrNameLst>
                                      </p:cBhvr>
                                      <p:tavLst>
                                        <p:tav tm="0">
                                          <p:val>
                                            <p:fltVal val="0"/>
                                          </p:val>
                                        </p:tav>
                                        <p:tav tm="100000">
                                          <p:val>
                                            <p:strVal val="#ppt_h"/>
                                          </p:val>
                                        </p:tav>
                                      </p:tavLst>
                                    </p:anim>
                                    <p:animEffect transition="in" filter="fade">
                                      <p:cBhvr>
                                        <p:cTn id="52" dur="250"/>
                                        <p:tgtEl>
                                          <p:spTgt spid="9"/>
                                        </p:tgtEl>
                                      </p:cBhvr>
                                    </p:animEffect>
                                  </p:childTnLst>
                                </p:cTn>
                              </p:par>
                            </p:childTnLst>
                          </p:cTn>
                        </p:par>
                        <p:par>
                          <p:cTn id="53" fill="hold">
                            <p:stCondLst>
                              <p:cond delay="4600"/>
                            </p:stCondLst>
                            <p:childTnLst>
                              <p:par>
                                <p:cTn id="54" presetID="49" presetClass="entr" presetSubtype="0" decel="100000"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 calcmode="lin" valueType="num">
                                      <p:cBhvr>
                                        <p:cTn id="58" dur="500" fill="hold"/>
                                        <p:tgtEl>
                                          <p:spTgt spid="4"/>
                                        </p:tgtEl>
                                        <p:attrNameLst>
                                          <p:attrName>style.rotation</p:attrName>
                                        </p:attrNameLst>
                                      </p:cBhvr>
                                      <p:tavLst>
                                        <p:tav tm="0">
                                          <p:val>
                                            <p:fltVal val="360"/>
                                          </p:val>
                                        </p:tav>
                                        <p:tav tm="100000">
                                          <p:val>
                                            <p:fltVal val="0"/>
                                          </p:val>
                                        </p:tav>
                                      </p:tavLst>
                                    </p:anim>
                                    <p:animEffect transition="in" filter="fade">
                                      <p:cBhvr>
                                        <p:cTn id="59" dur="500"/>
                                        <p:tgtEl>
                                          <p:spTgt spid="4"/>
                                        </p:tgtEl>
                                      </p:cBhvr>
                                    </p:animEffect>
                                  </p:childTnLst>
                                </p:cTn>
                              </p:par>
                            </p:childTnLst>
                          </p:cTn>
                        </p:par>
                        <p:par>
                          <p:cTn id="60" fill="hold">
                            <p:stCondLst>
                              <p:cond delay="5100"/>
                            </p:stCondLst>
                            <p:childTnLst>
                              <p:par>
                                <p:cTn id="61" presetID="2" presetClass="entr" presetSubtype="2"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fill="hold"/>
                                        <p:tgtEl>
                                          <p:spTgt spid="13"/>
                                        </p:tgtEl>
                                        <p:attrNameLst>
                                          <p:attrName>ppt_x</p:attrName>
                                        </p:attrNameLst>
                                      </p:cBhvr>
                                      <p:tavLst>
                                        <p:tav tm="0">
                                          <p:val>
                                            <p:strVal val="1+#ppt_w/2"/>
                                          </p:val>
                                        </p:tav>
                                        <p:tav tm="100000">
                                          <p:val>
                                            <p:strVal val="#ppt_x"/>
                                          </p:val>
                                        </p:tav>
                                      </p:tavLst>
                                    </p:anim>
                                    <p:anim calcmode="lin" valueType="num">
                                      <p:cBhvr additive="base">
                                        <p:cTn id="64" dur="500" fill="hold"/>
                                        <p:tgtEl>
                                          <p:spTgt spid="13"/>
                                        </p:tgtEl>
                                        <p:attrNameLst>
                                          <p:attrName>ppt_y</p:attrName>
                                        </p:attrNameLst>
                                      </p:cBhvr>
                                      <p:tavLst>
                                        <p:tav tm="0">
                                          <p:val>
                                            <p:strVal val="#ppt_y"/>
                                          </p:val>
                                        </p:tav>
                                        <p:tav tm="100000">
                                          <p:val>
                                            <p:strVal val="#ppt_y"/>
                                          </p:val>
                                        </p:tav>
                                      </p:tavLst>
                                    </p:anim>
                                  </p:childTnLst>
                                </p:cTn>
                              </p:par>
                            </p:childTnLst>
                          </p:cTn>
                        </p:par>
                        <p:par>
                          <p:cTn id="65" fill="hold">
                            <p:stCondLst>
                              <p:cond delay="5600"/>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17"/>
                                        </p:tgtEl>
                                        <p:attrNameLst>
                                          <p:attrName>style.visibility</p:attrName>
                                        </p:attrNameLst>
                                      </p:cBhvr>
                                      <p:to>
                                        <p:strVal val="visible"/>
                                      </p:to>
                                    </p:set>
                                    <p:anim calcmode="lin" valueType="num">
                                      <p:cBhvr>
                                        <p:cTn id="68" dur="250" fill="hold"/>
                                        <p:tgtEl>
                                          <p:spTgt spid="17"/>
                                        </p:tgtEl>
                                        <p:attrNameLst>
                                          <p:attrName>ppt_w</p:attrName>
                                        </p:attrNameLst>
                                      </p:cBhvr>
                                      <p:tavLst>
                                        <p:tav tm="0">
                                          <p:val>
                                            <p:fltVal val="0"/>
                                          </p:val>
                                        </p:tav>
                                        <p:tav tm="100000">
                                          <p:val>
                                            <p:strVal val="#ppt_w"/>
                                          </p:val>
                                        </p:tav>
                                      </p:tavLst>
                                    </p:anim>
                                    <p:anim calcmode="lin" valueType="num">
                                      <p:cBhvr>
                                        <p:cTn id="69" dur="250" fill="hold"/>
                                        <p:tgtEl>
                                          <p:spTgt spid="17"/>
                                        </p:tgtEl>
                                        <p:attrNameLst>
                                          <p:attrName>ppt_h</p:attrName>
                                        </p:attrNameLst>
                                      </p:cBhvr>
                                      <p:tavLst>
                                        <p:tav tm="0">
                                          <p:val>
                                            <p:fltVal val="0"/>
                                          </p:val>
                                        </p:tav>
                                        <p:tav tm="100000">
                                          <p:val>
                                            <p:strVal val="#ppt_h"/>
                                          </p:val>
                                        </p:tav>
                                      </p:tavLst>
                                    </p:anim>
                                    <p:animEffect transition="in" filter="fade">
                                      <p:cBhvr>
                                        <p:cTn id="70" dur="250"/>
                                        <p:tgtEl>
                                          <p:spTgt spid="17"/>
                                        </p:tgtEl>
                                      </p:cBhvr>
                                    </p:animEffect>
                                  </p:childTnLst>
                                </p:cTn>
                              </p:par>
                            </p:childTnLst>
                          </p:cTn>
                        </p:par>
                        <p:par>
                          <p:cTn id="71" fill="hold">
                            <p:stCondLst>
                              <p:cond delay="7050"/>
                            </p:stCondLst>
                            <p:childTnLst>
                              <p:par>
                                <p:cTn id="72" presetID="49" presetClass="entr" presetSubtype="0" decel="100000" fill="hold" grpId="0"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500" fill="hold"/>
                                        <p:tgtEl>
                                          <p:spTgt spid="5"/>
                                        </p:tgtEl>
                                        <p:attrNameLst>
                                          <p:attrName>ppt_w</p:attrName>
                                        </p:attrNameLst>
                                      </p:cBhvr>
                                      <p:tavLst>
                                        <p:tav tm="0">
                                          <p:val>
                                            <p:fltVal val="0"/>
                                          </p:val>
                                        </p:tav>
                                        <p:tav tm="100000">
                                          <p:val>
                                            <p:strVal val="#ppt_w"/>
                                          </p:val>
                                        </p:tav>
                                      </p:tavLst>
                                    </p:anim>
                                    <p:anim calcmode="lin" valueType="num">
                                      <p:cBhvr>
                                        <p:cTn id="75" dur="500" fill="hold"/>
                                        <p:tgtEl>
                                          <p:spTgt spid="5"/>
                                        </p:tgtEl>
                                        <p:attrNameLst>
                                          <p:attrName>ppt_h</p:attrName>
                                        </p:attrNameLst>
                                      </p:cBhvr>
                                      <p:tavLst>
                                        <p:tav tm="0">
                                          <p:val>
                                            <p:fltVal val="0"/>
                                          </p:val>
                                        </p:tav>
                                        <p:tav tm="100000">
                                          <p:val>
                                            <p:strVal val="#ppt_h"/>
                                          </p:val>
                                        </p:tav>
                                      </p:tavLst>
                                    </p:anim>
                                    <p:anim calcmode="lin" valueType="num">
                                      <p:cBhvr>
                                        <p:cTn id="76" dur="500" fill="hold"/>
                                        <p:tgtEl>
                                          <p:spTgt spid="5"/>
                                        </p:tgtEl>
                                        <p:attrNameLst>
                                          <p:attrName>style.rotation</p:attrName>
                                        </p:attrNameLst>
                                      </p:cBhvr>
                                      <p:tavLst>
                                        <p:tav tm="0">
                                          <p:val>
                                            <p:fltVal val="360"/>
                                          </p:val>
                                        </p:tav>
                                        <p:tav tm="100000">
                                          <p:val>
                                            <p:fltVal val="0"/>
                                          </p:val>
                                        </p:tav>
                                      </p:tavLst>
                                    </p:anim>
                                    <p:animEffect transition="in" filter="fade">
                                      <p:cBhvr>
                                        <p:cTn id="77" dur="500"/>
                                        <p:tgtEl>
                                          <p:spTgt spid="5"/>
                                        </p:tgtEl>
                                      </p:cBhvr>
                                    </p:animEffect>
                                  </p:childTnLst>
                                </p:cTn>
                              </p:par>
                            </p:childTnLst>
                          </p:cTn>
                        </p:par>
                        <p:par>
                          <p:cTn id="78" fill="hold">
                            <p:stCondLst>
                              <p:cond delay="7550"/>
                            </p:stCondLst>
                            <p:childTnLst>
                              <p:par>
                                <p:cTn id="79" presetID="2" presetClass="entr" presetSubtype="2"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additive="base">
                                        <p:cTn id="81" dur="500" fill="hold"/>
                                        <p:tgtEl>
                                          <p:spTgt spid="25"/>
                                        </p:tgtEl>
                                        <p:attrNameLst>
                                          <p:attrName>ppt_x</p:attrName>
                                        </p:attrNameLst>
                                      </p:cBhvr>
                                      <p:tavLst>
                                        <p:tav tm="0">
                                          <p:val>
                                            <p:strVal val="1+#ppt_w/2"/>
                                          </p:val>
                                        </p:tav>
                                        <p:tav tm="100000">
                                          <p:val>
                                            <p:strVal val="#ppt_x"/>
                                          </p:val>
                                        </p:tav>
                                      </p:tavLst>
                                    </p:anim>
                                    <p:anim calcmode="lin" valueType="num">
                                      <p:cBhvr additive="base">
                                        <p:cTn id="82" dur="500" fill="hold"/>
                                        <p:tgtEl>
                                          <p:spTgt spid="25"/>
                                        </p:tgtEl>
                                        <p:attrNameLst>
                                          <p:attrName>ppt_y</p:attrName>
                                        </p:attrNameLst>
                                      </p:cBhvr>
                                      <p:tavLst>
                                        <p:tav tm="0">
                                          <p:val>
                                            <p:strVal val="#ppt_y"/>
                                          </p:val>
                                        </p:tav>
                                        <p:tav tm="100000">
                                          <p:val>
                                            <p:strVal val="#ppt_y"/>
                                          </p:val>
                                        </p:tav>
                                      </p:tavLst>
                                    </p:anim>
                                  </p:childTnLst>
                                </p:cTn>
                              </p:par>
                            </p:childTnLst>
                          </p:cTn>
                        </p:par>
                        <p:par>
                          <p:cTn id="83" fill="hold">
                            <p:stCondLst>
                              <p:cond delay="8050"/>
                            </p:stCondLst>
                            <p:childTnLst>
                              <p:par>
                                <p:cTn id="84" presetID="53" presetClass="entr" presetSubtype="16" fill="hold" grpId="0" nodeType="afterEffect">
                                  <p:stCondLst>
                                    <p:cond delay="0"/>
                                  </p:stCondLst>
                                  <p:iterate type="lt">
                                    <p:tmPct val="10000"/>
                                  </p:iterate>
                                  <p:childTnLst>
                                    <p:set>
                                      <p:cBhvr>
                                        <p:cTn id="85" dur="1" fill="hold">
                                          <p:stCondLst>
                                            <p:cond delay="0"/>
                                          </p:stCondLst>
                                        </p:cTn>
                                        <p:tgtEl>
                                          <p:spTgt spid="20"/>
                                        </p:tgtEl>
                                        <p:attrNameLst>
                                          <p:attrName>style.visibility</p:attrName>
                                        </p:attrNameLst>
                                      </p:cBhvr>
                                      <p:to>
                                        <p:strVal val="visible"/>
                                      </p:to>
                                    </p:set>
                                    <p:anim calcmode="lin" valueType="num">
                                      <p:cBhvr>
                                        <p:cTn id="86" dur="250" fill="hold"/>
                                        <p:tgtEl>
                                          <p:spTgt spid="20"/>
                                        </p:tgtEl>
                                        <p:attrNameLst>
                                          <p:attrName>ppt_w</p:attrName>
                                        </p:attrNameLst>
                                      </p:cBhvr>
                                      <p:tavLst>
                                        <p:tav tm="0">
                                          <p:val>
                                            <p:fltVal val="0"/>
                                          </p:val>
                                        </p:tav>
                                        <p:tav tm="100000">
                                          <p:val>
                                            <p:strVal val="#ppt_w"/>
                                          </p:val>
                                        </p:tav>
                                      </p:tavLst>
                                    </p:anim>
                                    <p:anim calcmode="lin" valueType="num">
                                      <p:cBhvr>
                                        <p:cTn id="87" dur="250" fill="hold"/>
                                        <p:tgtEl>
                                          <p:spTgt spid="20"/>
                                        </p:tgtEl>
                                        <p:attrNameLst>
                                          <p:attrName>ppt_h</p:attrName>
                                        </p:attrNameLst>
                                      </p:cBhvr>
                                      <p:tavLst>
                                        <p:tav tm="0">
                                          <p:val>
                                            <p:fltVal val="0"/>
                                          </p:val>
                                        </p:tav>
                                        <p:tav tm="100000">
                                          <p:val>
                                            <p:strVal val="#ppt_h"/>
                                          </p:val>
                                        </p:tav>
                                      </p:tavLst>
                                    </p:anim>
                                    <p:animEffect transition="in" filter="fade">
                                      <p:cBhvr>
                                        <p:cTn id="88" dur="250"/>
                                        <p:tgtEl>
                                          <p:spTgt spid="20"/>
                                        </p:tgtEl>
                                      </p:cBhvr>
                                    </p:animEffect>
                                  </p:childTnLst>
                                </p:cTn>
                              </p:par>
                            </p:childTnLst>
                          </p:cTn>
                        </p:par>
                        <p:par>
                          <p:cTn id="89" fill="hold">
                            <p:stCondLst>
                              <p:cond delay="9500"/>
                            </p:stCondLst>
                            <p:childTnLst>
                              <p:par>
                                <p:cTn id="90" presetID="49" presetClass="entr" presetSubtype="0" decel="100000" fill="hold" grpId="0" nodeType="afterEffect">
                                  <p:stCondLst>
                                    <p:cond delay="0"/>
                                  </p:stCondLst>
                                  <p:childTnLst>
                                    <p:set>
                                      <p:cBhvr>
                                        <p:cTn id="91" dur="1" fill="hold">
                                          <p:stCondLst>
                                            <p:cond delay="0"/>
                                          </p:stCondLst>
                                        </p:cTn>
                                        <p:tgtEl>
                                          <p:spTgt spid="6"/>
                                        </p:tgtEl>
                                        <p:attrNameLst>
                                          <p:attrName>style.visibility</p:attrName>
                                        </p:attrNameLst>
                                      </p:cBhvr>
                                      <p:to>
                                        <p:strVal val="visible"/>
                                      </p:to>
                                    </p:set>
                                    <p:anim calcmode="lin" valueType="num">
                                      <p:cBhvr>
                                        <p:cTn id="92" dur="500" fill="hold"/>
                                        <p:tgtEl>
                                          <p:spTgt spid="6"/>
                                        </p:tgtEl>
                                        <p:attrNameLst>
                                          <p:attrName>ppt_w</p:attrName>
                                        </p:attrNameLst>
                                      </p:cBhvr>
                                      <p:tavLst>
                                        <p:tav tm="0">
                                          <p:val>
                                            <p:fltVal val="0"/>
                                          </p:val>
                                        </p:tav>
                                        <p:tav tm="100000">
                                          <p:val>
                                            <p:strVal val="#ppt_w"/>
                                          </p:val>
                                        </p:tav>
                                      </p:tavLst>
                                    </p:anim>
                                    <p:anim calcmode="lin" valueType="num">
                                      <p:cBhvr>
                                        <p:cTn id="93" dur="500" fill="hold"/>
                                        <p:tgtEl>
                                          <p:spTgt spid="6"/>
                                        </p:tgtEl>
                                        <p:attrNameLst>
                                          <p:attrName>ppt_h</p:attrName>
                                        </p:attrNameLst>
                                      </p:cBhvr>
                                      <p:tavLst>
                                        <p:tav tm="0">
                                          <p:val>
                                            <p:fltVal val="0"/>
                                          </p:val>
                                        </p:tav>
                                        <p:tav tm="100000">
                                          <p:val>
                                            <p:strVal val="#ppt_h"/>
                                          </p:val>
                                        </p:tav>
                                      </p:tavLst>
                                    </p:anim>
                                    <p:anim calcmode="lin" valueType="num">
                                      <p:cBhvr>
                                        <p:cTn id="94" dur="500" fill="hold"/>
                                        <p:tgtEl>
                                          <p:spTgt spid="6"/>
                                        </p:tgtEl>
                                        <p:attrNameLst>
                                          <p:attrName>style.rotation</p:attrName>
                                        </p:attrNameLst>
                                      </p:cBhvr>
                                      <p:tavLst>
                                        <p:tav tm="0">
                                          <p:val>
                                            <p:fltVal val="360"/>
                                          </p:val>
                                        </p:tav>
                                        <p:tav tm="100000">
                                          <p:val>
                                            <p:fltVal val="0"/>
                                          </p:val>
                                        </p:tav>
                                      </p:tavLst>
                                    </p:anim>
                                    <p:animEffect transition="in" filter="fade">
                                      <p:cBhvr>
                                        <p:cTn id="95" dur="500"/>
                                        <p:tgtEl>
                                          <p:spTgt spid="6"/>
                                        </p:tgtEl>
                                      </p:cBhvr>
                                    </p:animEffect>
                                  </p:childTnLst>
                                </p:cTn>
                              </p:par>
                            </p:childTnLst>
                          </p:cTn>
                        </p:par>
                        <p:par>
                          <p:cTn id="96" fill="hold">
                            <p:stCondLst>
                              <p:cond delay="10000"/>
                            </p:stCondLst>
                            <p:childTnLst>
                              <p:par>
                                <p:cTn id="97" presetID="2" presetClass="entr" presetSubtype="2"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500" fill="hold"/>
                                        <p:tgtEl>
                                          <p:spTgt spid="27"/>
                                        </p:tgtEl>
                                        <p:attrNameLst>
                                          <p:attrName>ppt_x</p:attrName>
                                        </p:attrNameLst>
                                      </p:cBhvr>
                                      <p:tavLst>
                                        <p:tav tm="0">
                                          <p:val>
                                            <p:strVal val="1+#ppt_w/2"/>
                                          </p:val>
                                        </p:tav>
                                        <p:tav tm="100000">
                                          <p:val>
                                            <p:strVal val="#ppt_x"/>
                                          </p:val>
                                        </p:tav>
                                      </p:tavLst>
                                    </p:anim>
                                    <p:anim calcmode="lin" valueType="num">
                                      <p:cBhvr additive="base">
                                        <p:cTn id="100" dur="500" fill="hold"/>
                                        <p:tgtEl>
                                          <p:spTgt spid="27"/>
                                        </p:tgtEl>
                                        <p:attrNameLst>
                                          <p:attrName>ppt_y</p:attrName>
                                        </p:attrNameLst>
                                      </p:cBhvr>
                                      <p:tavLst>
                                        <p:tav tm="0">
                                          <p:val>
                                            <p:strVal val="#ppt_y"/>
                                          </p:val>
                                        </p:tav>
                                        <p:tav tm="100000">
                                          <p:val>
                                            <p:strVal val="#ppt_y"/>
                                          </p:val>
                                        </p:tav>
                                      </p:tavLst>
                                    </p:anim>
                                  </p:childTnLst>
                                </p:cTn>
                              </p:par>
                            </p:childTnLst>
                          </p:cTn>
                        </p:par>
                        <p:par>
                          <p:cTn id="101" fill="hold">
                            <p:stCondLst>
                              <p:cond delay="10500"/>
                            </p:stCondLst>
                            <p:childTnLst>
                              <p:par>
                                <p:cTn id="102" presetID="53" presetClass="entr" presetSubtype="16" fill="hold" grpId="0" nodeType="afterEffect">
                                  <p:stCondLst>
                                    <p:cond delay="0"/>
                                  </p:stCondLst>
                                  <p:iterate type="lt">
                                    <p:tmPct val="10000"/>
                                  </p:iterate>
                                  <p:childTnLst>
                                    <p:set>
                                      <p:cBhvr>
                                        <p:cTn id="103" dur="1" fill="hold">
                                          <p:stCondLst>
                                            <p:cond delay="0"/>
                                          </p:stCondLst>
                                        </p:cTn>
                                        <p:tgtEl>
                                          <p:spTgt spid="26"/>
                                        </p:tgtEl>
                                        <p:attrNameLst>
                                          <p:attrName>style.visibility</p:attrName>
                                        </p:attrNameLst>
                                      </p:cBhvr>
                                      <p:to>
                                        <p:strVal val="visible"/>
                                      </p:to>
                                    </p:set>
                                    <p:anim calcmode="lin" valueType="num">
                                      <p:cBhvr>
                                        <p:cTn id="104" dur="250" fill="hold"/>
                                        <p:tgtEl>
                                          <p:spTgt spid="26"/>
                                        </p:tgtEl>
                                        <p:attrNameLst>
                                          <p:attrName>ppt_w</p:attrName>
                                        </p:attrNameLst>
                                      </p:cBhvr>
                                      <p:tavLst>
                                        <p:tav tm="0">
                                          <p:val>
                                            <p:fltVal val="0"/>
                                          </p:val>
                                        </p:tav>
                                        <p:tav tm="100000">
                                          <p:val>
                                            <p:strVal val="#ppt_w"/>
                                          </p:val>
                                        </p:tav>
                                      </p:tavLst>
                                    </p:anim>
                                    <p:anim calcmode="lin" valueType="num">
                                      <p:cBhvr>
                                        <p:cTn id="105" dur="250" fill="hold"/>
                                        <p:tgtEl>
                                          <p:spTgt spid="26"/>
                                        </p:tgtEl>
                                        <p:attrNameLst>
                                          <p:attrName>ppt_h</p:attrName>
                                        </p:attrNameLst>
                                      </p:cBhvr>
                                      <p:tavLst>
                                        <p:tav tm="0">
                                          <p:val>
                                            <p:fltVal val="0"/>
                                          </p:val>
                                        </p:tav>
                                        <p:tav tm="100000">
                                          <p:val>
                                            <p:strVal val="#ppt_h"/>
                                          </p:val>
                                        </p:tav>
                                      </p:tavLst>
                                    </p:anim>
                                    <p:animEffect transition="in" filter="fade">
                                      <p:cBhvr>
                                        <p:cTn id="106" dur="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Graphic spid="8" grpId="0">
        <p:bldAsOne/>
      </p:bldGraphic>
      <p:bldGraphic spid="8" grpId="1">
        <p:bldAsOne/>
      </p:bldGraphic>
      <p:bldGraphic spid="8" grpId="2">
        <p:bldAsOne/>
      </p:bldGraphic>
      <p:bldP spid="9" grpId="0"/>
      <p:bldP spid="10" grpId="0"/>
      <p:bldP spid="11" grpId="0"/>
      <p:bldP spid="11" grpId="1"/>
      <p:bldP spid="11" grpId="2"/>
      <p:bldP spid="12" grpId="0"/>
      <p:bldP spid="2" grpId="0"/>
      <p:bldP spid="3" grpId="0"/>
      <p:bldP spid="16" grpId="0"/>
      <p:bldP spid="17" grpId="0"/>
      <p:bldP spid="13" grpId="0"/>
      <p:bldP spid="20"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grpSp>
        <p:nvGrpSpPr>
          <p:cNvPr id="4" name="组合 3"/>
          <p:cNvGrpSpPr/>
          <p:nvPr/>
        </p:nvGrpSpPr>
        <p:grpSpPr>
          <a:xfrm>
            <a:off x="1451452" y="1540837"/>
            <a:ext cx="2233637" cy="3507016"/>
            <a:chOff x="778084" y="1038958"/>
            <a:chExt cx="1850186" cy="2900945"/>
          </a:xfrm>
        </p:grpSpPr>
        <p:sp>
          <p:nvSpPr>
            <p:cNvPr id="5" name="圆角矩形 4"/>
            <p:cNvSpPr/>
            <p:nvPr/>
          </p:nvSpPr>
          <p:spPr>
            <a:xfrm>
              <a:off x="887052" y="1038958"/>
              <a:ext cx="1632254" cy="1502650"/>
            </a:xfrm>
            <a:prstGeom prst="roundRect">
              <a:avLst>
                <a:gd name="adj" fmla="val 9350"/>
              </a:avLst>
            </a:prstGeom>
            <a:solidFill>
              <a:srgbClr val="633017"/>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7" name="任意多边形 6"/>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627D01"/>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8" name="椭圆 7"/>
            <p:cNvSpPr/>
            <p:nvPr/>
          </p:nvSpPr>
          <p:spPr>
            <a:xfrm>
              <a:off x="1403141" y="1647875"/>
              <a:ext cx="600075" cy="600075"/>
            </a:xfrm>
            <a:prstGeom prst="ellipse">
              <a:avLst/>
            </a:prstGeom>
            <a:solidFill>
              <a:srgbClr val="633017"/>
            </a:solidFill>
            <a:ln w="25400" cap="flat" cmpd="sng" algn="ctr">
              <a:noFill/>
              <a:prstDash val="solid"/>
            </a:ln>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Impact" panose="020B0806030902050204" pitchFamily="34" charset="0"/>
                <a:ea typeface="PMingLiU" panose="02020500000000000000" pitchFamily="18" charset="-120"/>
              </a:endParaRPr>
            </a:p>
          </p:txBody>
        </p:sp>
        <p:sp>
          <p:nvSpPr>
            <p:cNvPr id="9" name="文本框 11"/>
            <p:cNvSpPr txBox="1"/>
            <p:nvPr/>
          </p:nvSpPr>
          <p:spPr>
            <a:xfrm>
              <a:off x="1304926" y="1222952"/>
              <a:ext cx="839367" cy="641613"/>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HK"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rPr>
                <a:t>01</a:t>
              </a:r>
              <a:endParaRPr kumimoji="0" lang="zh-HK" altLang="en-US"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endParaRPr>
            </a:p>
          </p:txBody>
        </p:sp>
        <p:sp>
          <p:nvSpPr>
            <p:cNvPr id="10" name="文本框 64"/>
            <p:cNvSpPr txBox="1"/>
            <p:nvPr/>
          </p:nvSpPr>
          <p:spPr>
            <a:xfrm>
              <a:off x="1148007" y="2434566"/>
              <a:ext cx="1110344" cy="324599"/>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2100" b="1"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p:txBody>
        </p:sp>
        <p:sp>
          <p:nvSpPr>
            <p:cNvPr id="11" name="文本框 65"/>
            <p:cNvSpPr txBox="1"/>
            <p:nvPr/>
          </p:nvSpPr>
          <p:spPr>
            <a:xfrm>
              <a:off x="1139623" y="2788385"/>
              <a:ext cx="1127111" cy="827587"/>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完成模高和</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图高的作业</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争取尽快做</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好不能再拖</a:t>
              </a:r>
            </a:p>
          </p:txBody>
        </p:sp>
      </p:grpSp>
      <p:grpSp>
        <p:nvGrpSpPr>
          <p:cNvPr id="12" name="组合 11"/>
          <p:cNvGrpSpPr/>
          <p:nvPr/>
        </p:nvGrpSpPr>
        <p:grpSpPr>
          <a:xfrm>
            <a:off x="3848758" y="1540837"/>
            <a:ext cx="2233637" cy="3507016"/>
            <a:chOff x="2690633" y="1038958"/>
            <a:chExt cx="1850186" cy="2900945"/>
          </a:xfrm>
        </p:grpSpPr>
        <p:sp>
          <p:nvSpPr>
            <p:cNvPr id="2" name="圆角矩形 1"/>
            <p:cNvSpPr/>
            <p:nvPr/>
          </p:nvSpPr>
          <p:spPr>
            <a:xfrm>
              <a:off x="2799601" y="1038958"/>
              <a:ext cx="1632254" cy="1502651"/>
            </a:xfrm>
            <a:prstGeom prst="roundRect">
              <a:avLst>
                <a:gd name="adj" fmla="val 9350"/>
              </a:avLst>
            </a:prstGeom>
            <a:solidFill>
              <a:srgbClr val="627D01"/>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3" name="任意多边形 2"/>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627D01"/>
              </a:solidFill>
              <a:prstDash val="solid"/>
            </a:ln>
            <a:effectLst>
              <a:outerShdw blurRad="1016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6" name="椭圆 5"/>
            <p:cNvSpPr/>
            <p:nvPr/>
          </p:nvSpPr>
          <p:spPr>
            <a:xfrm>
              <a:off x="3315689" y="1647875"/>
              <a:ext cx="600075" cy="600075"/>
            </a:xfrm>
            <a:prstGeom prst="ellipse">
              <a:avLst/>
            </a:prstGeom>
            <a:solidFill>
              <a:srgbClr val="627D01"/>
            </a:solidFill>
            <a:ln w="25400" cap="flat" cmpd="sng" algn="ctr">
              <a:noFill/>
              <a:prstDash val="solid"/>
            </a:ln>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Impact" panose="020B0806030902050204" pitchFamily="34" charset="0"/>
                <a:ea typeface="PMingLiU" panose="02020500000000000000" pitchFamily="18" charset="-120"/>
              </a:endParaRPr>
            </a:p>
          </p:txBody>
        </p:sp>
        <p:sp>
          <p:nvSpPr>
            <p:cNvPr id="16" name="文本框 48"/>
            <p:cNvSpPr txBox="1"/>
            <p:nvPr/>
          </p:nvSpPr>
          <p:spPr>
            <a:xfrm>
              <a:off x="3185327" y="1222952"/>
              <a:ext cx="894944" cy="641613"/>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HK"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rPr>
                <a:t>02</a:t>
              </a:r>
              <a:endParaRPr kumimoji="0" lang="zh-HK" altLang="en-US"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endParaRPr>
            </a:p>
          </p:txBody>
        </p:sp>
        <p:sp>
          <p:nvSpPr>
            <p:cNvPr id="17" name="文本框 66"/>
            <p:cNvSpPr txBox="1"/>
            <p:nvPr/>
          </p:nvSpPr>
          <p:spPr>
            <a:xfrm>
              <a:off x="3060555" y="2434566"/>
              <a:ext cx="1110344" cy="324599"/>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2100" b="1"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p:txBody>
        </p:sp>
        <p:sp>
          <p:nvSpPr>
            <p:cNvPr id="13" name="文本框 67"/>
            <p:cNvSpPr txBox="1"/>
            <p:nvPr/>
          </p:nvSpPr>
          <p:spPr>
            <a:xfrm>
              <a:off x="2955048" y="2788385"/>
              <a:ext cx="1321356" cy="827587"/>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辅助软件可以</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为幻灯片提供</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很好的辅助等</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有必要去学习</a:t>
              </a:r>
            </a:p>
          </p:txBody>
        </p:sp>
      </p:grpSp>
      <p:grpSp>
        <p:nvGrpSpPr>
          <p:cNvPr id="20" name="组合 19"/>
          <p:cNvGrpSpPr/>
          <p:nvPr/>
        </p:nvGrpSpPr>
        <p:grpSpPr>
          <a:xfrm>
            <a:off x="6250090" y="1540837"/>
            <a:ext cx="2233637" cy="3507016"/>
            <a:chOff x="4603182" y="1038958"/>
            <a:chExt cx="1850186" cy="2900945"/>
          </a:xfrm>
        </p:grpSpPr>
        <p:sp>
          <p:nvSpPr>
            <p:cNvPr id="22" name="圆角矩形 21"/>
            <p:cNvSpPr/>
            <p:nvPr/>
          </p:nvSpPr>
          <p:spPr>
            <a:xfrm>
              <a:off x="4712149" y="1038958"/>
              <a:ext cx="1632254" cy="1502651"/>
            </a:xfrm>
            <a:prstGeom prst="roundRect">
              <a:avLst>
                <a:gd name="adj" fmla="val 9350"/>
              </a:avLst>
            </a:prstGeom>
            <a:solidFill>
              <a:srgbClr val="633017"/>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23" name="任意多边形 22"/>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633017"/>
              </a:solidFill>
              <a:prstDash val="solid"/>
            </a:ln>
            <a:effectLst>
              <a:outerShdw blurRad="1016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24" name="椭圆 23"/>
            <p:cNvSpPr/>
            <p:nvPr/>
          </p:nvSpPr>
          <p:spPr>
            <a:xfrm>
              <a:off x="5228238" y="1647875"/>
              <a:ext cx="600075" cy="600075"/>
            </a:xfrm>
            <a:prstGeom prst="ellipse">
              <a:avLst/>
            </a:prstGeom>
            <a:solidFill>
              <a:srgbClr val="633017"/>
            </a:solidFill>
            <a:ln w="25400" cap="flat" cmpd="sng" algn="ctr">
              <a:noFill/>
              <a:prstDash val="solid"/>
            </a:ln>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Impact" panose="020B0806030902050204" pitchFamily="34" charset="0"/>
                <a:ea typeface="PMingLiU" panose="02020500000000000000" pitchFamily="18" charset="-120"/>
              </a:endParaRPr>
            </a:p>
          </p:txBody>
        </p:sp>
        <p:sp>
          <p:nvSpPr>
            <p:cNvPr id="25" name="文本框 54"/>
            <p:cNvSpPr txBox="1"/>
            <p:nvPr/>
          </p:nvSpPr>
          <p:spPr>
            <a:xfrm>
              <a:off x="5044295" y="1222952"/>
              <a:ext cx="978584" cy="641613"/>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HK"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rPr>
                <a:t>03</a:t>
              </a:r>
              <a:endParaRPr kumimoji="0" lang="zh-HK" altLang="en-US"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endParaRPr>
            </a:p>
          </p:txBody>
        </p:sp>
        <p:sp>
          <p:nvSpPr>
            <p:cNvPr id="26" name="文本框 68"/>
            <p:cNvSpPr txBox="1"/>
            <p:nvPr/>
          </p:nvSpPr>
          <p:spPr>
            <a:xfrm>
              <a:off x="4973104" y="2434566"/>
              <a:ext cx="1110344" cy="324599"/>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2100" b="1"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p:txBody>
        </p:sp>
        <p:sp>
          <p:nvSpPr>
            <p:cNvPr id="27" name="文本框 69"/>
            <p:cNvSpPr txBox="1"/>
            <p:nvPr/>
          </p:nvSpPr>
          <p:spPr>
            <a:xfrm>
              <a:off x="4833160" y="2788385"/>
              <a:ext cx="1390229" cy="641613"/>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形成思路风格</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仔细考量细节 </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把每一步做好</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p:txBody>
        </p:sp>
      </p:grpSp>
      <p:grpSp>
        <p:nvGrpSpPr>
          <p:cNvPr id="28" name="组合 27"/>
          <p:cNvGrpSpPr/>
          <p:nvPr/>
        </p:nvGrpSpPr>
        <p:grpSpPr>
          <a:xfrm>
            <a:off x="8656285" y="1540837"/>
            <a:ext cx="2233637" cy="3507016"/>
            <a:chOff x="6515731" y="1038958"/>
            <a:chExt cx="1850186" cy="2900945"/>
          </a:xfrm>
        </p:grpSpPr>
        <p:sp>
          <p:nvSpPr>
            <p:cNvPr id="29" name="圆角矩形 28"/>
            <p:cNvSpPr/>
            <p:nvPr/>
          </p:nvSpPr>
          <p:spPr>
            <a:xfrm>
              <a:off x="6624698" y="1038958"/>
              <a:ext cx="1632254" cy="1502651"/>
            </a:xfrm>
            <a:prstGeom prst="roundRect">
              <a:avLst>
                <a:gd name="adj" fmla="val 9350"/>
              </a:avLst>
            </a:prstGeom>
            <a:solidFill>
              <a:srgbClr val="627D01"/>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30" name="任意多边形 29"/>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627D01"/>
              </a:solidFill>
              <a:prstDash val="solid"/>
            </a:ln>
            <a:effectLst>
              <a:outerShdw blurRad="1016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31" name="椭圆 30"/>
            <p:cNvSpPr/>
            <p:nvPr/>
          </p:nvSpPr>
          <p:spPr>
            <a:xfrm>
              <a:off x="7141313" y="1647875"/>
              <a:ext cx="600075" cy="600075"/>
            </a:xfrm>
            <a:prstGeom prst="ellipse">
              <a:avLst/>
            </a:prstGeom>
            <a:solidFill>
              <a:srgbClr val="627D01"/>
            </a:solidFill>
            <a:ln w="25400" cap="flat" cmpd="sng" algn="ctr">
              <a:noFill/>
              <a:prstDash val="solid"/>
            </a:ln>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Impact" panose="020B0806030902050204" pitchFamily="34" charset="0"/>
                <a:ea typeface="PMingLiU" panose="02020500000000000000" pitchFamily="18" charset="-120"/>
              </a:endParaRPr>
            </a:p>
          </p:txBody>
        </p:sp>
        <p:sp>
          <p:nvSpPr>
            <p:cNvPr id="32" name="文本框 60"/>
            <p:cNvSpPr txBox="1"/>
            <p:nvPr/>
          </p:nvSpPr>
          <p:spPr>
            <a:xfrm>
              <a:off x="6988992" y="1222952"/>
              <a:ext cx="876274" cy="641613"/>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HK"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rPr>
                <a:t>04</a:t>
              </a:r>
              <a:endParaRPr kumimoji="0" lang="zh-HK" altLang="en-US"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endParaRPr>
            </a:p>
          </p:txBody>
        </p:sp>
        <p:sp>
          <p:nvSpPr>
            <p:cNvPr id="33" name="文本框 70"/>
            <p:cNvSpPr txBox="1"/>
            <p:nvPr/>
          </p:nvSpPr>
          <p:spPr>
            <a:xfrm>
              <a:off x="6885653" y="2434566"/>
              <a:ext cx="1110344" cy="324599"/>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2100" b="1"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p:txBody>
        </p:sp>
        <p:sp>
          <p:nvSpPr>
            <p:cNvPr id="34" name="文本框 71"/>
            <p:cNvSpPr txBox="1"/>
            <p:nvPr/>
          </p:nvSpPr>
          <p:spPr>
            <a:xfrm>
              <a:off x="6770752" y="2788385"/>
              <a:ext cx="1340145" cy="827587"/>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这是并列关系</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的表达方式之</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你可以输入其</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他的内容代替</a:t>
              </a:r>
              <a:endParaRPr kumimoji="0" lang="zh-HK"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p:txBody>
        </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ppt_x"/>
                                          </p:val>
                                        </p:tav>
                                        <p:tav tm="100000">
                                          <p:val>
                                            <p:strVal val="#ppt_x"/>
                                          </p:val>
                                        </p:tav>
                                      </p:tavLst>
                                    </p:anim>
                                    <p:anim calcmode="lin" valueType="num">
                                      <p:cBhvr additive="base">
                                        <p:cTn id="23"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grpSp>
        <p:nvGrpSpPr>
          <p:cNvPr id="4" name="组合 3"/>
          <p:cNvGrpSpPr/>
          <p:nvPr/>
        </p:nvGrpSpPr>
        <p:grpSpPr bwMode="auto">
          <a:xfrm>
            <a:off x="7539516" y="1307254"/>
            <a:ext cx="3727449" cy="3780367"/>
            <a:chOff x="1331640" y="1707654"/>
            <a:chExt cx="2796076" cy="2835506"/>
          </a:xfrm>
        </p:grpSpPr>
        <p:sp>
          <p:nvSpPr>
            <p:cNvPr id="5" name="等腰三角形 5"/>
            <p:cNvSpPr/>
            <p:nvPr/>
          </p:nvSpPr>
          <p:spPr>
            <a:xfrm>
              <a:off x="1609501" y="1707654"/>
              <a:ext cx="1246406" cy="1185960"/>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627D01"/>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sp>
          <p:nvSpPr>
            <p:cNvPr id="7" name="等腰三角形 5"/>
            <p:cNvSpPr/>
            <p:nvPr/>
          </p:nvSpPr>
          <p:spPr>
            <a:xfrm>
              <a:off x="1619027" y="2444314"/>
              <a:ext cx="1235291" cy="635052"/>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633017"/>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sp>
          <p:nvSpPr>
            <p:cNvPr id="8" name="等腰三角形 5"/>
            <p:cNvSpPr/>
            <p:nvPr/>
          </p:nvSpPr>
          <p:spPr>
            <a:xfrm flipV="1">
              <a:off x="1609501" y="3168273"/>
              <a:ext cx="1233704" cy="633465"/>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627D01"/>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sp>
          <p:nvSpPr>
            <p:cNvPr id="9" name="等腰三角形 5"/>
            <p:cNvSpPr/>
            <p:nvPr/>
          </p:nvSpPr>
          <p:spPr>
            <a:xfrm flipV="1">
              <a:off x="1619027" y="3357201"/>
              <a:ext cx="1247993" cy="118595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633017"/>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sp>
          <p:nvSpPr>
            <p:cNvPr id="10" name="圆角矩形 11"/>
            <p:cNvSpPr/>
            <p:nvPr/>
          </p:nvSpPr>
          <p:spPr>
            <a:xfrm>
              <a:off x="1331640" y="3079366"/>
              <a:ext cx="198472" cy="88907"/>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ysClr val="windowText" lastClr="000000">
                <a:lumMod val="50000"/>
                <a:lumOff val="50000"/>
              </a:sysClr>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sp>
          <p:nvSpPr>
            <p:cNvPr id="11" name="空心弧 15"/>
            <p:cNvSpPr/>
            <p:nvPr/>
          </p:nvSpPr>
          <p:spPr>
            <a:xfrm rot="5400000">
              <a:off x="3312416" y="2346623"/>
              <a:ext cx="509629" cy="1120971"/>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ysClr val="windowText" lastClr="000000">
                <a:lumMod val="50000"/>
                <a:lumOff val="50000"/>
              </a:sysClr>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grpSp>
      <p:sp>
        <p:nvSpPr>
          <p:cNvPr id="12" name="矩形 1"/>
          <p:cNvSpPr>
            <a:spLocks noChangeArrowheads="1"/>
          </p:cNvSpPr>
          <p:nvPr/>
        </p:nvSpPr>
        <p:spPr bwMode="auto">
          <a:xfrm>
            <a:off x="1545115" y="1501987"/>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 name="矩形 1"/>
          <p:cNvSpPr>
            <a:spLocks noChangeArrowheads="1"/>
          </p:cNvSpPr>
          <p:nvPr/>
        </p:nvSpPr>
        <p:spPr bwMode="auto">
          <a:xfrm>
            <a:off x="1545115" y="2528571"/>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3" name="矩形 1"/>
          <p:cNvSpPr>
            <a:spLocks noChangeArrowheads="1"/>
          </p:cNvSpPr>
          <p:nvPr/>
        </p:nvSpPr>
        <p:spPr bwMode="auto">
          <a:xfrm>
            <a:off x="1545115" y="3453553"/>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6" name="矩形 1"/>
          <p:cNvSpPr>
            <a:spLocks noChangeArrowheads="1"/>
          </p:cNvSpPr>
          <p:nvPr/>
        </p:nvSpPr>
        <p:spPr bwMode="auto">
          <a:xfrm>
            <a:off x="1545115" y="4480137"/>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cxnSp>
        <p:nvCxnSpPr>
          <p:cNvPr id="16" name="直接连接符 15"/>
          <p:cNvCxnSpPr/>
          <p:nvPr/>
        </p:nvCxnSpPr>
        <p:spPr>
          <a:xfrm flipH="1">
            <a:off x="6371115" y="1787737"/>
            <a:ext cx="1056216" cy="0"/>
          </a:xfrm>
          <a:prstGeom prst="line">
            <a:avLst/>
          </a:prstGeom>
          <a:noFill/>
          <a:ln w="6350" cap="flat" cmpd="sng" algn="ctr">
            <a:solidFill>
              <a:schemeClr val="tx1">
                <a:lumMod val="50000"/>
                <a:lumOff val="50000"/>
                <a:alpha val="99000"/>
              </a:schemeClr>
            </a:solidFill>
            <a:prstDash val="sysDash"/>
            <a:headEnd type="oval" w="med" len="med"/>
            <a:tailEnd type="oval" w="med" len="med"/>
          </a:ln>
          <a:effectLst/>
        </p:spPr>
      </p:cxnSp>
      <p:cxnSp>
        <p:nvCxnSpPr>
          <p:cNvPr id="17" name="直接连接符 16"/>
          <p:cNvCxnSpPr/>
          <p:nvPr/>
        </p:nvCxnSpPr>
        <p:spPr>
          <a:xfrm flipH="1">
            <a:off x="6371115" y="2757171"/>
            <a:ext cx="1056216" cy="0"/>
          </a:xfrm>
          <a:prstGeom prst="line">
            <a:avLst/>
          </a:prstGeom>
          <a:noFill/>
          <a:ln w="6350" cap="flat" cmpd="sng" algn="ctr">
            <a:solidFill>
              <a:schemeClr val="tx1">
                <a:lumMod val="50000"/>
                <a:lumOff val="50000"/>
                <a:alpha val="99000"/>
              </a:schemeClr>
            </a:solidFill>
            <a:prstDash val="sysDash"/>
            <a:headEnd type="oval" w="med" len="med"/>
            <a:tailEnd type="oval" w="med" len="med"/>
          </a:ln>
          <a:effectLst/>
        </p:spPr>
      </p:cxnSp>
      <p:cxnSp>
        <p:nvCxnSpPr>
          <p:cNvPr id="13" name="直接连接符 12"/>
          <p:cNvCxnSpPr/>
          <p:nvPr/>
        </p:nvCxnSpPr>
        <p:spPr>
          <a:xfrm flipH="1">
            <a:off x="6371115" y="3726604"/>
            <a:ext cx="1056216" cy="0"/>
          </a:xfrm>
          <a:prstGeom prst="line">
            <a:avLst/>
          </a:prstGeom>
          <a:noFill/>
          <a:ln w="6350" cap="flat" cmpd="sng" algn="ctr">
            <a:solidFill>
              <a:schemeClr val="tx1">
                <a:lumMod val="50000"/>
                <a:lumOff val="50000"/>
                <a:alpha val="99000"/>
              </a:schemeClr>
            </a:solidFill>
            <a:prstDash val="sysDash"/>
            <a:headEnd type="oval" w="med" len="med"/>
            <a:tailEnd type="oval" w="med" len="med"/>
          </a:ln>
          <a:effectLst/>
        </p:spPr>
      </p:cxnSp>
      <p:cxnSp>
        <p:nvCxnSpPr>
          <p:cNvPr id="20" name="直接连接符 19"/>
          <p:cNvCxnSpPr/>
          <p:nvPr/>
        </p:nvCxnSpPr>
        <p:spPr>
          <a:xfrm flipH="1">
            <a:off x="6371115" y="4696037"/>
            <a:ext cx="1056216" cy="0"/>
          </a:xfrm>
          <a:prstGeom prst="line">
            <a:avLst/>
          </a:prstGeom>
          <a:noFill/>
          <a:ln w="6350" cap="flat" cmpd="sng" algn="ctr">
            <a:solidFill>
              <a:schemeClr val="tx1">
                <a:lumMod val="50000"/>
                <a:lumOff val="50000"/>
                <a:alpha val="99000"/>
              </a:schemeClr>
            </a:solidFill>
            <a:prstDash val="sysDash"/>
            <a:headEnd type="oval" w="med" len="med"/>
            <a:tailEnd type="oval" w="med" len="med"/>
          </a:ln>
          <a:effectLst/>
        </p:spPr>
      </p:cxn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par>
                                <p:cTn id="13" presetID="2" presetClass="entr" presetSubtype="8" fill="hold" grpId="0" nodeType="withEffect">
                                  <p:stCondLst>
                                    <p:cond delay="3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300" fill="hold"/>
                                        <p:tgtEl>
                                          <p:spTgt spid="12"/>
                                        </p:tgtEl>
                                        <p:attrNameLst>
                                          <p:attrName>ppt_x</p:attrName>
                                        </p:attrNameLst>
                                      </p:cBhvr>
                                      <p:tavLst>
                                        <p:tav tm="0">
                                          <p:val>
                                            <p:strVal val="0-#ppt_w/2"/>
                                          </p:val>
                                        </p:tav>
                                        <p:tav tm="100000">
                                          <p:val>
                                            <p:strVal val="#ppt_x"/>
                                          </p:val>
                                        </p:tav>
                                      </p:tavLst>
                                    </p:anim>
                                    <p:anim calcmode="lin" valueType="num">
                                      <p:cBhvr additive="base">
                                        <p:cTn id="16" dur="30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right)">
                                      <p:cBhvr>
                                        <p:cTn id="20" dur="500"/>
                                        <p:tgtEl>
                                          <p:spTgt spid="17"/>
                                        </p:tgtEl>
                                      </p:cBhvr>
                                    </p:animEffect>
                                  </p:childTnLst>
                                </p:cTn>
                              </p:par>
                              <p:par>
                                <p:cTn id="21" presetID="2" presetClass="entr" presetSubtype="8" fill="hold" grpId="0" nodeType="withEffect">
                                  <p:stCondLst>
                                    <p:cond delay="3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300" fill="hold"/>
                                        <p:tgtEl>
                                          <p:spTgt spid="2"/>
                                        </p:tgtEl>
                                        <p:attrNameLst>
                                          <p:attrName>ppt_x</p:attrName>
                                        </p:attrNameLst>
                                      </p:cBhvr>
                                      <p:tavLst>
                                        <p:tav tm="0">
                                          <p:val>
                                            <p:strVal val="0-#ppt_w/2"/>
                                          </p:val>
                                        </p:tav>
                                        <p:tav tm="100000">
                                          <p:val>
                                            <p:strVal val="#ppt_x"/>
                                          </p:val>
                                        </p:tav>
                                      </p:tavLst>
                                    </p:anim>
                                    <p:anim calcmode="lin" valueType="num">
                                      <p:cBhvr additive="base">
                                        <p:cTn id="24" dur="3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2"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right)">
                                      <p:cBhvr>
                                        <p:cTn id="28" dur="500"/>
                                        <p:tgtEl>
                                          <p:spTgt spid="13"/>
                                        </p:tgtEl>
                                      </p:cBhvr>
                                    </p:animEffect>
                                  </p:childTnLst>
                                </p:cTn>
                              </p:par>
                              <p:par>
                                <p:cTn id="29" presetID="2" presetClass="entr" presetSubtype="8" fill="hold" grpId="0" nodeType="withEffect">
                                  <p:stCondLst>
                                    <p:cond delay="30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300" fill="hold"/>
                                        <p:tgtEl>
                                          <p:spTgt spid="3"/>
                                        </p:tgtEl>
                                        <p:attrNameLst>
                                          <p:attrName>ppt_x</p:attrName>
                                        </p:attrNameLst>
                                      </p:cBhvr>
                                      <p:tavLst>
                                        <p:tav tm="0">
                                          <p:val>
                                            <p:strVal val="0-#ppt_w/2"/>
                                          </p:val>
                                        </p:tav>
                                        <p:tav tm="100000">
                                          <p:val>
                                            <p:strVal val="#ppt_x"/>
                                          </p:val>
                                        </p:tav>
                                      </p:tavLst>
                                    </p:anim>
                                    <p:anim calcmode="lin" valueType="num">
                                      <p:cBhvr additive="base">
                                        <p:cTn id="32" dur="3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right)">
                                      <p:cBhvr>
                                        <p:cTn id="36" dur="500"/>
                                        <p:tgtEl>
                                          <p:spTgt spid="20"/>
                                        </p:tgtEl>
                                      </p:cBhvr>
                                    </p:animEffect>
                                  </p:childTnLst>
                                </p:cTn>
                              </p:par>
                              <p:par>
                                <p:cTn id="37" presetID="2" presetClass="entr" presetSubtype="8" fill="hold" grpId="0" nodeType="withEffect">
                                  <p:stCondLst>
                                    <p:cond delay="30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300" fill="hold"/>
                                        <p:tgtEl>
                                          <p:spTgt spid="6"/>
                                        </p:tgtEl>
                                        <p:attrNameLst>
                                          <p:attrName>ppt_x</p:attrName>
                                        </p:attrNameLst>
                                      </p:cBhvr>
                                      <p:tavLst>
                                        <p:tav tm="0">
                                          <p:val>
                                            <p:strVal val="0-#ppt_w/2"/>
                                          </p:val>
                                        </p:tav>
                                        <p:tav tm="100000">
                                          <p:val>
                                            <p:strVal val="#ppt_x"/>
                                          </p:val>
                                        </p:tav>
                                      </p:tavLst>
                                    </p:anim>
                                    <p:anim calcmode="lin" valueType="num">
                                      <p:cBhvr additive="base">
                                        <p:cTn id="40" dur="3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P spid="3"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
          <p:cNvPicPr>
            <a:picLocks noChangeAspect="1"/>
          </p:cNvPicPr>
          <p:nvPr/>
        </p:nvPicPr>
        <p:blipFill>
          <a:blip r:embed="rId3"/>
          <a:stretch>
            <a:fillRect/>
          </a:stretch>
        </p:blipFill>
        <p:spPr>
          <a:xfrm>
            <a:off x="-589280" y="451485"/>
            <a:ext cx="8199755" cy="5620385"/>
          </a:xfrm>
          <a:prstGeom prst="rect">
            <a:avLst/>
          </a:prstGeom>
        </p:spPr>
      </p:pic>
      <p:pic>
        <p:nvPicPr>
          <p:cNvPr id="5" name="图片 4" descr="60"/>
          <p:cNvPicPr>
            <a:picLocks noChangeAspect="1"/>
          </p:cNvPicPr>
          <p:nvPr/>
        </p:nvPicPr>
        <p:blipFill>
          <a:blip r:embed="rId4"/>
          <a:stretch>
            <a:fillRect/>
          </a:stretch>
        </p:blipFill>
        <p:spPr>
          <a:xfrm>
            <a:off x="9636125" y="83185"/>
            <a:ext cx="2526030" cy="1463675"/>
          </a:xfrm>
          <a:prstGeom prst="rect">
            <a:avLst/>
          </a:prstGeom>
        </p:spPr>
      </p:pic>
      <p:pic>
        <p:nvPicPr>
          <p:cNvPr id="6" name="图片 5" descr="70"/>
          <p:cNvPicPr>
            <a:picLocks noChangeAspect="1"/>
          </p:cNvPicPr>
          <p:nvPr/>
        </p:nvPicPr>
        <p:blipFill>
          <a:blip r:embed="rId5"/>
          <a:stretch>
            <a:fillRect/>
          </a:stretch>
        </p:blipFill>
        <p:spPr>
          <a:xfrm>
            <a:off x="7101840" y="5085080"/>
            <a:ext cx="5429250" cy="2080260"/>
          </a:xfrm>
          <a:prstGeom prst="rect">
            <a:avLst/>
          </a:prstGeom>
        </p:spPr>
      </p:pic>
      <p:sp>
        <p:nvSpPr>
          <p:cNvPr id="2" name="PA_文本框 3"/>
          <p:cNvSpPr txBox="1"/>
          <p:nvPr>
            <p:custDataLst>
              <p:tags r:id="rId1"/>
            </p:custDataLst>
          </p:nvPr>
        </p:nvSpPr>
        <p:spPr>
          <a:xfrm>
            <a:off x="6124575" y="2893695"/>
            <a:ext cx="6406515" cy="1070610"/>
          </a:xfrm>
          <a:prstGeom prst="rect">
            <a:avLst/>
          </a:prstGeom>
          <a:noFill/>
          <a:effectLst/>
        </p:spPr>
        <p:txBody>
          <a:bodyPr wrap="square" rtlCol="0">
            <a:spAutoFit/>
          </a:bodyPr>
          <a:lstStyle/>
          <a:p>
            <a:r>
              <a:rPr lang="zh-CN" altLang="en-US" sz="6000" b="1" kern="2200" spc="600" dirty="0" smtClean="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谢谢下载观看</a:t>
            </a:r>
            <a:r>
              <a:rPr lang="en-US" altLang="zh-CN" sz="6000" b="1" kern="2200" spc="600" dirty="0" smtClean="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a:t>
            </a:r>
          </a:p>
        </p:txBody>
      </p:sp>
      <p:sp>
        <p:nvSpPr>
          <p:cNvPr id="4439" name="Rectangle 394"/>
          <p:cNvSpPr>
            <a:spLocks noChangeArrowheads="1"/>
          </p:cNvSpPr>
          <p:nvPr/>
        </p:nvSpPr>
        <p:spPr bwMode="auto">
          <a:xfrm>
            <a:off x="6138545" y="3878580"/>
            <a:ext cx="5525770"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065" dirty="0">
                <a:solidFill>
                  <a:schemeClr val="tx1"/>
                </a:solidFill>
              </a:rPr>
              <a:t>We have many PowerPoint </a:t>
            </a:r>
            <a:r>
              <a:rPr lang="zh-CN" altLang="en-US" sz="1065" dirty="0">
                <a:solidFill>
                  <a:schemeClr val="tx1"/>
                </a:solidFill>
              </a:rPr>
              <a:t>templates</a:t>
            </a:r>
            <a:r>
              <a:rPr lang="en-US" altLang="zh-CN" sz="1065" dirty="0">
                <a:solidFill>
                  <a:schemeClr val="tx1"/>
                </a:solidFill>
              </a:rPr>
              <a:t> that has been specifically designed to help anyone that is stepping into the world of PowerPoint for the very first time.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7208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f60351fe073c4ca892e7696a3ffe783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46375" y="1677670"/>
            <a:ext cx="2746375" cy="2733675"/>
          </a:xfrm>
          <a:prstGeom prst="rect">
            <a:avLst/>
          </a:prstGeom>
        </p:spPr>
      </p:pic>
      <p:pic>
        <p:nvPicPr>
          <p:cNvPr id="18" name="图片 17" descr="ca29470639bd3f3de1a83cd1eddc5f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6147" name="Rectangle 3"/>
          <p:cNvSpPr>
            <a:spLocks noChangeArrowheads="1"/>
          </p:cNvSpPr>
          <p:nvPr/>
        </p:nvSpPr>
        <p:spPr bwMode="auto">
          <a:xfrm>
            <a:off x="5784095" y="2737015"/>
            <a:ext cx="3992426" cy="39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400" b="1">
                <a:solidFill>
                  <a:schemeClr val="tx1"/>
                </a:solidFill>
                <a:ea typeface="微软雅黑" panose="020B0503020204020204" charset="-122"/>
              </a:rPr>
              <a:t>01.</a:t>
            </a:r>
            <a:r>
              <a:rPr lang="zh-CN" altLang="zh-CN" sz="2400" b="1">
                <a:solidFill>
                  <a:schemeClr val="tx1"/>
                </a:solidFill>
                <a:ea typeface="微软雅黑" panose="020B0503020204020204" charset="-122"/>
              </a:rPr>
              <a:t>单击此处添加标题</a:t>
            </a:r>
          </a:p>
        </p:txBody>
      </p:sp>
      <p:sp>
        <p:nvSpPr>
          <p:cNvPr id="6148" name="Rectangle 4"/>
          <p:cNvSpPr>
            <a:spLocks noChangeArrowheads="1"/>
          </p:cNvSpPr>
          <p:nvPr/>
        </p:nvSpPr>
        <p:spPr bwMode="auto">
          <a:xfrm>
            <a:off x="5676135" y="3139221"/>
            <a:ext cx="4415801" cy="579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065">
                <a:solidFill>
                  <a:schemeClr val="tx1"/>
                </a:solidFill>
              </a:rPr>
              <a:t>We have many PowerPoint </a:t>
            </a:r>
            <a:r>
              <a:rPr lang="zh-CN" altLang="en-US" sz="1065">
                <a:solidFill>
                  <a:schemeClr val="tx1"/>
                </a:solidFill>
              </a:rPr>
              <a:t>templates</a:t>
            </a:r>
            <a:r>
              <a:rPr lang="en-US" altLang="zh-CN" sz="1065">
                <a:solidFill>
                  <a:schemeClr val="tx1"/>
                </a:solidFill>
              </a:rPr>
              <a:t> that has been specifically designed</a:t>
            </a:r>
            <a:r>
              <a:rPr lang="zh-CN" altLang="en-US" sz="1065">
                <a:solidFill>
                  <a:schemeClr val="tx1"/>
                </a:solidFill>
              </a:rPr>
              <a:t> to help anyone that is stepping into the world of PowerPoint for the very first time. </a:t>
            </a:r>
          </a:p>
        </p:txBody>
      </p:sp>
      <p:pic>
        <p:nvPicPr>
          <p:cNvPr id="20" name="图片 19" descr="5a3f4b0cdfdd0972e9d53f64c5a2adc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88565" y="2059305"/>
            <a:ext cx="3074035" cy="27114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6" name="矩形 4"/>
          <p:cNvSpPr/>
          <p:nvPr/>
        </p:nvSpPr>
        <p:spPr>
          <a:xfrm>
            <a:off x="4650236" y="2514069"/>
            <a:ext cx="3162357" cy="1454475"/>
          </a:xfrm>
          <a:custGeom>
            <a:avLst/>
            <a:gdLst/>
            <a:ahLst/>
            <a:cxnLst/>
            <a:rect l="l" t="t" r="r" b="b"/>
            <a:pathLst>
              <a:path w="1578818" h="726152">
                <a:moveTo>
                  <a:pt x="793082" y="70"/>
                </a:moveTo>
                <a:cubicBezTo>
                  <a:pt x="1089195" y="3395"/>
                  <a:pt x="1371850" y="124260"/>
                  <a:pt x="1578818" y="336058"/>
                </a:cubicBezTo>
                <a:lnTo>
                  <a:pt x="1179621" y="726152"/>
                </a:lnTo>
                <a:cubicBezTo>
                  <a:pt x="1076153" y="620270"/>
                  <a:pt x="934849" y="559847"/>
                  <a:pt x="786816" y="558185"/>
                </a:cubicBezTo>
                <a:cubicBezTo>
                  <a:pt x="638783" y="556523"/>
                  <a:pt x="496157" y="613758"/>
                  <a:pt x="390338" y="717290"/>
                </a:cubicBezTo>
                <a:lnTo>
                  <a:pt x="0" y="318331"/>
                </a:lnTo>
                <a:cubicBezTo>
                  <a:pt x="211672" y="111234"/>
                  <a:pt x="496968" y="-3255"/>
                  <a:pt x="793082" y="70"/>
                </a:cubicBezTo>
                <a:close/>
              </a:path>
            </a:pathLst>
          </a:custGeom>
          <a:solidFill>
            <a:srgbClr val="627D01"/>
          </a:soli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chemeClr val="tx1"/>
              </a:solidFill>
              <a:latin typeface="Calibri" panose="020F0502020204030204"/>
              <a:ea typeface="宋体" panose="02010600030101010101" pitchFamily="2" charset="-122"/>
            </a:endParaRPr>
          </a:p>
        </p:txBody>
      </p:sp>
      <p:sp>
        <p:nvSpPr>
          <p:cNvPr id="8" name="矩形 4"/>
          <p:cNvSpPr/>
          <p:nvPr/>
        </p:nvSpPr>
        <p:spPr>
          <a:xfrm flipV="1">
            <a:off x="2054072" y="3363850"/>
            <a:ext cx="3162357" cy="1454475"/>
          </a:xfrm>
          <a:custGeom>
            <a:avLst/>
            <a:gdLst/>
            <a:ahLst/>
            <a:cxnLst/>
            <a:rect l="l" t="t" r="r" b="b"/>
            <a:pathLst>
              <a:path w="1578818" h="726152">
                <a:moveTo>
                  <a:pt x="793082" y="70"/>
                </a:moveTo>
                <a:cubicBezTo>
                  <a:pt x="1089195" y="3395"/>
                  <a:pt x="1371850" y="124260"/>
                  <a:pt x="1578818" y="336058"/>
                </a:cubicBezTo>
                <a:lnTo>
                  <a:pt x="1179621" y="726152"/>
                </a:lnTo>
                <a:cubicBezTo>
                  <a:pt x="1076153" y="620270"/>
                  <a:pt x="934849" y="559847"/>
                  <a:pt x="786816" y="558185"/>
                </a:cubicBezTo>
                <a:cubicBezTo>
                  <a:pt x="638783" y="556523"/>
                  <a:pt x="496157" y="613758"/>
                  <a:pt x="390338" y="717290"/>
                </a:cubicBezTo>
                <a:lnTo>
                  <a:pt x="0" y="318331"/>
                </a:lnTo>
                <a:cubicBezTo>
                  <a:pt x="211672" y="111234"/>
                  <a:pt x="496968" y="-3255"/>
                  <a:pt x="793082" y="70"/>
                </a:cubicBezTo>
                <a:close/>
              </a:path>
            </a:pathLst>
          </a:custGeom>
          <a:solidFill>
            <a:srgbClr val="633017"/>
          </a:soli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dirty="0">
              <a:solidFill>
                <a:schemeClr val="tx1"/>
              </a:solidFill>
              <a:latin typeface="Calibri" panose="020F0502020204030204"/>
              <a:ea typeface="宋体" panose="02010600030101010101" pitchFamily="2" charset="-122"/>
            </a:endParaRPr>
          </a:p>
        </p:txBody>
      </p:sp>
      <p:sp>
        <p:nvSpPr>
          <p:cNvPr id="9" name="矩形 4"/>
          <p:cNvSpPr/>
          <p:nvPr/>
        </p:nvSpPr>
        <p:spPr>
          <a:xfrm flipV="1">
            <a:off x="7246400" y="3363850"/>
            <a:ext cx="3162357" cy="1454475"/>
          </a:xfrm>
          <a:custGeom>
            <a:avLst/>
            <a:gdLst/>
            <a:ahLst/>
            <a:cxnLst/>
            <a:rect l="l" t="t" r="r" b="b"/>
            <a:pathLst>
              <a:path w="1578818" h="726152">
                <a:moveTo>
                  <a:pt x="793082" y="70"/>
                </a:moveTo>
                <a:cubicBezTo>
                  <a:pt x="1089195" y="3395"/>
                  <a:pt x="1371850" y="124260"/>
                  <a:pt x="1578818" y="336058"/>
                </a:cubicBezTo>
                <a:lnTo>
                  <a:pt x="1179621" y="726152"/>
                </a:lnTo>
                <a:cubicBezTo>
                  <a:pt x="1076153" y="620270"/>
                  <a:pt x="934849" y="559847"/>
                  <a:pt x="786816" y="558185"/>
                </a:cubicBezTo>
                <a:cubicBezTo>
                  <a:pt x="638783" y="556523"/>
                  <a:pt x="496157" y="613758"/>
                  <a:pt x="390338" y="717290"/>
                </a:cubicBezTo>
                <a:lnTo>
                  <a:pt x="0" y="318331"/>
                </a:lnTo>
                <a:cubicBezTo>
                  <a:pt x="211672" y="111234"/>
                  <a:pt x="496968" y="-3255"/>
                  <a:pt x="793082" y="70"/>
                </a:cubicBezTo>
                <a:close/>
              </a:path>
            </a:pathLst>
          </a:custGeom>
          <a:solidFill>
            <a:srgbClr val="633017"/>
          </a:soli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chemeClr val="tx1"/>
              </a:solidFill>
              <a:latin typeface="Calibri" panose="020F0502020204030204"/>
              <a:ea typeface="宋体" panose="02010600030101010101" pitchFamily="2" charset="-122"/>
            </a:endParaRPr>
          </a:p>
        </p:txBody>
      </p:sp>
      <p:sp>
        <p:nvSpPr>
          <p:cNvPr id="13" name="TextBox 45"/>
          <p:cNvSpPr txBox="1"/>
          <p:nvPr/>
        </p:nvSpPr>
        <p:spPr>
          <a:xfrm>
            <a:off x="4503222" y="4562164"/>
            <a:ext cx="3456384" cy="1118127"/>
          </a:xfrm>
          <a:prstGeom prst="rect">
            <a:avLst/>
          </a:prstGeom>
          <a:noFill/>
        </p:spPr>
        <p:txBody>
          <a:bodyPr wrap="square" rtlCol="0">
            <a:spAutoFit/>
          </a:bodyPr>
          <a:lstStyle/>
          <a:p>
            <a:pPr algn="ctr" defTabSz="1218565" fontAlgn="auto">
              <a:spcBef>
                <a:spcPts val="0"/>
              </a:spcBef>
              <a:spcAft>
                <a:spcPts val="0"/>
              </a:spcAft>
              <a:defRPr/>
            </a:pPr>
            <a:r>
              <a:rPr lang="zh-CN" altLang="en-US" sz="2135" b="1" kern="0" dirty="0">
                <a:solidFill>
                  <a:schemeClr val="tx1"/>
                </a:solidFill>
                <a:latin typeface="微软雅黑" panose="020B0503020204020204" charset="-122"/>
                <a:ea typeface="微软雅黑" panose="020B0503020204020204" charset="-122"/>
              </a:rPr>
              <a:t>单击添加标题</a:t>
            </a:r>
          </a:p>
          <a:p>
            <a:pPr algn="ctr" defTabSz="1218565" fontAlgn="auto">
              <a:spcBef>
                <a:spcPts val="0"/>
              </a:spcBef>
              <a:spcAft>
                <a:spcPts val="0"/>
              </a:spcAft>
              <a:defRPr/>
            </a:pPr>
            <a:r>
              <a:rPr lang="en-US" altLang="zh-CN" sz="935" kern="0" dirty="0">
                <a:solidFill>
                  <a:schemeClr val="tx1"/>
                </a:solidFill>
                <a:latin typeface="微软雅黑" panose="020B0503020204020204" charset="-122"/>
                <a:ea typeface="微软雅黑" panose="020B0503020204020204" charset="-122"/>
              </a:rPr>
              <a:t/>
            </a:r>
            <a:br>
              <a:rPr lang="en-US" altLang="zh-CN" sz="935" kern="0" dirty="0">
                <a:solidFill>
                  <a:schemeClr val="tx1"/>
                </a:solidFill>
                <a:latin typeface="微软雅黑" panose="020B0503020204020204" charset="-122"/>
                <a:ea typeface="微软雅黑" panose="020B0503020204020204" charset="-122"/>
              </a:rPr>
            </a:br>
            <a:r>
              <a:rPr lang="zh-CN" altLang="en-US" sz="1200" kern="0" dirty="0">
                <a:solidFill>
                  <a:schemeClr val="tx1"/>
                </a:solidFill>
                <a:latin typeface="微软雅黑" panose="020B0503020204020204" charset="-122"/>
                <a:ea typeface="微软雅黑" panose="020B0503020204020204" charset="-122"/>
              </a:rPr>
              <a:t>在此处添加详细描述文本，尽量与标题文本</a:t>
            </a:r>
          </a:p>
          <a:p>
            <a:pPr algn="ctr" defTabSz="1218565" fontAlgn="auto">
              <a:spcBef>
                <a:spcPts val="0"/>
              </a:spcBef>
              <a:spcAft>
                <a:spcPts val="0"/>
              </a:spcAft>
              <a:defRPr/>
            </a:pPr>
            <a:r>
              <a:rPr lang="zh-CN" altLang="en-US" sz="1200" kern="0" dirty="0">
                <a:solidFill>
                  <a:schemeClr val="tx1"/>
                </a:solidFill>
                <a:latin typeface="微软雅黑" panose="020B0503020204020204" charset="-122"/>
                <a:ea typeface="微软雅黑" panose="020B0503020204020204" charset="-122"/>
              </a:rPr>
              <a:t>语言风格相符合，语言描述尽</a:t>
            </a:r>
          </a:p>
          <a:p>
            <a:pPr algn="ctr" defTabSz="1218565" fontAlgn="auto">
              <a:spcBef>
                <a:spcPts val="0"/>
              </a:spcBef>
              <a:spcAft>
                <a:spcPts val="0"/>
              </a:spcAft>
              <a:defRPr/>
            </a:pPr>
            <a:r>
              <a:rPr lang="zh-CN" altLang="en-US" sz="1200" kern="0" dirty="0">
                <a:solidFill>
                  <a:schemeClr val="tx1"/>
                </a:solidFill>
                <a:latin typeface="微软雅黑" panose="020B0503020204020204" charset="-122"/>
                <a:ea typeface="微软雅黑" panose="020B0503020204020204" charset="-122"/>
              </a:rPr>
              <a:t>量简洁生动，尽可能概括出段落内容。</a:t>
            </a:r>
          </a:p>
        </p:txBody>
      </p:sp>
      <p:sp>
        <p:nvSpPr>
          <p:cNvPr id="27" name="TextBox 46"/>
          <p:cNvSpPr txBox="1"/>
          <p:nvPr/>
        </p:nvSpPr>
        <p:spPr>
          <a:xfrm>
            <a:off x="1903182" y="1836315"/>
            <a:ext cx="3464136" cy="1118127"/>
          </a:xfrm>
          <a:prstGeom prst="rect">
            <a:avLst/>
          </a:prstGeom>
          <a:noFill/>
        </p:spPr>
        <p:txBody>
          <a:bodyPr wrap="square" rtlCol="0">
            <a:spAutoFit/>
          </a:bodyPr>
          <a:lstStyle/>
          <a:p>
            <a:pPr algn="ctr" defTabSz="1218565" fontAlgn="auto">
              <a:spcBef>
                <a:spcPts val="0"/>
              </a:spcBef>
              <a:spcAft>
                <a:spcPts val="0"/>
              </a:spcAft>
              <a:defRPr/>
            </a:pPr>
            <a:r>
              <a:rPr lang="zh-CN" altLang="en-US" sz="2135" b="1" kern="0" dirty="0">
                <a:solidFill>
                  <a:schemeClr val="tx1"/>
                </a:solidFill>
                <a:latin typeface="微软雅黑" panose="020B0503020204020204" charset="-122"/>
                <a:ea typeface="微软雅黑" panose="020B0503020204020204" charset="-122"/>
              </a:rPr>
              <a:t>单击添加标题</a:t>
            </a:r>
          </a:p>
          <a:p>
            <a:pPr algn="ctr" defTabSz="1218565" fontAlgn="auto">
              <a:spcBef>
                <a:spcPts val="0"/>
              </a:spcBef>
              <a:spcAft>
                <a:spcPts val="0"/>
              </a:spcAft>
              <a:defRPr/>
            </a:pPr>
            <a:r>
              <a:rPr lang="en-US" altLang="zh-CN" sz="935" kern="0" dirty="0">
                <a:solidFill>
                  <a:schemeClr val="tx1"/>
                </a:solidFill>
                <a:latin typeface="微软雅黑" panose="020B0503020204020204" charset="-122"/>
                <a:ea typeface="微软雅黑" panose="020B0503020204020204" charset="-122"/>
              </a:rPr>
              <a:t/>
            </a:r>
            <a:br>
              <a:rPr lang="en-US" altLang="zh-CN" sz="935" kern="0" dirty="0">
                <a:solidFill>
                  <a:schemeClr val="tx1"/>
                </a:solidFill>
                <a:latin typeface="微软雅黑" panose="020B0503020204020204" charset="-122"/>
                <a:ea typeface="微软雅黑" panose="020B0503020204020204" charset="-122"/>
              </a:rPr>
            </a:br>
            <a:r>
              <a:rPr lang="zh-CN" altLang="en-US" sz="1200" kern="0" dirty="0">
                <a:solidFill>
                  <a:schemeClr val="tx1"/>
                </a:solidFill>
                <a:latin typeface="微软雅黑" panose="020B0503020204020204" charset="-122"/>
                <a:ea typeface="微软雅黑" panose="020B0503020204020204" charset="-122"/>
              </a:rPr>
              <a:t>在此处添加详细描述文本，尽量与标题文本</a:t>
            </a:r>
          </a:p>
          <a:p>
            <a:pPr algn="ctr" defTabSz="1218565" fontAlgn="auto">
              <a:spcBef>
                <a:spcPts val="0"/>
              </a:spcBef>
              <a:spcAft>
                <a:spcPts val="0"/>
              </a:spcAft>
              <a:defRPr/>
            </a:pPr>
            <a:r>
              <a:rPr lang="zh-CN" altLang="en-US" sz="1200" kern="0" dirty="0">
                <a:solidFill>
                  <a:schemeClr val="tx1"/>
                </a:solidFill>
                <a:latin typeface="微软雅黑" panose="020B0503020204020204" charset="-122"/>
                <a:ea typeface="微软雅黑" panose="020B0503020204020204" charset="-122"/>
              </a:rPr>
              <a:t>语言风格相符合，语言描述尽</a:t>
            </a:r>
          </a:p>
          <a:p>
            <a:pPr algn="ctr" defTabSz="1218565" fontAlgn="auto">
              <a:spcBef>
                <a:spcPts val="0"/>
              </a:spcBef>
              <a:spcAft>
                <a:spcPts val="0"/>
              </a:spcAft>
              <a:defRPr/>
            </a:pPr>
            <a:r>
              <a:rPr lang="zh-CN" altLang="en-US" sz="1200" kern="0" dirty="0">
                <a:solidFill>
                  <a:schemeClr val="tx1"/>
                </a:solidFill>
                <a:latin typeface="微软雅黑" panose="020B0503020204020204" charset="-122"/>
                <a:ea typeface="微软雅黑" panose="020B0503020204020204" charset="-122"/>
              </a:rPr>
              <a:t>量简洁生动，尽可能概括出段落内容。</a:t>
            </a:r>
          </a:p>
        </p:txBody>
      </p:sp>
      <p:sp>
        <p:nvSpPr>
          <p:cNvPr id="28" name="TextBox 47"/>
          <p:cNvSpPr txBox="1"/>
          <p:nvPr/>
        </p:nvSpPr>
        <p:spPr>
          <a:xfrm>
            <a:off x="7246400" y="1836315"/>
            <a:ext cx="3162357" cy="1118127"/>
          </a:xfrm>
          <a:prstGeom prst="rect">
            <a:avLst/>
          </a:prstGeom>
          <a:noFill/>
        </p:spPr>
        <p:txBody>
          <a:bodyPr wrap="square" rtlCol="0">
            <a:spAutoFit/>
          </a:bodyPr>
          <a:lstStyle/>
          <a:p>
            <a:pPr algn="ctr" defTabSz="1218565" fontAlgn="auto">
              <a:spcBef>
                <a:spcPts val="0"/>
              </a:spcBef>
              <a:spcAft>
                <a:spcPts val="0"/>
              </a:spcAft>
              <a:defRPr/>
            </a:pPr>
            <a:r>
              <a:rPr lang="zh-CN" altLang="en-US" sz="2135" b="1" kern="0" dirty="0">
                <a:solidFill>
                  <a:schemeClr val="tx1"/>
                </a:solidFill>
                <a:latin typeface="微软雅黑" panose="020B0503020204020204" charset="-122"/>
                <a:ea typeface="微软雅黑" panose="020B0503020204020204" charset="-122"/>
              </a:rPr>
              <a:t>单击添加标题</a:t>
            </a:r>
          </a:p>
          <a:p>
            <a:pPr algn="ctr" defTabSz="1218565" fontAlgn="auto">
              <a:spcBef>
                <a:spcPts val="0"/>
              </a:spcBef>
              <a:spcAft>
                <a:spcPts val="0"/>
              </a:spcAft>
              <a:defRPr/>
            </a:pPr>
            <a:r>
              <a:rPr lang="en-US" altLang="zh-CN" sz="935" kern="0" dirty="0">
                <a:solidFill>
                  <a:schemeClr val="tx1"/>
                </a:solidFill>
                <a:latin typeface="微软雅黑" panose="020B0503020204020204" charset="-122"/>
                <a:ea typeface="微软雅黑" panose="020B0503020204020204" charset="-122"/>
              </a:rPr>
              <a:t/>
            </a:r>
            <a:br>
              <a:rPr lang="en-US" altLang="zh-CN" sz="935" kern="0" dirty="0">
                <a:solidFill>
                  <a:schemeClr val="tx1"/>
                </a:solidFill>
                <a:latin typeface="微软雅黑" panose="020B0503020204020204" charset="-122"/>
                <a:ea typeface="微软雅黑" panose="020B0503020204020204" charset="-122"/>
              </a:rPr>
            </a:br>
            <a:r>
              <a:rPr lang="zh-CN" altLang="en-US" sz="1200" kern="0" dirty="0">
                <a:solidFill>
                  <a:schemeClr val="tx1"/>
                </a:solidFill>
                <a:latin typeface="微软雅黑" panose="020B0503020204020204" charset="-122"/>
                <a:ea typeface="微软雅黑" panose="020B0503020204020204" charset="-122"/>
              </a:rPr>
              <a:t>在此处添加详细描述文本，尽量与标题文本</a:t>
            </a:r>
          </a:p>
          <a:p>
            <a:pPr algn="ctr" defTabSz="1218565" fontAlgn="auto">
              <a:spcBef>
                <a:spcPts val="0"/>
              </a:spcBef>
              <a:spcAft>
                <a:spcPts val="0"/>
              </a:spcAft>
              <a:defRPr/>
            </a:pPr>
            <a:r>
              <a:rPr lang="zh-CN" altLang="en-US" sz="1200" kern="0" dirty="0">
                <a:solidFill>
                  <a:schemeClr val="tx1"/>
                </a:solidFill>
                <a:latin typeface="微软雅黑" panose="020B0503020204020204" charset="-122"/>
                <a:ea typeface="微软雅黑" panose="020B0503020204020204" charset="-122"/>
              </a:rPr>
              <a:t>语言风格相符合，语言描述尽</a:t>
            </a:r>
          </a:p>
          <a:p>
            <a:pPr algn="ctr" defTabSz="1218565" fontAlgn="auto">
              <a:spcBef>
                <a:spcPts val="0"/>
              </a:spcBef>
              <a:spcAft>
                <a:spcPts val="0"/>
              </a:spcAft>
              <a:defRPr/>
            </a:pPr>
            <a:r>
              <a:rPr lang="zh-CN" altLang="en-US" sz="1200" kern="0" dirty="0">
                <a:solidFill>
                  <a:schemeClr val="tx1"/>
                </a:solidFill>
                <a:latin typeface="微软雅黑" panose="020B0503020204020204" charset="-122"/>
                <a:ea typeface="微软雅黑" panose="020B0503020204020204" charset="-122"/>
              </a:rPr>
              <a:t>量简洁生动，尽可能概括出段落内容。</a:t>
            </a:r>
          </a:p>
        </p:txBody>
      </p:sp>
      <p:grpSp>
        <p:nvGrpSpPr>
          <p:cNvPr id="29" name="组合 28"/>
          <p:cNvGrpSpPr/>
          <p:nvPr/>
        </p:nvGrpSpPr>
        <p:grpSpPr>
          <a:xfrm>
            <a:off x="8539546" y="4907225"/>
            <a:ext cx="576064" cy="576064"/>
            <a:chOff x="2494926" y="868179"/>
            <a:chExt cx="432048" cy="432048"/>
          </a:xfrm>
        </p:grpSpPr>
        <p:sp>
          <p:nvSpPr>
            <p:cNvPr id="30" name="椭圆 29"/>
            <p:cNvSpPr/>
            <p:nvPr/>
          </p:nvSpPr>
          <p:spPr>
            <a:xfrm>
              <a:off x="2494926" y="868179"/>
              <a:ext cx="432048" cy="432048"/>
            </a:xfrm>
            <a:prstGeom prst="ellipse">
              <a:avLst/>
            </a:prstGeom>
            <a:solidFill>
              <a:srgbClr val="633017"/>
            </a:soli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chemeClr val="tx1"/>
                </a:solidFill>
                <a:latin typeface="Calibri" panose="020F0502020204030204"/>
                <a:ea typeface="宋体" panose="02010600030101010101" pitchFamily="2" charset="-122"/>
              </a:endParaRPr>
            </a:p>
          </p:txBody>
        </p:sp>
        <p:sp>
          <p:nvSpPr>
            <p:cNvPr id="31" name="空心弧 22"/>
            <p:cNvSpPr/>
            <p:nvPr/>
          </p:nvSpPr>
          <p:spPr>
            <a:xfrm>
              <a:off x="2621268" y="998265"/>
              <a:ext cx="179364" cy="171876"/>
            </a:xfrm>
            <a:custGeom>
              <a:avLst/>
              <a:gdLst/>
              <a:ahLst/>
              <a:cxnLst/>
              <a:rect l="l" t="t" r="r" b="b"/>
              <a:pathLst>
                <a:path w="872917" h="836472">
                  <a:moveTo>
                    <a:pt x="872917" y="387463"/>
                  </a:moveTo>
                  <a:lnTo>
                    <a:pt x="872917" y="727355"/>
                  </a:lnTo>
                  <a:cubicBezTo>
                    <a:pt x="872917" y="787619"/>
                    <a:pt x="824064" y="836472"/>
                    <a:pt x="763800" y="836472"/>
                  </a:cubicBezTo>
                  <a:lnTo>
                    <a:pt x="109117" y="836472"/>
                  </a:lnTo>
                  <a:cubicBezTo>
                    <a:pt x="48853" y="836472"/>
                    <a:pt x="0" y="787619"/>
                    <a:pt x="0" y="727355"/>
                  </a:cubicBezTo>
                  <a:lnTo>
                    <a:pt x="0" y="393462"/>
                  </a:lnTo>
                  <a:lnTo>
                    <a:pt x="376465" y="511868"/>
                  </a:lnTo>
                  <a:lnTo>
                    <a:pt x="349167" y="642896"/>
                  </a:lnTo>
                  <a:lnTo>
                    <a:pt x="523750" y="642896"/>
                  </a:lnTo>
                  <a:lnTo>
                    <a:pt x="496346" y="511356"/>
                  </a:lnTo>
                  <a:close/>
                  <a:moveTo>
                    <a:pt x="454651" y="89951"/>
                  </a:moveTo>
                  <a:cubicBezTo>
                    <a:pt x="413879" y="85636"/>
                    <a:pt x="371578" y="95760"/>
                    <a:pt x="335971" y="121192"/>
                  </a:cubicBezTo>
                  <a:cubicBezTo>
                    <a:pt x="313511" y="137234"/>
                    <a:pt x="295948" y="157772"/>
                    <a:pt x="285636" y="181784"/>
                  </a:cubicBezTo>
                  <a:lnTo>
                    <a:pt x="586808" y="181784"/>
                  </a:lnTo>
                  <a:cubicBezTo>
                    <a:pt x="582405" y="168081"/>
                    <a:pt x="574102" y="156229"/>
                    <a:pt x="564164" y="145339"/>
                  </a:cubicBezTo>
                  <a:cubicBezTo>
                    <a:pt x="534669" y="113018"/>
                    <a:pt x="495424" y="94265"/>
                    <a:pt x="454651" y="89951"/>
                  </a:cubicBezTo>
                  <a:close/>
                  <a:moveTo>
                    <a:pt x="417458" y="679"/>
                  </a:moveTo>
                  <a:cubicBezTo>
                    <a:pt x="495129" y="-4923"/>
                    <a:pt x="574048" y="24160"/>
                    <a:pt x="629894" y="85355"/>
                  </a:cubicBezTo>
                  <a:cubicBezTo>
                    <a:pt x="655919" y="113874"/>
                    <a:pt x="674543" y="146746"/>
                    <a:pt x="684840" y="181784"/>
                  </a:cubicBezTo>
                  <a:lnTo>
                    <a:pt x="763800" y="181784"/>
                  </a:lnTo>
                  <a:cubicBezTo>
                    <a:pt x="824064" y="181784"/>
                    <a:pt x="872917" y="230637"/>
                    <a:pt x="872917" y="290901"/>
                  </a:cubicBezTo>
                  <a:lnTo>
                    <a:pt x="872917" y="325135"/>
                  </a:lnTo>
                  <a:lnTo>
                    <a:pt x="484194" y="453026"/>
                  </a:lnTo>
                  <a:lnTo>
                    <a:pt x="480104" y="433396"/>
                  </a:lnTo>
                  <a:lnTo>
                    <a:pt x="392813" y="433396"/>
                  </a:lnTo>
                  <a:lnTo>
                    <a:pt x="389304" y="450237"/>
                  </a:lnTo>
                  <a:lnTo>
                    <a:pt x="0" y="327793"/>
                  </a:lnTo>
                  <a:lnTo>
                    <a:pt x="0" y="290901"/>
                  </a:lnTo>
                  <a:cubicBezTo>
                    <a:pt x="0" y="230637"/>
                    <a:pt x="48853" y="181784"/>
                    <a:pt x="109117" y="181784"/>
                  </a:cubicBezTo>
                  <a:lnTo>
                    <a:pt x="188214" y="181784"/>
                  </a:lnTo>
                  <a:cubicBezTo>
                    <a:pt x="203958" y="129561"/>
                    <a:pt x="236927" y="82582"/>
                    <a:pt x="284252" y="48780"/>
                  </a:cubicBezTo>
                  <a:cubicBezTo>
                    <a:pt x="324702" y="19889"/>
                    <a:pt x="370855" y="4041"/>
                    <a:pt x="417458" y="679"/>
                  </a:cubicBezTo>
                  <a:close/>
                </a:path>
              </a:pathLst>
            </a:custGeom>
            <a:solidFill>
              <a:schemeClr val="bg1"/>
            </a:soli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chemeClr val="tx1"/>
                </a:solidFill>
                <a:latin typeface="Calibri" panose="020F0502020204030204"/>
                <a:ea typeface="宋体" panose="02010600030101010101" pitchFamily="2" charset="-122"/>
              </a:endParaRPr>
            </a:p>
          </p:txBody>
        </p:sp>
      </p:grpSp>
      <p:grpSp>
        <p:nvGrpSpPr>
          <p:cNvPr id="32" name="组合 31"/>
          <p:cNvGrpSpPr/>
          <p:nvPr/>
        </p:nvGrpSpPr>
        <p:grpSpPr>
          <a:xfrm>
            <a:off x="3347218" y="4907225"/>
            <a:ext cx="576064" cy="576064"/>
            <a:chOff x="3539916" y="1533185"/>
            <a:chExt cx="432048" cy="432048"/>
          </a:xfrm>
        </p:grpSpPr>
        <p:sp>
          <p:nvSpPr>
            <p:cNvPr id="33" name="椭圆 32"/>
            <p:cNvSpPr/>
            <p:nvPr/>
          </p:nvSpPr>
          <p:spPr>
            <a:xfrm>
              <a:off x="3539916" y="1533185"/>
              <a:ext cx="432048" cy="432048"/>
            </a:xfrm>
            <a:prstGeom prst="ellipse">
              <a:avLst/>
            </a:prstGeom>
            <a:solidFill>
              <a:srgbClr val="633017"/>
            </a:soli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chemeClr val="tx1"/>
                </a:solidFill>
                <a:latin typeface="Calibri" panose="020F0502020204030204"/>
                <a:ea typeface="宋体" panose="02010600030101010101" pitchFamily="2" charset="-122"/>
              </a:endParaRPr>
            </a:p>
          </p:txBody>
        </p:sp>
        <p:sp>
          <p:nvSpPr>
            <p:cNvPr id="34" name="圆角矩形 49"/>
            <p:cNvSpPr/>
            <p:nvPr/>
          </p:nvSpPr>
          <p:spPr>
            <a:xfrm>
              <a:off x="3680156" y="1647720"/>
              <a:ext cx="151569" cy="202978"/>
            </a:xfrm>
            <a:custGeom>
              <a:avLst/>
              <a:gdLst/>
              <a:ahLst/>
              <a:cxnLst/>
              <a:rect l="l" t="t" r="r" b="b"/>
              <a:pathLst>
                <a:path w="654689" h="876743">
                  <a:moveTo>
                    <a:pt x="134787" y="512482"/>
                  </a:moveTo>
                  <a:lnTo>
                    <a:pt x="484855" y="512482"/>
                  </a:lnTo>
                  <a:lnTo>
                    <a:pt x="484855" y="567039"/>
                  </a:lnTo>
                  <a:lnTo>
                    <a:pt x="134787" y="567039"/>
                  </a:lnTo>
                  <a:close/>
                  <a:moveTo>
                    <a:pt x="134787" y="426464"/>
                  </a:moveTo>
                  <a:lnTo>
                    <a:pt x="426499" y="426464"/>
                  </a:lnTo>
                  <a:lnTo>
                    <a:pt x="426499" y="481021"/>
                  </a:lnTo>
                  <a:lnTo>
                    <a:pt x="134787" y="481021"/>
                  </a:lnTo>
                  <a:close/>
                  <a:moveTo>
                    <a:pt x="134787" y="347535"/>
                  </a:moveTo>
                  <a:lnTo>
                    <a:pt x="523751" y="347535"/>
                  </a:lnTo>
                  <a:lnTo>
                    <a:pt x="523751" y="402092"/>
                  </a:lnTo>
                  <a:lnTo>
                    <a:pt x="134787" y="402092"/>
                  </a:lnTo>
                  <a:close/>
                  <a:moveTo>
                    <a:pt x="74477" y="148223"/>
                  </a:moveTo>
                  <a:lnTo>
                    <a:pt x="87292" y="148223"/>
                  </a:lnTo>
                  <a:lnTo>
                    <a:pt x="87292" y="765039"/>
                  </a:lnTo>
                  <a:lnTo>
                    <a:pt x="567397" y="765039"/>
                  </a:lnTo>
                  <a:lnTo>
                    <a:pt x="567397" y="148223"/>
                  </a:lnTo>
                  <a:lnTo>
                    <a:pt x="580212" y="148223"/>
                  </a:lnTo>
                  <a:cubicBezTo>
                    <a:pt x="621345" y="148223"/>
                    <a:pt x="654689" y="181567"/>
                    <a:pt x="654689" y="222700"/>
                  </a:cubicBezTo>
                  <a:lnTo>
                    <a:pt x="654689" y="802266"/>
                  </a:lnTo>
                  <a:cubicBezTo>
                    <a:pt x="654689" y="843399"/>
                    <a:pt x="621345" y="876743"/>
                    <a:pt x="580212" y="876743"/>
                  </a:cubicBezTo>
                  <a:lnTo>
                    <a:pt x="74477" y="876743"/>
                  </a:lnTo>
                  <a:cubicBezTo>
                    <a:pt x="33344" y="876743"/>
                    <a:pt x="0" y="843399"/>
                    <a:pt x="0" y="802266"/>
                  </a:cubicBezTo>
                  <a:lnTo>
                    <a:pt x="0" y="222700"/>
                  </a:lnTo>
                  <a:cubicBezTo>
                    <a:pt x="0" y="181567"/>
                    <a:pt x="33344" y="148223"/>
                    <a:pt x="74477" y="148223"/>
                  </a:cubicBezTo>
                  <a:close/>
                  <a:moveTo>
                    <a:pt x="327344" y="59420"/>
                  </a:moveTo>
                  <a:cubicBezTo>
                    <a:pt x="299905" y="59420"/>
                    <a:pt x="277661" y="81664"/>
                    <a:pt x="277661" y="109103"/>
                  </a:cubicBezTo>
                  <a:cubicBezTo>
                    <a:pt x="277661" y="125393"/>
                    <a:pt x="285501" y="139852"/>
                    <a:pt x="298129" y="148223"/>
                  </a:cubicBezTo>
                  <a:lnTo>
                    <a:pt x="356559" y="148223"/>
                  </a:lnTo>
                  <a:cubicBezTo>
                    <a:pt x="369187" y="139852"/>
                    <a:pt x="377027" y="125393"/>
                    <a:pt x="377027" y="109103"/>
                  </a:cubicBezTo>
                  <a:cubicBezTo>
                    <a:pt x="377027" y="81664"/>
                    <a:pt x="354783" y="59420"/>
                    <a:pt x="327344" y="59420"/>
                  </a:cubicBezTo>
                  <a:close/>
                  <a:moveTo>
                    <a:pt x="327345" y="0"/>
                  </a:moveTo>
                  <a:cubicBezTo>
                    <a:pt x="387601" y="0"/>
                    <a:pt x="436448" y="48847"/>
                    <a:pt x="436448" y="109103"/>
                  </a:cubicBezTo>
                  <a:lnTo>
                    <a:pt x="428550" y="148223"/>
                  </a:lnTo>
                  <a:lnTo>
                    <a:pt x="523751" y="148223"/>
                  </a:lnTo>
                  <a:lnTo>
                    <a:pt x="523751" y="231012"/>
                  </a:lnTo>
                  <a:cubicBezTo>
                    <a:pt x="523751" y="257604"/>
                    <a:pt x="502194" y="279161"/>
                    <a:pt x="475602" y="279161"/>
                  </a:cubicBezTo>
                  <a:lnTo>
                    <a:pt x="179087" y="279161"/>
                  </a:lnTo>
                  <a:cubicBezTo>
                    <a:pt x="152495" y="279161"/>
                    <a:pt x="130938" y="257604"/>
                    <a:pt x="130938" y="231012"/>
                  </a:cubicBezTo>
                  <a:lnTo>
                    <a:pt x="130938" y="148223"/>
                  </a:lnTo>
                  <a:lnTo>
                    <a:pt x="226140" y="148223"/>
                  </a:lnTo>
                  <a:cubicBezTo>
                    <a:pt x="220831" y="136244"/>
                    <a:pt x="218242" y="122976"/>
                    <a:pt x="218242" y="109103"/>
                  </a:cubicBezTo>
                  <a:cubicBezTo>
                    <a:pt x="218242" y="48847"/>
                    <a:pt x="267089" y="0"/>
                    <a:pt x="327345" y="0"/>
                  </a:cubicBezTo>
                  <a:close/>
                </a:path>
              </a:pathLst>
            </a:custGeom>
            <a:solidFill>
              <a:schemeClr val="bg1"/>
            </a:soli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chemeClr val="tx1"/>
                </a:solidFill>
                <a:latin typeface="Calibri" panose="020F0502020204030204"/>
                <a:ea typeface="宋体" panose="02010600030101010101" pitchFamily="2" charset="-122"/>
              </a:endParaRPr>
            </a:p>
          </p:txBody>
        </p:sp>
      </p:grpSp>
      <p:grpSp>
        <p:nvGrpSpPr>
          <p:cNvPr id="35" name="组合 34"/>
          <p:cNvGrpSpPr/>
          <p:nvPr/>
        </p:nvGrpSpPr>
        <p:grpSpPr>
          <a:xfrm>
            <a:off x="5943382" y="1854694"/>
            <a:ext cx="576064" cy="576064"/>
            <a:chOff x="4584906" y="868179"/>
            <a:chExt cx="432048" cy="432048"/>
          </a:xfrm>
        </p:grpSpPr>
        <p:sp>
          <p:nvSpPr>
            <p:cNvPr id="36" name="椭圆 35"/>
            <p:cNvSpPr/>
            <p:nvPr/>
          </p:nvSpPr>
          <p:spPr>
            <a:xfrm>
              <a:off x="4584906" y="868179"/>
              <a:ext cx="432048" cy="432048"/>
            </a:xfrm>
            <a:prstGeom prst="ellipse">
              <a:avLst/>
            </a:prstGeom>
            <a:solidFill>
              <a:srgbClr val="627D01"/>
            </a:soli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chemeClr val="tx1"/>
                </a:solidFill>
                <a:latin typeface="Calibri" panose="020F0502020204030204"/>
                <a:ea typeface="宋体" panose="02010600030101010101" pitchFamily="2" charset="-122"/>
              </a:endParaRPr>
            </a:p>
          </p:txBody>
        </p:sp>
        <p:sp>
          <p:nvSpPr>
            <p:cNvPr id="37" name="矩形 60"/>
            <p:cNvSpPr/>
            <p:nvPr/>
          </p:nvSpPr>
          <p:spPr>
            <a:xfrm>
              <a:off x="4717032" y="1009325"/>
              <a:ext cx="167796" cy="149756"/>
            </a:xfrm>
            <a:custGeom>
              <a:avLst/>
              <a:gdLst/>
              <a:ahLst/>
              <a:cxnLst/>
              <a:rect l="l" t="t" r="r" b="b"/>
              <a:pathLst>
                <a:path w="816827" h="729011">
                  <a:moveTo>
                    <a:pt x="408414" y="588244"/>
                  </a:moveTo>
                  <a:lnTo>
                    <a:pt x="408414" y="670957"/>
                  </a:lnTo>
                  <a:lnTo>
                    <a:pt x="753307" y="670957"/>
                  </a:lnTo>
                  <a:lnTo>
                    <a:pt x="753307" y="588244"/>
                  </a:lnTo>
                  <a:close/>
                  <a:moveTo>
                    <a:pt x="0" y="530190"/>
                  </a:moveTo>
                  <a:lnTo>
                    <a:pt x="816827" y="530190"/>
                  </a:lnTo>
                  <a:lnTo>
                    <a:pt x="816827" y="729011"/>
                  </a:lnTo>
                  <a:lnTo>
                    <a:pt x="0" y="729011"/>
                  </a:lnTo>
                  <a:close/>
                  <a:moveTo>
                    <a:pt x="167873" y="323149"/>
                  </a:moveTo>
                  <a:lnTo>
                    <a:pt x="167873" y="405862"/>
                  </a:lnTo>
                  <a:lnTo>
                    <a:pt x="753306" y="405862"/>
                  </a:lnTo>
                  <a:lnTo>
                    <a:pt x="753306" y="323149"/>
                  </a:lnTo>
                  <a:close/>
                  <a:moveTo>
                    <a:pt x="0" y="265095"/>
                  </a:moveTo>
                  <a:lnTo>
                    <a:pt x="816827" y="265095"/>
                  </a:lnTo>
                  <a:lnTo>
                    <a:pt x="816827" y="463916"/>
                  </a:lnTo>
                  <a:lnTo>
                    <a:pt x="0" y="463916"/>
                  </a:lnTo>
                  <a:close/>
                  <a:moveTo>
                    <a:pt x="499162" y="58054"/>
                  </a:moveTo>
                  <a:lnTo>
                    <a:pt x="499162" y="140767"/>
                  </a:lnTo>
                  <a:lnTo>
                    <a:pt x="753306" y="140767"/>
                  </a:lnTo>
                  <a:lnTo>
                    <a:pt x="753306" y="58054"/>
                  </a:lnTo>
                  <a:close/>
                  <a:moveTo>
                    <a:pt x="0" y="0"/>
                  </a:moveTo>
                  <a:lnTo>
                    <a:pt x="816827" y="0"/>
                  </a:lnTo>
                  <a:lnTo>
                    <a:pt x="816827" y="198821"/>
                  </a:lnTo>
                  <a:lnTo>
                    <a:pt x="0" y="198821"/>
                  </a:lnTo>
                  <a:close/>
                </a:path>
              </a:pathLst>
            </a:custGeom>
            <a:solidFill>
              <a:schemeClr val="bg1"/>
            </a:soli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chemeClr val="tx1"/>
                </a:solidFill>
                <a:latin typeface="Calibri" panose="020F0502020204030204"/>
                <a:ea typeface="宋体" panose="02010600030101010101" pitchFamily="2" charset="-122"/>
              </a:endParaRPr>
            </a:p>
          </p:txBody>
        </p:sp>
      </p:grpSp>
      <p:sp>
        <p:nvSpPr>
          <p:cNvPr id="38" name="TextBox 57"/>
          <p:cNvSpPr txBox="1"/>
          <p:nvPr/>
        </p:nvSpPr>
        <p:spPr>
          <a:xfrm>
            <a:off x="5227127" y="2843282"/>
            <a:ext cx="2041835" cy="584775"/>
          </a:xfrm>
          <a:prstGeom prst="rect">
            <a:avLst/>
          </a:prstGeom>
          <a:noFill/>
        </p:spPr>
        <p:txBody>
          <a:bodyPr wrap="square" rtlCol="0">
            <a:spAutoFit/>
          </a:bodyPr>
          <a:lstStyle/>
          <a:p>
            <a:pPr algn="ctr" defTabSz="1218565" fontAlgn="auto">
              <a:spcBef>
                <a:spcPts val="0"/>
              </a:spcBef>
              <a:spcAft>
                <a:spcPts val="0"/>
              </a:spcAft>
              <a:defRPr/>
            </a:pPr>
            <a:r>
              <a:rPr lang="en-US" altLang="zh-CN" sz="3200" kern="0" dirty="0">
                <a:solidFill>
                  <a:schemeClr val="bg1"/>
                </a:solidFill>
                <a:latin typeface="微软雅黑" panose="020B0503020204020204" charset="-122"/>
                <a:ea typeface="微软雅黑" panose="020B0503020204020204" charset="-122"/>
              </a:rPr>
              <a:t>2,359</a:t>
            </a:r>
          </a:p>
        </p:txBody>
      </p:sp>
      <p:sp>
        <p:nvSpPr>
          <p:cNvPr id="39" name="TextBox 58"/>
          <p:cNvSpPr txBox="1"/>
          <p:nvPr/>
        </p:nvSpPr>
        <p:spPr>
          <a:xfrm>
            <a:off x="2614333" y="3912260"/>
            <a:ext cx="2041835" cy="584775"/>
          </a:xfrm>
          <a:prstGeom prst="rect">
            <a:avLst/>
          </a:prstGeom>
          <a:noFill/>
        </p:spPr>
        <p:txBody>
          <a:bodyPr wrap="square" rtlCol="0">
            <a:spAutoFit/>
          </a:bodyPr>
          <a:lstStyle/>
          <a:p>
            <a:pPr algn="ctr" defTabSz="1218565" fontAlgn="auto">
              <a:spcBef>
                <a:spcPts val="0"/>
              </a:spcBef>
              <a:spcAft>
                <a:spcPts val="0"/>
              </a:spcAft>
              <a:defRPr/>
            </a:pPr>
            <a:r>
              <a:rPr lang="en-US" altLang="zh-CN" sz="3200" kern="0" dirty="0">
                <a:solidFill>
                  <a:schemeClr val="bg1"/>
                </a:solidFill>
                <a:latin typeface="微软雅黑" panose="020B0503020204020204" charset="-122"/>
                <a:ea typeface="微软雅黑" panose="020B0503020204020204" charset="-122"/>
              </a:rPr>
              <a:t>6,589</a:t>
            </a:r>
          </a:p>
        </p:txBody>
      </p:sp>
      <p:sp>
        <p:nvSpPr>
          <p:cNvPr id="40" name="TextBox 59"/>
          <p:cNvSpPr txBox="1"/>
          <p:nvPr/>
        </p:nvSpPr>
        <p:spPr>
          <a:xfrm>
            <a:off x="7806661" y="3912260"/>
            <a:ext cx="2041835" cy="584775"/>
          </a:xfrm>
          <a:prstGeom prst="rect">
            <a:avLst/>
          </a:prstGeom>
          <a:noFill/>
        </p:spPr>
        <p:txBody>
          <a:bodyPr wrap="square" rtlCol="0">
            <a:spAutoFit/>
          </a:bodyPr>
          <a:lstStyle/>
          <a:p>
            <a:pPr algn="ctr" defTabSz="1218565" fontAlgn="auto">
              <a:spcBef>
                <a:spcPts val="0"/>
              </a:spcBef>
              <a:spcAft>
                <a:spcPts val="0"/>
              </a:spcAft>
              <a:defRPr/>
            </a:pPr>
            <a:r>
              <a:rPr lang="en-US" altLang="zh-CN" sz="3200" kern="0" dirty="0">
                <a:solidFill>
                  <a:schemeClr val="bg1"/>
                </a:solidFill>
                <a:latin typeface="微软雅黑" panose="020B0503020204020204" charset="-122"/>
                <a:ea typeface="微软雅黑" panose="020B0503020204020204" charset="-122"/>
              </a:rPr>
              <a:t>3,587</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grpSp>
        <p:nvGrpSpPr>
          <p:cNvPr id="77" name="组合 76"/>
          <p:cNvGrpSpPr/>
          <p:nvPr/>
        </p:nvGrpSpPr>
        <p:grpSpPr>
          <a:xfrm>
            <a:off x="1828131" y="1601290"/>
            <a:ext cx="2153019" cy="1983832"/>
            <a:chOff x="2067317" y="1810431"/>
            <a:chExt cx="2488837" cy="2293259"/>
          </a:xfrm>
          <a:effectLst>
            <a:outerShdw blurRad="139700" dist="63500" dir="2700000" algn="tl" rotWithShape="0">
              <a:prstClr val="black">
                <a:alpha val="40000"/>
              </a:prstClr>
            </a:outerShdw>
          </a:effectLst>
        </p:grpSpPr>
        <p:sp>
          <p:nvSpPr>
            <p:cNvPr id="78" name="圆角矩形 77"/>
            <p:cNvSpPr/>
            <p:nvPr/>
          </p:nvSpPr>
          <p:spPr>
            <a:xfrm rot="2700000">
              <a:off x="2262896" y="1810432"/>
              <a:ext cx="2293258" cy="2293258"/>
            </a:xfrm>
            <a:prstGeom prst="roundRect">
              <a:avLst>
                <a:gd name="adj" fmla="val 12083"/>
              </a:avLst>
            </a:prstGeom>
            <a:solidFill>
              <a:srgbClr val="627D01"/>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79" name="圆角矩形 78"/>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80" name="组合 79"/>
          <p:cNvGrpSpPr/>
          <p:nvPr/>
        </p:nvGrpSpPr>
        <p:grpSpPr>
          <a:xfrm>
            <a:off x="5075972" y="1601290"/>
            <a:ext cx="2153019" cy="1983832"/>
            <a:chOff x="2067317" y="1810431"/>
            <a:chExt cx="2488837" cy="2293259"/>
          </a:xfrm>
          <a:effectLst>
            <a:outerShdw blurRad="139700" dist="63500" dir="2700000" algn="tl" rotWithShape="0">
              <a:prstClr val="black">
                <a:alpha val="40000"/>
              </a:prstClr>
            </a:outerShdw>
          </a:effectLst>
        </p:grpSpPr>
        <p:sp>
          <p:nvSpPr>
            <p:cNvPr id="81" name="圆角矩形 80"/>
            <p:cNvSpPr/>
            <p:nvPr/>
          </p:nvSpPr>
          <p:spPr>
            <a:xfrm rot="2700000">
              <a:off x="2262896" y="1810432"/>
              <a:ext cx="2293258" cy="2293258"/>
            </a:xfrm>
            <a:prstGeom prst="roundRect">
              <a:avLst>
                <a:gd name="adj" fmla="val 12083"/>
              </a:avLst>
            </a:prstGeom>
            <a:solidFill>
              <a:schemeClr val="bg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82" name="圆角矩形 81"/>
            <p:cNvSpPr/>
            <p:nvPr/>
          </p:nvSpPr>
          <p:spPr>
            <a:xfrm rot="2700000">
              <a:off x="2067317" y="1810431"/>
              <a:ext cx="2293258" cy="2293258"/>
            </a:xfrm>
            <a:prstGeom prst="roundRect">
              <a:avLst>
                <a:gd name="adj" fmla="val 12083"/>
              </a:avLst>
            </a:prstGeom>
            <a:solidFill>
              <a:srgbClr val="633017"/>
            </a:soli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83" name="组合 82"/>
          <p:cNvGrpSpPr/>
          <p:nvPr/>
        </p:nvGrpSpPr>
        <p:grpSpPr>
          <a:xfrm>
            <a:off x="8323812" y="1601290"/>
            <a:ext cx="2153019" cy="1983832"/>
            <a:chOff x="2067317" y="1810431"/>
            <a:chExt cx="2488837" cy="2293259"/>
          </a:xfrm>
          <a:effectLst>
            <a:outerShdw blurRad="139700" dist="63500" dir="2700000" algn="tl" rotWithShape="0">
              <a:prstClr val="black">
                <a:alpha val="40000"/>
              </a:prstClr>
            </a:outerShdw>
          </a:effectLst>
        </p:grpSpPr>
        <p:sp>
          <p:nvSpPr>
            <p:cNvPr id="84" name="圆角矩形 83"/>
            <p:cNvSpPr/>
            <p:nvPr/>
          </p:nvSpPr>
          <p:spPr>
            <a:xfrm rot="2700000">
              <a:off x="2262896" y="1810432"/>
              <a:ext cx="2293258" cy="2293258"/>
            </a:xfrm>
            <a:prstGeom prst="roundRect">
              <a:avLst>
                <a:gd name="adj" fmla="val 12083"/>
              </a:avLst>
            </a:prstGeom>
            <a:solidFill>
              <a:srgbClr val="627D01"/>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85" name="圆角矩形 84"/>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sp>
        <p:nvSpPr>
          <p:cNvPr id="86" name="文本框 85"/>
          <p:cNvSpPr txBox="1"/>
          <p:nvPr/>
        </p:nvSpPr>
        <p:spPr>
          <a:xfrm>
            <a:off x="2175232" y="1725295"/>
            <a:ext cx="1442024" cy="767715"/>
          </a:xfrm>
          <a:prstGeom prst="rect">
            <a:avLst/>
          </a:prstGeom>
          <a:noFill/>
        </p:spPr>
        <p:txBody>
          <a:bodyPr wrap="square" lIns="91440" tIns="45720" rIns="91440" bIns="45720" rtlCol="0">
            <a:spAutoFit/>
          </a:bodyPr>
          <a:lstStyle/>
          <a:p>
            <a:pPr algn="ctr"/>
            <a:r>
              <a:rPr lang="en-US" altLang="zh-CN" sz="4400" dirty="0">
                <a:solidFill>
                  <a:srgbClr val="627D01"/>
                </a:solidFill>
                <a:latin typeface="Impact" panose="020B0806030902050204" pitchFamily="34" charset="0"/>
              </a:rPr>
              <a:t>01</a:t>
            </a:r>
          </a:p>
        </p:txBody>
      </p:sp>
      <p:sp>
        <p:nvSpPr>
          <p:cNvPr id="87" name="文本框 86"/>
          <p:cNvSpPr txBox="1"/>
          <p:nvPr/>
        </p:nvSpPr>
        <p:spPr>
          <a:xfrm>
            <a:off x="5330891" y="1725295"/>
            <a:ext cx="1442024" cy="767715"/>
          </a:xfrm>
          <a:prstGeom prst="rect">
            <a:avLst/>
          </a:prstGeom>
          <a:noFill/>
        </p:spPr>
        <p:txBody>
          <a:bodyPr wrap="square" lIns="91440" tIns="45720" rIns="91440" bIns="45720" rtlCol="0">
            <a:spAutoFit/>
          </a:bodyPr>
          <a:lstStyle/>
          <a:p>
            <a:pPr algn="ctr"/>
            <a:r>
              <a:rPr lang="en-US" altLang="zh-CN" sz="4400" dirty="0">
                <a:solidFill>
                  <a:schemeClr val="bg2"/>
                </a:solidFill>
                <a:latin typeface="Impact" panose="020B0806030902050204" pitchFamily="34" charset="0"/>
              </a:rPr>
              <a:t>02</a:t>
            </a:r>
            <a:endParaRPr lang="zh-CN" altLang="en-US" sz="4000" dirty="0">
              <a:solidFill>
                <a:schemeClr val="bg2"/>
              </a:solidFill>
              <a:latin typeface="Impact" panose="020B0806030902050204" pitchFamily="34" charset="0"/>
            </a:endParaRPr>
          </a:p>
        </p:txBody>
      </p:sp>
      <p:sp>
        <p:nvSpPr>
          <p:cNvPr id="88" name="文本框 87"/>
          <p:cNvSpPr txBox="1"/>
          <p:nvPr/>
        </p:nvSpPr>
        <p:spPr>
          <a:xfrm>
            <a:off x="8670914" y="1725295"/>
            <a:ext cx="1442024" cy="767715"/>
          </a:xfrm>
          <a:prstGeom prst="rect">
            <a:avLst/>
          </a:prstGeom>
          <a:noFill/>
        </p:spPr>
        <p:txBody>
          <a:bodyPr wrap="square" lIns="91440" tIns="45720" rIns="91440" bIns="45720" rtlCol="0">
            <a:spAutoFit/>
          </a:bodyPr>
          <a:lstStyle/>
          <a:p>
            <a:pPr algn="ctr"/>
            <a:r>
              <a:rPr lang="en-US" altLang="zh-CN" sz="4400" dirty="0">
                <a:solidFill>
                  <a:srgbClr val="627D01"/>
                </a:solidFill>
                <a:latin typeface="Impact" panose="020B0806030902050204" pitchFamily="34" charset="0"/>
              </a:rPr>
              <a:t>03</a:t>
            </a:r>
          </a:p>
        </p:txBody>
      </p:sp>
      <p:sp>
        <p:nvSpPr>
          <p:cNvPr id="89" name="文本框 88"/>
          <p:cNvSpPr txBox="1"/>
          <p:nvPr/>
        </p:nvSpPr>
        <p:spPr>
          <a:xfrm>
            <a:off x="2096059" y="2494736"/>
            <a:ext cx="1595999" cy="640080"/>
          </a:xfrm>
          <a:prstGeom prst="rect">
            <a:avLst/>
          </a:prstGeom>
          <a:noFill/>
        </p:spPr>
        <p:txBody>
          <a:bodyPr wrap="square" lIns="91440" tIns="45720" rIns="91440" bIns="45720"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sp>
        <p:nvSpPr>
          <p:cNvPr id="90" name="文本框 89"/>
          <p:cNvSpPr txBox="1"/>
          <p:nvPr/>
        </p:nvSpPr>
        <p:spPr>
          <a:xfrm>
            <a:off x="5251718" y="2494736"/>
            <a:ext cx="1595999" cy="652780"/>
          </a:xfrm>
          <a:prstGeom prst="rect">
            <a:avLst/>
          </a:prstGeom>
          <a:noFill/>
        </p:spPr>
        <p:txBody>
          <a:bodyPr wrap="square" lIns="91440" tIns="45720" rIns="91440" bIns="45720" rtlCol="0">
            <a:spAutoFit/>
          </a:bodyPr>
          <a:lstStyle/>
          <a:p>
            <a:r>
              <a:rPr lang="zh-CN" altLang="en-US" sz="1200" dirty="0">
                <a:solidFill>
                  <a:schemeClr val="bg1"/>
                </a:solidFill>
                <a:latin typeface="黑体" panose="02010600030101010101" charset="-122"/>
                <a:ea typeface="黑体" panose="02010600030101010101" charset="-122"/>
              </a:rPr>
              <a:t>单击此处添加文本单击此处添加单击此处添加文本单击此处</a:t>
            </a:r>
          </a:p>
        </p:txBody>
      </p:sp>
      <p:sp>
        <p:nvSpPr>
          <p:cNvPr id="91" name="文本框 90"/>
          <p:cNvSpPr txBox="1"/>
          <p:nvPr/>
        </p:nvSpPr>
        <p:spPr>
          <a:xfrm>
            <a:off x="8593926" y="2494736"/>
            <a:ext cx="1595999" cy="652780"/>
          </a:xfrm>
          <a:prstGeom prst="rect">
            <a:avLst/>
          </a:prstGeom>
          <a:noFill/>
        </p:spPr>
        <p:txBody>
          <a:bodyPr wrap="square" lIns="91440" tIns="45720" rIns="91440" bIns="45720"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grpSp>
        <p:nvGrpSpPr>
          <p:cNvPr id="101" name="组合 100"/>
          <p:cNvGrpSpPr/>
          <p:nvPr/>
        </p:nvGrpSpPr>
        <p:grpSpPr>
          <a:xfrm>
            <a:off x="1752683" y="4309078"/>
            <a:ext cx="2357633" cy="1020920"/>
            <a:chOff x="1256119" y="1638320"/>
            <a:chExt cx="1923767" cy="765690"/>
          </a:xfrm>
        </p:grpSpPr>
        <p:sp>
          <p:nvSpPr>
            <p:cNvPr id="102" name="TextBox 210"/>
            <p:cNvSpPr txBox="1"/>
            <p:nvPr/>
          </p:nvSpPr>
          <p:spPr>
            <a:xfrm>
              <a:off x="1256119" y="1958240"/>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03"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04" name="组合 103"/>
          <p:cNvGrpSpPr/>
          <p:nvPr/>
        </p:nvGrpSpPr>
        <p:grpSpPr>
          <a:xfrm>
            <a:off x="5104567" y="4309078"/>
            <a:ext cx="2357633" cy="1033620"/>
            <a:chOff x="1256119" y="1638320"/>
            <a:chExt cx="1923767" cy="775215"/>
          </a:xfrm>
        </p:grpSpPr>
        <p:sp>
          <p:nvSpPr>
            <p:cNvPr id="105"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06"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07" name="组合 106"/>
          <p:cNvGrpSpPr/>
          <p:nvPr/>
        </p:nvGrpSpPr>
        <p:grpSpPr>
          <a:xfrm>
            <a:off x="8479480" y="4309078"/>
            <a:ext cx="2357633" cy="1033620"/>
            <a:chOff x="1256119" y="1638320"/>
            <a:chExt cx="1923767" cy="775215"/>
          </a:xfrm>
        </p:grpSpPr>
        <p:sp>
          <p:nvSpPr>
            <p:cNvPr id="108" name="TextBox 216"/>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09" name="TextBox 217"/>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fill="hold"/>
                                        <p:tgtEl>
                                          <p:spTgt spid="77"/>
                                        </p:tgtEl>
                                        <p:attrNameLst>
                                          <p:attrName>ppt_x</p:attrName>
                                        </p:attrNameLst>
                                      </p:cBhvr>
                                      <p:tavLst>
                                        <p:tav tm="0">
                                          <p:val>
                                            <p:strVal val="#ppt_x"/>
                                          </p:val>
                                        </p:tav>
                                        <p:tav tm="100000">
                                          <p:val>
                                            <p:strVal val="#ppt_x"/>
                                          </p:val>
                                        </p:tav>
                                      </p:tavLst>
                                    </p:anim>
                                    <p:anim calcmode="lin" valueType="num">
                                      <p:cBhvr additive="base">
                                        <p:cTn id="8" dur="500" fill="hold"/>
                                        <p:tgtEl>
                                          <p:spTgt spid="7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500" fill="hold"/>
                                        <p:tgtEl>
                                          <p:spTgt spid="86"/>
                                        </p:tgtEl>
                                        <p:attrNameLst>
                                          <p:attrName>ppt_x</p:attrName>
                                        </p:attrNameLst>
                                      </p:cBhvr>
                                      <p:tavLst>
                                        <p:tav tm="0">
                                          <p:val>
                                            <p:strVal val="#ppt_x"/>
                                          </p:val>
                                        </p:tav>
                                        <p:tav tm="100000">
                                          <p:val>
                                            <p:strVal val="#ppt_x"/>
                                          </p:val>
                                        </p:tav>
                                      </p:tavLst>
                                    </p:anim>
                                    <p:anim calcmode="lin" valueType="num">
                                      <p:cBhvr additive="base">
                                        <p:cTn id="12" dur="500" fill="hold"/>
                                        <p:tgtEl>
                                          <p:spTgt spid="8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additive="base">
                                        <p:cTn id="15" dur="500" fill="hold"/>
                                        <p:tgtEl>
                                          <p:spTgt spid="89"/>
                                        </p:tgtEl>
                                        <p:attrNameLst>
                                          <p:attrName>ppt_x</p:attrName>
                                        </p:attrNameLst>
                                      </p:cBhvr>
                                      <p:tavLst>
                                        <p:tav tm="0">
                                          <p:val>
                                            <p:strVal val="#ppt_x"/>
                                          </p:val>
                                        </p:tav>
                                        <p:tav tm="100000">
                                          <p:val>
                                            <p:strVal val="#ppt_x"/>
                                          </p:val>
                                        </p:tav>
                                      </p:tavLst>
                                    </p:anim>
                                    <p:anim calcmode="lin" valueType="num">
                                      <p:cBhvr additive="base">
                                        <p:cTn id="16" dur="500" fill="hold"/>
                                        <p:tgtEl>
                                          <p:spTgt spid="8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500" fill="hold"/>
                                        <p:tgtEl>
                                          <p:spTgt spid="101"/>
                                        </p:tgtEl>
                                        <p:attrNameLst>
                                          <p:attrName>ppt_x</p:attrName>
                                        </p:attrNameLst>
                                      </p:cBhvr>
                                      <p:tavLst>
                                        <p:tav tm="0">
                                          <p:val>
                                            <p:strVal val="#ppt_x"/>
                                          </p:val>
                                        </p:tav>
                                        <p:tav tm="100000">
                                          <p:val>
                                            <p:strVal val="#ppt_x"/>
                                          </p:val>
                                        </p:tav>
                                      </p:tavLst>
                                    </p:anim>
                                    <p:anim calcmode="lin" valueType="num">
                                      <p:cBhvr additive="base">
                                        <p:cTn id="20" dur="500" fill="hold"/>
                                        <p:tgtEl>
                                          <p:spTgt spid="10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0"/>
                                        </p:tgtEl>
                                        <p:attrNameLst>
                                          <p:attrName>style.visibility</p:attrName>
                                        </p:attrNameLst>
                                      </p:cBhvr>
                                      <p:to>
                                        <p:strVal val="visible"/>
                                      </p:to>
                                    </p:set>
                                    <p:anim calcmode="lin" valueType="num">
                                      <p:cBhvr additive="base">
                                        <p:cTn id="25" dur="500" fill="hold"/>
                                        <p:tgtEl>
                                          <p:spTgt spid="80"/>
                                        </p:tgtEl>
                                        <p:attrNameLst>
                                          <p:attrName>ppt_x</p:attrName>
                                        </p:attrNameLst>
                                      </p:cBhvr>
                                      <p:tavLst>
                                        <p:tav tm="0">
                                          <p:val>
                                            <p:strVal val="#ppt_x"/>
                                          </p:val>
                                        </p:tav>
                                        <p:tav tm="100000">
                                          <p:val>
                                            <p:strVal val="#ppt_x"/>
                                          </p:val>
                                        </p:tav>
                                      </p:tavLst>
                                    </p:anim>
                                    <p:anim calcmode="lin" valueType="num">
                                      <p:cBhvr additive="base">
                                        <p:cTn id="26" dur="500" fill="hold"/>
                                        <p:tgtEl>
                                          <p:spTgt spid="8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7"/>
                                        </p:tgtEl>
                                        <p:attrNameLst>
                                          <p:attrName>style.visibility</p:attrName>
                                        </p:attrNameLst>
                                      </p:cBhvr>
                                      <p:to>
                                        <p:strVal val="visible"/>
                                      </p:to>
                                    </p:set>
                                    <p:anim calcmode="lin" valueType="num">
                                      <p:cBhvr additive="base">
                                        <p:cTn id="29" dur="500" fill="hold"/>
                                        <p:tgtEl>
                                          <p:spTgt spid="87"/>
                                        </p:tgtEl>
                                        <p:attrNameLst>
                                          <p:attrName>ppt_x</p:attrName>
                                        </p:attrNameLst>
                                      </p:cBhvr>
                                      <p:tavLst>
                                        <p:tav tm="0">
                                          <p:val>
                                            <p:strVal val="#ppt_x"/>
                                          </p:val>
                                        </p:tav>
                                        <p:tav tm="100000">
                                          <p:val>
                                            <p:strVal val="#ppt_x"/>
                                          </p:val>
                                        </p:tav>
                                      </p:tavLst>
                                    </p:anim>
                                    <p:anim calcmode="lin" valueType="num">
                                      <p:cBhvr additive="base">
                                        <p:cTn id="30" dur="500" fill="hold"/>
                                        <p:tgtEl>
                                          <p:spTgt spid="8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90"/>
                                        </p:tgtEl>
                                        <p:attrNameLst>
                                          <p:attrName>style.visibility</p:attrName>
                                        </p:attrNameLst>
                                      </p:cBhvr>
                                      <p:to>
                                        <p:strVal val="visible"/>
                                      </p:to>
                                    </p:set>
                                    <p:anim calcmode="lin" valueType="num">
                                      <p:cBhvr additive="base">
                                        <p:cTn id="33" dur="500" fill="hold"/>
                                        <p:tgtEl>
                                          <p:spTgt spid="90"/>
                                        </p:tgtEl>
                                        <p:attrNameLst>
                                          <p:attrName>ppt_x</p:attrName>
                                        </p:attrNameLst>
                                      </p:cBhvr>
                                      <p:tavLst>
                                        <p:tav tm="0">
                                          <p:val>
                                            <p:strVal val="#ppt_x"/>
                                          </p:val>
                                        </p:tav>
                                        <p:tav tm="100000">
                                          <p:val>
                                            <p:strVal val="#ppt_x"/>
                                          </p:val>
                                        </p:tav>
                                      </p:tavLst>
                                    </p:anim>
                                    <p:anim calcmode="lin" valueType="num">
                                      <p:cBhvr additive="base">
                                        <p:cTn id="34" dur="500" fill="hold"/>
                                        <p:tgtEl>
                                          <p:spTgt spid="90"/>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04"/>
                                        </p:tgtEl>
                                        <p:attrNameLst>
                                          <p:attrName>style.visibility</p:attrName>
                                        </p:attrNameLst>
                                      </p:cBhvr>
                                      <p:to>
                                        <p:strVal val="visible"/>
                                      </p:to>
                                    </p:set>
                                    <p:anim calcmode="lin" valueType="num">
                                      <p:cBhvr additive="base">
                                        <p:cTn id="37" dur="500" fill="hold"/>
                                        <p:tgtEl>
                                          <p:spTgt spid="104"/>
                                        </p:tgtEl>
                                        <p:attrNameLst>
                                          <p:attrName>ppt_x</p:attrName>
                                        </p:attrNameLst>
                                      </p:cBhvr>
                                      <p:tavLst>
                                        <p:tav tm="0">
                                          <p:val>
                                            <p:strVal val="#ppt_x"/>
                                          </p:val>
                                        </p:tav>
                                        <p:tav tm="100000">
                                          <p:val>
                                            <p:strVal val="#ppt_x"/>
                                          </p:val>
                                        </p:tav>
                                      </p:tavLst>
                                    </p:anim>
                                    <p:anim calcmode="lin" valueType="num">
                                      <p:cBhvr additive="base">
                                        <p:cTn id="38" dur="500" fill="hold"/>
                                        <p:tgtEl>
                                          <p:spTgt spid="10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3"/>
                                        </p:tgtEl>
                                        <p:attrNameLst>
                                          <p:attrName>style.visibility</p:attrName>
                                        </p:attrNameLst>
                                      </p:cBhvr>
                                      <p:to>
                                        <p:strVal val="visible"/>
                                      </p:to>
                                    </p:set>
                                    <p:anim calcmode="lin" valueType="num">
                                      <p:cBhvr additive="base">
                                        <p:cTn id="43" dur="500" fill="hold"/>
                                        <p:tgtEl>
                                          <p:spTgt spid="83"/>
                                        </p:tgtEl>
                                        <p:attrNameLst>
                                          <p:attrName>ppt_x</p:attrName>
                                        </p:attrNameLst>
                                      </p:cBhvr>
                                      <p:tavLst>
                                        <p:tav tm="0">
                                          <p:val>
                                            <p:strVal val="#ppt_x"/>
                                          </p:val>
                                        </p:tav>
                                        <p:tav tm="100000">
                                          <p:val>
                                            <p:strVal val="#ppt_x"/>
                                          </p:val>
                                        </p:tav>
                                      </p:tavLst>
                                    </p:anim>
                                    <p:anim calcmode="lin" valueType="num">
                                      <p:cBhvr additive="base">
                                        <p:cTn id="44" dur="500" fill="hold"/>
                                        <p:tgtEl>
                                          <p:spTgt spid="8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 calcmode="lin" valueType="num">
                                      <p:cBhvr additive="base">
                                        <p:cTn id="47" dur="500" fill="hold"/>
                                        <p:tgtEl>
                                          <p:spTgt spid="88"/>
                                        </p:tgtEl>
                                        <p:attrNameLst>
                                          <p:attrName>ppt_x</p:attrName>
                                        </p:attrNameLst>
                                      </p:cBhvr>
                                      <p:tavLst>
                                        <p:tav tm="0">
                                          <p:val>
                                            <p:strVal val="#ppt_x"/>
                                          </p:val>
                                        </p:tav>
                                        <p:tav tm="100000">
                                          <p:val>
                                            <p:strVal val="#ppt_x"/>
                                          </p:val>
                                        </p:tav>
                                      </p:tavLst>
                                    </p:anim>
                                    <p:anim calcmode="lin" valueType="num">
                                      <p:cBhvr additive="base">
                                        <p:cTn id="48" dur="500" fill="hold"/>
                                        <p:tgtEl>
                                          <p:spTgt spid="8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1"/>
                                        </p:tgtEl>
                                        <p:attrNameLst>
                                          <p:attrName>style.visibility</p:attrName>
                                        </p:attrNameLst>
                                      </p:cBhvr>
                                      <p:to>
                                        <p:strVal val="visible"/>
                                      </p:to>
                                    </p:set>
                                    <p:anim calcmode="lin" valueType="num">
                                      <p:cBhvr additive="base">
                                        <p:cTn id="51" dur="500" fill="hold"/>
                                        <p:tgtEl>
                                          <p:spTgt spid="91"/>
                                        </p:tgtEl>
                                        <p:attrNameLst>
                                          <p:attrName>ppt_x</p:attrName>
                                        </p:attrNameLst>
                                      </p:cBhvr>
                                      <p:tavLst>
                                        <p:tav tm="0">
                                          <p:val>
                                            <p:strVal val="#ppt_x"/>
                                          </p:val>
                                        </p:tav>
                                        <p:tav tm="100000">
                                          <p:val>
                                            <p:strVal val="#ppt_x"/>
                                          </p:val>
                                        </p:tav>
                                      </p:tavLst>
                                    </p:anim>
                                    <p:anim calcmode="lin" valueType="num">
                                      <p:cBhvr additive="base">
                                        <p:cTn id="52" dur="500" fill="hold"/>
                                        <p:tgtEl>
                                          <p:spTgt spid="9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07"/>
                                        </p:tgtEl>
                                        <p:attrNameLst>
                                          <p:attrName>style.visibility</p:attrName>
                                        </p:attrNameLst>
                                      </p:cBhvr>
                                      <p:to>
                                        <p:strVal val="visible"/>
                                      </p:to>
                                    </p:set>
                                    <p:anim calcmode="lin" valueType="num">
                                      <p:cBhvr additive="base">
                                        <p:cTn id="55" dur="500" fill="hold"/>
                                        <p:tgtEl>
                                          <p:spTgt spid="107"/>
                                        </p:tgtEl>
                                        <p:attrNameLst>
                                          <p:attrName>ppt_x</p:attrName>
                                        </p:attrNameLst>
                                      </p:cBhvr>
                                      <p:tavLst>
                                        <p:tav tm="0">
                                          <p:val>
                                            <p:strVal val="#ppt_x"/>
                                          </p:val>
                                        </p:tav>
                                        <p:tav tm="100000">
                                          <p:val>
                                            <p:strVal val="#ppt_x"/>
                                          </p:val>
                                        </p:tav>
                                      </p:tavLst>
                                    </p:anim>
                                    <p:anim calcmode="lin" valueType="num">
                                      <p:cBhvr additive="base">
                                        <p:cTn id="56" dur="500" fill="hold"/>
                                        <p:tgtEl>
                                          <p:spTgt spid="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grpSp>
        <p:nvGrpSpPr>
          <p:cNvPr id="25" name="组合 24"/>
          <p:cNvGrpSpPr/>
          <p:nvPr/>
        </p:nvGrpSpPr>
        <p:grpSpPr>
          <a:xfrm>
            <a:off x="1253790" y="2845055"/>
            <a:ext cx="9936781" cy="1367051"/>
            <a:chOff x="1015699" y="2928875"/>
            <a:chExt cx="9936781" cy="1367050"/>
          </a:xfrm>
        </p:grpSpPr>
        <p:cxnSp>
          <p:nvCxnSpPr>
            <p:cNvPr id="29"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30" name="Straight Connector 31"/>
            <p:cNvCxnSpPr>
              <a:endCxn id="49" idx="4"/>
            </p:cNvCxnSpPr>
            <p:nvPr/>
          </p:nvCxnSpPr>
          <p:spPr>
            <a:xfrm flipV="1">
              <a:off x="2311076" y="2929510"/>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Oval 5"/>
            <p:cNvSpPr/>
            <p:nvPr/>
          </p:nvSpPr>
          <p:spPr>
            <a:xfrm>
              <a:off x="2247244"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endParaRPr>
            </a:p>
          </p:txBody>
        </p:sp>
        <p:cxnSp>
          <p:nvCxnSpPr>
            <p:cNvPr id="32"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endParaRPr>
            </a:p>
          </p:txBody>
        </p:sp>
        <p:cxnSp>
          <p:nvCxnSpPr>
            <p:cNvPr id="34"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Oval 5"/>
            <p:cNvSpPr/>
            <p:nvPr/>
          </p:nvSpPr>
          <p:spPr>
            <a:xfrm>
              <a:off x="4713341"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endParaRPr>
            </a:p>
          </p:txBody>
        </p:sp>
        <p:cxnSp>
          <p:nvCxnSpPr>
            <p:cNvPr id="36"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endParaRPr>
            </a:p>
          </p:txBody>
        </p:sp>
      </p:grpSp>
      <p:sp>
        <p:nvSpPr>
          <p:cNvPr id="38" name="矩形 37"/>
          <p:cNvSpPr/>
          <p:nvPr/>
        </p:nvSpPr>
        <p:spPr>
          <a:xfrm>
            <a:off x="3296545" y="194796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39" name="矩形 38"/>
          <p:cNvSpPr/>
          <p:nvPr/>
        </p:nvSpPr>
        <p:spPr>
          <a:xfrm>
            <a:off x="8263550" y="194796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40" name="矩形 39"/>
          <p:cNvSpPr/>
          <p:nvPr/>
        </p:nvSpPr>
        <p:spPr>
          <a:xfrm>
            <a:off x="1211328" y="421210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41" name="矩形 40"/>
          <p:cNvSpPr/>
          <p:nvPr/>
        </p:nvSpPr>
        <p:spPr>
          <a:xfrm>
            <a:off x="5987834" y="421210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grpSp>
        <p:nvGrpSpPr>
          <p:cNvPr id="42" name="组合 41"/>
          <p:cNvGrpSpPr/>
          <p:nvPr/>
        </p:nvGrpSpPr>
        <p:grpSpPr>
          <a:xfrm>
            <a:off x="1920793" y="1762113"/>
            <a:ext cx="1251019" cy="1253549"/>
            <a:chOff x="1771602" y="1706233"/>
            <a:chExt cx="1251019" cy="1253549"/>
          </a:xfrm>
        </p:grpSpPr>
        <p:grpSp>
          <p:nvGrpSpPr>
            <p:cNvPr id="43" name="Group 38"/>
            <p:cNvGrpSpPr/>
            <p:nvPr/>
          </p:nvGrpSpPr>
          <p:grpSpPr>
            <a:xfrm>
              <a:off x="1771602" y="1706233"/>
              <a:ext cx="1251019" cy="1253549"/>
              <a:chOff x="3692576" y="1742634"/>
              <a:chExt cx="2790379" cy="2796023"/>
            </a:xfrm>
          </p:grpSpPr>
          <p:grpSp>
            <p:nvGrpSpPr>
              <p:cNvPr id="45" name="组合 79"/>
              <p:cNvGrpSpPr/>
              <p:nvPr/>
            </p:nvGrpSpPr>
            <p:grpSpPr bwMode="auto">
              <a:xfrm>
                <a:off x="3692576" y="1742634"/>
                <a:ext cx="2790379" cy="2796023"/>
                <a:chOff x="6379729" y="2488774"/>
                <a:chExt cx="2513016" cy="2513016"/>
              </a:xfrm>
            </p:grpSpPr>
            <p:sp>
              <p:nvSpPr>
                <p:cNvPr id="5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ea typeface="宋体" panose="02010600030101010101" pitchFamily="2" charset="-122"/>
                  </a:endParaRPr>
                </a:p>
              </p:txBody>
            </p:sp>
            <p:sp>
              <p:nvSpPr>
                <p:cNvPr id="5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sp>
            <p:nvSpPr>
              <p:cNvPr id="49" name="椭圆 80"/>
              <p:cNvSpPr/>
              <p:nvPr/>
            </p:nvSpPr>
            <p:spPr bwMode="auto">
              <a:xfrm>
                <a:off x="4101618" y="2137562"/>
                <a:ext cx="2016471" cy="2020558"/>
              </a:xfrm>
              <a:prstGeom prst="ellipse">
                <a:avLst/>
              </a:prstGeom>
              <a:solidFill>
                <a:srgbClr val="627D0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pic>
          <p:nvPicPr>
            <p:cNvPr id="44" name="Picture 5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56482" y="2107859"/>
              <a:ext cx="487177" cy="487177"/>
            </a:xfrm>
            <a:prstGeom prst="rect">
              <a:avLst/>
            </a:prstGeom>
          </p:spPr>
        </p:pic>
      </p:grpSp>
      <p:grpSp>
        <p:nvGrpSpPr>
          <p:cNvPr id="53" name="组合 52"/>
          <p:cNvGrpSpPr/>
          <p:nvPr/>
        </p:nvGrpSpPr>
        <p:grpSpPr>
          <a:xfrm>
            <a:off x="6855940" y="1760348"/>
            <a:ext cx="1251019" cy="1253549"/>
            <a:chOff x="6706749" y="1704468"/>
            <a:chExt cx="1251019" cy="1253549"/>
          </a:xfrm>
        </p:grpSpPr>
        <p:grpSp>
          <p:nvGrpSpPr>
            <p:cNvPr id="54" name="Group 43"/>
            <p:cNvGrpSpPr/>
            <p:nvPr/>
          </p:nvGrpSpPr>
          <p:grpSpPr>
            <a:xfrm>
              <a:off x="6706749" y="1704468"/>
              <a:ext cx="1251019" cy="1253549"/>
              <a:chOff x="3692576" y="1742634"/>
              <a:chExt cx="2790379" cy="2796023"/>
            </a:xfrm>
          </p:grpSpPr>
          <p:grpSp>
            <p:nvGrpSpPr>
              <p:cNvPr id="84" name="组合 79"/>
              <p:cNvGrpSpPr/>
              <p:nvPr/>
            </p:nvGrpSpPr>
            <p:grpSpPr bwMode="auto">
              <a:xfrm>
                <a:off x="3692576" y="1742634"/>
                <a:ext cx="2790379" cy="2796023"/>
                <a:chOff x="6379729" y="2488774"/>
                <a:chExt cx="2513016" cy="2513016"/>
              </a:xfrm>
            </p:grpSpPr>
            <p:sp>
              <p:nvSpPr>
                <p:cNvPr id="8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ea typeface="宋体" panose="02010600030101010101" pitchFamily="2" charset="-122"/>
                  </a:endParaRPr>
                </a:p>
              </p:txBody>
            </p:sp>
            <p:sp>
              <p:nvSpPr>
                <p:cNvPr id="8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sp>
            <p:nvSpPr>
              <p:cNvPr id="85" name="椭圆 80"/>
              <p:cNvSpPr/>
              <p:nvPr/>
            </p:nvSpPr>
            <p:spPr bwMode="auto">
              <a:xfrm>
                <a:off x="4101618" y="2137562"/>
                <a:ext cx="2016471" cy="2020558"/>
              </a:xfrm>
              <a:prstGeom prst="ellipse">
                <a:avLst/>
              </a:prstGeom>
              <a:solidFill>
                <a:srgbClr val="627D0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grpSp>
          <p:nvGrpSpPr>
            <p:cNvPr id="55" name="Group 24"/>
            <p:cNvGrpSpPr>
              <a:grpSpLocks noChangeAspect="1"/>
            </p:cNvGrpSpPr>
            <p:nvPr/>
          </p:nvGrpSpPr>
          <p:grpSpPr>
            <a:xfrm>
              <a:off x="7152542" y="2112972"/>
              <a:ext cx="404336" cy="404336"/>
              <a:chOff x="6111586" y="318800"/>
              <a:chExt cx="490538" cy="490538"/>
            </a:xfrm>
            <a:solidFill>
              <a:srgbClr val="FFFFFF"/>
            </a:solidFill>
          </p:grpSpPr>
          <p:sp>
            <p:nvSpPr>
              <p:cNvPr id="56"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57" name="Freeform 6"/>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3" name="Freeform 7"/>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4" name="Freeform 8"/>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5" name="Freeform 9"/>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6" name="Freeform 10"/>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7" name="Freeform 11"/>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8" name="Freeform 12"/>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9" name="Freeform 13"/>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80" name="Freeform 14"/>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81" name="Freeform 15"/>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82" name="Freeform 16"/>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83"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grpSp>
      </p:grpSp>
      <p:grpSp>
        <p:nvGrpSpPr>
          <p:cNvPr id="88" name="组合 87"/>
          <p:cNvGrpSpPr/>
          <p:nvPr/>
        </p:nvGrpSpPr>
        <p:grpSpPr>
          <a:xfrm>
            <a:off x="9363156" y="4072175"/>
            <a:ext cx="1251019" cy="1253549"/>
            <a:chOff x="9213965" y="4016294"/>
            <a:chExt cx="1251019" cy="1253549"/>
          </a:xfrm>
        </p:grpSpPr>
        <p:grpSp>
          <p:nvGrpSpPr>
            <p:cNvPr id="89" name="Group 48"/>
            <p:cNvGrpSpPr/>
            <p:nvPr/>
          </p:nvGrpSpPr>
          <p:grpSpPr>
            <a:xfrm>
              <a:off x="9213965" y="4016294"/>
              <a:ext cx="1251019" cy="1253549"/>
              <a:chOff x="3692576" y="1742634"/>
              <a:chExt cx="2790379" cy="2796023"/>
            </a:xfrm>
          </p:grpSpPr>
          <p:grpSp>
            <p:nvGrpSpPr>
              <p:cNvPr id="95" name="组合 79"/>
              <p:cNvGrpSpPr/>
              <p:nvPr/>
            </p:nvGrpSpPr>
            <p:grpSpPr bwMode="auto">
              <a:xfrm>
                <a:off x="3692576" y="1742634"/>
                <a:ext cx="2790379" cy="2796023"/>
                <a:chOff x="6379729" y="2488774"/>
                <a:chExt cx="2513016" cy="2513016"/>
              </a:xfrm>
            </p:grpSpPr>
            <p:sp>
              <p:nvSpPr>
                <p:cNvPr id="9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ea typeface="宋体" panose="02010600030101010101" pitchFamily="2" charset="-122"/>
                  </a:endParaRPr>
                </a:p>
              </p:txBody>
            </p:sp>
            <p:sp>
              <p:nvSpPr>
                <p:cNvPr id="9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sp>
            <p:nvSpPr>
              <p:cNvPr id="96" name="椭圆 80"/>
              <p:cNvSpPr/>
              <p:nvPr/>
            </p:nvSpPr>
            <p:spPr bwMode="auto">
              <a:xfrm>
                <a:off x="4101618" y="2137562"/>
                <a:ext cx="2016471" cy="2020558"/>
              </a:xfrm>
              <a:prstGeom prst="ellipse">
                <a:avLst/>
              </a:prstGeom>
              <a:solidFill>
                <a:srgbClr val="633017"/>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grpSp>
          <p:nvGrpSpPr>
            <p:cNvPr id="90" name="Group 132"/>
            <p:cNvGrpSpPr>
              <a:grpSpLocks noChangeAspect="1"/>
            </p:cNvGrpSpPr>
            <p:nvPr/>
          </p:nvGrpSpPr>
          <p:grpSpPr>
            <a:xfrm>
              <a:off x="9613622" y="4409789"/>
              <a:ext cx="471510" cy="461033"/>
              <a:chOff x="-6349" y="-1587"/>
              <a:chExt cx="500062" cy="488950"/>
            </a:xfrm>
            <a:solidFill>
              <a:srgbClr val="FFFFFF"/>
            </a:solidFill>
          </p:grpSpPr>
          <p:sp>
            <p:nvSpPr>
              <p:cNvPr id="91"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92"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93" name="Freeform 19"/>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94" name="Freeform 20"/>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grpSp>
      </p:grpSp>
      <p:grpSp>
        <p:nvGrpSpPr>
          <p:cNvPr id="99" name="组合 98"/>
          <p:cNvGrpSpPr/>
          <p:nvPr/>
        </p:nvGrpSpPr>
        <p:grpSpPr>
          <a:xfrm>
            <a:off x="4410156" y="4072175"/>
            <a:ext cx="1251019" cy="1253549"/>
            <a:chOff x="4260965" y="4016294"/>
            <a:chExt cx="1251019" cy="1253549"/>
          </a:xfrm>
        </p:grpSpPr>
        <p:grpSp>
          <p:nvGrpSpPr>
            <p:cNvPr id="100" name="Group 48"/>
            <p:cNvGrpSpPr/>
            <p:nvPr/>
          </p:nvGrpSpPr>
          <p:grpSpPr>
            <a:xfrm>
              <a:off x="4260965" y="4016294"/>
              <a:ext cx="1251019" cy="1253549"/>
              <a:chOff x="3692576" y="1742634"/>
              <a:chExt cx="2790379" cy="2796023"/>
            </a:xfrm>
          </p:grpSpPr>
          <p:grpSp>
            <p:nvGrpSpPr>
              <p:cNvPr id="113" name="组合 79"/>
              <p:cNvGrpSpPr/>
              <p:nvPr/>
            </p:nvGrpSpPr>
            <p:grpSpPr bwMode="auto">
              <a:xfrm>
                <a:off x="3692576" y="1742634"/>
                <a:ext cx="2790379" cy="2796023"/>
                <a:chOff x="6379729" y="2488774"/>
                <a:chExt cx="2513016" cy="2513016"/>
              </a:xfrm>
            </p:grpSpPr>
            <p:sp>
              <p:nvSpPr>
                <p:cNvPr id="11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ea typeface="宋体" panose="02010600030101010101" pitchFamily="2" charset="-122"/>
                  </a:endParaRPr>
                </a:p>
              </p:txBody>
            </p:sp>
            <p:sp>
              <p:nvSpPr>
                <p:cNvPr id="11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sp>
            <p:nvSpPr>
              <p:cNvPr id="114" name="椭圆 80"/>
              <p:cNvSpPr/>
              <p:nvPr/>
            </p:nvSpPr>
            <p:spPr bwMode="auto">
              <a:xfrm>
                <a:off x="4101618" y="2137562"/>
                <a:ext cx="2016471" cy="2020558"/>
              </a:xfrm>
              <a:prstGeom prst="ellipse">
                <a:avLst/>
              </a:prstGeom>
              <a:solidFill>
                <a:srgbClr val="633017"/>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grpSp>
          <p:nvGrpSpPr>
            <p:cNvPr id="101" name="组合 100"/>
            <p:cNvGrpSpPr/>
            <p:nvPr/>
          </p:nvGrpSpPr>
          <p:grpSpPr>
            <a:xfrm>
              <a:off x="4665262" y="4441971"/>
              <a:ext cx="476042" cy="437541"/>
              <a:chOff x="4470401" y="1481138"/>
              <a:chExt cx="215900" cy="198438"/>
            </a:xfrm>
            <a:solidFill>
              <a:schemeClr val="bg1"/>
            </a:solidFill>
          </p:grpSpPr>
          <p:sp>
            <p:nvSpPr>
              <p:cNvPr id="102" name="Freeform 355"/>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3"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4"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5" name="Freeform 358"/>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6" name="Freeform 359"/>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7"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8" name="Freeform 361"/>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9" name="Freeform 362"/>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0"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1" name="Freeform 364"/>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2" name="Freeform 365"/>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2"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anim calcmode="lin" valueType="num">
                                      <p:cBhvr>
                                        <p:cTn id="14" dur="500" fill="hold"/>
                                        <p:tgtEl>
                                          <p:spTgt spid="53"/>
                                        </p:tgtEl>
                                        <p:attrNameLst>
                                          <p:attrName>ppt_x</p:attrName>
                                        </p:attrNameLst>
                                      </p:cBhvr>
                                      <p:tavLst>
                                        <p:tav tm="0">
                                          <p:val>
                                            <p:strVal val="#ppt_x"/>
                                          </p:val>
                                        </p:tav>
                                        <p:tav tm="100000">
                                          <p:val>
                                            <p:strVal val="#ppt_x"/>
                                          </p:val>
                                        </p:tav>
                                      </p:tavLst>
                                    </p:anim>
                                    <p:anim calcmode="lin" valueType="num">
                                      <p:cBhvr>
                                        <p:cTn id="15" dur="500" fill="hold"/>
                                        <p:tgtEl>
                                          <p:spTgt spid="53"/>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anim calcmode="lin" valueType="num">
                                      <p:cBhvr>
                                        <p:cTn id="19" dur="500" fill="hold"/>
                                        <p:tgtEl>
                                          <p:spTgt spid="42"/>
                                        </p:tgtEl>
                                        <p:attrNameLst>
                                          <p:attrName>ppt_x</p:attrName>
                                        </p:attrNameLst>
                                      </p:cBhvr>
                                      <p:tavLst>
                                        <p:tav tm="0">
                                          <p:val>
                                            <p:strVal val="#ppt_x"/>
                                          </p:val>
                                        </p:tav>
                                        <p:tav tm="100000">
                                          <p:val>
                                            <p:strVal val="#ppt_x"/>
                                          </p:val>
                                        </p:tav>
                                      </p:tavLst>
                                    </p:anim>
                                    <p:anim calcmode="lin" valueType="num">
                                      <p:cBhvr>
                                        <p:cTn id="20" dur="500" fill="hold"/>
                                        <p:tgtEl>
                                          <p:spTgt spid="42"/>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1000"/>
                                        <p:tgtEl>
                                          <p:spTgt spid="99"/>
                                        </p:tgtEl>
                                      </p:cBhvr>
                                    </p:animEffect>
                                    <p:anim calcmode="lin" valueType="num">
                                      <p:cBhvr>
                                        <p:cTn id="24" dur="1000" fill="hold"/>
                                        <p:tgtEl>
                                          <p:spTgt spid="99"/>
                                        </p:tgtEl>
                                        <p:attrNameLst>
                                          <p:attrName>ppt_x</p:attrName>
                                        </p:attrNameLst>
                                      </p:cBhvr>
                                      <p:tavLst>
                                        <p:tav tm="0">
                                          <p:val>
                                            <p:strVal val="#ppt_x"/>
                                          </p:val>
                                        </p:tav>
                                        <p:tav tm="100000">
                                          <p:val>
                                            <p:strVal val="#ppt_x"/>
                                          </p:val>
                                        </p:tav>
                                      </p:tavLst>
                                    </p:anim>
                                    <p:anim calcmode="lin" valueType="num">
                                      <p:cBhvr>
                                        <p:cTn id="25" dur="1000" fill="hold"/>
                                        <p:tgtEl>
                                          <p:spTgt spid="99"/>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88"/>
                                        </p:tgtEl>
                                        <p:attrNameLst>
                                          <p:attrName>style.visibility</p:attrName>
                                        </p:attrNameLst>
                                      </p:cBhvr>
                                      <p:to>
                                        <p:strVal val="visible"/>
                                      </p:to>
                                    </p:set>
                                    <p:animEffect transition="in" filter="fade">
                                      <p:cBhvr>
                                        <p:cTn id="28" dur="1000"/>
                                        <p:tgtEl>
                                          <p:spTgt spid="88"/>
                                        </p:tgtEl>
                                      </p:cBhvr>
                                    </p:animEffect>
                                    <p:anim calcmode="lin" valueType="num">
                                      <p:cBhvr>
                                        <p:cTn id="29" dur="1000" fill="hold"/>
                                        <p:tgtEl>
                                          <p:spTgt spid="88"/>
                                        </p:tgtEl>
                                        <p:attrNameLst>
                                          <p:attrName>ppt_x</p:attrName>
                                        </p:attrNameLst>
                                      </p:cBhvr>
                                      <p:tavLst>
                                        <p:tav tm="0">
                                          <p:val>
                                            <p:strVal val="#ppt_x"/>
                                          </p:val>
                                        </p:tav>
                                        <p:tav tm="100000">
                                          <p:val>
                                            <p:strVal val="#ppt_x"/>
                                          </p:val>
                                        </p:tav>
                                      </p:tavLst>
                                    </p:anim>
                                    <p:anim calcmode="lin" valueType="num">
                                      <p:cBhvr>
                                        <p:cTn id="30"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1+#ppt_w/2"/>
                                          </p:val>
                                        </p:tav>
                                        <p:tav tm="100000">
                                          <p:val>
                                            <p:strVal val="#ppt_x"/>
                                          </p:val>
                                        </p:tav>
                                      </p:tavLst>
                                    </p:anim>
                                    <p:anim calcmode="lin" valueType="num">
                                      <p:cBhvr additive="base">
                                        <p:cTn id="36" dur="500" fill="hold"/>
                                        <p:tgtEl>
                                          <p:spTgt spid="3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1+#ppt_w/2"/>
                                          </p:val>
                                        </p:tav>
                                        <p:tav tm="100000">
                                          <p:val>
                                            <p:strVal val="#ppt_x"/>
                                          </p:val>
                                        </p:tav>
                                      </p:tavLst>
                                    </p:anim>
                                    <p:anim calcmode="lin" valueType="num">
                                      <p:cBhvr additive="base">
                                        <p:cTn id="40"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500" fill="hold"/>
                                        <p:tgtEl>
                                          <p:spTgt spid="40"/>
                                        </p:tgtEl>
                                        <p:attrNameLst>
                                          <p:attrName>ppt_x</p:attrName>
                                        </p:attrNameLst>
                                      </p:cBhvr>
                                      <p:tavLst>
                                        <p:tav tm="0">
                                          <p:val>
                                            <p:strVal val="0-#ppt_w/2"/>
                                          </p:val>
                                        </p:tav>
                                        <p:tav tm="100000">
                                          <p:val>
                                            <p:strVal val="#ppt_x"/>
                                          </p:val>
                                        </p:tav>
                                      </p:tavLst>
                                    </p:anim>
                                    <p:anim calcmode="lin" valueType="num">
                                      <p:cBhvr additive="base">
                                        <p:cTn id="46" dur="500" fill="hold"/>
                                        <p:tgtEl>
                                          <p:spTgt spid="40"/>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500" fill="hold"/>
                                        <p:tgtEl>
                                          <p:spTgt spid="41"/>
                                        </p:tgtEl>
                                        <p:attrNameLst>
                                          <p:attrName>ppt_x</p:attrName>
                                        </p:attrNameLst>
                                      </p:cBhvr>
                                      <p:tavLst>
                                        <p:tav tm="0">
                                          <p:val>
                                            <p:strVal val="0-#ppt_w/2"/>
                                          </p:val>
                                        </p:tav>
                                        <p:tav tm="100000">
                                          <p:val>
                                            <p:strVal val="#ppt_x"/>
                                          </p:val>
                                        </p:tav>
                                      </p:tavLst>
                                    </p:anim>
                                    <p:anim calcmode="lin" valueType="num">
                                      <p:cBhvr additive="base">
                                        <p:cTn id="5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152" name="Block Arc 51"/>
          <p:cNvSpPr/>
          <p:nvPr/>
        </p:nvSpPr>
        <p:spPr>
          <a:xfrm>
            <a:off x="1234944" y="2470053"/>
            <a:ext cx="2217579" cy="2217579"/>
          </a:xfrm>
          <a:prstGeom prst="blockArc">
            <a:avLst>
              <a:gd name="adj1" fmla="val 10800000"/>
              <a:gd name="adj2" fmla="val 3"/>
              <a:gd name="adj3" fmla="val 15291"/>
            </a:avLst>
          </a:pr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mj-ea"/>
              <a:ea typeface="+mj-ea"/>
            </a:endParaRPr>
          </a:p>
        </p:txBody>
      </p:sp>
      <p:sp>
        <p:nvSpPr>
          <p:cNvPr id="153" name="Block Arc 53"/>
          <p:cNvSpPr/>
          <p:nvPr/>
        </p:nvSpPr>
        <p:spPr>
          <a:xfrm>
            <a:off x="4987860" y="2470053"/>
            <a:ext cx="2217579" cy="2217579"/>
          </a:xfrm>
          <a:prstGeom prst="blockArc">
            <a:avLst>
              <a:gd name="adj1" fmla="val 10800000"/>
              <a:gd name="adj2" fmla="val 3"/>
              <a:gd name="adj3" fmla="val 15291"/>
            </a:avLst>
          </a:pr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mj-ea"/>
              <a:ea typeface="+mj-ea"/>
            </a:endParaRPr>
          </a:p>
        </p:txBody>
      </p:sp>
      <p:sp>
        <p:nvSpPr>
          <p:cNvPr id="154" name="Block Arc 55"/>
          <p:cNvSpPr/>
          <p:nvPr/>
        </p:nvSpPr>
        <p:spPr>
          <a:xfrm>
            <a:off x="8740679" y="2470053"/>
            <a:ext cx="2217579" cy="2217579"/>
          </a:xfrm>
          <a:prstGeom prst="blockArc">
            <a:avLst>
              <a:gd name="adj1" fmla="val 10800000"/>
              <a:gd name="adj2" fmla="val 3"/>
              <a:gd name="adj3" fmla="val 15291"/>
            </a:avLst>
          </a:pr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mj-ea"/>
              <a:ea typeface="+mj-ea"/>
            </a:endParaRPr>
          </a:p>
        </p:txBody>
      </p:sp>
      <p:sp>
        <p:nvSpPr>
          <p:cNvPr id="155" name="TextBox 64"/>
          <p:cNvSpPr txBox="1"/>
          <p:nvPr/>
        </p:nvSpPr>
        <p:spPr>
          <a:xfrm>
            <a:off x="1845747" y="448366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latin typeface="黑体" panose="02010600030101010101" charset="-122"/>
                <a:ea typeface="黑体" panose="02010600030101010101" charset="-122"/>
              </a:rPr>
              <a:t>标题文字</a:t>
            </a:r>
          </a:p>
        </p:txBody>
      </p:sp>
      <p:sp>
        <p:nvSpPr>
          <p:cNvPr id="156" name="TextBox 65"/>
          <p:cNvSpPr txBox="1"/>
          <p:nvPr/>
        </p:nvSpPr>
        <p:spPr>
          <a:xfrm>
            <a:off x="3717592" y="2529917"/>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rPr>
              <a:t>标题文字</a:t>
            </a:r>
          </a:p>
        </p:txBody>
      </p:sp>
      <p:sp>
        <p:nvSpPr>
          <p:cNvPr id="157" name="TextBox 66"/>
          <p:cNvSpPr txBox="1"/>
          <p:nvPr/>
        </p:nvSpPr>
        <p:spPr>
          <a:xfrm>
            <a:off x="5652164" y="448366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latin typeface="黑体" panose="02010600030101010101" charset="-122"/>
                <a:ea typeface="黑体" panose="02010600030101010101" charset="-122"/>
              </a:rPr>
              <a:t>标题文字</a:t>
            </a:r>
          </a:p>
        </p:txBody>
      </p:sp>
      <p:sp>
        <p:nvSpPr>
          <p:cNvPr id="2" name="TextBox 67"/>
          <p:cNvSpPr txBox="1"/>
          <p:nvPr/>
        </p:nvSpPr>
        <p:spPr>
          <a:xfrm>
            <a:off x="7504057" y="2529917"/>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rPr>
              <a:t>标题文字</a:t>
            </a:r>
          </a:p>
        </p:txBody>
      </p:sp>
      <p:sp>
        <p:nvSpPr>
          <p:cNvPr id="159" name="TextBox 68"/>
          <p:cNvSpPr txBox="1"/>
          <p:nvPr/>
        </p:nvSpPr>
        <p:spPr>
          <a:xfrm>
            <a:off x="9424290" y="448366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latin typeface="黑体" panose="02010600030101010101" charset="-122"/>
                <a:ea typeface="黑体" panose="02010600030101010101" charset="-122"/>
              </a:rPr>
              <a:t>标题文字</a:t>
            </a:r>
          </a:p>
        </p:txBody>
      </p:sp>
      <p:sp>
        <p:nvSpPr>
          <p:cNvPr id="3" name="Block Arc 52"/>
          <p:cNvSpPr/>
          <p:nvPr/>
        </p:nvSpPr>
        <p:spPr>
          <a:xfrm rot="10800000">
            <a:off x="3110428" y="2467171"/>
            <a:ext cx="2217579" cy="2217579"/>
          </a:xfrm>
          <a:prstGeom prst="blockArc">
            <a:avLst>
              <a:gd name="adj1" fmla="val 10800000"/>
              <a:gd name="adj2" fmla="val 3"/>
              <a:gd name="adj3" fmla="val 15291"/>
            </a:avLst>
          </a:pr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mj-ea"/>
              <a:ea typeface="+mj-ea"/>
            </a:endParaRPr>
          </a:p>
        </p:txBody>
      </p:sp>
      <p:sp>
        <p:nvSpPr>
          <p:cNvPr id="5" name="Block Arc 54"/>
          <p:cNvSpPr/>
          <p:nvPr/>
        </p:nvSpPr>
        <p:spPr>
          <a:xfrm rot="10800000">
            <a:off x="6863346" y="2467171"/>
            <a:ext cx="2217579" cy="2217579"/>
          </a:xfrm>
          <a:prstGeom prst="blockArc">
            <a:avLst>
              <a:gd name="adj1" fmla="val 10800000"/>
              <a:gd name="adj2" fmla="val 3"/>
              <a:gd name="adj3" fmla="val 15291"/>
            </a:avLst>
          </a:pr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mj-ea"/>
              <a:ea typeface="+mj-ea"/>
            </a:endParaRPr>
          </a:p>
        </p:txBody>
      </p:sp>
      <p:grpSp>
        <p:nvGrpSpPr>
          <p:cNvPr id="162" name="组合 161"/>
          <p:cNvGrpSpPr/>
          <p:nvPr/>
        </p:nvGrpSpPr>
        <p:grpSpPr>
          <a:xfrm>
            <a:off x="1716639" y="2984041"/>
            <a:ext cx="1233652" cy="1233652"/>
            <a:chOff x="1318780" y="2410117"/>
            <a:chExt cx="806358" cy="806358"/>
          </a:xfrm>
        </p:grpSpPr>
        <p:grpSp>
          <p:nvGrpSpPr>
            <p:cNvPr id="6" name="组合 5"/>
            <p:cNvGrpSpPr/>
            <p:nvPr/>
          </p:nvGrpSpPr>
          <p:grpSpPr>
            <a:xfrm>
              <a:off x="1318780" y="2410117"/>
              <a:ext cx="806358" cy="806358"/>
              <a:chOff x="3724322" y="1908536"/>
              <a:chExt cx="1329153" cy="1329153"/>
            </a:xfrm>
          </p:grpSpPr>
          <p:sp>
            <p:nvSpPr>
              <p:cNvPr id="165" name="椭圆 16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7" name="椭圆 6"/>
              <p:cNvSpPr/>
              <p:nvPr/>
            </p:nvSpPr>
            <p:spPr>
              <a:xfrm>
                <a:off x="3839838" y="2024052"/>
                <a:ext cx="1098122" cy="1098122"/>
              </a:xfrm>
              <a:prstGeom prst="ellipse">
                <a:avLst/>
              </a:prstGeom>
              <a:solidFill>
                <a:srgbClr val="627D0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64"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endParaRPr>
            </a:p>
          </p:txBody>
        </p:sp>
      </p:grpSp>
      <p:grpSp>
        <p:nvGrpSpPr>
          <p:cNvPr id="8" name="组合 7"/>
          <p:cNvGrpSpPr/>
          <p:nvPr/>
        </p:nvGrpSpPr>
        <p:grpSpPr>
          <a:xfrm>
            <a:off x="3607470" y="2960546"/>
            <a:ext cx="1233652" cy="1233652"/>
            <a:chOff x="2701342" y="2384716"/>
            <a:chExt cx="925239" cy="925239"/>
          </a:xfrm>
        </p:grpSpPr>
        <p:grpSp>
          <p:nvGrpSpPr>
            <p:cNvPr id="168" name="组合 167"/>
            <p:cNvGrpSpPr/>
            <p:nvPr/>
          </p:nvGrpSpPr>
          <p:grpSpPr>
            <a:xfrm>
              <a:off x="2701342" y="2384716"/>
              <a:ext cx="925239" cy="925239"/>
              <a:chOff x="3724322" y="1908536"/>
              <a:chExt cx="1329153" cy="1329153"/>
            </a:xfrm>
          </p:grpSpPr>
          <p:sp>
            <p:nvSpPr>
              <p:cNvPr id="170" name="椭圆 16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171" name="椭圆 170"/>
              <p:cNvSpPr/>
              <p:nvPr/>
            </p:nvSpPr>
            <p:spPr>
              <a:xfrm>
                <a:off x="3839838" y="2024052"/>
                <a:ext cx="1098122" cy="1098122"/>
              </a:xfrm>
              <a:prstGeom prst="ellipse">
                <a:avLst/>
              </a:prstGeom>
              <a:solidFill>
                <a:srgbClr val="63301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69"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dirty="0">
                <a:solidFill>
                  <a:schemeClr val="tx1"/>
                </a:solidFill>
              </a:endParaRPr>
            </a:p>
          </p:txBody>
        </p:sp>
      </p:grpSp>
      <p:grpSp>
        <p:nvGrpSpPr>
          <p:cNvPr id="172" name="组合 171"/>
          <p:cNvGrpSpPr/>
          <p:nvPr/>
        </p:nvGrpSpPr>
        <p:grpSpPr>
          <a:xfrm>
            <a:off x="7362210" y="2947152"/>
            <a:ext cx="1233652" cy="1233652"/>
            <a:chOff x="5521207" y="2357049"/>
            <a:chExt cx="925239" cy="925239"/>
          </a:xfrm>
        </p:grpSpPr>
        <p:grpSp>
          <p:nvGrpSpPr>
            <p:cNvPr id="173" name="组合 172"/>
            <p:cNvGrpSpPr/>
            <p:nvPr/>
          </p:nvGrpSpPr>
          <p:grpSpPr>
            <a:xfrm>
              <a:off x="5521207" y="2357049"/>
              <a:ext cx="925239" cy="925239"/>
              <a:chOff x="3724322" y="1908536"/>
              <a:chExt cx="1329153" cy="1329153"/>
            </a:xfrm>
          </p:grpSpPr>
          <p:sp>
            <p:nvSpPr>
              <p:cNvPr id="175" name="椭圆 17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176" name="椭圆 175"/>
              <p:cNvSpPr/>
              <p:nvPr/>
            </p:nvSpPr>
            <p:spPr>
              <a:xfrm>
                <a:off x="3839838" y="2024052"/>
                <a:ext cx="1098122" cy="1098122"/>
              </a:xfrm>
              <a:prstGeom prst="ellipse">
                <a:avLst/>
              </a:prstGeom>
              <a:solidFill>
                <a:srgbClr val="63301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74"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endParaRPr>
            </a:p>
          </p:txBody>
        </p:sp>
      </p:grpSp>
      <p:grpSp>
        <p:nvGrpSpPr>
          <p:cNvPr id="177" name="组合 176"/>
          <p:cNvGrpSpPr/>
          <p:nvPr/>
        </p:nvGrpSpPr>
        <p:grpSpPr>
          <a:xfrm>
            <a:off x="9247960" y="2956896"/>
            <a:ext cx="1233652" cy="1233652"/>
            <a:chOff x="6935520" y="2364357"/>
            <a:chExt cx="925239" cy="925239"/>
          </a:xfrm>
        </p:grpSpPr>
        <p:grpSp>
          <p:nvGrpSpPr>
            <p:cNvPr id="178" name="组合 177"/>
            <p:cNvGrpSpPr/>
            <p:nvPr/>
          </p:nvGrpSpPr>
          <p:grpSpPr>
            <a:xfrm>
              <a:off x="6935520" y="2364357"/>
              <a:ext cx="925239" cy="925239"/>
              <a:chOff x="3724322" y="1908536"/>
              <a:chExt cx="1329153" cy="1329153"/>
            </a:xfrm>
          </p:grpSpPr>
          <p:sp>
            <p:nvSpPr>
              <p:cNvPr id="180" name="椭圆 17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181" name="椭圆 180"/>
              <p:cNvSpPr/>
              <p:nvPr/>
            </p:nvSpPr>
            <p:spPr>
              <a:xfrm>
                <a:off x="3839838" y="2024052"/>
                <a:ext cx="1098122" cy="1098122"/>
              </a:xfrm>
              <a:prstGeom prst="ellipse">
                <a:avLst/>
              </a:prstGeom>
              <a:solidFill>
                <a:srgbClr val="627D0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7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endParaRPr>
            </a:p>
          </p:txBody>
        </p:sp>
      </p:grpSp>
      <p:grpSp>
        <p:nvGrpSpPr>
          <p:cNvPr id="182" name="组合 181"/>
          <p:cNvGrpSpPr/>
          <p:nvPr/>
        </p:nvGrpSpPr>
        <p:grpSpPr>
          <a:xfrm>
            <a:off x="5477940" y="2991627"/>
            <a:ext cx="1233652" cy="1233652"/>
            <a:chOff x="4313078" y="3516012"/>
            <a:chExt cx="925239" cy="925239"/>
          </a:xfrm>
        </p:grpSpPr>
        <p:grpSp>
          <p:nvGrpSpPr>
            <p:cNvPr id="183" name="组合 182"/>
            <p:cNvGrpSpPr/>
            <p:nvPr/>
          </p:nvGrpSpPr>
          <p:grpSpPr>
            <a:xfrm>
              <a:off x="4313078" y="3516012"/>
              <a:ext cx="925239" cy="925239"/>
              <a:chOff x="3724322" y="1908536"/>
              <a:chExt cx="1329153" cy="1329153"/>
            </a:xfrm>
          </p:grpSpPr>
          <p:sp>
            <p:nvSpPr>
              <p:cNvPr id="185" name="椭圆 18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186" name="椭圆 185"/>
              <p:cNvSpPr/>
              <p:nvPr/>
            </p:nvSpPr>
            <p:spPr>
              <a:xfrm>
                <a:off x="3839838" y="2024052"/>
                <a:ext cx="1098122" cy="1098122"/>
              </a:xfrm>
              <a:prstGeom prst="ellipse">
                <a:avLst/>
              </a:prstGeom>
              <a:solidFill>
                <a:srgbClr val="63301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84"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endParaRPr>
            </a:p>
          </p:txBody>
        </p:sp>
      </p:grpSp>
      <p:sp>
        <p:nvSpPr>
          <p:cNvPr id="187" name="TextBox 77"/>
          <p:cNvSpPr txBox="1"/>
          <p:nvPr/>
        </p:nvSpPr>
        <p:spPr>
          <a:xfrm>
            <a:off x="750676" y="142387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88" name="TextBox 77"/>
          <p:cNvSpPr txBox="1"/>
          <p:nvPr/>
        </p:nvSpPr>
        <p:spPr>
          <a:xfrm>
            <a:off x="4563900" y="142387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89" name="TextBox 77"/>
          <p:cNvSpPr txBox="1"/>
          <p:nvPr/>
        </p:nvSpPr>
        <p:spPr>
          <a:xfrm>
            <a:off x="8308552" y="1423877"/>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90" name="TextBox 77"/>
          <p:cNvSpPr txBox="1"/>
          <p:nvPr/>
        </p:nvSpPr>
        <p:spPr>
          <a:xfrm>
            <a:off x="2798859" y="496971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91" name="TextBox 77"/>
          <p:cNvSpPr txBox="1"/>
          <p:nvPr/>
        </p:nvSpPr>
        <p:spPr>
          <a:xfrm>
            <a:off x="6543511" y="496971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left)">
                                      <p:cBhvr>
                                        <p:cTn id="7" dur="500"/>
                                        <p:tgtEl>
                                          <p:spTgt spid="1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3"/>
                                        </p:tgtEl>
                                        <p:attrNameLst>
                                          <p:attrName>style.visibility</p:attrName>
                                        </p:attrNameLst>
                                      </p:cBhvr>
                                      <p:to>
                                        <p:strVal val="visible"/>
                                      </p:to>
                                    </p:set>
                                    <p:animEffect transition="in" filter="wipe(left)">
                                      <p:cBhvr>
                                        <p:cTn id="15" dur="500"/>
                                        <p:tgtEl>
                                          <p:spTgt spid="15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4"/>
                                        </p:tgtEl>
                                        <p:attrNameLst>
                                          <p:attrName>style.visibility</p:attrName>
                                        </p:attrNameLst>
                                      </p:cBhvr>
                                      <p:to>
                                        <p:strVal val="visible"/>
                                      </p:to>
                                    </p:set>
                                    <p:animEffect transition="in" filter="wipe(left)">
                                      <p:cBhvr>
                                        <p:cTn id="23" dur="500"/>
                                        <p:tgtEl>
                                          <p:spTgt spid="15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62"/>
                                        </p:tgtEl>
                                        <p:attrNameLst>
                                          <p:attrName>style.visibility</p:attrName>
                                        </p:attrNameLst>
                                      </p:cBhvr>
                                      <p:to>
                                        <p:strVal val="visible"/>
                                      </p:to>
                                    </p:set>
                                    <p:anim calcmode="lin" valueType="num">
                                      <p:cBhvr>
                                        <p:cTn id="28" dur="500" fill="hold"/>
                                        <p:tgtEl>
                                          <p:spTgt spid="162"/>
                                        </p:tgtEl>
                                        <p:attrNameLst>
                                          <p:attrName>ppt_w</p:attrName>
                                        </p:attrNameLst>
                                      </p:cBhvr>
                                      <p:tavLst>
                                        <p:tav tm="0">
                                          <p:val>
                                            <p:fltVal val="0"/>
                                          </p:val>
                                        </p:tav>
                                        <p:tav tm="100000">
                                          <p:val>
                                            <p:strVal val="#ppt_w"/>
                                          </p:val>
                                        </p:tav>
                                      </p:tavLst>
                                    </p:anim>
                                    <p:anim calcmode="lin" valueType="num">
                                      <p:cBhvr>
                                        <p:cTn id="29" dur="500" fill="hold"/>
                                        <p:tgtEl>
                                          <p:spTgt spid="162"/>
                                        </p:tgtEl>
                                        <p:attrNameLst>
                                          <p:attrName>ppt_h</p:attrName>
                                        </p:attrNameLst>
                                      </p:cBhvr>
                                      <p:tavLst>
                                        <p:tav tm="0">
                                          <p:val>
                                            <p:fltVal val="0"/>
                                          </p:val>
                                        </p:tav>
                                        <p:tav tm="100000">
                                          <p:val>
                                            <p:strVal val="#ppt_h"/>
                                          </p:val>
                                        </p:tav>
                                      </p:tavLst>
                                    </p:anim>
                                    <p:animEffect transition="in" filter="fade">
                                      <p:cBhvr>
                                        <p:cTn id="30" dur="500"/>
                                        <p:tgtEl>
                                          <p:spTgt spid="162"/>
                                        </p:tgtEl>
                                      </p:cBhvr>
                                    </p:animEffect>
                                  </p:childTnLst>
                                </p:cTn>
                              </p:par>
                              <p:par>
                                <p:cTn id="31" presetID="53" presetClass="entr" presetSubtype="16"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nodeType="withEffect">
                                  <p:stCondLst>
                                    <p:cond delay="0"/>
                                  </p:stCondLst>
                                  <p:childTnLst>
                                    <p:set>
                                      <p:cBhvr>
                                        <p:cTn id="37" dur="1" fill="hold">
                                          <p:stCondLst>
                                            <p:cond delay="0"/>
                                          </p:stCondLst>
                                        </p:cTn>
                                        <p:tgtEl>
                                          <p:spTgt spid="182"/>
                                        </p:tgtEl>
                                        <p:attrNameLst>
                                          <p:attrName>style.visibility</p:attrName>
                                        </p:attrNameLst>
                                      </p:cBhvr>
                                      <p:to>
                                        <p:strVal val="visible"/>
                                      </p:to>
                                    </p:set>
                                    <p:anim calcmode="lin" valueType="num">
                                      <p:cBhvr>
                                        <p:cTn id="38" dur="500" fill="hold"/>
                                        <p:tgtEl>
                                          <p:spTgt spid="182"/>
                                        </p:tgtEl>
                                        <p:attrNameLst>
                                          <p:attrName>ppt_w</p:attrName>
                                        </p:attrNameLst>
                                      </p:cBhvr>
                                      <p:tavLst>
                                        <p:tav tm="0">
                                          <p:val>
                                            <p:fltVal val="0"/>
                                          </p:val>
                                        </p:tav>
                                        <p:tav tm="100000">
                                          <p:val>
                                            <p:strVal val="#ppt_w"/>
                                          </p:val>
                                        </p:tav>
                                      </p:tavLst>
                                    </p:anim>
                                    <p:anim calcmode="lin" valueType="num">
                                      <p:cBhvr>
                                        <p:cTn id="39" dur="500" fill="hold"/>
                                        <p:tgtEl>
                                          <p:spTgt spid="182"/>
                                        </p:tgtEl>
                                        <p:attrNameLst>
                                          <p:attrName>ppt_h</p:attrName>
                                        </p:attrNameLst>
                                      </p:cBhvr>
                                      <p:tavLst>
                                        <p:tav tm="0">
                                          <p:val>
                                            <p:fltVal val="0"/>
                                          </p:val>
                                        </p:tav>
                                        <p:tav tm="100000">
                                          <p:val>
                                            <p:strVal val="#ppt_h"/>
                                          </p:val>
                                        </p:tav>
                                      </p:tavLst>
                                    </p:anim>
                                    <p:animEffect transition="in" filter="fade">
                                      <p:cBhvr>
                                        <p:cTn id="40" dur="500"/>
                                        <p:tgtEl>
                                          <p:spTgt spid="182"/>
                                        </p:tgtEl>
                                      </p:cBhvr>
                                    </p:animEffect>
                                  </p:childTnLst>
                                </p:cTn>
                              </p:par>
                              <p:par>
                                <p:cTn id="41" presetID="53" presetClass="entr" presetSubtype="16" fill="hold" nodeType="withEffect">
                                  <p:stCondLst>
                                    <p:cond delay="0"/>
                                  </p:stCondLst>
                                  <p:childTnLst>
                                    <p:set>
                                      <p:cBhvr>
                                        <p:cTn id="42" dur="1" fill="hold">
                                          <p:stCondLst>
                                            <p:cond delay="0"/>
                                          </p:stCondLst>
                                        </p:cTn>
                                        <p:tgtEl>
                                          <p:spTgt spid="172"/>
                                        </p:tgtEl>
                                        <p:attrNameLst>
                                          <p:attrName>style.visibility</p:attrName>
                                        </p:attrNameLst>
                                      </p:cBhvr>
                                      <p:to>
                                        <p:strVal val="visible"/>
                                      </p:to>
                                    </p:set>
                                    <p:anim calcmode="lin" valueType="num">
                                      <p:cBhvr>
                                        <p:cTn id="43" dur="500" fill="hold"/>
                                        <p:tgtEl>
                                          <p:spTgt spid="172"/>
                                        </p:tgtEl>
                                        <p:attrNameLst>
                                          <p:attrName>ppt_w</p:attrName>
                                        </p:attrNameLst>
                                      </p:cBhvr>
                                      <p:tavLst>
                                        <p:tav tm="0">
                                          <p:val>
                                            <p:fltVal val="0"/>
                                          </p:val>
                                        </p:tav>
                                        <p:tav tm="100000">
                                          <p:val>
                                            <p:strVal val="#ppt_w"/>
                                          </p:val>
                                        </p:tav>
                                      </p:tavLst>
                                    </p:anim>
                                    <p:anim calcmode="lin" valueType="num">
                                      <p:cBhvr>
                                        <p:cTn id="44" dur="500" fill="hold"/>
                                        <p:tgtEl>
                                          <p:spTgt spid="172"/>
                                        </p:tgtEl>
                                        <p:attrNameLst>
                                          <p:attrName>ppt_h</p:attrName>
                                        </p:attrNameLst>
                                      </p:cBhvr>
                                      <p:tavLst>
                                        <p:tav tm="0">
                                          <p:val>
                                            <p:fltVal val="0"/>
                                          </p:val>
                                        </p:tav>
                                        <p:tav tm="100000">
                                          <p:val>
                                            <p:strVal val="#ppt_h"/>
                                          </p:val>
                                        </p:tav>
                                      </p:tavLst>
                                    </p:anim>
                                    <p:animEffect transition="in" filter="fade">
                                      <p:cBhvr>
                                        <p:cTn id="45" dur="500"/>
                                        <p:tgtEl>
                                          <p:spTgt spid="172"/>
                                        </p:tgtEl>
                                      </p:cBhvr>
                                    </p:animEffect>
                                  </p:childTnLst>
                                </p:cTn>
                              </p:par>
                              <p:par>
                                <p:cTn id="46" presetID="53" presetClass="entr" presetSubtype="16" fill="hold" nodeType="withEffect">
                                  <p:stCondLst>
                                    <p:cond delay="0"/>
                                  </p:stCondLst>
                                  <p:childTnLst>
                                    <p:set>
                                      <p:cBhvr>
                                        <p:cTn id="47" dur="1" fill="hold">
                                          <p:stCondLst>
                                            <p:cond delay="0"/>
                                          </p:stCondLst>
                                        </p:cTn>
                                        <p:tgtEl>
                                          <p:spTgt spid="177"/>
                                        </p:tgtEl>
                                        <p:attrNameLst>
                                          <p:attrName>style.visibility</p:attrName>
                                        </p:attrNameLst>
                                      </p:cBhvr>
                                      <p:to>
                                        <p:strVal val="visible"/>
                                      </p:to>
                                    </p:set>
                                    <p:anim calcmode="lin" valueType="num">
                                      <p:cBhvr>
                                        <p:cTn id="48" dur="500" fill="hold"/>
                                        <p:tgtEl>
                                          <p:spTgt spid="177"/>
                                        </p:tgtEl>
                                        <p:attrNameLst>
                                          <p:attrName>ppt_w</p:attrName>
                                        </p:attrNameLst>
                                      </p:cBhvr>
                                      <p:tavLst>
                                        <p:tav tm="0">
                                          <p:val>
                                            <p:fltVal val="0"/>
                                          </p:val>
                                        </p:tav>
                                        <p:tav tm="100000">
                                          <p:val>
                                            <p:strVal val="#ppt_w"/>
                                          </p:val>
                                        </p:tav>
                                      </p:tavLst>
                                    </p:anim>
                                    <p:anim calcmode="lin" valueType="num">
                                      <p:cBhvr>
                                        <p:cTn id="49" dur="500" fill="hold"/>
                                        <p:tgtEl>
                                          <p:spTgt spid="177"/>
                                        </p:tgtEl>
                                        <p:attrNameLst>
                                          <p:attrName>ppt_h</p:attrName>
                                        </p:attrNameLst>
                                      </p:cBhvr>
                                      <p:tavLst>
                                        <p:tav tm="0">
                                          <p:val>
                                            <p:fltVal val="0"/>
                                          </p:val>
                                        </p:tav>
                                        <p:tav tm="100000">
                                          <p:val>
                                            <p:strVal val="#ppt_h"/>
                                          </p:val>
                                        </p:tav>
                                      </p:tavLst>
                                    </p:anim>
                                    <p:animEffect transition="in" filter="fade">
                                      <p:cBhvr>
                                        <p:cTn id="50" dur="500"/>
                                        <p:tgtEl>
                                          <p:spTgt spid="177"/>
                                        </p:tgtEl>
                                      </p:cBhvr>
                                    </p:animEffect>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155"/>
                                        </p:tgtEl>
                                        <p:attrNameLst>
                                          <p:attrName>style.visibility</p:attrName>
                                        </p:attrNameLst>
                                      </p:cBhvr>
                                      <p:to>
                                        <p:strVal val="visible"/>
                                      </p:to>
                                    </p:set>
                                    <p:animEffect transition="in" filter="fade">
                                      <p:cBhvr>
                                        <p:cTn id="55" dur="1000"/>
                                        <p:tgtEl>
                                          <p:spTgt spid="155"/>
                                        </p:tgtEl>
                                      </p:cBhvr>
                                    </p:animEffect>
                                    <p:anim calcmode="lin" valueType="num">
                                      <p:cBhvr>
                                        <p:cTn id="56" dur="1000" fill="hold"/>
                                        <p:tgtEl>
                                          <p:spTgt spid="155"/>
                                        </p:tgtEl>
                                        <p:attrNameLst>
                                          <p:attrName>ppt_x</p:attrName>
                                        </p:attrNameLst>
                                      </p:cBhvr>
                                      <p:tavLst>
                                        <p:tav tm="0">
                                          <p:val>
                                            <p:strVal val="#ppt_x"/>
                                          </p:val>
                                        </p:tav>
                                        <p:tav tm="100000">
                                          <p:val>
                                            <p:strVal val="#ppt_x"/>
                                          </p:val>
                                        </p:tav>
                                      </p:tavLst>
                                    </p:anim>
                                    <p:anim calcmode="lin" valueType="num">
                                      <p:cBhvr>
                                        <p:cTn id="57" dur="1000" fill="hold"/>
                                        <p:tgtEl>
                                          <p:spTgt spid="155"/>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157"/>
                                        </p:tgtEl>
                                        <p:attrNameLst>
                                          <p:attrName>style.visibility</p:attrName>
                                        </p:attrNameLst>
                                      </p:cBhvr>
                                      <p:to>
                                        <p:strVal val="visible"/>
                                      </p:to>
                                    </p:set>
                                    <p:animEffect transition="in" filter="fade">
                                      <p:cBhvr>
                                        <p:cTn id="60" dur="1000"/>
                                        <p:tgtEl>
                                          <p:spTgt spid="157"/>
                                        </p:tgtEl>
                                      </p:cBhvr>
                                    </p:animEffect>
                                    <p:anim calcmode="lin" valueType="num">
                                      <p:cBhvr>
                                        <p:cTn id="61" dur="1000" fill="hold"/>
                                        <p:tgtEl>
                                          <p:spTgt spid="157"/>
                                        </p:tgtEl>
                                        <p:attrNameLst>
                                          <p:attrName>ppt_x</p:attrName>
                                        </p:attrNameLst>
                                      </p:cBhvr>
                                      <p:tavLst>
                                        <p:tav tm="0">
                                          <p:val>
                                            <p:strVal val="#ppt_x"/>
                                          </p:val>
                                        </p:tav>
                                        <p:tav tm="100000">
                                          <p:val>
                                            <p:strVal val="#ppt_x"/>
                                          </p:val>
                                        </p:tav>
                                      </p:tavLst>
                                    </p:anim>
                                    <p:anim calcmode="lin" valueType="num">
                                      <p:cBhvr>
                                        <p:cTn id="62" dur="1000" fill="hold"/>
                                        <p:tgtEl>
                                          <p:spTgt spid="157"/>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159"/>
                                        </p:tgtEl>
                                        <p:attrNameLst>
                                          <p:attrName>style.visibility</p:attrName>
                                        </p:attrNameLst>
                                      </p:cBhvr>
                                      <p:to>
                                        <p:strVal val="visible"/>
                                      </p:to>
                                    </p:set>
                                    <p:animEffect transition="in" filter="fade">
                                      <p:cBhvr>
                                        <p:cTn id="65" dur="1000"/>
                                        <p:tgtEl>
                                          <p:spTgt spid="159"/>
                                        </p:tgtEl>
                                      </p:cBhvr>
                                    </p:animEffect>
                                    <p:anim calcmode="lin" valueType="num">
                                      <p:cBhvr>
                                        <p:cTn id="66" dur="1000" fill="hold"/>
                                        <p:tgtEl>
                                          <p:spTgt spid="159"/>
                                        </p:tgtEl>
                                        <p:attrNameLst>
                                          <p:attrName>ppt_x</p:attrName>
                                        </p:attrNameLst>
                                      </p:cBhvr>
                                      <p:tavLst>
                                        <p:tav tm="0">
                                          <p:val>
                                            <p:strVal val="#ppt_x"/>
                                          </p:val>
                                        </p:tav>
                                        <p:tav tm="100000">
                                          <p:val>
                                            <p:strVal val="#ppt_x"/>
                                          </p:val>
                                        </p:tav>
                                      </p:tavLst>
                                    </p:anim>
                                    <p:anim calcmode="lin" valueType="num">
                                      <p:cBhvr>
                                        <p:cTn id="67" dur="1000" fill="hold"/>
                                        <p:tgtEl>
                                          <p:spTgt spid="159"/>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190"/>
                                        </p:tgtEl>
                                        <p:attrNameLst>
                                          <p:attrName>style.visibility</p:attrName>
                                        </p:attrNameLst>
                                      </p:cBhvr>
                                      <p:to>
                                        <p:strVal val="visible"/>
                                      </p:to>
                                    </p:set>
                                    <p:animEffect transition="in" filter="fade">
                                      <p:cBhvr>
                                        <p:cTn id="70" dur="1000"/>
                                        <p:tgtEl>
                                          <p:spTgt spid="190"/>
                                        </p:tgtEl>
                                      </p:cBhvr>
                                    </p:animEffect>
                                    <p:anim calcmode="lin" valueType="num">
                                      <p:cBhvr>
                                        <p:cTn id="71" dur="1000" fill="hold"/>
                                        <p:tgtEl>
                                          <p:spTgt spid="190"/>
                                        </p:tgtEl>
                                        <p:attrNameLst>
                                          <p:attrName>ppt_x</p:attrName>
                                        </p:attrNameLst>
                                      </p:cBhvr>
                                      <p:tavLst>
                                        <p:tav tm="0">
                                          <p:val>
                                            <p:strVal val="#ppt_x"/>
                                          </p:val>
                                        </p:tav>
                                        <p:tav tm="100000">
                                          <p:val>
                                            <p:strVal val="#ppt_x"/>
                                          </p:val>
                                        </p:tav>
                                      </p:tavLst>
                                    </p:anim>
                                    <p:anim calcmode="lin" valueType="num">
                                      <p:cBhvr>
                                        <p:cTn id="72" dur="1000" fill="hold"/>
                                        <p:tgtEl>
                                          <p:spTgt spid="190"/>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191"/>
                                        </p:tgtEl>
                                        <p:attrNameLst>
                                          <p:attrName>style.visibility</p:attrName>
                                        </p:attrNameLst>
                                      </p:cBhvr>
                                      <p:to>
                                        <p:strVal val="visible"/>
                                      </p:to>
                                    </p:set>
                                    <p:animEffect transition="in" filter="fade">
                                      <p:cBhvr>
                                        <p:cTn id="75" dur="1000"/>
                                        <p:tgtEl>
                                          <p:spTgt spid="191"/>
                                        </p:tgtEl>
                                      </p:cBhvr>
                                    </p:animEffect>
                                    <p:anim calcmode="lin" valueType="num">
                                      <p:cBhvr>
                                        <p:cTn id="76" dur="1000" fill="hold"/>
                                        <p:tgtEl>
                                          <p:spTgt spid="191"/>
                                        </p:tgtEl>
                                        <p:attrNameLst>
                                          <p:attrName>ppt_x</p:attrName>
                                        </p:attrNameLst>
                                      </p:cBhvr>
                                      <p:tavLst>
                                        <p:tav tm="0">
                                          <p:val>
                                            <p:strVal val="#ppt_x"/>
                                          </p:val>
                                        </p:tav>
                                        <p:tav tm="100000">
                                          <p:val>
                                            <p:strVal val="#ppt_x"/>
                                          </p:val>
                                        </p:tav>
                                      </p:tavLst>
                                    </p:anim>
                                    <p:anim calcmode="lin" valueType="num">
                                      <p:cBhvr>
                                        <p:cTn id="77" dur="1000" fill="hold"/>
                                        <p:tgtEl>
                                          <p:spTgt spid="19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56"/>
                                        </p:tgtEl>
                                        <p:attrNameLst>
                                          <p:attrName>style.visibility</p:attrName>
                                        </p:attrNameLst>
                                      </p:cBhvr>
                                      <p:to>
                                        <p:strVal val="visible"/>
                                      </p:to>
                                    </p:set>
                                    <p:animEffect transition="in" filter="fade">
                                      <p:cBhvr>
                                        <p:cTn id="80" dur="1000"/>
                                        <p:tgtEl>
                                          <p:spTgt spid="156"/>
                                        </p:tgtEl>
                                      </p:cBhvr>
                                    </p:animEffect>
                                    <p:anim calcmode="lin" valueType="num">
                                      <p:cBhvr>
                                        <p:cTn id="81" dur="1000" fill="hold"/>
                                        <p:tgtEl>
                                          <p:spTgt spid="156"/>
                                        </p:tgtEl>
                                        <p:attrNameLst>
                                          <p:attrName>ppt_x</p:attrName>
                                        </p:attrNameLst>
                                      </p:cBhvr>
                                      <p:tavLst>
                                        <p:tav tm="0">
                                          <p:val>
                                            <p:strVal val="#ppt_x"/>
                                          </p:val>
                                        </p:tav>
                                        <p:tav tm="100000">
                                          <p:val>
                                            <p:strVal val="#ppt_x"/>
                                          </p:val>
                                        </p:tav>
                                      </p:tavLst>
                                    </p:anim>
                                    <p:anim calcmode="lin" valueType="num">
                                      <p:cBhvr>
                                        <p:cTn id="82" dur="1000" fill="hold"/>
                                        <p:tgtEl>
                                          <p:spTgt spid="15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
                                        </p:tgtEl>
                                        <p:attrNameLst>
                                          <p:attrName>style.visibility</p:attrName>
                                        </p:attrNameLst>
                                      </p:cBhvr>
                                      <p:to>
                                        <p:strVal val="visible"/>
                                      </p:to>
                                    </p:set>
                                    <p:animEffect transition="in" filter="fade">
                                      <p:cBhvr>
                                        <p:cTn id="85" dur="1000"/>
                                        <p:tgtEl>
                                          <p:spTgt spid="2"/>
                                        </p:tgtEl>
                                      </p:cBhvr>
                                    </p:animEffect>
                                    <p:anim calcmode="lin" valueType="num">
                                      <p:cBhvr>
                                        <p:cTn id="86" dur="1000" fill="hold"/>
                                        <p:tgtEl>
                                          <p:spTgt spid="2"/>
                                        </p:tgtEl>
                                        <p:attrNameLst>
                                          <p:attrName>ppt_x</p:attrName>
                                        </p:attrNameLst>
                                      </p:cBhvr>
                                      <p:tavLst>
                                        <p:tav tm="0">
                                          <p:val>
                                            <p:strVal val="#ppt_x"/>
                                          </p:val>
                                        </p:tav>
                                        <p:tav tm="100000">
                                          <p:val>
                                            <p:strVal val="#ppt_x"/>
                                          </p:val>
                                        </p:tav>
                                      </p:tavLst>
                                    </p:anim>
                                    <p:anim calcmode="lin" valueType="num">
                                      <p:cBhvr>
                                        <p:cTn id="87" dur="1000" fill="hold"/>
                                        <p:tgtEl>
                                          <p:spTgt spid="2"/>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87"/>
                                        </p:tgtEl>
                                        <p:attrNameLst>
                                          <p:attrName>style.visibility</p:attrName>
                                        </p:attrNameLst>
                                      </p:cBhvr>
                                      <p:to>
                                        <p:strVal val="visible"/>
                                      </p:to>
                                    </p:set>
                                    <p:animEffect transition="in" filter="fade">
                                      <p:cBhvr>
                                        <p:cTn id="90" dur="1000"/>
                                        <p:tgtEl>
                                          <p:spTgt spid="187"/>
                                        </p:tgtEl>
                                      </p:cBhvr>
                                    </p:animEffect>
                                    <p:anim calcmode="lin" valueType="num">
                                      <p:cBhvr>
                                        <p:cTn id="91" dur="1000" fill="hold"/>
                                        <p:tgtEl>
                                          <p:spTgt spid="187"/>
                                        </p:tgtEl>
                                        <p:attrNameLst>
                                          <p:attrName>ppt_x</p:attrName>
                                        </p:attrNameLst>
                                      </p:cBhvr>
                                      <p:tavLst>
                                        <p:tav tm="0">
                                          <p:val>
                                            <p:strVal val="#ppt_x"/>
                                          </p:val>
                                        </p:tav>
                                        <p:tav tm="100000">
                                          <p:val>
                                            <p:strVal val="#ppt_x"/>
                                          </p:val>
                                        </p:tav>
                                      </p:tavLst>
                                    </p:anim>
                                    <p:anim calcmode="lin" valueType="num">
                                      <p:cBhvr>
                                        <p:cTn id="92" dur="1000" fill="hold"/>
                                        <p:tgtEl>
                                          <p:spTgt spid="187"/>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88"/>
                                        </p:tgtEl>
                                        <p:attrNameLst>
                                          <p:attrName>style.visibility</p:attrName>
                                        </p:attrNameLst>
                                      </p:cBhvr>
                                      <p:to>
                                        <p:strVal val="visible"/>
                                      </p:to>
                                    </p:set>
                                    <p:animEffect transition="in" filter="fade">
                                      <p:cBhvr>
                                        <p:cTn id="95" dur="1000"/>
                                        <p:tgtEl>
                                          <p:spTgt spid="188"/>
                                        </p:tgtEl>
                                      </p:cBhvr>
                                    </p:animEffect>
                                    <p:anim calcmode="lin" valueType="num">
                                      <p:cBhvr>
                                        <p:cTn id="96" dur="1000" fill="hold"/>
                                        <p:tgtEl>
                                          <p:spTgt spid="188"/>
                                        </p:tgtEl>
                                        <p:attrNameLst>
                                          <p:attrName>ppt_x</p:attrName>
                                        </p:attrNameLst>
                                      </p:cBhvr>
                                      <p:tavLst>
                                        <p:tav tm="0">
                                          <p:val>
                                            <p:strVal val="#ppt_x"/>
                                          </p:val>
                                        </p:tav>
                                        <p:tav tm="100000">
                                          <p:val>
                                            <p:strVal val="#ppt_x"/>
                                          </p:val>
                                        </p:tav>
                                      </p:tavLst>
                                    </p:anim>
                                    <p:anim calcmode="lin" valueType="num">
                                      <p:cBhvr>
                                        <p:cTn id="97" dur="1000" fill="hold"/>
                                        <p:tgtEl>
                                          <p:spTgt spid="18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89"/>
                                        </p:tgtEl>
                                        <p:attrNameLst>
                                          <p:attrName>style.visibility</p:attrName>
                                        </p:attrNameLst>
                                      </p:cBhvr>
                                      <p:to>
                                        <p:strVal val="visible"/>
                                      </p:to>
                                    </p:set>
                                    <p:animEffect transition="in" filter="fade">
                                      <p:cBhvr>
                                        <p:cTn id="100" dur="1000"/>
                                        <p:tgtEl>
                                          <p:spTgt spid="189"/>
                                        </p:tgtEl>
                                      </p:cBhvr>
                                    </p:animEffect>
                                    <p:anim calcmode="lin" valueType="num">
                                      <p:cBhvr>
                                        <p:cTn id="101" dur="1000" fill="hold"/>
                                        <p:tgtEl>
                                          <p:spTgt spid="189"/>
                                        </p:tgtEl>
                                        <p:attrNameLst>
                                          <p:attrName>ppt_x</p:attrName>
                                        </p:attrNameLst>
                                      </p:cBhvr>
                                      <p:tavLst>
                                        <p:tav tm="0">
                                          <p:val>
                                            <p:strVal val="#ppt_x"/>
                                          </p:val>
                                        </p:tav>
                                        <p:tav tm="100000">
                                          <p:val>
                                            <p:strVal val="#ppt_x"/>
                                          </p:val>
                                        </p:tav>
                                      </p:tavLst>
                                    </p:anim>
                                    <p:anim calcmode="lin" valueType="num">
                                      <p:cBhvr>
                                        <p:cTn id="102" dur="1000" fill="hold"/>
                                        <p:tgtEl>
                                          <p:spTgt spid="1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bldLvl="0" animBg="1"/>
      <p:bldP spid="153" grpId="0" bldLvl="0" animBg="1"/>
      <p:bldP spid="154" grpId="0" bldLvl="0" animBg="1"/>
      <p:bldP spid="155" grpId="0"/>
      <p:bldP spid="156" grpId="0"/>
      <p:bldP spid="157" grpId="0"/>
      <p:bldP spid="2" grpId="0"/>
      <p:bldP spid="159" grpId="0"/>
      <p:bldP spid="3" grpId="0" bldLvl="0" animBg="1"/>
      <p:bldP spid="5" grpId="0" bldLvl="0" animBg="1"/>
      <p:bldP spid="187" grpId="0"/>
      <p:bldP spid="188" grpId="0"/>
      <p:bldP spid="189" grpId="0"/>
      <p:bldP spid="190" grpId="0"/>
      <p:bldP spid="19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a29470639bd3f3de1a83cd1eddc5f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grpSp>
        <p:nvGrpSpPr>
          <p:cNvPr id="46" name="组合 45"/>
          <p:cNvGrpSpPr/>
          <p:nvPr/>
        </p:nvGrpSpPr>
        <p:grpSpPr>
          <a:xfrm>
            <a:off x="4471852" y="1860799"/>
            <a:ext cx="3435829" cy="3418075"/>
            <a:chOff x="3444849" y="1387449"/>
            <a:chExt cx="4563888" cy="4540304"/>
          </a:xfrm>
        </p:grpSpPr>
        <p:sp>
          <p:nvSpPr>
            <p:cNvPr id="47" name="单圆角矩形 46"/>
            <p:cNvSpPr/>
            <p:nvPr/>
          </p:nvSpPr>
          <p:spPr>
            <a:xfrm flipH="1">
              <a:off x="3444849" y="1387449"/>
              <a:ext cx="2152702" cy="2152702"/>
            </a:xfrm>
            <a:prstGeom prst="round1Rect">
              <a:avLst>
                <a:gd name="adj" fmla="val 21387"/>
              </a:avLst>
            </a:prstGeom>
            <a:gradFill>
              <a:gsLst>
                <a:gs pos="100000">
                  <a:srgbClr val="F5F5F5"/>
                </a:gs>
                <a:gs pos="0">
                  <a:schemeClr val="bg1">
                    <a:lumMod val="85000"/>
                  </a:schemeClr>
                </a:gs>
              </a:gsLst>
              <a:lin ang="8100000" scaled="0"/>
            </a:gradFill>
            <a:ln w="31750">
              <a:gradFill>
                <a:gsLst>
                  <a:gs pos="0">
                    <a:schemeClr val="bg1"/>
                  </a:gs>
                  <a:gs pos="100000">
                    <a:schemeClr val="bg1">
                      <a:lumMod val="75000"/>
                    </a:schemeClr>
                  </a:gs>
                </a:gsLst>
                <a:lin ang="81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48" name="单圆角矩形 47"/>
            <p:cNvSpPr/>
            <p:nvPr/>
          </p:nvSpPr>
          <p:spPr>
            <a:xfrm flipV="1">
              <a:off x="5856035" y="3775051"/>
              <a:ext cx="2152702" cy="2152702"/>
            </a:xfrm>
            <a:prstGeom prst="round1Rect">
              <a:avLst>
                <a:gd name="adj" fmla="val 21387"/>
              </a:avLst>
            </a:prstGeom>
            <a:gradFill>
              <a:gsLst>
                <a:gs pos="100000">
                  <a:srgbClr val="F5F5F5"/>
                </a:gs>
                <a:gs pos="0">
                  <a:schemeClr val="bg1">
                    <a:lumMod val="85000"/>
                  </a:schemeClr>
                </a:gs>
              </a:gsLst>
              <a:lin ang="18900000" scaled="0"/>
            </a:gradFill>
            <a:ln w="31750">
              <a:gradFill>
                <a:gsLst>
                  <a:gs pos="0">
                    <a:schemeClr val="bg1"/>
                  </a:gs>
                  <a:gs pos="100000">
                    <a:schemeClr val="bg1">
                      <a:lumMod val="75000"/>
                    </a:schemeClr>
                  </a:gs>
                </a:gsLst>
                <a:lin ang="189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p>
          </p:txBody>
        </p:sp>
        <p:sp>
          <p:nvSpPr>
            <p:cNvPr id="49" name="矩形 48"/>
            <p:cNvSpPr/>
            <p:nvPr/>
          </p:nvSpPr>
          <p:spPr>
            <a:xfrm>
              <a:off x="3444849" y="3775051"/>
              <a:ext cx="2152702" cy="2152702"/>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50" name="矩形 49"/>
            <p:cNvSpPr/>
            <p:nvPr/>
          </p:nvSpPr>
          <p:spPr>
            <a:xfrm>
              <a:off x="5856035" y="1387449"/>
              <a:ext cx="2152702" cy="2152702"/>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grpSp>
      <p:sp>
        <p:nvSpPr>
          <p:cNvPr id="51" name="矩形 50"/>
          <p:cNvSpPr/>
          <p:nvPr/>
        </p:nvSpPr>
        <p:spPr>
          <a:xfrm>
            <a:off x="6447912" y="2021647"/>
            <a:ext cx="1298921" cy="1298921"/>
          </a:xfrm>
          <a:prstGeom prst="rect">
            <a:avLst/>
          </a:prstGeom>
          <a:solidFill>
            <a:schemeClr val="bg2"/>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
        <p:nvSpPr>
          <p:cNvPr id="52" name="单圆角矩形 51"/>
          <p:cNvSpPr/>
          <p:nvPr/>
        </p:nvSpPr>
        <p:spPr>
          <a:xfrm flipH="1">
            <a:off x="4632700" y="2021647"/>
            <a:ext cx="1298921" cy="1298921"/>
          </a:xfrm>
          <a:prstGeom prst="round1Rect">
            <a:avLst/>
          </a:prstGeom>
          <a:solidFill>
            <a:srgbClr val="633017"/>
          </a:solidFill>
          <a:ln w="25400">
            <a:gradFill>
              <a:gsLst>
                <a:gs pos="0">
                  <a:schemeClr val="bg1">
                    <a:lumMod val="65000"/>
                  </a:schemeClr>
                </a:gs>
                <a:gs pos="100000">
                  <a:schemeClr val="bg1"/>
                </a:gs>
              </a:gsLst>
              <a:lin ang="8100000" scaled="0"/>
            </a:gradFill>
          </a:ln>
          <a:effectLst>
            <a:innerShdw blurRad="1016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p>
        </p:txBody>
      </p:sp>
      <p:sp>
        <p:nvSpPr>
          <p:cNvPr id="53" name="单圆角矩形 52"/>
          <p:cNvSpPr/>
          <p:nvPr/>
        </p:nvSpPr>
        <p:spPr>
          <a:xfrm flipV="1">
            <a:off x="6447912" y="3819104"/>
            <a:ext cx="1298921" cy="1298921"/>
          </a:xfrm>
          <a:prstGeom prst="round1Rect">
            <a:avLst/>
          </a:prstGeom>
          <a:solidFill>
            <a:srgbClr val="633017"/>
          </a:solidFill>
          <a:ln w="25400">
            <a:gradFill>
              <a:gsLst>
                <a:gs pos="0">
                  <a:schemeClr val="bg1">
                    <a:lumMod val="65000"/>
                  </a:schemeClr>
                </a:gs>
                <a:gs pos="100000">
                  <a:schemeClr val="bg1"/>
                </a:gs>
              </a:gsLst>
              <a:lin ang="18900000" scaled="0"/>
            </a:gradFill>
          </a:ln>
          <a:effectLst>
            <a:innerShdw blurRad="101600" dist="25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
        <p:nvSpPr>
          <p:cNvPr id="55" name="矩形 54"/>
          <p:cNvSpPr/>
          <p:nvPr/>
        </p:nvSpPr>
        <p:spPr>
          <a:xfrm>
            <a:off x="4629324" y="3819104"/>
            <a:ext cx="1298921" cy="1298921"/>
          </a:xfrm>
          <a:prstGeom prst="rect">
            <a:avLst/>
          </a:prstGeom>
          <a:solidFill>
            <a:schemeClr val="bg2"/>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
        <p:nvSpPr>
          <p:cNvPr id="66" name="文本框 65"/>
          <p:cNvSpPr txBox="1"/>
          <p:nvPr/>
        </p:nvSpPr>
        <p:spPr>
          <a:xfrm>
            <a:off x="4851817" y="2210500"/>
            <a:ext cx="957945" cy="911225"/>
          </a:xfrm>
          <a:prstGeom prst="rect">
            <a:avLst/>
          </a:prstGeom>
          <a:noFill/>
        </p:spPr>
        <p:txBody>
          <a:bodyPr wrap="square" lIns="91440" tIns="45720" rIns="91440" bIns="45720" rtlCol="0">
            <a:spAutoFit/>
          </a:bodyPr>
          <a:lstStyle/>
          <a:p>
            <a:r>
              <a:rPr lang="en-US" altLang="zh-CN" sz="5335" dirty="0">
                <a:solidFill>
                  <a:schemeClr val="bg1"/>
                </a:solidFill>
                <a:latin typeface="Impact" panose="020B0806030902050204" pitchFamily="34" charset="0"/>
              </a:rPr>
              <a:t>01</a:t>
            </a:r>
            <a:endParaRPr lang="zh-CN" altLang="en-US" sz="5335" dirty="0">
              <a:solidFill>
                <a:schemeClr val="bg1"/>
              </a:solidFill>
              <a:latin typeface="Impact" panose="020B0806030902050204" pitchFamily="34" charset="0"/>
            </a:endParaRPr>
          </a:p>
        </p:txBody>
      </p:sp>
      <p:sp>
        <p:nvSpPr>
          <p:cNvPr id="103" name="文本框 102"/>
          <p:cNvSpPr txBox="1"/>
          <p:nvPr/>
        </p:nvSpPr>
        <p:spPr>
          <a:xfrm>
            <a:off x="6702389" y="2210500"/>
            <a:ext cx="957945" cy="911225"/>
          </a:xfrm>
          <a:prstGeom prst="rect">
            <a:avLst/>
          </a:prstGeom>
          <a:noFill/>
        </p:spPr>
        <p:txBody>
          <a:bodyPr wrap="square" lIns="91440" tIns="45720" rIns="91440" bIns="45720" rtlCol="0">
            <a:spAutoFit/>
          </a:bodyPr>
          <a:lstStyle/>
          <a:p>
            <a:r>
              <a:rPr lang="en-US" altLang="zh-CN" sz="5335" dirty="0">
                <a:solidFill>
                  <a:srgbClr val="627D01"/>
                </a:solidFill>
                <a:latin typeface="Impact" panose="020B0806030902050204" pitchFamily="34" charset="0"/>
              </a:rPr>
              <a:t>02</a:t>
            </a:r>
          </a:p>
        </p:txBody>
      </p:sp>
      <p:sp>
        <p:nvSpPr>
          <p:cNvPr id="104" name="文本框 103"/>
          <p:cNvSpPr txBox="1"/>
          <p:nvPr/>
        </p:nvSpPr>
        <p:spPr>
          <a:xfrm>
            <a:off x="4851817" y="4006828"/>
            <a:ext cx="957945" cy="911225"/>
          </a:xfrm>
          <a:prstGeom prst="rect">
            <a:avLst/>
          </a:prstGeom>
          <a:noFill/>
        </p:spPr>
        <p:txBody>
          <a:bodyPr wrap="square" lIns="91440" tIns="45720" rIns="91440" bIns="45720" rtlCol="0">
            <a:spAutoFit/>
          </a:bodyPr>
          <a:lstStyle/>
          <a:p>
            <a:r>
              <a:rPr lang="en-US" altLang="zh-CN" sz="5335" dirty="0">
                <a:solidFill>
                  <a:srgbClr val="627D01"/>
                </a:solidFill>
                <a:latin typeface="Impact" panose="020B0806030902050204" pitchFamily="34" charset="0"/>
              </a:rPr>
              <a:t>03</a:t>
            </a:r>
          </a:p>
        </p:txBody>
      </p:sp>
      <p:sp>
        <p:nvSpPr>
          <p:cNvPr id="105" name="文本框 104"/>
          <p:cNvSpPr txBox="1"/>
          <p:nvPr/>
        </p:nvSpPr>
        <p:spPr>
          <a:xfrm>
            <a:off x="6702389" y="4006828"/>
            <a:ext cx="957945" cy="911225"/>
          </a:xfrm>
          <a:prstGeom prst="rect">
            <a:avLst/>
          </a:prstGeom>
          <a:noFill/>
        </p:spPr>
        <p:txBody>
          <a:bodyPr wrap="square" lIns="91440" tIns="45720" rIns="91440" bIns="45720" rtlCol="0">
            <a:spAutoFit/>
          </a:bodyPr>
          <a:lstStyle/>
          <a:p>
            <a:r>
              <a:rPr lang="en-US" altLang="zh-CN" sz="5335" dirty="0">
                <a:solidFill>
                  <a:schemeClr val="bg1"/>
                </a:solidFill>
                <a:latin typeface="Impact" panose="020B0806030902050204" pitchFamily="34" charset="0"/>
              </a:rPr>
              <a:t>04</a:t>
            </a:r>
            <a:endParaRPr lang="zh-CN" altLang="en-US" sz="5335" dirty="0">
              <a:solidFill>
                <a:schemeClr val="bg1"/>
              </a:solidFill>
              <a:latin typeface="Impact" panose="020B0806030902050204" pitchFamily="34" charset="0"/>
            </a:endParaRPr>
          </a:p>
        </p:txBody>
      </p:sp>
      <p:grpSp>
        <p:nvGrpSpPr>
          <p:cNvPr id="106" name="组合 105"/>
          <p:cNvGrpSpPr/>
          <p:nvPr/>
        </p:nvGrpSpPr>
        <p:grpSpPr>
          <a:xfrm>
            <a:off x="1486164" y="2278455"/>
            <a:ext cx="2357633" cy="1033620"/>
            <a:chOff x="1256119" y="1638320"/>
            <a:chExt cx="1923767" cy="775215"/>
          </a:xfrm>
        </p:grpSpPr>
        <p:sp>
          <p:nvSpPr>
            <p:cNvPr id="107"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08"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09" name="组合 108"/>
          <p:cNvGrpSpPr/>
          <p:nvPr/>
        </p:nvGrpSpPr>
        <p:grpSpPr>
          <a:xfrm>
            <a:off x="1526389" y="3587656"/>
            <a:ext cx="2357633" cy="1033620"/>
            <a:chOff x="1256119" y="1638320"/>
            <a:chExt cx="1923767" cy="775215"/>
          </a:xfrm>
        </p:grpSpPr>
        <p:sp>
          <p:nvSpPr>
            <p:cNvPr id="110"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11"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12" name="组合 111"/>
          <p:cNvGrpSpPr/>
          <p:nvPr/>
        </p:nvGrpSpPr>
        <p:grpSpPr>
          <a:xfrm>
            <a:off x="8714278" y="2278455"/>
            <a:ext cx="2357633" cy="1020920"/>
            <a:chOff x="1256119" y="1638320"/>
            <a:chExt cx="1923767" cy="765690"/>
          </a:xfrm>
        </p:grpSpPr>
        <p:sp>
          <p:nvSpPr>
            <p:cNvPr id="113" name="TextBox 210"/>
            <p:cNvSpPr txBox="1"/>
            <p:nvPr/>
          </p:nvSpPr>
          <p:spPr>
            <a:xfrm>
              <a:off x="1256119" y="1958240"/>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14"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15" name="组合 114"/>
          <p:cNvGrpSpPr/>
          <p:nvPr/>
        </p:nvGrpSpPr>
        <p:grpSpPr>
          <a:xfrm>
            <a:off x="8754504" y="3587656"/>
            <a:ext cx="2357633" cy="1033620"/>
            <a:chOff x="1256119" y="1638320"/>
            <a:chExt cx="1923767" cy="775215"/>
          </a:xfrm>
        </p:grpSpPr>
        <p:sp>
          <p:nvSpPr>
            <p:cNvPr id="116"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17"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
        <p:nvSpPr>
          <p:cNvPr id="30"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31"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ppt_w</p:attrName>
                                        </p:attrNameLst>
                                      </p:cBhvr>
                                      <p:tavLst>
                                        <p:tav tm="0">
                                          <p:val>
                                            <p:fltVal val="0"/>
                                          </p:val>
                                        </p:tav>
                                        <p:tav tm="100000">
                                          <p:val>
                                            <p:strVal val="#ppt_w"/>
                                          </p:val>
                                        </p:tav>
                                      </p:tavLst>
                                    </p:anim>
                                    <p:anim calcmode="lin" valueType="num">
                                      <p:cBhvr>
                                        <p:cTn id="23" dur="500" fill="hold"/>
                                        <p:tgtEl>
                                          <p:spTgt spid="53"/>
                                        </p:tgtEl>
                                        <p:attrNameLst>
                                          <p:attrName>ppt_h</p:attrName>
                                        </p:attrNameLst>
                                      </p:cBhvr>
                                      <p:tavLst>
                                        <p:tav tm="0">
                                          <p:val>
                                            <p:fltVal val="0"/>
                                          </p:val>
                                        </p:tav>
                                        <p:tav tm="100000">
                                          <p:val>
                                            <p:strVal val="#ppt_h"/>
                                          </p:val>
                                        </p:tav>
                                      </p:tavLst>
                                    </p:anim>
                                    <p:animEffect transition="in" filter="fade">
                                      <p:cBhvr>
                                        <p:cTn id="24" dur="500"/>
                                        <p:tgtEl>
                                          <p:spTgt spid="5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500" fill="hold"/>
                                        <p:tgtEl>
                                          <p:spTgt spid="55"/>
                                        </p:tgtEl>
                                        <p:attrNameLst>
                                          <p:attrName>ppt_w</p:attrName>
                                        </p:attrNameLst>
                                      </p:cBhvr>
                                      <p:tavLst>
                                        <p:tav tm="0">
                                          <p:val>
                                            <p:fltVal val="0"/>
                                          </p:val>
                                        </p:tav>
                                        <p:tav tm="100000">
                                          <p:val>
                                            <p:strVal val="#ppt_w"/>
                                          </p:val>
                                        </p:tav>
                                      </p:tavLst>
                                    </p:anim>
                                    <p:anim calcmode="lin" valueType="num">
                                      <p:cBhvr>
                                        <p:cTn id="28" dur="500" fill="hold"/>
                                        <p:tgtEl>
                                          <p:spTgt spid="55"/>
                                        </p:tgtEl>
                                        <p:attrNameLst>
                                          <p:attrName>ppt_h</p:attrName>
                                        </p:attrNameLst>
                                      </p:cBhvr>
                                      <p:tavLst>
                                        <p:tav tm="0">
                                          <p:val>
                                            <p:fltVal val="0"/>
                                          </p:val>
                                        </p:tav>
                                        <p:tav tm="100000">
                                          <p:val>
                                            <p:strVal val="#ppt_h"/>
                                          </p:val>
                                        </p:tav>
                                      </p:tavLst>
                                    </p:anim>
                                    <p:animEffect transition="in" filter="fade">
                                      <p:cBhvr>
                                        <p:cTn id="29" dur="500"/>
                                        <p:tgtEl>
                                          <p:spTgt spid="5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p:cTn id="32" dur="500" fill="hold"/>
                                        <p:tgtEl>
                                          <p:spTgt spid="66"/>
                                        </p:tgtEl>
                                        <p:attrNameLst>
                                          <p:attrName>ppt_w</p:attrName>
                                        </p:attrNameLst>
                                      </p:cBhvr>
                                      <p:tavLst>
                                        <p:tav tm="0">
                                          <p:val>
                                            <p:fltVal val="0"/>
                                          </p:val>
                                        </p:tav>
                                        <p:tav tm="100000">
                                          <p:val>
                                            <p:strVal val="#ppt_w"/>
                                          </p:val>
                                        </p:tav>
                                      </p:tavLst>
                                    </p:anim>
                                    <p:anim calcmode="lin" valueType="num">
                                      <p:cBhvr>
                                        <p:cTn id="33" dur="500" fill="hold"/>
                                        <p:tgtEl>
                                          <p:spTgt spid="66"/>
                                        </p:tgtEl>
                                        <p:attrNameLst>
                                          <p:attrName>ppt_h</p:attrName>
                                        </p:attrNameLst>
                                      </p:cBhvr>
                                      <p:tavLst>
                                        <p:tav tm="0">
                                          <p:val>
                                            <p:fltVal val="0"/>
                                          </p:val>
                                        </p:tav>
                                        <p:tav tm="100000">
                                          <p:val>
                                            <p:strVal val="#ppt_h"/>
                                          </p:val>
                                        </p:tav>
                                      </p:tavLst>
                                    </p:anim>
                                    <p:animEffect transition="in" filter="fade">
                                      <p:cBhvr>
                                        <p:cTn id="34" dur="500"/>
                                        <p:tgtEl>
                                          <p:spTgt spid="6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3"/>
                                        </p:tgtEl>
                                        <p:attrNameLst>
                                          <p:attrName>style.visibility</p:attrName>
                                        </p:attrNameLst>
                                      </p:cBhvr>
                                      <p:to>
                                        <p:strVal val="visible"/>
                                      </p:to>
                                    </p:set>
                                    <p:anim calcmode="lin" valueType="num">
                                      <p:cBhvr>
                                        <p:cTn id="37" dur="500" fill="hold"/>
                                        <p:tgtEl>
                                          <p:spTgt spid="103"/>
                                        </p:tgtEl>
                                        <p:attrNameLst>
                                          <p:attrName>ppt_w</p:attrName>
                                        </p:attrNameLst>
                                      </p:cBhvr>
                                      <p:tavLst>
                                        <p:tav tm="0">
                                          <p:val>
                                            <p:fltVal val="0"/>
                                          </p:val>
                                        </p:tav>
                                        <p:tav tm="100000">
                                          <p:val>
                                            <p:strVal val="#ppt_w"/>
                                          </p:val>
                                        </p:tav>
                                      </p:tavLst>
                                    </p:anim>
                                    <p:anim calcmode="lin" valueType="num">
                                      <p:cBhvr>
                                        <p:cTn id="38" dur="500" fill="hold"/>
                                        <p:tgtEl>
                                          <p:spTgt spid="103"/>
                                        </p:tgtEl>
                                        <p:attrNameLst>
                                          <p:attrName>ppt_h</p:attrName>
                                        </p:attrNameLst>
                                      </p:cBhvr>
                                      <p:tavLst>
                                        <p:tav tm="0">
                                          <p:val>
                                            <p:fltVal val="0"/>
                                          </p:val>
                                        </p:tav>
                                        <p:tav tm="100000">
                                          <p:val>
                                            <p:strVal val="#ppt_h"/>
                                          </p:val>
                                        </p:tav>
                                      </p:tavLst>
                                    </p:anim>
                                    <p:animEffect transition="in" filter="fade">
                                      <p:cBhvr>
                                        <p:cTn id="39" dur="500"/>
                                        <p:tgtEl>
                                          <p:spTgt spid="10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4"/>
                                        </p:tgtEl>
                                        <p:attrNameLst>
                                          <p:attrName>style.visibility</p:attrName>
                                        </p:attrNameLst>
                                      </p:cBhvr>
                                      <p:to>
                                        <p:strVal val="visible"/>
                                      </p:to>
                                    </p:set>
                                    <p:anim calcmode="lin" valueType="num">
                                      <p:cBhvr>
                                        <p:cTn id="42" dur="500" fill="hold"/>
                                        <p:tgtEl>
                                          <p:spTgt spid="104"/>
                                        </p:tgtEl>
                                        <p:attrNameLst>
                                          <p:attrName>ppt_w</p:attrName>
                                        </p:attrNameLst>
                                      </p:cBhvr>
                                      <p:tavLst>
                                        <p:tav tm="0">
                                          <p:val>
                                            <p:fltVal val="0"/>
                                          </p:val>
                                        </p:tav>
                                        <p:tav tm="100000">
                                          <p:val>
                                            <p:strVal val="#ppt_w"/>
                                          </p:val>
                                        </p:tav>
                                      </p:tavLst>
                                    </p:anim>
                                    <p:anim calcmode="lin" valueType="num">
                                      <p:cBhvr>
                                        <p:cTn id="43" dur="500" fill="hold"/>
                                        <p:tgtEl>
                                          <p:spTgt spid="104"/>
                                        </p:tgtEl>
                                        <p:attrNameLst>
                                          <p:attrName>ppt_h</p:attrName>
                                        </p:attrNameLst>
                                      </p:cBhvr>
                                      <p:tavLst>
                                        <p:tav tm="0">
                                          <p:val>
                                            <p:fltVal val="0"/>
                                          </p:val>
                                        </p:tav>
                                        <p:tav tm="100000">
                                          <p:val>
                                            <p:strVal val="#ppt_h"/>
                                          </p:val>
                                        </p:tav>
                                      </p:tavLst>
                                    </p:anim>
                                    <p:animEffect transition="in" filter="fade">
                                      <p:cBhvr>
                                        <p:cTn id="44" dur="500"/>
                                        <p:tgtEl>
                                          <p:spTgt spid="10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5"/>
                                        </p:tgtEl>
                                        <p:attrNameLst>
                                          <p:attrName>style.visibility</p:attrName>
                                        </p:attrNameLst>
                                      </p:cBhvr>
                                      <p:to>
                                        <p:strVal val="visible"/>
                                      </p:to>
                                    </p:set>
                                    <p:anim calcmode="lin" valueType="num">
                                      <p:cBhvr>
                                        <p:cTn id="47" dur="500" fill="hold"/>
                                        <p:tgtEl>
                                          <p:spTgt spid="105"/>
                                        </p:tgtEl>
                                        <p:attrNameLst>
                                          <p:attrName>ppt_w</p:attrName>
                                        </p:attrNameLst>
                                      </p:cBhvr>
                                      <p:tavLst>
                                        <p:tav tm="0">
                                          <p:val>
                                            <p:fltVal val="0"/>
                                          </p:val>
                                        </p:tav>
                                        <p:tav tm="100000">
                                          <p:val>
                                            <p:strVal val="#ppt_w"/>
                                          </p:val>
                                        </p:tav>
                                      </p:tavLst>
                                    </p:anim>
                                    <p:anim calcmode="lin" valueType="num">
                                      <p:cBhvr>
                                        <p:cTn id="48" dur="500" fill="hold"/>
                                        <p:tgtEl>
                                          <p:spTgt spid="105"/>
                                        </p:tgtEl>
                                        <p:attrNameLst>
                                          <p:attrName>ppt_h</p:attrName>
                                        </p:attrNameLst>
                                      </p:cBhvr>
                                      <p:tavLst>
                                        <p:tav tm="0">
                                          <p:val>
                                            <p:fltVal val="0"/>
                                          </p:val>
                                        </p:tav>
                                        <p:tav tm="100000">
                                          <p:val>
                                            <p:strVal val="#ppt_h"/>
                                          </p:val>
                                        </p:tav>
                                      </p:tavLst>
                                    </p:anim>
                                    <p:animEffect transition="in" filter="fade">
                                      <p:cBhvr>
                                        <p:cTn id="49" dur="500"/>
                                        <p:tgtEl>
                                          <p:spTgt spid="105"/>
                                        </p:tgtEl>
                                      </p:cBhvr>
                                    </p:animEffect>
                                  </p:childTnLst>
                                </p:cTn>
                              </p:par>
                              <p:par>
                                <p:cTn id="50" presetID="2" presetClass="entr" presetSubtype="4" fill="hold" nodeType="withEffect">
                                  <p:stCondLst>
                                    <p:cond delay="0"/>
                                  </p:stCondLst>
                                  <p:childTnLst>
                                    <p:set>
                                      <p:cBhvr>
                                        <p:cTn id="51" dur="1" fill="hold">
                                          <p:stCondLst>
                                            <p:cond delay="0"/>
                                          </p:stCondLst>
                                        </p:cTn>
                                        <p:tgtEl>
                                          <p:spTgt spid="106"/>
                                        </p:tgtEl>
                                        <p:attrNameLst>
                                          <p:attrName>style.visibility</p:attrName>
                                        </p:attrNameLst>
                                      </p:cBhvr>
                                      <p:to>
                                        <p:strVal val="visible"/>
                                      </p:to>
                                    </p:set>
                                    <p:anim calcmode="lin" valueType="num">
                                      <p:cBhvr additive="base">
                                        <p:cTn id="52" dur="500" fill="hold"/>
                                        <p:tgtEl>
                                          <p:spTgt spid="106"/>
                                        </p:tgtEl>
                                        <p:attrNameLst>
                                          <p:attrName>ppt_x</p:attrName>
                                        </p:attrNameLst>
                                      </p:cBhvr>
                                      <p:tavLst>
                                        <p:tav tm="0">
                                          <p:val>
                                            <p:strVal val="#ppt_x"/>
                                          </p:val>
                                        </p:tav>
                                        <p:tav tm="100000">
                                          <p:val>
                                            <p:strVal val="#ppt_x"/>
                                          </p:val>
                                        </p:tav>
                                      </p:tavLst>
                                    </p:anim>
                                    <p:anim calcmode="lin" valueType="num">
                                      <p:cBhvr additive="base">
                                        <p:cTn id="53" dur="500" fill="hold"/>
                                        <p:tgtEl>
                                          <p:spTgt spid="106"/>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109"/>
                                        </p:tgtEl>
                                        <p:attrNameLst>
                                          <p:attrName>style.visibility</p:attrName>
                                        </p:attrNameLst>
                                      </p:cBhvr>
                                      <p:to>
                                        <p:strVal val="visible"/>
                                      </p:to>
                                    </p:set>
                                    <p:anim calcmode="lin" valueType="num">
                                      <p:cBhvr additive="base">
                                        <p:cTn id="56" dur="500" fill="hold"/>
                                        <p:tgtEl>
                                          <p:spTgt spid="109"/>
                                        </p:tgtEl>
                                        <p:attrNameLst>
                                          <p:attrName>ppt_x</p:attrName>
                                        </p:attrNameLst>
                                      </p:cBhvr>
                                      <p:tavLst>
                                        <p:tav tm="0">
                                          <p:val>
                                            <p:strVal val="#ppt_x"/>
                                          </p:val>
                                        </p:tav>
                                        <p:tav tm="100000">
                                          <p:val>
                                            <p:strVal val="#ppt_x"/>
                                          </p:val>
                                        </p:tav>
                                      </p:tavLst>
                                    </p:anim>
                                    <p:anim calcmode="lin" valueType="num">
                                      <p:cBhvr additive="base">
                                        <p:cTn id="57" dur="500" fill="hold"/>
                                        <p:tgtEl>
                                          <p:spTgt spid="109"/>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12"/>
                                        </p:tgtEl>
                                        <p:attrNameLst>
                                          <p:attrName>style.visibility</p:attrName>
                                        </p:attrNameLst>
                                      </p:cBhvr>
                                      <p:to>
                                        <p:strVal val="visible"/>
                                      </p:to>
                                    </p:set>
                                    <p:anim calcmode="lin" valueType="num">
                                      <p:cBhvr additive="base">
                                        <p:cTn id="60" dur="500" fill="hold"/>
                                        <p:tgtEl>
                                          <p:spTgt spid="112"/>
                                        </p:tgtEl>
                                        <p:attrNameLst>
                                          <p:attrName>ppt_x</p:attrName>
                                        </p:attrNameLst>
                                      </p:cBhvr>
                                      <p:tavLst>
                                        <p:tav tm="0">
                                          <p:val>
                                            <p:strVal val="#ppt_x"/>
                                          </p:val>
                                        </p:tav>
                                        <p:tav tm="100000">
                                          <p:val>
                                            <p:strVal val="#ppt_x"/>
                                          </p:val>
                                        </p:tav>
                                      </p:tavLst>
                                    </p:anim>
                                    <p:anim calcmode="lin" valueType="num">
                                      <p:cBhvr additive="base">
                                        <p:cTn id="61" dur="500" fill="hold"/>
                                        <p:tgtEl>
                                          <p:spTgt spid="112"/>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115"/>
                                        </p:tgtEl>
                                        <p:attrNameLst>
                                          <p:attrName>style.visibility</p:attrName>
                                        </p:attrNameLst>
                                      </p:cBhvr>
                                      <p:to>
                                        <p:strVal val="visible"/>
                                      </p:to>
                                    </p:set>
                                    <p:anim calcmode="lin" valueType="num">
                                      <p:cBhvr additive="base">
                                        <p:cTn id="64" dur="500" fill="hold"/>
                                        <p:tgtEl>
                                          <p:spTgt spid="115"/>
                                        </p:tgtEl>
                                        <p:attrNameLst>
                                          <p:attrName>ppt_x</p:attrName>
                                        </p:attrNameLst>
                                      </p:cBhvr>
                                      <p:tavLst>
                                        <p:tav tm="0">
                                          <p:val>
                                            <p:strVal val="#ppt_x"/>
                                          </p:val>
                                        </p:tav>
                                        <p:tav tm="100000">
                                          <p:val>
                                            <p:strVal val="#ppt_x"/>
                                          </p:val>
                                        </p:tav>
                                      </p:tavLst>
                                    </p:anim>
                                    <p:anim calcmode="lin" valueType="num">
                                      <p:cBhvr additive="base">
                                        <p:cTn id="65"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p:bldP spid="52" grpId="0" bldLvl="0" animBg="1"/>
      <p:bldP spid="53" grpId="0" bldLvl="0" animBg="1"/>
      <p:bldP spid="55" grpId="0" bldLvl="0" animBg="1"/>
      <p:bldP spid="66" grpId="0"/>
      <p:bldP spid="103" grpId="0"/>
      <p:bldP spid="104" grpId="0"/>
      <p:bldP spid="10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f60351fe073c4ca892e7696a3ffe783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27680" y="1711325"/>
            <a:ext cx="2746375" cy="2733675"/>
          </a:xfrm>
          <a:prstGeom prst="rect">
            <a:avLst/>
          </a:prstGeom>
        </p:spPr>
      </p:pic>
      <p:pic>
        <p:nvPicPr>
          <p:cNvPr id="18" name="图片 17" descr="ca29470639bd3f3de1a83cd1eddc5f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660" y="5641975"/>
            <a:ext cx="1690370" cy="1309370"/>
          </a:xfrm>
          <a:prstGeom prst="rect">
            <a:avLst/>
          </a:prstGeom>
        </p:spPr>
      </p:pic>
      <p:pic>
        <p:nvPicPr>
          <p:cNvPr id="19" name="图片 18" descr="e4f4a20f528279f69e5ea9a44168a4db"/>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55910" y="5641975"/>
            <a:ext cx="2188845" cy="1770380"/>
          </a:xfrm>
          <a:prstGeom prst="rect">
            <a:avLst/>
          </a:prstGeom>
        </p:spPr>
      </p:pic>
      <p:sp>
        <p:nvSpPr>
          <p:cNvPr id="6147" name="Rectangle 3"/>
          <p:cNvSpPr>
            <a:spLocks noChangeArrowheads="1"/>
          </p:cNvSpPr>
          <p:nvPr/>
        </p:nvSpPr>
        <p:spPr bwMode="auto">
          <a:xfrm>
            <a:off x="5867915" y="2764955"/>
            <a:ext cx="3992426" cy="39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400" b="1">
                <a:solidFill>
                  <a:schemeClr val="tx1"/>
                </a:solidFill>
                <a:ea typeface="微软雅黑" panose="020B0503020204020204" charset="-122"/>
              </a:rPr>
              <a:t>02.</a:t>
            </a:r>
            <a:r>
              <a:rPr lang="zh-CN" altLang="zh-CN" sz="2400" b="1">
                <a:solidFill>
                  <a:schemeClr val="tx1"/>
                </a:solidFill>
                <a:ea typeface="微软雅黑" panose="020B0503020204020204" charset="-122"/>
              </a:rPr>
              <a:t>单击此处添加标题</a:t>
            </a:r>
          </a:p>
        </p:txBody>
      </p:sp>
      <p:sp>
        <p:nvSpPr>
          <p:cNvPr id="6148" name="Rectangle 4"/>
          <p:cNvSpPr>
            <a:spLocks noChangeArrowheads="1"/>
          </p:cNvSpPr>
          <p:nvPr/>
        </p:nvSpPr>
        <p:spPr bwMode="auto">
          <a:xfrm>
            <a:off x="5759955" y="3167161"/>
            <a:ext cx="4415801" cy="579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065" b="1">
                <a:solidFill>
                  <a:schemeClr val="tx1"/>
                </a:solidFill>
              </a:rPr>
              <a:t>We have many PowerPoint </a:t>
            </a:r>
            <a:r>
              <a:rPr lang="zh-CN" altLang="en-US" sz="1065" b="1">
                <a:solidFill>
                  <a:schemeClr val="tx1"/>
                </a:solidFill>
              </a:rPr>
              <a:t>templates</a:t>
            </a:r>
            <a:r>
              <a:rPr lang="en-US" altLang="zh-CN" sz="1065" b="1">
                <a:solidFill>
                  <a:schemeClr val="tx1"/>
                </a:solidFill>
              </a:rPr>
              <a:t> that has been specifically designed</a:t>
            </a:r>
            <a:r>
              <a:rPr lang="zh-CN" altLang="en-US" sz="1065" b="1">
                <a:solidFill>
                  <a:schemeClr val="tx1"/>
                </a:solidFill>
              </a:rPr>
              <a:t> to help anyone that is stepping into the world of PowerPoint for the very first time. </a:t>
            </a:r>
          </a:p>
        </p:txBody>
      </p:sp>
      <p:pic>
        <p:nvPicPr>
          <p:cNvPr id="24" name="图片 23" descr="205f5ee6c3f7be966e83734df22956ae"/>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16860" y="2094865"/>
            <a:ext cx="3142615" cy="209677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4275</Words>
  <Application>Microsoft Office PowerPoint</Application>
  <PresentationFormat>自定义</PresentationFormat>
  <Paragraphs>333</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美食</dc:title>
  <dc:creator>第一PPT</dc:creator>
  <cp:keywords>www.1ppt.com</cp:keywords>
  <cp:lastModifiedBy>Windows User</cp:lastModifiedBy>
  <cp:revision>6</cp:revision>
  <dcterms:created xsi:type="dcterms:W3CDTF">2017-01-24T06:41:54Z</dcterms:created>
  <dcterms:modified xsi:type="dcterms:W3CDTF">2019-04-06T12:13:14Z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