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theme/themeOverride1.xml" ContentType="application/vnd.openxmlformats-officedocument.themeOverr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notesSlides/notesSlide2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70" r:id="rId2"/>
  </p:sldMasterIdLst>
  <p:notesMasterIdLst>
    <p:notesMasterId r:id="rId27"/>
  </p:notesMasterIdLst>
  <p:sldIdLst>
    <p:sldId id="256" r:id="rId3"/>
    <p:sldId id="258" r:id="rId4"/>
    <p:sldId id="257" r:id="rId5"/>
    <p:sldId id="260" r:id="rId6"/>
    <p:sldId id="263" r:id="rId7"/>
    <p:sldId id="264" r:id="rId8"/>
    <p:sldId id="265" r:id="rId9"/>
    <p:sldId id="270" r:id="rId10"/>
    <p:sldId id="266" r:id="rId11"/>
    <p:sldId id="267" r:id="rId12"/>
    <p:sldId id="268" r:id="rId13"/>
    <p:sldId id="269" r:id="rId14"/>
    <p:sldId id="271" r:id="rId15"/>
    <p:sldId id="272" r:id="rId16"/>
    <p:sldId id="273" r:id="rId17"/>
    <p:sldId id="274" r:id="rId18"/>
    <p:sldId id="275" r:id="rId19"/>
    <p:sldId id="276" r:id="rId20"/>
    <p:sldId id="277" r:id="rId21"/>
    <p:sldId id="278" r:id="rId22"/>
    <p:sldId id="279" r:id="rId23"/>
    <p:sldId id="280" r:id="rId24"/>
    <p:sldId id="281" r:id="rId25"/>
    <p:sldId id="282" r:id="rId26"/>
  </p:sldIdLst>
  <p:sldSz cx="12192000" cy="6858000"/>
  <p:notesSz cx="6858000" cy="9144000"/>
  <p:custDataLst>
    <p:tags r:id="rId28"/>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A7BCB0"/>
    <a:srgbClr val="B3AB8D"/>
    <a:srgbClr val="8F776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009" autoAdjust="0"/>
    <p:restoredTop sz="94660"/>
  </p:normalViewPr>
  <p:slideViewPr>
    <p:cSldViewPr snapToGrid="0" showGuides="1">
      <p:cViewPr varScale="1">
        <p:scale>
          <a:sx n="57" d="100"/>
          <a:sy n="57" d="100"/>
        </p:scale>
        <p:origin x="-90" y="-1602"/>
      </p:cViewPr>
      <p:guideLst>
        <p:guide orient="horz" pos="2160"/>
        <p:guide pos="3840"/>
      </p:guideLst>
    </p:cSldViewPr>
  </p:slideViewPr>
  <p:notesTextViewPr>
    <p:cViewPr>
      <p:scale>
        <a:sx n="1" d="1"/>
        <a:sy n="1" d="1"/>
      </p:scale>
      <p:origin x="0" y="0"/>
    </p:cViewPr>
  </p:notesTextViewPr>
  <p:sorterViewPr>
    <p:cViewPr>
      <p:scale>
        <a:sx n="139" d="100"/>
        <a:sy n="139"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tags" Target="tags/tag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notesMaster" Target="notesMasters/notesMaster1.xml"/><Relationship Id="rId3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0C8CC2A-456B-46E5-B71A-74BC2D118A03}" type="datetimeFigureOut">
              <a:rPr lang="zh-CN" altLang="en-US" smtClean="0"/>
              <a:t>2019/4/8</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2BCBDB3-592E-486C-AD31-898B00EBA38D}" type="slidenum">
              <a:rPr lang="zh-CN" altLang="en-US" smtClean="0"/>
              <a:t>‹#›</a:t>
            </a:fld>
            <a:endParaRPr lang="zh-CN" altLang="en-US"/>
          </a:p>
        </p:txBody>
      </p:sp>
    </p:spTree>
    <p:extLst>
      <p:ext uri="{BB962C8B-B14F-4D97-AF65-F5344CB8AC3E}">
        <p14:creationId xmlns:p14="http://schemas.microsoft.com/office/powerpoint/2010/main" val="202474743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2BCBDB3-592E-486C-AD31-898B00EBA38D}" type="slidenum">
              <a:rPr lang="zh-CN" altLang="en-US" smtClean="0"/>
              <a:t>1</a:t>
            </a:fld>
            <a:endParaRPr lang="zh-CN" altLang="en-US"/>
          </a:p>
        </p:txBody>
      </p:sp>
    </p:spTree>
    <p:extLst>
      <p:ext uri="{BB962C8B-B14F-4D97-AF65-F5344CB8AC3E}">
        <p14:creationId xmlns:p14="http://schemas.microsoft.com/office/powerpoint/2010/main" val="118588611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6A99292-C0BF-4C20-AC3C-298E0F3922CE}" type="slidenum">
              <a:rPr lang="zh-CN" altLang="en-US" smtClean="0"/>
              <a:t>10</a:t>
            </a:fld>
            <a:endParaRPr lang="zh-CN" altLang="en-US"/>
          </a:p>
        </p:txBody>
      </p:sp>
    </p:spTree>
    <p:extLst>
      <p:ext uri="{BB962C8B-B14F-4D97-AF65-F5344CB8AC3E}">
        <p14:creationId xmlns:p14="http://schemas.microsoft.com/office/powerpoint/2010/main" val="284956810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6A99292-C0BF-4C20-AC3C-298E0F3922CE}" type="slidenum">
              <a:rPr lang="zh-CN" altLang="en-US" smtClean="0"/>
              <a:t>11</a:t>
            </a:fld>
            <a:endParaRPr lang="zh-CN" altLang="en-US"/>
          </a:p>
        </p:txBody>
      </p:sp>
    </p:spTree>
    <p:extLst>
      <p:ext uri="{BB962C8B-B14F-4D97-AF65-F5344CB8AC3E}">
        <p14:creationId xmlns:p14="http://schemas.microsoft.com/office/powerpoint/2010/main" val="169931554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6A99292-C0BF-4C20-AC3C-298E0F3922CE}" type="slidenum">
              <a:rPr lang="zh-CN" altLang="en-US" smtClean="0"/>
              <a:t>12</a:t>
            </a:fld>
            <a:endParaRPr lang="zh-CN" altLang="en-US"/>
          </a:p>
        </p:txBody>
      </p:sp>
    </p:spTree>
    <p:extLst>
      <p:ext uri="{BB962C8B-B14F-4D97-AF65-F5344CB8AC3E}">
        <p14:creationId xmlns:p14="http://schemas.microsoft.com/office/powerpoint/2010/main" val="199702627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2BCBDB3-592E-486C-AD31-898B00EBA38D}" type="slidenum">
              <a:rPr lang="zh-CN" altLang="en-US" smtClean="0"/>
              <a:t>13</a:t>
            </a:fld>
            <a:endParaRPr lang="zh-CN" altLang="en-US"/>
          </a:p>
        </p:txBody>
      </p:sp>
    </p:spTree>
    <p:extLst>
      <p:ext uri="{BB962C8B-B14F-4D97-AF65-F5344CB8AC3E}">
        <p14:creationId xmlns:p14="http://schemas.microsoft.com/office/powerpoint/2010/main" val="105828901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6A99292-C0BF-4C20-AC3C-298E0F3922CE}" type="slidenum">
              <a:rPr lang="zh-CN" altLang="en-US" smtClean="0"/>
              <a:t>14</a:t>
            </a:fld>
            <a:endParaRPr lang="zh-CN" altLang="en-US"/>
          </a:p>
        </p:txBody>
      </p:sp>
    </p:spTree>
    <p:extLst>
      <p:ext uri="{BB962C8B-B14F-4D97-AF65-F5344CB8AC3E}">
        <p14:creationId xmlns:p14="http://schemas.microsoft.com/office/powerpoint/2010/main" val="126855177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6A99292-C0BF-4C20-AC3C-298E0F3922CE}" type="slidenum">
              <a:rPr lang="zh-CN" altLang="en-US" smtClean="0"/>
              <a:t>15</a:t>
            </a:fld>
            <a:endParaRPr lang="zh-CN" altLang="en-US"/>
          </a:p>
        </p:txBody>
      </p:sp>
    </p:spTree>
    <p:extLst>
      <p:ext uri="{BB962C8B-B14F-4D97-AF65-F5344CB8AC3E}">
        <p14:creationId xmlns:p14="http://schemas.microsoft.com/office/powerpoint/2010/main" val="273798845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6A99292-C0BF-4C20-AC3C-298E0F3922CE}" type="slidenum">
              <a:rPr lang="zh-CN" altLang="en-US" smtClean="0"/>
              <a:t>16</a:t>
            </a:fld>
            <a:endParaRPr lang="zh-CN" altLang="en-US"/>
          </a:p>
        </p:txBody>
      </p:sp>
    </p:spTree>
    <p:extLst>
      <p:ext uri="{BB962C8B-B14F-4D97-AF65-F5344CB8AC3E}">
        <p14:creationId xmlns:p14="http://schemas.microsoft.com/office/powerpoint/2010/main" val="96050889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6A99292-C0BF-4C20-AC3C-298E0F3922CE}" type="slidenum">
              <a:rPr lang="zh-CN" altLang="en-US" smtClean="0"/>
              <a:t>17</a:t>
            </a:fld>
            <a:endParaRPr lang="zh-CN" altLang="en-US"/>
          </a:p>
        </p:txBody>
      </p:sp>
    </p:spTree>
    <p:extLst>
      <p:ext uri="{BB962C8B-B14F-4D97-AF65-F5344CB8AC3E}">
        <p14:creationId xmlns:p14="http://schemas.microsoft.com/office/powerpoint/2010/main" val="428767907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2BCBDB3-592E-486C-AD31-898B00EBA38D}" type="slidenum">
              <a:rPr lang="zh-CN" altLang="en-US" smtClean="0"/>
              <a:t>18</a:t>
            </a:fld>
            <a:endParaRPr lang="zh-CN" altLang="en-US"/>
          </a:p>
        </p:txBody>
      </p:sp>
    </p:spTree>
    <p:extLst>
      <p:ext uri="{BB962C8B-B14F-4D97-AF65-F5344CB8AC3E}">
        <p14:creationId xmlns:p14="http://schemas.microsoft.com/office/powerpoint/2010/main" val="359430925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6A99292-C0BF-4C20-AC3C-298E0F3922CE}" type="slidenum">
              <a:rPr lang="zh-CN" altLang="en-US" smtClean="0"/>
              <a:t>19</a:t>
            </a:fld>
            <a:endParaRPr lang="zh-CN" altLang="en-US"/>
          </a:p>
        </p:txBody>
      </p:sp>
    </p:spTree>
    <p:extLst>
      <p:ext uri="{BB962C8B-B14F-4D97-AF65-F5344CB8AC3E}">
        <p14:creationId xmlns:p14="http://schemas.microsoft.com/office/powerpoint/2010/main" val="338055474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2BCBDB3-592E-486C-AD31-898B00EBA38D}" type="slidenum">
              <a:rPr lang="zh-CN" altLang="en-US" smtClean="0"/>
              <a:t>2</a:t>
            </a:fld>
            <a:endParaRPr lang="zh-CN" altLang="en-US"/>
          </a:p>
        </p:txBody>
      </p:sp>
    </p:spTree>
    <p:extLst>
      <p:ext uri="{BB962C8B-B14F-4D97-AF65-F5344CB8AC3E}">
        <p14:creationId xmlns:p14="http://schemas.microsoft.com/office/powerpoint/2010/main" val="121398782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6A99292-C0BF-4C20-AC3C-298E0F3922CE}" type="slidenum">
              <a:rPr lang="zh-CN" altLang="en-US" smtClean="0"/>
              <a:t>20</a:t>
            </a:fld>
            <a:endParaRPr lang="zh-CN" altLang="en-US"/>
          </a:p>
        </p:txBody>
      </p:sp>
    </p:spTree>
    <p:extLst>
      <p:ext uri="{BB962C8B-B14F-4D97-AF65-F5344CB8AC3E}">
        <p14:creationId xmlns:p14="http://schemas.microsoft.com/office/powerpoint/2010/main" val="228836495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6A99292-C0BF-4C20-AC3C-298E0F3922CE}" type="slidenum">
              <a:rPr lang="zh-CN" altLang="en-US" smtClean="0"/>
              <a:t>21</a:t>
            </a:fld>
            <a:endParaRPr lang="zh-CN" altLang="en-US"/>
          </a:p>
        </p:txBody>
      </p:sp>
    </p:spTree>
    <p:extLst>
      <p:ext uri="{BB962C8B-B14F-4D97-AF65-F5344CB8AC3E}">
        <p14:creationId xmlns:p14="http://schemas.microsoft.com/office/powerpoint/2010/main" val="238162324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6A99292-C0BF-4C20-AC3C-298E0F3922CE}" type="slidenum">
              <a:rPr lang="zh-CN" altLang="en-US" smtClean="0"/>
              <a:t>22</a:t>
            </a:fld>
            <a:endParaRPr lang="zh-CN" altLang="en-US"/>
          </a:p>
        </p:txBody>
      </p:sp>
    </p:spTree>
    <p:extLst>
      <p:ext uri="{BB962C8B-B14F-4D97-AF65-F5344CB8AC3E}">
        <p14:creationId xmlns:p14="http://schemas.microsoft.com/office/powerpoint/2010/main" val="335439877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2BCBDB3-592E-486C-AD31-898B00EBA38D}" type="slidenum">
              <a:rPr lang="zh-CN" altLang="en-US" smtClean="0"/>
              <a:t>23</a:t>
            </a:fld>
            <a:endParaRPr lang="zh-CN" altLang="en-US"/>
          </a:p>
        </p:txBody>
      </p:sp>
    </p:spTree>
    <p:extLst>
      <p:ext uri="{BB962C8B-B14F-4D97-AF65-F5344CB8AC3E}">
        <p14:creationId xmlns:p14="http://schemas.microsoft.com/office/powerpoint/2010/main" val="97219255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2BCBDB3-592E-486C-AD31-898B00EBA38D}" type="slidenum">
              <a:rPr lang="zh-CN" altLang="en-US" smtClean="0"/>
              <a:t>3</a:t>
            </a:fld>
            <a:endParaRPr lang="zh-CN" altLang="en-US"/>
          </a:p>
        </p:txBody>
      </p:sp>
    </p:spTree>
    <p:extLst>
      <p:ext uri="{BB962C8B-B14F-4D97-AF65-F5344CB8AC3E}">
        <p14:creationId xmlns:p14="http://schemas.microsoft.com/office/powerpoint/2010/main" val="356350586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6A99292-C0BF-4C20-AC3C-298E0F3922CE}" type="slidenum">
              <a:rPr lang="zh-CN" altLang="en-US" smtClean="0"/>
              <a:t>4</a:t>
            </a:fld>
            <a:endParaRPr lang="zh-CN" altLang="en-US"/>
          </a:p>
        </p:txBody>
      </p:sp>
    </p:spTree>
    <p:extLst>
      <p:ext uri="{BB962C8B-B14F-4D97-AF65-F5344CB8AC3E}">
        <p14:creationId xmlns:p14="http://schemas.microsoft.com/office/powerpoint/2010/main" val="128992431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6A99292-C0BF-4C20-AC3C-298E0F3922CE}" type="slidenum">
              <a:rPr lang="zh-CN" altLang="en-US" smtClean="0"/>
              <a:t>5</a:t>
            </a:fld>
            <a:endParaRPr lang="zh-CN" altLang="en-US"/>
          </a:p>
        </p:txBody>
      </p:sp>
    </p:spTree>
    <p:extLst>
      <p:ext uri="{BB962C8B-B14F-4D97-AF65-F5344CB8AC3E}">
        <p14:creationId xmlns:p14="http://schemas.microsoft.com/office/powerpoint/2010/main" val="248719484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6A99292-C0BF-4C20-AC3C-298E0F3922CE}" type="slidenum">
              <a:rPr lang="zh-CN" altLang="en-US" smtClean="0"/>
              <a:t>6</a:t>
            </a:fld>
            <a:endParaRPr lang="zh-CN" altLang="en-US"/>
          </a:p>
        </p:txBody>
      </p:sp>
    </p:spTree>
    <p:extLst>
      <p:ext uri="{BB962C8B-B14F-4D97-AF65-F5344CB8AC3E}">
        <p14:creationId xmlns:p14="http://schemas.microsoft.com/office/powerpoint/2010/main" val="220628002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6A99292-C0BF-4C20-AC3C-298E0F3922CE}" type="slidenum">
              <a:rPr lang="zh-CN" altLang="en-US" smtClean="0"/>
              <a:t>7</a:t>
            </a:fld>
            <a:endParaRPr lang="zh-CN" altLang="en-US"/>
          </a:p>
        </p:txBody>
      </p:sp>
    </p:spTree>
    <p:extLst>
      <p:ext uri="{BB962C8B-B14F-4D97-AF65-F5344CB8AC3E}">
        <p14:creationId xmlns:p14="http://schemas.microsoft.com/office/powerpoint/2010/main" val="156019896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2BCBDB3-592E-486C-AD31-898B00EBA38D}" type="slidenum">
              <a:rPr lang="zh-CN" altLang="en-US" smtClean="0"/>
              <a:t>8</a:t>
            </a:fld>
            <a:endParaRPr lang="zh-CN" altLang="en-US"/>
          </a:p>
        </p:txBody>
      </p:sp>
    </p:spTree>
    <p:extLst>
      <p:ext uri="{BB962C8B-B14F-4D97-AF65-F5344CB8AC3E}">
        <p14:creationId xmlns:p14="http://schemas.microsoft.com/office/powerpoint/2010/main" val="266330444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6A99292-C0BF-4C20-AC3C-298E0F3922CE}" type="slidenum">
              <a:rPr lang="zh-CN" altLang="en-US" smtClean="0"/>
              <a:t>9</a:t>
            </a:fld>
            <a:endParaRPr lang="zh-CN" altLang="en-US"/>
          </a:p>
        </p:txBody>
      </p:sp>
    </p:spTree>
    <p:extLst>
      <p:ext uri="{BB962C8B-B14F-4D97-AF65-F5344CB8AC3E}">
        <p14:creationId xmlns:p14="http://schemas.microsoft.com/office/powerpoint/2010/main" val="70353303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单击以编辑母版副标题样式</a:t>
            </a:r>
            <a:endParaRPr lang="zh-CN" altLang="en-US"/>
          </a:p>
        </p:txBody>
      </p:sp>
      <p:sp>
        <p:nvSpPr>
          <p:cNvPr id="4" name="日期占位符 3"/>
          <p:cNvSpPr>
            <a:spLocks noGrp="1"/>
          </p:cNvSpPr>
          <p:nvPr>
            <p:ph type="dt" sz="half" idx="10"/>
          </p:nvPr>
        </p:nvSpPr>
        <p:spPr/>
        <p:txBody>
          <a:bodyPr/>
          <a:lstStyle/>
          <a:p>
            <a:fld id="{BB679078-B6CC-4EA8-B4FB-B34851C9D0B9}" type="datetimeFigureOut">
              <a:rPr lang="zh-CN" altLang="en-US" smtClean="0"/>
              <a:t>2019/4/8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95ACBC98-C662-4089-B273-6904EBC0393C}" type="slidenum">
              <a:rPr lang="zh-CN" altLang="en-US" smtClean="0"/>
              <a:t>‹#›</a:t>
            </a:fld>
            <a:endParaRPr lang="zh-CN" altLang="en-US"/>
          </a:p>
        </p:txBody>
      </p:sp>
    </p:spTree>
    <p:extLst>
      <p:ext uri="{BB962C8B-B14F-4D97-AF65-F5344CB8AC3E}">
        <p14:creationId xmlns:p14="http://schemas.microsoft.com/office/powerpoint/2010/main" val="103118480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BB679078-B6CC-4EA8-B4FB-B34851C9D0B9}" type="datetimeFigureOut">
              <a:rPr lang="zh-CN" altLang="en-US" smtClean="0"/>
              <a:t>2019/4/8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95ACBC98-C662-4089-B273-6904EBC0393C}" type="slidenum">
              <a:rPr lang="zh-CN" altLang="en-US" smtClean="0"/>
              <a:t>‹#›</a:t>
            </a:fld>
            <a:endParaRPr lang="zh-CN" altLang="en-US"/>
          </a:p>
        </p:txBody>
      </p:sp>
    </p:spTree>
    <p:extLst>
      <p:ext uri="{BB962C8B-B14F-4D97-AF65-F5344CB8AC3E}">
        <p14:creationId xmlns:p14="http://schemas.microsoft.com/office/powerpoint/2010/main" val="301961832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BB679078-B6CC-4EA8-B4FB-B34851C9D0B9}" type="datetimeFigureOut">
              <a:rPr lang="zh-CN" altLang="en-US" smtClean="0"/>
              <a:t>2019/4/8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95ACBC98-C662-4089-B273-6904EBC0393C}" type="slidenum">
              <a:rPr lang="zh-CN" altLang="en-US" smtClean="0"/>
              <a:t>‹#›</a:t>
            </a:fld>
            <a:endParaRPr lang="zh-CN" altLang="en-US"/>
          </a:p>
        </p:txBody>
      </p:sp>
    </p:spTree>
    <p:extLst>
      <p:ext uri="{BB962C8B-B14F-4D97-AF65-F5344CB8AC3E}">
        <p14:creationId xmlns:p14="http://schemas.microsoft.com/office/powerpoint/2010/main" val="231404635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3412079542"/>
      </p:ext>
    </p:extLst>
  </p:cSld>
  <p:clrMapOvr>
    <a:masterClrMapping/>
  </p:clrMapOvr>
  <p:transition spd="slow">
    <p:push dir="u"/>
  </p:transition>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4_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1260397868"/>
      </p:ext>
    </p:extLst>
  </p:cSld>
  <p:clrMapOvr>
    <a:masterClrMapping/>
  </p:clrMapOvr>
  <p:transition spd="slow">
    <p:push dir="u"/>
  </p:transition>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7_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2936342057"/>
      </p:ext>
    </p:extLst>
  </p:cSld>
  <p:clrMapOvr>
    <a:masterClrMapping/>
  </p:clrMapOvr>
  <p:transition spd="slow">
    <p:push dir="u"/>
  </p:transition>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8_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2920520689"/>
      </p:ext>
    </p:extLst>
  </p:cSld>
  <p:clrMapOvr>
    <a:masterClrMapping/>
  </p:clrMapOvr>
  <p:transition spd="slow">
    <p:push dir="u"/>
  </p:transition>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10_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2804562222"/>
      </p:ext>
    </p:extLst>
  </p:cSld>
  <p:clrMapOvr>
    <a:masterClrMapping/>
  </p:clrMapOvr>
  <p:transition spd="slow">
    <p:push dir="u"/>
  </p:transition>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12_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2013462554"/>
      </p:ext>
    </p:extLst>
  </p:cSld>
  <p:clrMapOvr>
    <a:masterClrMapping/>
  </p:clrMapOvr>
  <p:transition spd="slow">
    <p:push dir="u"/>
  </p:transition>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14_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3566573278"/>
      </p:ext>
    </p:extLst>
  </p:cSld>
  <p:clrMapOvr>
    <a:masterClrMapping/>
  </p:clrMapOvr>
  <p:transition spd="slow">
    <p:push dir="u"/>
  </p:transition>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17_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1234903714"/>
      </p:ext>
    </p:extLst>
  </p:cSld>
  <p:clrMapOvr>
    <a:masterClrMapping/>
  </p:clrMapOvr>
  <p:transition spd="slow">
    <p:push dir="u"/>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BB679078-B6CC-4EA8-B4FB-B34851C9D0B9}" type="datetimeFigureOut">
              <a:rPr lang="zh-CN" altLang="en-US" smtClean="0"/>
              <a:t>2019/4/8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95ACBC98-C662-4089-B273-6904EBC0393C}" type="slidenum">
              <a:rPr lang="zh-CN" altLang="en-US" smtClean="0"/>
              <a:t>‹#›</a:t>
            </a:fld>
            <a:endParaRPr lang="zh-CN" altLang="en-US"/>
          </a:p>
        </p:txBody>
      </p:sp>
    </p:spTree>
    <p:extLst>
      <p:ext uri="{BB962C8B-B14F-4D97-AF65-F5344CB8AC3E}">
        <p14:creationId xmlns:p14="http://schemas.microsoft.com/office/powerpoint/2010/main" val="310077420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6"/>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7278539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8354135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4017412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2019/4/8</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5184250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2019/4/8</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4833863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2019/4/8</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43784618"/>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2019/4/8</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02252238"/>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50"/>
            <a:ext cx="4011084"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2019/4/8</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23627832"/>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2019/4/8</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04159539"/>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6673077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编辑母版文本样式</a:t>
            </a:r>
          </a:p>
        </p:txBody>
      </p:sp>
      <p:sp>
        <p:nvSpPr>
          <p:cNvPr id="4" name="日期占位符 3"/>
          <p:cNvSpPr>
            <a:spLocks noGrp="1"/>
          </p:cNvSpPr>
          <p:nvPr>
            <p:ph type="dt" sz="half" idx="10"/>
          </p:nvPr>
        </p:nvSpPr>
        <p:spPr/>
        <p:txBody>
          <a:bodyPr/>
          <a:lstStyle/>
          <a:p>
            <a:fld id="{BB679078-B6CC-4EA8-B4FB-B34851C9D0B9}" type="datetimeFigureOut">
              <a:rPr lang="zh-CN" altLang="en-US" smtClean="0"/>
              <a:t>2019/4/8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95ACBC98-C662-4089-B273-6904EBC0393C}" type="slidenum">
              <a:rPr lang="zh-CN" altLang="en-US" smtClean="0"/>
              <a:t>‹#›</a:t>
            </a:fld>
            <a:endParaRPr lang="zh-CN" altLang="en-US"/>
          </a:p>
        </p:txBody>
      </p:sp>
    </p:spTree>
    <p:extLst>
      <p:ext uri="{BB962C8B-B14F-4D97-AF65-F5344CB8AC3E}">
        <p14:creationId xmlns:p14="http://schemas.microsoft.com/office/powerpoint/2010/main" val="705132777"/>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1996146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BB679078-B6CC-4EA8-B4FB-B34851C9D0B9}" type="datetimeFigureOut">
              <a:rPr lang="zh-CN" altLang="en-US" smtClean="0"/>
              <a:t>2019/4/8</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95ACBC98-C662-4089-B273-6904EBC0393C}" type="slidenum">
              <a:rPr lang="zh-CN" altLang="en-US" smtClean="0"/>
              <a:t>‹#›</a:t>
            </a:fld>
            <a:endParaRPr lang="zh-CN" altLang="en-US"/>
          </a:p>
        </p:txBody>
      </p:sp>
    </p:spTree>
    <p:extLst>
      <p:ext uri="{BB962C8B-B14F-4D97-AF65-F5344CB8AC3E}">
        <p14:creationId xmlns:p14="http://schemas.microsoft.com/office/powerpoint/2010/main" val="20514878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BB679078-B6CC-4EA8-B4FB-B34851C9D0B9}" type="datetimeFigureOut">
              <a:rPr lang="zh-CN" altLang="en-US" smtClean="0"/>
              <a:t>2019/4/8</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95ACBC98-C662-4089-B273-6904EBC0393C}" type="slidenum">
              <a:rPr lang="zh-CN" altLang="en-US" smtClean="0"/>
              <a:t>‹#›</a:t>
            </a:fld>
            <a:endParaRPr lang="zh-CN" altLang="en-US"/>
          </a:p>
        </p:txBody>
      </p:sp>
      <p:sp>
        <p:nvSpPr>
          <p:cNvPr id="11" name="矩形 10"/>
          <p:cNvSpPr/>
          <p:nvPr userDrawn="1"/>
        </p:nvSpPr>
        <p:spPr>
          <a:xfrm>
            <a:off x="8740853" y="6429050"/>
            <a:ext cx="775136" cy="246221"/>
          </a:xfrm>
          <a:prstGeom prst="rect">
            <a:avLst/>
          </a:prstGeom>
        </p:spPr>
        <p:txBody>
          <a:bodyPr wrap="square">
            <a:spAutoFit/>
          </a:bodyPr>
          <a:lstStyle/>
          <a:p>
            <a:r>
              <a:rPr lang="en-US" altLang="zh-CN" sz="100" dirty="0">
                <a:solidFill>
                  <a:srgbClr val="A7BCB0"/>
                </a:solidFill>
                <a:latin typeface="Calibri"/>
                <a:ea typeface="宋体"/>
              </a:rPr>
              <a:t>PPT</a:t>
            </a:r>
            <a:r>
              <a:rPr lang="zh-CN" altLang="en-US" sz="100" dirty="0">
                <a:solidFill>
                  <a:srgbClr val="A7BCB0"/>
                </a:solidFill>
                <a:latin typeface="Calibri"/>
                <a:ea typeface="宋体"/>
              </a:rPr>
              <a:t>模板下载：</a:t>
            </a:r>
            <a:r>
              <a:rPr lang="en-US" altLang="zh-CN" sz="100" dirty="0">
                <a:solidFill>
                  <a:srgbClr val="A7BCB0"/>
                </a:solidFill>
                <a:latin typeface="Calibri"/>
                <a:ea typeface="宋体"/>
              </a:rPr>
              <a:t>www.1ppt.com/moban/     </a:t>
            </a:r>
            <a:r>
              <a:rPr lang="zh-CN" altLang="en-US" sz="100" dirty="0">
                <a:solidFill>
                  <a:srgbClr val="A7BCB0"/>
                </a:solidFill>
                <a:latin typeface="Calibri"/>
                <a:ea typeface="宋体"/>
              </a:rPr>
              <a:t>行业</a:t>
            </a:r>
            <a:r>
              <a:rPr lang="en-US" altLang="zh-CN" sz="100" dirty="0">
                <a:solidFill>
                  <a:srgbClr val="A7BCB0"/>
                </a:solidFill>
                <a:latin typeface="Calibri"/>
                <a:ea typeface="宋体"/>
              </a:rPr>
              <a:t>PPT</a:t>
            </a:r>
            <a:r>
              <a:rPr lang="zh-CN" altLang="en-US" sz="100" dirty="0">
                <a:solidFill>
                  <a:srgbClr val="A7BCB0"/>
                </a:solidFill>
                <a:latin typeface="Calibri"/>
                <a:ea typeface="宋体"/>
              </a:rPr>
              <a:t>模板：</a:t>
            </a:r>
            <a:r>
              <a:rPr lang="en-US" altLang="zh-CN" sz="100" dirty="0">
                <a:solidFill>
                  <a:srgbClr val="A7BCB0"/>
                </a:solidFill>
                <a:latin typeface="Calibri"/>
                <a:ea typeface="宋体"/>
              </a:rPr>
              <a:t>www.1ppt.com/hangye/ </a:t>
            </a:r>
          </a:p>
          <a:p>
            <a:r>
              <a:rPr lang="zh-CN" altLang="en-US" sz="100" dirty="0">
                <a:solidFill>
                  <a:srgbClr val="A7BCB0"/>
                </a:solidFill>
                <a:latin typeface="Calibri"/>
                <a:ea typeface="宋体"/>
              </a:rPr>
              <a:t>节日</a:t>
            </a:r>
            <a:r>
              <a:rPr lang="en-US" altLang="zh-CN" sz="100" dirty="0">
                <a:solidFill>
                  <a:srgbClr val="A7BCB0"/>
                </a:solidFill>
                <a:latin typeface="Calibri"/>
                <a:ea typeface="宋体"/>
              </a:rPr>
              <a:t>PPT</a:t>
            </a:r>
            <a:r>
              <a:rPr lang="zh-CN" altLang="en-US" sz="100" dirty="0">
                <a:solidFill>
                  <a:srgbClr val="A7BCB0"/>
                </a:solidFill>
                <a:latin typeface="Calibri"/>
                <a:ea typeface="宋体"/>
              </a:rPr>
              <a:t>模板：</a:t>
            </a:r>
            <a:r>
              <a:rPr lang="en-US" altLang="zh-CN" sz="100" dirty="0">
                <a:solidFill>
                  <a:srgbClr val="A7BCB0"/>
                </a:solidFill>
                <a:latin typeface="Calibri"/>
                <a:ea typeface="宋体"/>
              </a:rPr>
              <a:t>www.1ppt.com/jieri/           PPT</a:t>
            </a:r>
            <a:r>
              <a:rPr lang="zh-CN" altLang="en-US" sz="100" dirty="0">
                <a:solidFill>
                  <a:srgbClr val="A7BCB0"/>
                </a:solidFill>
                <a:latin typeface="Calibri"/>
                <a:ea typeface="宋体"/>
              </a:rPr>
              <a:t>素材下载：</a:t>
            </a:r>
            <a:r>
              <a:rPr lang="en-US" altLang="zh-CN" sz="100" dirty="0">
                <a:solidFill>
                  <a:srgbClr val="A7BCB0"/>
                </a:solidFill>
                <a:latin typeface="Calibri"/>
                <a:ea typeface="宋体"/>
              </a:rPr>
              <a:t>www.1ppt.com/sucai/</a:t>
            </a:r>
          </a:p>
          <a:p>
            <a:r>
              <a:rPr lang="en-US" altLang="zh-CN" sz="100" dirty="0">
                <a:solidFill>
                  <a:srgbClr val="A7BCB0"/>
                </a:solidFill>
                <a:latin typeface="Calibri"/>
                <a:ea typeface="宋体"/>
              </a:rPr>
              <a:t>PPT</a:t>
            </a:r>
            <a:r>
              <a:rPr lang="zh-CN" altLang="en-US" sz="100" dirty="0">
                <a:solidFill>
                  <a:srgbClr val="A7BCB0"/>
                </a:solidFill>
                <a:latin typeface="Calibri"/>
                <a:ea typeface="宋体"/>
              </a:rPr>
              <a:t>背景图片：</a:t>
            </a:r>
            <a:r>
              <a:rPr lang="en-US" altLang="zh-CN" sz="100" dirty="0">
                <a:solidFill>
                  <a:srgbClr val="A7BCB0"/>
                </a:solidFill>
                <a:latin typeface="Calibri"/>
                <a:ea typeface="宋体"/>
              </a:rPr>
              <a:t>www.1ppt.com/beijing/      PPT</a:t>
            </a:r>
            <a:r>
              <a:rPr lang="zh-CN" altLang="en-US" sz="100" dirty="0">
                <a:solidFill>
                  <a:srgbClr val="A7BCB0"/>
                </a:solidFill>
                <a:latin typeface="Calibri"/>
                <a:ea typeface="宋体"/>
              </a:rPr>
              <a:t>图表下载：</a:t>
            </a:r>
            <a:r>
              <a:rPr lang="en-US" altLang="zh-CN" sz="100" dirty="0">
                <a:solidFill>
                  <a:srgbClr val="A7BCB0"/>
                </a:solidFill>
                <a:latin typeface="Calibri"/>
                <a:ea typeface="宋体"/>
              </a:rPr>
              <a:t>www.1ppt.com/tubiao/      </a:t>
            </a:r>
          </a:p>
          <a:p>
            <a:r>
              <a:rPr lang="zh-CN" altLang="en-US" sz="100" dirty="0">
                <a:solidFill>
                  <a:srgbClr val="A7BCB0"/>
                </a:solidFill>
                <a:latin typeface="Calibri"/>
                <a:ea typeface="宋体"/>
              </a:rPr>
              <a:t>优秀</a:t>
            </a:r>
            <a:r>
              <a:rPr lang="en-US" altLang="zh-CN" sz="100" dirty="0">
                <a:solidFill>
                  <a:srgbClr val="A7BCB0"/>
                </a:solidFill>
                <a:latin typeface="Calibri"/>
                <a:ea typeface="宋体"/>
              </a:rPr>
              <a:t>PPT</a:t>
            </a:r>
            <a:r>
              <a:rPr lang="zh-CN" altLang="en-US" sz="100" dirty="0">
                <a:solidFill>
                  <a:srgbClr val="A7BCB0"/>
                </a:solidFill>
                <a:latin typeface="Calibri"/>
                <a:ea typeface="宋体"/>
              </a:rPr>
              <a:t>下载：</a:t>
            </a:r>
            <a:r>
              <a:rPr lang="en-US" altLang="zh-CN" sz="100" dirty="0">
                <a:solidFill>
                  <a:srgbClr val="A7BCB0"/>
                </a:solidFill>
                <a:latin typeface="Calibri"/>
                <a:ea typeface="宋体"/>
              </a:rPr>
              <a:t>www.1ppt.com/xiazai/        PPT</a:t>
            </a:r>
            <a:r>
              <a:rPr lang="zh-CN" altLang="en-US" sz="100" dirty="0">
                <a:solidFill>
                  <a:srgbClr val="A7BCB0"/>
                </a:solidFill>
                <a:latin typeface="Calibri"/>
                <a:ea typeface="宋体"/>
              </a:rPr>
              <a:t>教程： </a:t>
            </a:r>
            <a:r>
              <a:rPr lang="en-US" altLang="zh-CN" sz="100" dirty="0">
                <a:solidFill>
                  <a:srgbClr val="A7BCB0"/>
                </a:solidFill>
                <a:latin typeface="Calibri"/>
                <a:ea typeface="宋体"/>
              </a:rPr>
              <a:t>www.1ppt.com/powerpoint/      </a:t>
            </a:r>
          </a:p>
          <a:p>
            <a:r>
              <a:rPr lang="en-US" altLang="zh-CN" sz="100" dirty="0">
                <a:solidFill>
                  <a:srgbClr val="A7BCB0"/>
                </a:solidFill>
                <a:latin typeface="Calibri"/>
                <a:ea typeface="宋体"/>
              </a:rPr>
              <a:t>Word</a:t>
            </a:r>
            <a:r>
              <a:rPr lang="zh-CN" altLang="en-US" sz="100" dirty="0">
                <a:solidFill>
                  <a:srgbClr val="A7BCB0"/>
                </a:solidFill>
                <a:latin typeface="Calibri"/>
                <a:ea typeface="宋体"/>
              </a:rPr>
              <a:t>教程： </a:t>
            </a:r>
            <a:r>
              <a:rPr lang="en-US" altLang="zh-CN" sz="100" dirty="0">
                <a:solidFill>
                  <a:srgbClr val="A7BCB0"/>
                </a:solidFill>
                <a:latin typeface="Calibri"/>
                <a:ea typeface="宋体"/>
              </a:rPr>
              <a:t>www.1ppt.com/word/              Excel</a:t>
            </a:r>
            <a:r>
              <a:rPr lang="zh-CN" altLang="en-US" sz="100" dirty="0">
                <a:solidFill>
                  <a:srgbClr val="A7BCB0"/>
                </a:solidFill>
                <a:latin typeface="Calibri"/>
                <a:ea typeface="宋体"/>
              </a:rPr>
              <a:t>教程：</a:t>
            </a:r>
            <a:r>
              <a:rPr lang="en-US" altLang="zh-CN" sz="100" dirty="0">
                <a:solidFill>
                  <a:srgbClr val="A7BCB0"/>
                </a:solidFill>
                <a:latin typeface="Calibri"/>
                <a:ea typeface="宋体"/>
              </a:rPr>
              <a:t>www.1ppt.com/excel/  </a:t>
            </a:r>
          </a:p>
          <a:p>
            <a:r>
              <a:rPr lang="zh-CN" altLang="en-US" sz="100" dirty="0">
                <a:solidFill>
                  <a:srgbClr val="A7BCB0"/>
                </a:solidFill>
                <a:latin typeface="Calibri"/>
                <a:ea typeface="宋体"/>
              </a:rPr>
              <a:t>资料下载：</a:t>
            </a:r>
            <a:r>
              <a:rPr lang="en-US" altLang="zh-CN" sz="100" dirty="0">
                <a:solidFill>
                  <a:srgbClr val="A7BCB0"/>
                </a:solidFill>
                <a:latin typeface="Calibri"/>
                <a:ea typeface="宋体"/>
              </a:rPr>
              <a:t>www.1ppt.com/ziliao/                PPT</a:t>
            </a:r>
            <a:r>
              <a:rPr lang="zh-CN" altLang="en-US" sz="100" dirty="0">
                <a:solidFill>
                  <a:srgbClr val="A7BCB0"/>
                </a:solidFill>
                <a:latin typeface="Calibri"/>
                <a:ea typeface="宋体"/>
              </a:rPr>
              <a:t>课件下载：</a:t>
            </a:r>
            <a:r>
              <a:rPr lang="en-US" altLang="zh-CN" sz="100" dirty="0">
                <a:solidFill>
                  <a:srgbClr val="A7BCB0"/>
                </a:solidFill>
                <a:latin typeface="Calibri"/>
                <a:ea typeface="宋体"/>
              </a:rPr>
              <a:t>www.1ppt.com/kejian/ </a:t>
            </a:r>
          </a:p>
          <a:p>
            <a:r>
              <a:rPr lang="zh-CN" altLang="en-US" sz="100" dirty="0">
                <a:solidFill>
                  <a:srgbClr val="A7BCB0"/>
                </a:solidFill>
                <a:latin typeface="Calibri"/>
                <a:ea typeface="宋体"/>
              </a:rPr>
              <a:t>范文下载：</a:t>
            </a:r>
            <a:r>
              <a:rPr lang="en-US" altLang="zh-CN" sz="100" dirty="0">
                <a:solidFill>
                  <a:srgbClr val="A7BCB0"/>
                </a:solidFill>
                <a:latin typeface="Calibri"/>
                <a:ea typeface="宋体"/>
              </a:rPr>
              <a:t>www.1ppt.com/fanwen/             </a:t>
            </a:r>
            <a:r>
              <a:rPr lang="zh-CN" altLang="en-US" sz="100" dirty="0">
                <a:solidFill>
                  <a:srgbClr val="A7BCB0"/>
                </a:solidFill>
                <a:latin typeface="Calibri"/>
                <a:ea typeface="宋体"/>
              </a:rPr>
              <a:t>试卷下载：</a:t>
            </a:r>
            <a:r>
              <a:rPr lang="en-US" altLang="zh-CN" sz="100" dirty="0">
                <a:solidFill>
                  <a:srgbClr val="A7BCB0"/>
                </a:solidFill>
                <a:latin typeface="Calibri"/>
                <a:ea typeface="宋体"/>
              </a:rPr>
              <a:t>www.1ppt.com/shiti/  </a:t>
            </a:r>
          </a:p>
          <a:p>
            <a:r>
              <a:rPr lang="zh-CN" altLang="en-US" sz="100" dirty="0">
                <a:solidFill>
                  <a:srgbClr val="A7BCB0"/>
                </a:solidFill>
                <a:latin typeface="Calibri"/>
                <a:ea typeface="宋体"/>
              </a:rPr>
              <a:t>教案下载：</a:t>
            </a:r>
            <a:r>
              <a:rPr lang="en-US" altLang="zh-CN" sz="100" dirty="0">
                <a:solidFill>
                  <a:srgbClr val="A7BCB0"/>
                </a:solidFill>
                <a:latin typeface="Calibri"/>
                <a:ea typeface="宋体"/>
              </a:rPr>
              <a:t>www.1ppt.com/jiaoan/  </a:t>
            </a:r>
            <a:r>
              <a:rPr lang="en-US" altLang="zh-CN" sz="100" dirty="0" smtClean="0">
                <a:solidFill>
                  <a:srgbClr val="A7BCB0"/>
                </a:solidFill>
                <a:latin typeface="Calibri"/>
                <a:ea typeface="宋体"/>
              </a:rPr>
              <a:t>      </a:t>
            </a:r>
            <a:endParaRPr lang="en-US" altLang="zh-CN" sz="100" dirty="0">
              <a:solidFill>
                <a:srgbClr val="A7BCB0"/>
              </a:solidFill>
              <a:latin typeface="Calibri"/>
              <a:ea typeface="宋体"/>
            </a:endParaRPr>
          </a:p>
          <a:p>
            <a:r>
              <a:rPr lang="zh-CN" altLang="en-US" sz="100" dirty="0" smtClean="0">
                <a:solidFill>
                  <a:srgbClr val="A7BCB0"/>
                </a:solidFill>
                <a:latin typeface="Calibri"/>
                <a:ea typeface="宋体"/>
              </a:rPr>
              <a:t>字体下载：</a:t>
            </a:r>
            <a:r>
              <a:rPr lang="en-US" altLang="zh-CN" sz="100" dirty="0" smtClean="0">
                <a:solidFill>
                  <a:srgbClr val="A7BCB0"/>
                </a:solidFill>
                <a:latin typeface="Calibri"/>
                <a:ea typeface="宋体"/>
              </a:rPr>
              <a:t>www.1ppt.com/ziti/</a:t>
            </a:r>
            <a:endParaRPr lang="en-US" altLang="zh-CN" sz="100" dirty="0">
              <a:solidFill>
                <a:srgbClr val="A7BCB0"/>
              </a:solidFill>
              <a:latin typeface="Calibri"/>
              <a:ea typeface="宋体"/>
            </a:endParaRPr>
          </a:p>
          <a:p>
            <a:r>
              <a:rPr lang="en-US" altLang="zh-CN" sz="100" dirty="0">
                <a:solidFill>
                  <a:srgbClr val="A7BCB0"/>
                </a:solidFill>
                <a:latin typeface="Calibri"/>
                <a:ea typeface="宋体"/>
              </a:rPr>
              <a:t> </a:t>
            </a:r>
            <a:endParaRPr lang="zh-CN" altLang="en-US" sz="100" dirty="0">
              <a:solidFill>
                <a:srgbClr val="A7BCB0"/>
              </a:solidFill>
              <a:latin typeface="Calibri"/>
              <a:ea typeface="宋体"/>
            </a:endParaRPr>
          </a:p>
        </p:txBody>
      </p:sp>
    </p:spTree>
    <p:extLst>
      <p:ext uri="{BB962C8B-B14F-4D97-AF65-F5344CB8AC3E}">
        <p14:creationId xmlns:p14="http://schemas.microsoft.com/office/powerpoint/2010/main" val="338175035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BB679078-B6CC-4EA8-B4FB-B34851C9D0B9}" type="datetimeFigureOut">
              <a:rPr lang="zh-CN" altLang="en-US" smtClean="0"/>
              <a:t>2019/4/8</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95ACBC98-C662-4089-B273-6904EBC0393C}" type="slidenum">
              <a:rPr lang="zh-CN" altLang="en-US" smtClean="0"/>
              <a:t>‹#›</a:t>
            </a:fld>
            <a:endParaRPr lang="zh-CN" altLang="en-US"/>
          </a:p>
        </p:txBody>
      </p:sp>
    </p:spTree>
    <p:extLst>
      <p:ext uri="{BB962C8B-B14F-4D97-AF65-F5344CB8AC3E}">
        <p14:creationId xmlns:p14="http://schemas.microsoft.com/office/powerpoint/2010/main" val="16663786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BB679078-B6CC-4EA8-B4FB-B34851C9D0B9}" type="datetimeFigureOut">
              <a:rPr lang="zh-CN" altLang="en-US" smtClean="0"/>
              <a:t>2019/4/8</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95ACBC98-C662-4089-B273-6904EBC0393C}" type="slidenum">
              <a:rPr lang="zh-CN" altLang="en-US" smtClean="0"/>
              <a:t>‹#›</a:t>
            </a:fld>
            <a:endParaRPr lang="zh-CN" altLang="en-US"/>
          </a:p>
        </p:txBody>
      </p:sp>
    </p:spTree>
    <p:extLst>
      <p:ext uri="{BB962C8B-B14F-4D97-AF65-F5344CB8AC3E}">
        <p14:creationId xmlns:p14="http://schemas.microsoft.com/office/powerpoint/2010/main" val="1698382045"/>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编辑母版文本样式</a:t>
            </a:r>
          </a:p>
        </p:txBody>
      </p:sp>
      <p:sp>
        <p:nvSpPr>
          <p:cNvPr id="5" name="日期占位符 4"/>
          <p:cNvSpPr>
            <a:spLocks noGrp="1"/>
          </p:cNvSpPr>
          <p:nvPr>
            <p:ph type="dt" sz="half" idx="10"/>
          </p:nvPr>
        </p:nvSpPr>
        <p:spPr/>
        <p:txBody>
          <a:bodyPr/>
          <a:lstStyle/>
          <a:p>
            <a:fld id="{BB679078-B6CC-4EA8-B4FB-B34851C9D0B9}" type="datetimeFigureOut">
              <a:rPr lang="zh-CN" altLang="en-US" smtClean="0"/>
              <a:t>2019/4/8</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95ACBC98-C662-4089-B273-6904EBC0393C}" type="slidenum">
              <a:rPr lang="zh-CN" altLang="en-US" smtClean="0"/>
              <a:t>‹#›</a:t>
            </a:fld>
            <a:endParaRPr lang="zh-CN" altLang="en-US"/>
          </a:p>
        </p:txBody>
      </p:sp>
    </p:spTree>
    <p:extLst>
      <p:ext uri="{BB962C8B-B14F-4D97-AF65-F5344CB8AC3E}">
        <p14:creationId xmlns:p14="http://schemas.microsoft.com/office/powerpoint/2010/main" val="328696108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编辑母版文本样式</a:t>
            </a:r>
          </a:p>
        </p:txBody>
      </p:sp>
      <p:sp>
        <p:nvSpPr>
          <p:cNvPr id="5" name="日期占位符 4"/>
          <p:cNvSpPr>
            <a:spLocks noGrp="1"/>
          </p:cNvSpPr>
          <p:nvPr>
            <p:ph type="dt" sz="half" idx="10"/>
          </p:nvPr>
        </p:nvSpPr>
        <p:spPr/>
        <p:txBody>
          <a:bodyPr/>
          <a:lstStyle/>
          <a:p>
            <a:fld id="{BB679078-B6CC-4EA8-B4FB-B34851C9D0B9}" type="datetimeFigureOut">
              <a:rPr lang="zh-CN" altLang="en-US" smtClean="0"/>
              <a:t>2019/4/8</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95ACBC98-C662-4089-B273-6904EBC0393C}" type="slidenum">
              <a:rPr lang="zh-CN" altLang="en-US" smtClean="0"/>
              <a:t>‹#›</a:t>
            </a:fld>
            <a:endParaRPr lang="zh-CN" altLang="en-US"/>
          </a:p>
        </p:txBody>
      </p:sp>
    </p:spTree>
    <p:extLst>
      <p:ext uri="{BB962C8B-B14F-4D97-AF65-F5344CB8AC3E}">
        <p14:creationId xmlns:p14="http://schemas.microsoft.com/office/powerpoint/2010/main" val="135765791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image" Target="../media/image1.jpe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7.xml"/><Relationship Id="rId3" Type="http://schemas.openxmlformats.org/officeDocument/2006/relationships/slideLayout" Target="../slideLayouts/slideLayout22.xml"/><Relationship Id="rId7" Type="http://schemas.openxmlformats.org/officeDocument/2006/relationships/slideLayout" Target="../slideLayouts/slideLayout26.xml"/><Relationship Id="rId12" Type="http://schemas.openxmlformats.org/officeDocument/2006/relationships/theme" Target="../theme/theme2.xml"/><Relationship Id="rId2" Type="http://schemas.openxmlformats.org/officeDocument/2006/relationships/slideLayout" Target="../slideLayouts/slideLayout21.xml"/><Relationship Id="rId1" Type="http://schemas.openxmlformats.org/officeDocument/2006/relationships/slideLayout" Target="../slideLayouts/slideLayout20.xml"/><Relationship Id="rId6" Type="http://schemas.openxmlformats.org/officeDocument/2006/relationships/slideLayout" Target="../slideLayouts/slideLayout25.xml"/><Relationship Id="rId11" Type="http://schemas.openxmlformats.org/officeDocument/2006/relationships/slideLayout" Target="../slideLayouts/slideLayout30.xml"/><Relationship Id="rId5" Type="http://schemas.openxmlformats.org/officeDocument/2006/relationships/slideLayout" Target="../slideLayouts/slideLayout24.xml"/><Relationship Id="rId10" Type="http://schemas.openxmlformats.org/officeDocument/2006/relationships/slideLayout" Target="../slideLayouts/slideLayout29.xml"/><Relationship Id="rId4" Type="http://schemas.openxmlformats.org/officeDocument/2006/relationships/slideLayout" Target="../slideLayouts/slideLayout23.xml"/><Relationship Id="rId9" Type="http://schemas.openxmlformats.org/officeDocument/2006/relationships/slideLayout" Target="../slideLayouts/slideLayout2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21"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B679078-B6CC-4EA8-B4FB-B34851C9D0B9}" type="datetimeFigureOut">
              <a:rPr lang="zh-CN" altLang="en-US" smtClean="0"/>
              <a:t>2019/4/8</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5ACBC98-C662-4089-B273-6904EBC0393C}" type="slidenum">
              <a:rPr lang="zh-CN" altLang="en-US" smtClean="0"/>
              <a:t>‹#›</a:t>
            </a:fld>
            <a:endParaRPr lang="zh-CN" altLang="en-US"/>
          </a:p>
        </p:txBody>
      </p:sp>
    </p:spTree>
    <p:extLst>
      <p:ext uri="{BB962C8B-B14F-4D97-AF65-F5344CB8AC3E}">
        <p14:creationId xmlns:p14="http://schemas.microsoft.com/office/powerpoint/2010/main" val="313742286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3" r:id="rId13"/>
    <p:sldLayoutId id="2147483664" r:id="rId14"/>
    <p:sldLayoutId id="2147483665" r:id="rId15"/>
    <p:sldLayoutId id="2147483666" r:id="rId16"/>
    <p:sldLayoutId id="2147483667" r:id="rId17"/>
    <p:sldLayoutId id="2147483668" r:id="rId18"/>
    <p:sldLayoutId id="2147483669" r:id="rId19"/>
  </p:sldLayoutIdLs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solidFill>
                  <a:prstClr val="black">
                    <a:tint val="75000"/>
                  </a:prstClr>
                </a:solidFill>
              </a:rPr>
              <a:pPr/>
              <a:t>2019/4/8</a:t>
            </a:fld>
            <a:endParaRPr lang="zh-CN" altLang="en-US">
              <a:solidFill>
                <a:prstClr val="black">
                  <a:tint val="75000"/>
                </a:prstClr>
              </a:solidFill>
            </a:endParaRPr>
          </a:p>
        </p:txBody>
      </p:sp>
      <p:sp>
        <p:nvSpPr>
          <p:cNvPr id="5" name="页脚占位符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68558178"/>
      </p:ext>
    </p:extLst>
  </p:cSld>
  <p:clrMap bg1="lt1" tx1="dk1" bg2="lt2" tx2="dk2" accent1="accent1" accent2="accent2" accent3="accent3" accent4="accent4" accent5="accent5" accent6="accent6" hlink="hlink" folHlink="folHlink"/>
  <p:sldLayoutIdLst>
    <p:sldLayoutId id="2147483671" r:id="rId1"/>
    <p:sldLayoutId id="2147483672" r:id="rId2"/>
    <p:sldLayoutId id="2147483673" r:id="rId3"/>
    <p:sldLayoutId id="2147483674" r:id="rId4"/>
    <p:sldLayoutId id="2147483675" r:id="rId5"/>
    <p:sldLayoutId id="2147483676" r:id="rId6"/>
    <p:sldLayoutId id="2147483677" r:id="rId7"/>
    <p:sldLayoutId id="2147483678" r:id="rId8"/>
    <p:sldLayoutId id="2147483679" r:id="rId9"/>
    <p:sldLayoutId id="2147483680" r:id="rId10"/>
    <p:sldLayoutId id="214748368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tags" Target="../tags/tag9.xml"/><Relationship Id="rId13" Type="http://schemas.openxmlformats.org/officeDocument/2006/relationships/image" Target="../media/image4.png"/><Relationship Id="rId3" Type="http://schemas.openxmlformats.org/officeDocument/2006/relationships/tags" Target="../tags/tag4.xml"/><Relationship Id="rId7" Type="http://schemas.openxmlformats.org/officeDocument/2006/relationships/tags" Target="../tags/tag8.xml"/><Relationship Id="rId12" Type="http://schemas.openxmlformats.org/officeDocument/2006/relationships/image" Target="../media/image3.png"/><Relationship Id="rId2" Type="http://schemas.openxmlformats.org/officeDocument/2006/relationships/tags" Target="../tags/tag3.xml"/><Relationship Id="rId1" Type="http://schemas.openxmlformats.org/officeDocument/2006/relationships/tags" Target="../tags/tag2.xml"/><Relationship Id="rId6" Type="http://schemas.openxmlformats.org/officeDocument/2006/relationships/tags" Target="../tags/tag7.xml"/><Relationship Id="rId11" Type="http://schemas.openxmlformats.org/officeDocument/2006/relationships/image" Target="../media/image2.png"/><Relationship Id="rId5" Type="http://schemas.openxmlformats.org/officeDocument/2006/relationships/tags" Target="../tags/tag6.xml"/><Relationship Id="rId15" Type="http://schemas.openxmlformats.org/officeDocument/2006/relationships/image" Target="../media/image6.png"/><Relationship Id="rId10" Type="http://schemas.openxmlformats.org/officeDocument/2006/relationships/notesSlide" Target="../notesSlides/notesSlide1.xml"/><Relationship Id="rId4" Type="http://schemas.openxmlformats.org/officeDocument/2006/relationships/tags" Target="../tags/tag5.xml"/><Relationship Id="rId9" Type="http://schemas.openxmlformats.org/officeDocument/2006/relationships/slideLayout" Target="../slideLayouts/slideLayout7.xml"/><Relationship Id="rId14" Type="http://schemas.openxmlformats.org/officeDocument/2006/relationships/image" Target="../media/image5.png"/></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7" Type="http://schemas.openxmlformats.org/officeDocument/2006/relationships/image" Target="../media/image12.png"/><Relationship Id="rId2" Type="http://schemas.openxmlformats.org/officeDocument/2006/relationships/slideLayout" Target="../slideLayouts/slideLayout17.xml"/><Relationship Id="rId1" Type="http://schemas.openxmlformats.org/officeDocument/2006/relationships/themeOverride" Target="../theme/themeOverride1.xml"/><Relationship Id="rId6" Type="http://schemas.openxmlformats.org/officeDocument/2006/relationships/image" Target="../media/image11.png"/><Relationship Id="rId5" Type="http://schemas.openxmlformats.org/officeDocument/2006/relationships/image" Target="../media/image16.jpg"/><Relationship Id="rId4" Type="http://schemas.openxmlformats.org/officeDocument/2006/relationships/image" Target="../media/image1.jpeg"/></Relationships>
</file>

<file path=ppt/slides/_rels/slide11.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notesSlide" Target="../notesSlides/notesSlide11.xml"/><Relationship Id="rId1" Type="http://schemas.openxmlformats.org/officeDocument/2006/relationships/slideLayout" Target="../slideLayouts/slideLayout18.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8.jpeg"/></Relationships>
</file>

<file path=ppt/slides/_rels/slide12.xml.rels><?xml version="1.0" encoding="UTF-8" standalone="yes"?>
<Relationships xmlns="http://schemas.openxmlformats.org/package/2006/relationships"><Relationship Id="rId3" Type="http://schemas.openxmlformats.org/officeDocument/2006/relationships/image" Target="../media/image19.jpg"/><Relationship Id="rId2" Type="http://schemas.openxmlformats.org/officeDocument/2006/relationships/notesSlide" Target="../notesSlides/notesSlide12.xml"/><Relationship Id="rId1" Type="http://schemas.openxmlformats.org/officeDocument/2006/relationships/slideLayout" Target="../slideLayouts/slideLayout19.xml"/><Relationship Id="rId5" Type="http://schemas.openxmlformats.org/officeDocument/2006/relationships/image" Target="../media/image12.png"/><Relationship Id="rId4" Type="http://schemas.openxmlformats.org/officeDocument/2006/relationships/image" Target="../media/image11.png"/></Relationships>
</file>

<file path=ppt/slides/_rels/slide1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3.xml"/><Relationship Id="rId1" Type="http://schemas.openxmlformats.org/officeDocument/2006/relationships/slideLayout" Target="../slideLayouts/slideLayout7.xml"/><Relationship Id="rId5" Type="http://schemas.openxmlformats.org/officeDocument/2006/relationships/image" Target="../media/image9.png"/><Relationship Id="rId4" Type="http://schemas.openxmlformats.org/officeDocument/2006/relationships/image" Target="../media/image4.png"/></Relationships>
</file>

<file path=ppt/slides/_rels/slide14.xml.rels><?xml version="1.0" encoding="UTF-8" standalone="yes"?>
<Relationships xmlns="http://schemas.openxmlformats.org/package/2006/relationships"><Relationship Id="rId3" Type="http://schemas.openxmlformats.org/officeDocument/2006/relationships/image" Target="../media/image20.jpg"/><Relationship Id="rId2" Type="http://schemas.openxmlformats.org/officeDocument/2006/relationships/notesSlide" Target="../notesSlides/notesSlide14.xml"/><Relationship Id="rId1" Type="http://schemas.openxmlformats.org/officeDocument/2006/relationships/slideLayout" Target="../slideLayouts/slideLayout16.xml"/><Relationship Id="rId5" Type="http://schemas.openxmlformats.org/officeDocument/2006/relationships/image" Target="../media/image12.png"/><Relationship Id="rId4" Type="http://schemas.openxmlformats.org/officeDocument/2006/relationships/image" Target="../media/image11.png"/></Relationships>
</file>

<file path=ppt/slides/_rels/slide15.xml.rels><?xml version="1.0" encoding="UTF-8" standalone="yes"?>
<Relationships xmlns="http://schemas.openxmlformats.org/package/2006/relationships"><Relationship Id="rId3" Type="http://schemas.openxmlformats.org/officeDocument/2006/relationships/image" Target="../media/image21.jpg"/><Relationship Id="rId2" Type="http://schemas.openxmlformats.org/officeDocument/2006/relationships/notesSlide" Target="../notesSlides/notesSlide15.xml"/><Relationship Id="rId1" Type="http://schemas.openxmlformats.org/officeDocument/2006/relationships/slideLayout" Target="../slideLayouts/slideLayout17.xml"/><Relationship Id="rId5" Type="http://schemas.openxmlformats.org/officeDocument/2006/relationships/image" Target="../media/image12.png"/><Relationship Id="rId4" Type="http://schemas.openxmlformats.org/officeDocument/2006/relationships/image" Target="../media/image11.png"/></Relationships>
</file>

<file path=ppt/slides/_rels/slide16.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16.xml"/><Relationship Id="rId1" Type="http://schemas.openxmlformats.org/officeDocument/2006/relationships/slideLayout" Target="../slideLayouts/slideLayout18.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23.png"/></Relationships>
</file>

<file path=ppt/slides/_rels/slide17.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17.xml"/><Relationship Id="rId1" Type="http://schemas.openxmlformats.org/officeDocument/2006/relationships/slideLayout" Target="../slideLayouts/slideLayout19.xml"/><Relationship Id="rId5" Type="http://schemas.openxmlformats.org/officeDocument/2006/relationships/image" Target="../media/image12.png"/><Relationship Id="rId4" Type="http://schemas.openxmlformats.org/officeDocument/2006/relationships/image" Target="../media/image11.png"/></Relationships>
</file>

<file path=ppt/slides/_rels/slide1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8.xml"/><Relationship Id="rId1" Type="http://schemas.openxmlformats.org/officeDocument/2006/relationships/slideLayout" Target="../slideLayouts/slideLayout7.xml"/><Relationship Id="rId5" Type="http://schemas.openxmlformats.org/officeDocument/2006/relationships/image" Target="../media/image9.png"/><Relationship Id="rId4" Type="http://schemas.openxmlformats.org/officeDocument/2006/relationships/image" Target="../media/image4.png"/></Relationships>
</file>

<file path=ppt/slides/_rels/slide19.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9.xml"/><Relationship Id="rId1" Type="http://schemas.openxmlformats.org/officeDocument/2006/relationships/slideLayout" Target="../slideLayouts/slideLayout12.xml"/><Relationship Id="rId5" Type="http://schemas.openxmlformats.org/officeDocument/2006/relationships/image" Target="../media/image12.png"/><Relationship Id="rId4" Type="http://schemas.openxmlformats.org/officeDocument/2006/relationships/image" Target="../media/image11.png"/></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7.xml"/><Relationship Id="rId4" Type="http://schemas.openxmlformats.org/officeDocument/2006/relationships/image" Target="../media/image7.png"/></Relationships>
</file>

<file path=ppt/slides/_rels/slide20.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20.xml"/><Relationship Id="rId1" Type="http://schemas.openxmlformats.org/officeDocument/2006/relationships/slideLayout" Target="../slideLayouts/slideLayout13.xml"/><Relationship Id="rId5" Type="http://schemas.openxmlformats.org/officeDocument/2006/relationships/image" Target="../media/image12.png"/><Relationship Id="rId4" Type="http://schemas.openxmlformats.org/officeDocument/2006/relationships/image" Target="../media/image11.png"/></Relationships>
</file>

<file path=ppt/slides/_rels/slide21.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21.xml"/><Relationship Id="rId1" Type="http://schemas.openxmlformats.org/officeDocument/2006/relationships/slideLayout" Target="../slideLayouts/slideLayout14.xml"/><Relationship Id="rId5" Type="http://schemas.openxmlformats.org/officeDocument/2006/relationships/image" Target="../media/image12.png"/><Relationship Id="rId4" Type="http://schemas.openxmlformats.org/officeDocument/2006/relationships/image" Target="../media/image11.png"/></Relationships>
</file>

<file path=ppt/slides/_rels/slide22.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notesSlide" Target="../notesSlides/notesSlide22.xml"/><Relationship Id="rId1" Type="http://schemas.openxmlformats.org/officeDocument/2006/relationships/slideLayout" Target="../slideLayouts/slideLayout15.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29.png"/></Relationships>
</file>

<file path=ppt/slides/_rels/slide23.xml.rels><?xml version="1.0" encoding="UTF-8" standalone="yes"?>
<Relationships xmlns="http://schemas.openxmlformats.org/package/2006/relationships"><Relationship Id="rId8" Type="http://schemas.openxmlformats.org/officeDocument/2006/relationships/tags" Target="../tags/tag17.xml"/><Relationship Id="rId13" Type="http://schemas.openxmlformats.org/officeDocument/2006/relationships/image" Target="../media/image4.png"/><Relationship Id="rId3" Type="http://schemas.openxmlformats.org/officeDocument/2006/relationships/tags" Target="../tags/tag12.xml"/><Relationship Id="rId7" Type="http://schemas.openxmlformats.org/officeDocument/2006/relationships/tags" Target="../tags/tag16.xml"/><Relationship Id="rId12" Type="http://schemas.openxmlformats.org/officeDocument/2006/relationships/image" Target="../media/image2.png"/><Relationship Id="rId2" Type="http://schemas.openxmlformats.org/officeDocument/2006/relationships/tags" Target="../tags/tag11.xml"/><Relationship Id="rId1" Type="http://schemas.openxmlformats.org/officeDocument/2006/relationships/tags" Target="../tags/tag10.xml"/><Relationship Id="rId6" Type="http://schemas.openxmlformats.org/officeDocument/2006/relationships/tags" Target="../tags/tag15.xml"/><Relationship Id="rId11" Type="http://schemas.openxmlformats.org/officeDocument/2006/relationships/image" Target="../media/image3.png"/><Relationship Id="rId5" Type="http://schemas.openxmlformats.org/officeDocument/2006/relationships/tags" Target="../tags/tag14.xml"/><Relationship Id="rId15" Type="http://schemas.openxmlformats.org/officeDocument/2006/relationships/image" Target="../media/image6.png"/><Relationship Id="rId10" Type="http://schemas.openxmlformats.org/officeDocument/2006/relationships/notesSlide" Target="../notesSlides/notesSlide23.xml"/><Relationship Id="rId4" Type="http://schemas.openxmlformats.org/officeDocument/2006/relationships/tags" Target="../tags/tag13.xml"/><Relationship Id="rId9" Type="http://schemas.openxmlformats.org/officeDocument/2006/relationships/slideLayout" Target="../slideLayouts/slideLayout7.xml"/><Relationship Id="rId14" Type="http://schemas.openxmlformats.org/officeDocument/2006/relationships/image" Target="../media/image5.png"/></Relationships>
</file>

<file path=ppt/slides/_rels/slide24.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30.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32.png"/><Relationship Id="rId1" Type="http://schemas.openxmlformats.org/officeDocument/2006/relationships/slideLayout" Target="../slideLayouts/slideLayout21.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31.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7.xml"/><Relationship Id="rId5" Type="http://schemas.openxmlformats.org/officeDocument/2006/relationships/image" Target="../media/image9.png"/><Relationship Id="rId4" Type="http://schemas.openxmlformats.org/officeDocument/2006/relationships/image" Target="../media/image8.png"/></Relationships>
</file>

<file path=ppt/slides/_rels/slide4.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4.xml"/><Relationship Id="rId1" Type="http://schemas.openxmlformats.org/officeDocument/2006/relationships/slideLayout" Target="../slideLayouts/slideLayout12.xml"/><Relationship Id="rId5" Type="http://schemas.openxmlformats.org/officeDocument/2006/relationships/image" Target="../media/image12.png"/><Relationship Id="rId4" Type="http://schemas.openxmlformats.org/officeDocument/2006/relationships/image" Target="../media/image11.png"/></Relationships>
</file>

<file path=ppt/slides/_rels/slide5.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5.xml"/><Relationship Id="rId1" Type="http://schemas.openxmlformats.org/officeDocument/2006/relationships/slideLayout" Target="../slideLayouts/slideLayout13.xml"/><Relationship Id="rId5" Type="http://schemas.openxmlformats.org/officeDocument/2006/relationships/image" Target="../media/image12.png"/><Relationship Id="rId4" Type="http://schemas.openxmlformats.org/officeDocument/2006/relationships/image" Target="../media/image11.png"/></Relationships>
</file>

<file path=ppt/slides/_rels/slide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6.xml"/><Relationship Id="rId1" Type="http://schemas.openxmlformats.org/officeDocument/2006/relationships/slideLayout" Target="../slideLayouts/slideLayout14.xml"/><Relationship Id="rId5" Type="http://schemas.openxmlformats.org/officeDocument/2006/relationships/image" Target="../media/image12.png"/><Relationship Id="rId4" Type="http://schemas.openxmlformats.org/officeDocument/2006/relationships/image" Target="../media/image11.png"/></Relationships>
</file>

<file path=ppt/slides/_rels/slide7.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notesSlide" Target="../notesSlides/notesSlide7.xml"/><Relationship Id="rId1" Type="http://schemas.openxmlformats.org/officeDocument/2006/relationships/slideLayout" Target="../slideLayouts/slideLayout15.xml"/><Relationship Id="rId5" Type="http://schemas.openxmlformats.org/officeDocument/2006/relationships/image" Target="../media/image12.png"/><Relationship Id="rId4" Type="http://schemas.openxmlformats.org/officeDocument/2006/relationships/image" Target="../media/image11.png"/></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8.xml"/><Relationship Id="rId1" Type="http://schemas.openxmlformats.org/officeDocument/2006/relationships/slideLayout" Target="../slideLayouts/slideLayout7.xml"/><Relationship Id="rId5" Type="http://schemas.openxmlformats.org/officeDocument/2006/relationships/image" Target="../media/image9.png"/><Relationship Id="rId4" Type="http://schemas.openxmlformats.org/officeDocument/2006/relationships/image" Target="../media/image4.png"/></Relationships>
</file>

<file path=ppt/slides/_rels/slide9.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notesSlide" Target="../notesSlides/notesSlide9.xml"/><Relationship Id="rId1" Type="http://schemas.openxmlformats.org/officeDocument/2006/relationships/slideLayout" Target="../slideLayouts/slideLayout16.xml"/><Relationship Id="rId5" Type="http://schemas.openxmlformats.org/officeDocument/2006/relationships/image" Target="../media/image12.png"/><Relationship Id="rId4" Type="http://schemas.openxmlformats.org/officeDocument/2006/relationships/image" Target="../media/image1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PA_库_文本框 13"/>
          <p:cNvSpPr txBox="1"/>
          <p:nvPr>
            <p:custDataLst>
              <p:tags r:id="rId1"/>
            </p:custDataLst>
          </p:nvPr>
        </p:nvSpPr>
        <p:spPr>
          <a:xfrm>
            <a:off x="8266942" y="1444449"/>
            <a:ext cx="1477328" cy="2393874"/>
          </a:xfrm>
          <a:prstGeom prst="rect">
            <a:avLst/>
          </a:prstGeom>
          <a:noFill/>
        </p:spPr>
        <p:txBody>
          <a:bodyPr vert="eaVert" wrap="square" rtlCol="0">
            <a:spAutoFit/>
          </a:bodyPr>
          <a:lstStyle/>
          <a:p>
            <a:r>
              <a:rPr lang="zh-CN" altLang="en-US" sz="1400" dirty="0">
                <a:solidFill>
                  <a:srgbClr val="8F7762"/>
                </a:solidFill>
                <a:latin typeface="方正静蕾简体" panose="02000000000000000000" pitchFamily="2" charset="-122"/>
                <a:ea typeface="方正静蕾简体" panose="02000000000000000000" pitchFamily="2" charset="-122"/>
              </a:rPr>
              <a:t>春花秋月何时了？往事知多少。小楼昨夜又东风，故国不堪回首月明中。</a:t>
            </a:r>
            <a:r>
              <a:rPr lang="zh-CN" altLang="en-US" sz="1400" dirty="0" smtClean="0">
                <a:solidFill>
                  <a:srgbClr val="8F7762"/>
                </a:solidFill>
                <a:latin typeface="方正静蕾简体" panose="02000000000000000000" pitchFamily="2" charset="-122"/>
                <a:ea typeface="方正静蕾简体" panose="02000000000000000000" pitchFamily="2" charset="-122"/>
              </a:rPr>
              <a:t/>
            </a:r>
            <a:br>
              <a:rPr lang="zh-CN" altLang="en-US" sz="1400" dirty="0" smtClean="0">
                <a:solidFill>
                  <a:srgbClr val="8F7762"/>
                </a:solidFill>
                <a:latin typeface="方正静蕾简体" panose="02000000000000000000" pitchFamily="2" charset="-122"/>
                <a:ea typeface="方正静蕾简体" panose="02000000000000000000" pitchFamily="2" charset="-122"/>
              </a:rPr>
            </a:br>
            <a:r>
              <a:rPr lang="zh-CN" altLang="en-US" sz="1400" dirty="0">
                <a:solidFill>
                  <a:srgbClr val="8F7762"/>
                </a:solidFill>
                <a:latin typeface="方正静蕾简体" panose="02000000000000000000" pitchFamily="2" charset="-122"/>
                <a:ea typeface="方正静蕾简体" panose="02000000000000000000" pitchFamily="2" charset="-122"/>
              </a:rPr>
              <a:t>雕栏玉砌应犹在，只是朱颜改。问君能有几多愁？恰似一江春水向东流。</a:t>
            </a:r>
          </a:p>
        </p:txBody>
      </p:sp>
      <p:pic>
        <p:nvPicPr>
          <p:cNvPr id="6" name="PA_库_图片 5"/>
          <p:cNvPicPr>
            <a:picLocks noChangeAspect="1"/>
          </p:cNvPicPr>
          <p:nvPr>
            <p:custDataLst>
              <p:tags r:id="rId2"/>
            </p:custDataLst>
          </p:nvPr>
        </p:nvPicPr>
        <p:blipFill>
          <a:blip r:embed="rId11">
            <a:extLst>
              <a:ext uri="{28A0092B-C50C-407E-A947-70E740481C1C}">
                <a14:useLocalDpi xmlns:a14="http://schemas.microsoft.com/office/drawing/2010/main"/>
              </a:ext>
            </a:extLst>
          </a:blip>
          <a:stretch>
            <a:fillRect/>
          </a:stretch>
        </p:blipFill>
        <p:spPr>
          <a:xfrm>
            <a:off x="2744879" y="1672147"/>
            <a:ext cx="9445442" cy="5185853"/>
          </a:xfrm>
          <a:prstGeom prst="rect">
            <a:avLst/>
          </a:prstGeom>
        </p:spPr>
      </p:pic>
      <p:sp>
        <p:nvSpPr>
          <p:cNvPr id="9" name="PA_库_椭圆 8"/>
          <p:cNvSpPr/>
          <p:nvPr>
            <p:custDataLst>
              <p:tags r:id="rId3"/>
            </p:custDataLst>
          </p:nvPr>
        </p:nvSpPr>
        <p:spPr>
          <a:xfrm>
            <a:off x="3962400" y="1295400"/>
            <a:ext cx="4267200" cy="4267200"/>
          </a:xfrm>
          <a:prstGeom prst="ellipse">
            <a:avLst/>
          </a:prstGeom>
          <a:solidFill>
            <a:srgbClr val="A7BCB0"/>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腾祥铁山楷书繁" panose="01010104010101010101" pitchFamily="2" charset="-122"/>
              <a:ea typeface="腾祥铁山楷书繁" panose="01010104010101010101" pitchFamily="2" charset="-122"/>
            </a:endParaRPr>
          </a:p>
        </p:txBody>
      </p:sp>
      <p:pic>
        <p:nvPicPr>
          <p:cNvPr id="13" name="PA_库_图片 12"/>
          <p:cNvPicPr>
            <a:picLocks noChangeAspect="1"/>
          </p:cNvPicPr>
          <p:nvPr>
            <p:custDataLst>
              <p:tags r:id="rId4"/>
            </p:custDataLst>
          </p:nvPr>
        </p:nvPicPr>
        <p:blipFill rotWithShape="1">
          <a:blip r:embed="rId12" cstate="screen">
            <a:extLst>
              <a:ext uri="{28A0092B-C50C-407E-A947-70E740481C1C}">
                <a14:useLocalDpi xmlns:a14="http://schemas.microsoft.com/office/drawing/2010/main"/>
              </a:ext>
            </a:extLst>
          </a:blip>
          <a:srcRect r="-34"/>
          <a:stretch/>
        </p:blipFill>
        <p:spPr>
          <a:xfrm rot="10800000" flipV="1">
            <a:off x="6109793" y="1330591"/>
            <a:ext cx="1792298" cy="1450709"/>
          </a:xfrm>
          <a:prstGeom prst="rect">
            <a:avLst/>
          </a:prstGeom>
        </p:spPr>
      </p:pic>
      <p:pic>
        <p:nvPicPr>
          <p:cNvPr id="4" name="PA_库_图片 3"/>
          <p:cNvPicPr>
            <a:picLocks noChangeAspect="1"/>
          </p:cNvPicPr>
          <p:nvPr>
            <p:custDataLst>
              <p:tags r:id="rId5"/>
            </p:custDataLst>
          </p:nvPr>
        </p:nvPicPr>
        <p:blipFill>
          <a:blip r:embed="rId13">
            <a:extLst>
              <a:ext uri="{28A0092B-C50C-407E-A947-70E740481C1C}">
                <a14:useLocalDpi xmlns:a14="http://schemas.microsoft.com/office/drawing/2010/main"/>
              </a:ext>
            </a:extLst>
          </a:blip>
          <a:stretch>
            <a:fillRect/>
          </a:stretch>
        </p:blipFill>
        <p:spPr>
          <a:xfrm>
            <a:off x="1345" y="0"/>
            <a:ext cx="5350359" cy="4229100"/>
          </a:xfrm>
          <a:prstGeom prst="rect">
            <a:avLst/>
          </a:prstGeom>
        </p:spPr>
      </p:pic>
      <p:pic>
        <p:nvPicPr>
          <p:cNvPr id="5" name="PA_库_图片 4"/>
          <p:cNvPicPr>
            <a:picLocks noChangeAspect="1"/>
          </p:cNvPicPr>
          <p:nvPr>
            <p:custDataLst>
              <p:tags r:id="rId6"/>
            </p:custDataLst>
          </p:nvPr>
        </p:nvPicPr>
        <p:blipFill>
          <a:blip r:embed="rId14">
            <a:extLst>
              <a:ext uri="{28A0092B-C50C-407E-A947-70E740481C1C}">
                <a14:useLocalDpi xmlns:a14="http://schemas.microsoft.com/office/drawing/2010/main"/>
              </a:ext>
            </a:extLst>
          </a:blip>
          <a:stretch>
            <a:fillRect/>
          </a:stretch>
        </p:blipFill>
        <p:spPr>
          <a:xfrm>
            <a:off x="9166560" y="0"/>
            <a:ext cx="3024739" cy="6153150"/>
          </a:xfrm>
          <a:prstGeom prst="rect">
            <a:avLst/>
          </a:prstGeom>
        </p:spPr>
      </p:pic>
      <p:sp>
        <p:nvSpPr>
          <p:cNvPr id="10" name="PA_库_文本框 9"/>
          <p:cNvSpPr txBox="1"/>
          <p:nvPr>
            <p:custDataLst>
              <p:tags r:id="rId7"/>
            </p:custDataLst>
          </p:nvPr>
        </p:nvSpPr>
        <p:spPr>
          <a:xfrm>
            <a:off x="4163419" y="386923"/>
            <a:ext cx="3865161" cy="4508927"/>
          </a:xfrm>
          <a:prstGeom prst="rect">
            <a:avLst/>
          </a:prstGeom>
          <a:noFill/>
        </p:spPr>
        <p:txBody>
          <a:bodyPr wrap="none" rtlCol="0">
            <a:spAutoFit/>
          </a:bodyPr>
          <a:lstStyle/>
          <a:p>
            <a:pPr algn="ctr"/>
            <a:r>
              <a:rPr lang="zh-CN" altLang="en-US" sz="28700" dirty="0" smtClean="0">
                <a:latin typeface="腾祥铁山楷书繁" panose="01010104010101010101" pitchFamily="2" charset="-122"/>
                <a:ea typeface="腾祥铁山楷书繁" panose="01010104010101010101" pitchFamily="2" charset="-122"/>
              </a:rPr>
              <a:t>春</a:t>
            </a:r>
            <a:endParaRPr lang="zh-CN" altLang="en-US" sz="28700" dirty="0">
              <a:latin typeface="腾祥铁山楷书繁" panose="01010104010101010101" pitchFamily="2" charset="-122"/>
              <a:ea typeface="腾祥铁山楷书繁" panose="01010104010101010101" pitchFamily="2" charset="-122"/>
            </a:endParaRPr>
          </a:p>
        </p:txBody>
      </p:sp>
      <p:sp>
        <p:nvSpPr>
          <p:cNvPr id="11" name="PA_库_文本框 10"/>
          <p:cNvSpPr txBox="1"/>
          <p:nvPr>
            <p:custDataLst>
              <p:tags r:id="rId8"/>
            </p:custDataLst>
          </p:nvPr>
        </p:nvSpPr>
        <p:spPr>
          <a:xfrm>
            <a:off x="5657092" y="3429000"/>
            <a:ext cx="1954381" cy="2215991"/>
          </a:xfrm>
          <a:prstGeom prst="rect">
            <a:avLst/>
          </a:prstGeom>
          <a:noFill/>
        </p:spPr>
        <p:txBody>
          <a:bodyPr wrap="none" rtlCol="0">
            <a:spAutoFit/>
          </a:bodyPr>
          <a:lstStyle/>
          <a:p>
            <a:pPr algn="ctr"/>
            <a:r>
              <a:rPr lang="zh-CN" altLang="en-US" sz="13800" dirty="0" smtClean="0">
                <a:latin typeface="腾祥铁山楷书繁" panose="01010104010101010101" pitchFamily="2" charset="-122"/>
                <a:ea typeface="腾祥铁山楷书繁" panose="01010104010101010101" pitchFamily="2" charset="-122"/>
              </a:rPr>
              <a:t>天</a:t>
            </a:r>
            <a:endParaRPr lang="zh-CN" altLang="en-US" sz="13800" dirty="0">
              <a:latin typeface="腾祥铁山楷书繁" panose="01010104010101010101" pitchFamily="2" charset="-122"/>
              <a:ea typeface="腾祥铁山楷书繁" panose="01010104010101010101" pitchFamily="2" charset="-122"/>
            </a:endParaRPr>
          </a:p>
        </p:txBody>
      </p:sp>
      <p:pic>
        <p:nvPicPr>
          <p:cNvPr id="2" name="图片 1"/>
          <p:cNvPicPr>
            <a:picLocks noChangeAspect="1"/>
          </p:cNvPicPr>
          <p:nvPr/>
        </p:nvPicPr>
        <p:blipFill>
          <a:blip r:embed="rId15">
            <a:extLst>
              <a:ext uri="{28A0092B-C50C-407E-A947-70E740481C1C}">
                <a14:useLocalDpi xmlns:a14="http://schemas.microsoft.com/office/drawing/2010/main"/>
              </a:ext>
            </a:extLst>
          </a:blip>
          <a:stretch>
            <a:fillRect/>
          </a:stretch>
        </p:blipFill>
        <p:spPr>
          <a:xfrm>
            <a:off x="0" y="3218373"/>
            <a:ext cx="7413379" cy="3639627"/>
          </a:xfrm>
          <a:prstGeom prst="rect">
            <a:avLst/>
          </a:prstGeom>
        </p:spPr>
      </p:pic>
    </p:spTree>
    <p:extLst>
      <p:ext uri="{BB962C8B-B14F-4D97-AF65-F5344CB8AC3E}">
        <p14:creationId xmlns:p14="http://schemas.microsoft.com/office/powerpoint/2010/main" val="566041356"/>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150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par>
                                <p:cTn id="8" presetID="10" presetClass="entr" presetSubtype="0" fill="hold" grpId="0" nodeType="withEffect" nodePh="1">
                                  <p:stCondLst>
                                    <p:cond delay="1500"/>
                                  </p:stCondLst>
                                  <p:endCondLst>
                                    <p:cond evt="begin" delay="0">
                                      <p:tn val="8"/>
                                    </p:cond>
                                  </p:endCondLst>
                                  <p:childTnLst>
                                    <p:set>
                                      <p:cBhvr>
                                        <p:cTn id="9" dur="1" fill="hold">
                                          <p:stCondLst>
                                            <p:cond delay="0"/>
                                          </p:stCondLst>
                                        </p:cTn>
                                        <p:tgtEl>
                                          <p:spTgt spid="9">
                                            <p:txEl>
                                              <p:charRg st="4294967295" end="4294967295"/>
                                            </p:txEl>
                                          </p:spTgt>
                                        </p:tgtEl>
                                        <p:attrNameLst>
                                          <p:attrName>style.visibility</p:attrName>
                                        </p:attrNameLst>
                                      </p:cBhvr>
                                      <p:to>
                                        <p:strVal val="visible"/>
                                      </p:to>
                                    </p:set>
                                    <p:animEffect transition="in" filter="fade">
                                      <p:cBhvr>
                                        <p:cTn id="10" dur="500"/>
                                        <p:tgtEl>
                                          <p:spTgt spid="9">
                                            <p:txEl>
                                              <p:charRg st="4294967295" end="4294967295"/>
                                            </p:txEl>
                                          </p:spTgt>
                                        </p:tgtEl>
                                      </p:cBhvr>
                                    </p:animEffect>
                                  </p:childTnLst>
                                </p:cTn>
                              </p:par>
                              <p:par>
                                <p:cTn id="11" presetID="10" presetClass="entr" presetSubtype="0" fill="hold" nodeType="withEffect">
                                  <p:stCondLst>
                                    <p:cond delay="1500"/>
                                  </p:stCondLst>
                                  <p:childTnLst>
                                    <p:set>
                                      <p:cBhvr>
                                        <p:cTn id="12" dur="1" fill="hold">
                                          <p:stCondLst>
                                            <p:cond delay="0"/>
                                          </p:stCondLst>
                                        </p:cTn>
                                        <p:tgtEl>
                                          <p:spTgt spid="13"/>
                                        </p:tgtEl>
                                        <p:attrNameLst>
                                          <p:attrName>style.visibility</p:attrName>
                                        </p:attrNameLst>
                                      </p:cBhvr>
                                      <p:to>
                                        <p:strVal val="visible"/>
                                      </p:to>
                                    </p:set>
                                    <p:animEffect transition="in" filter="fade">
                                      <p:cBhvr>
                                        <p:cTn id="13" dur="500"/>
                                        <p:tgtEl>
                                          <p:spTgt spid="13"/>
                                        </p:tgtEl>
                                      </p:cBhvr>
                                    </p:animEffect>
                                  </p:childTnLst>
                                </p:cTn>
                              </p:par>
                              <p:par>
                                <p:cTn id="14" presetID="10" presetClass="entr" presetSubtype="0" fill="hold" nodeType="withEffect">
                                  <p:stCondLst>
                                    <p:cond delay="1500"/>
                                  </p:stCondLst>
                                  <p:childTnLst>
                                    <p:set>
                                      <p:cBhvr>
                                        <p:cTn id="15" dur="1" fill="hold">
                                          <p:stCondLst>
                                            <p:cond delay="0"/>
                                          </p:stCondLst>
                                        </p:cTn>
                                        <p:tgtEl>
                                          <p:spTgt spid="4"/>
                                        </p:tgtEl>
                                        <p:attrNameLst>
                                          <p:attrName>style.visibility</p:attrName>
                                        </p:attrNameLst>
                                      </p:cBhvr>
                                      <p:to>
                                        <p:strVal val="visible"/>
                                      </p:to>
                                    </p:set>
                                    <p:animEffect transition="in" filter="fade">
                                      <p:cBhvr>
                                        <p:cTn id="16" dur="500"/>
                                        <p:tgtEl>
                                          <p:spTgt spid="4"/>
                                        </p:tgtEl>
                                      </p:cBhvr>
                                    </p:animEffect>
                                  </p:childTnLst>
                                </p:cTn>
                              </p:par>
                              <p:par>
                                <p:cTn id="17" presetID="10" presetClass="entr" presetSubtype="0" fill="hold" nodeType="withEffect">
                                  <p:stCondLst>
                                    <p:cond delay="1500"/>
                                  </p:stCondLst>
                                  <p:childTnLst>
                                    <p:set>
                                      <p:cBhvr>
                                        <p:cTn id="18" dur="1" fill="hold">
                                          <p:stCondLst>
                                            <p:cond delay="0"/>
                                          </p:stCondLst>
                                        </p:cTn>
                                        <p:tgtEl>
                                          <p:spTgt spid="5"/>
                                        </p:tgtEl>
                                        <p:attrNameLst>
                                          <p:attrName>style.visibility</p:attrName>
                                        </p:attrNameLst>
                                      </p:cBhvr>
                                      <p:to>
                                        <p:strVal val="visible"/>
                                      </p:to>
                                    </p:set>
                                    <p:animEffect transition="in" filter="fade">
                                      <p:cBhvr>
                                        <p:cTn id="19" dur="500"/>
                                        <p:tgtEl>
                                          <p:spTgt spid="5"/>
                                        </p:tgtEl>
                                      </p:cBhvr>
                                    </p:animEffect>
                                  </p:childTnLst>
                                </p:cTn>
                              </p:par>
                              <p:par>
                                <p:cTn id="20" presetID="10" presetClass="entr" presetSubtype="0" fill="hold" grpId="0" nodeType="withEffect">
                                  <p:stCondLst>
                                    <p:cond delay="1500"/>
                                  </p:stCondLst>
                                  <p:childTnLst>
                                    <p:set>
                                      <p:cBhvr>
                                        <p:cTn id="21" dur="1" fill="hold">
                                          <p:stCondLst>
                                            <p:cond delay="0"/>
                                          </p:stCondLst>
                                        </p:cTn>
                                        <p:tgtEl>
                                          <p:spTgt spid="10"/>
                                        </p:tgtEl>
                                        <p:attrNameLst>
                                          <p:attrName>style.visibility</p:attrName>
                                        </p:attrNameLst>
                                      </p:cBhvr>
                                      <p:to>
                                        <p:strVal val="visible"/>
                                      </p:to>
                                    </p:set>
                                    <p:animEffect transition="in" filter="fade">
                                      <p:cBhvr>
                                        <p:cTn id="22" dur="500"/>
                                        <p:tgtEl>
                                          <p:spTgt spid="10"/>
                                        </p:tgtEl>
                                      </p:cBhvr>
                                    </p:animEffect>
                                  </p:childTnLst>
                                </p:cTn>
                              </p:par>
                              <p:par>
                                <p:cTn id="23" presetID="10" presetClass="entr" presetSubtype="0" fill="hold" grpId="0" nodeType="withEffect">
                                  <p:stCondLst>
                                    <p:cond delay="1500"/>
                                  </p:stCondLst>
                                  <p:childTnLst>
                                    <p:set>
                                      <p:cBhvr>
                                        <p:cTn id="24" dur="1" fill="hold">
                                          <p:stCondLst>
                                            <p:cond delay="0"/>
                                          </p:stCondLst>
                                        </p:cTn>
                                        <p:tgtEl>
                                          <p:spTgt spid="11"/>
                                        </p:tgtEl>
                                        <p:attrNameLst>
                                          <p:attrName>style.visibility</p:attrName>
                                        </p:attrNameLst>
                                      </p:cBhvr>
                                      <p:to>
                                        <p:strVal val="visible"/>
                                      </p:to>
                                    </p:set>
                                    <p:animEffect transition="in" filter="fade">
                                      <p:cBhvr>
                                        <p:cTn id="25" dur="500"/>
                                        <p:tgtEl>
                                          <p:spTgt spid="11"/>
                                        </p:tgtEl>
                                      </p:cBhvr>
                                    </p:animEffect>
                                  </p:childTnLst>
                                </p:cTn>
                              </p:par>
                              <p:par>
                                <p:cTn id="26" presetID="53" presetClass="entr" presetSubtype="16" fill="hold" nodeType="withEffect">
                                  <p:stCondLst>
                                    <p:cond delay="1500"/>
                                  </p:stCondLst>
                                  <p:childTnLst>
                                    <p:set>
                                      <p:cBhvr>
                                        <p:cTn id="27" dur="1" fill="hold">
                                          <p:stCondLst>
                                            <p:cond delay="0"/>
                                          </p:stCondLst>
                                        </p:cTn>
                                        <p:tgtEl>
                                          <p:spTgt spid="6"/>
                                        </p:tgtEl>
                                        <p:attrNameLst>
                                          <p:attrName>style.visibility</p:attrName>
                                        </p:attrNameLst>
                                      </p:cBhvr>
                                      <p:to>
                                        <p:strVal val="visible"/>
                                      </p:to>
                                    </p:set>
                                    <p:anim calcmode="lin" valueType="num">
                                      <p:cBhvr>
                                        <p:cTn id="28" dur="500" fill="hold"/>
                                        <p:tgtEl>
                                          <p:spTgt spid="6"/>
                                        </p:tgtEl>
                                        <p:attrNameLst>
                                          <p:attrName>ppt_w</p:attrName>
                                        </p:attrNameLst>
                                      </p:cBhvr>
                                      <p:tavLst>
                                        <p:tav tm="0">
                                          <p:val>
                                            <p:fltVal val="0"/>
                                          </p:val>
                                        </p:tav>
                                        <p:tav tm="100000">
                                          <p:val>
                                            <p:strVal val="#ppt_w"/>
                                          </p:val>
                                        </p:tav>
                                      </p:tavLst>
                                    </p:anim>
                                    <p:anim calcmode="lin" valueType="num">
                                      <p:cBhvr>
                                        <p:cTn id="29" dur="500" fill="hold"/>
                                        <p:tgtEl>
                                          <p:spTgt spid="6"/>
                                        </p:tgtEl>
                                        <p:attrNameLst>
                                          <p:attrName>ppt_h</p:attrName>
                                        </p:attrNameLst>
                                      </p:cBhvr>
                                      <p:tavLst>
                                        <p:tav tm="0">
                                          <p:val>
                                            <p:fltVal val="0"/>
                                          </p:val>
                                        </p:tav>
                                        <p:tav tm="100000">
                                          <p:val>
                                            <p:strVal val="#ppt_h"/>
                                          </p:val>
                                        </p:tav>
                                      </p:tavLst>
                                    </p:anim>
                                    <p:animEffect transition="in" filter="fade">
                                      <p:cBhvr>
                                        <p:cTn id="30" dur="500"/>
                                        <p:tgtEl>
                                          <p:spTgt spid="6"/>
                                        </p:tgtEl>
                                      </p:cBhvr>
                                    </p:animEffect>
                                  </p:childTnLst>
                                </p:cTn>
                              </p:par>
                              <p:par>
                                <p:cTn id="31" presetID="53" presetClass="entr" presetSubtype="16" fill="hold" grpId="1" nodeType="withEffect" nodePh="1">
                                  <p:stCondLst>
                                    <p:cond delay="1500"/>
                                  </p:stCondLst>
                                  <p:endCondLst>
                                    <p:cond evt="begin" delay="0">
                                      <p:tn val="31"/>
                                    </p:cond>
                                  </p:endCondLst>
                                  <p:childTnLst>
                                    <p:set>
                                      <p:cBhvr>
                                        <p:cTn id="32" dur="1" fill="hold">
                                          <p:stCondLst>
                                            <p:cond delay="0"/>
                                          </p:stCondLst>
                                        </p:cTn>
                                        <p:tgtEl>
                                          <p:spTgt spid="9">
                                            <p:txEl>
                                              <p:charRg st="4294967295" end="4294967295"/>
                                            </p:txEl>
                                          </p:spTgt>
                                        </p:tgtEl>
                                        <p:attrNameLst>
                                          <p:attrName>style.visibility</p:attrName>
                                        </p:attrNameLst>
                                      </p:cBhvr>
                                      <p:to>
                                        <p:strVal val="visible"/>
                                      </p:to>
                                    </p:set>
                                    <p:anim calcmode="lin" valueType="num">
                                      <p:cBhvr>
                                        <p:cTn id="33" dur="500" fill="hold"/>
                                        <p:tgtEl>
                                          <p:spTgt spid="9">
                                            <p:txEl>
                                              <p:charRg st="4294967295" end="4294967295"/>
                                            </p:txEl>
                                          </p:spTgt>
                                        </p:tgtEl>
                                        <p:attrNameLst>
                                          <p:attrName>ppt_w</p:attrName>
                                        </p:attrNameLst>
                                      </p:cBhvr>
                                      <p:tavLst>
                                        <p:tav tm="0">
                                          <p:val>
                                            <p:fltVal val="0"/>
                                          </p:val>
                                        </p:tav>
                                        <p:tav tm="100000">
                                          <p:val>
                                            <p:strVal val="#ppt_w"/>
                                          </p:val>
                                        </p:tav>
                                      </p:tavLst>
                                    </p:anim>
                                    <p:anim calcmode="lin" valueType="num">
                                      <p:cBhvr>
                                        <p:cTn id="34" dur="500" fill="hold"/>
                                        <p:tgtEl>
                                          <p:spTgt spid="9">
                                            <p:txEl>
                                              <p:charRg st="4294967295" end="4294967295"/>
                                            </p:txEl>
                                          </p:spTgt>
                                        </p:tgtEl>
                                        <p:attrNameLst>
                                          <p:attrName>ppt_h</p:attrName>
                                        </p:attrNameLst>
                                      </p:cBhvr>
                                      <p:tavLst>
                                        <p:tav tm="0">
                                          <p:val>
                                            <p:fltVal val="0"/>
                                          </p:val>
                                        </p:tav>
                                        <p:tav tm="100000">
                                          <p:val>
                                            <p:strVal val="#ppt_h"/>
                                          </p:val>
                                        </p:tav>
                                      </p:tavLst>
                                    </p:anim>
                                    <p:animEffect transition="in" filter="fade">
                                      <p:cBhvr>
                                        <p:cTn id="35" dur="500"/>
                                        <p:tgtEl>
                                          <p:spTgt spid="9">
                                            <p:txEl>
                                              <p:charRg st="4294967295" end="4294967295"/>
                                            </p:txEl>
                                          </p:spTgt>
                                        </p:tgtEl>
                                      </p:cBhvr>
                                    </p:animEffect>
                                  </p:childTnLst>
                                </p:cTn>
                              </p:par>
                              <p:par>
                                <p:cTn id="36" presetID="53" presetClass="entr" presetSubtype="16" fill="hold" nodeType="withEffect">
                                  <p:stCondLst>
                                    <p:cond delay="1500"/>
                                  </p:stCondLst>
                                  <p:childTnLst>
                                    <p:set>
                                      <p:cBhvr>
                                        <p:cTn id="37" dur="1" fill="hold">
                                          <p:stCondLst>
                                            <p:cond delay="0"/>
                                          </p:stCondLst>
                                        </p:cTn>
                                        <p:tgtEl>
                                          <p:spTgt spid="13"/>
                                        </p:tgtEl>
                                        <p:attrNameLst>
                                          <p:attrName>style.visibility</p:attrName>
                                        </p:attrNameLst>
                                      </p:cBhvr>
                                      <p:to>
                                        <p:strVal val="visible"/>
                                      </p:to>
                                    </p:set>
                                    <p:anim calcmode="lin" valueType="num">
                                      <p:cBhvr>
                                        <p:cTn id="38" dur="500" fill="hold"/>
                                        <p:tgtEl>
                                          <p:spTgt spid="13"/>
                                        </p:tgtEl>
                                        <p:attrNameLst>
                                          <p:attrName>ppt_w</p:attrName>
                                        </p:attrNameLst>
                                      </p:cBhvr>
                                      <p:tavLst>
                                        <p:tav tm="0">
                                          <p:val>
                                            <p:fltVal val="0"/>
                                          </p:val>
                                        </p:tav>
                                        <p:tav tm="100000">
                                          <p:val>
                                            <p:strVal val="#ppt_w"/>
                                          </p:val>
                                        </p:tav>
                                      </p:tavLst>
                                    </p:anim>
                                    <p:anim calcmode="lin" valueType="num">
                                      <p:cBhvr>
                                        <p:cTn id="39" dur="500" fill="hold"/>
                                        <p:tgtEl>
                                          <p:spTgt spid="13"/>
                                        </p:tgtEl>
                                        <p:attrNameLst>
                                          <p:attrName>ppt_h</p:attrName>
                                        </p:attrNameLst>
                                      </p:cBhvr>
                                      <p:tavLst>
                                        <p:tav tm="0">
                                          <p:val>
                                            <p:fltVal val="0"/>
                                          </p:val>
                                        </p:tav>
                                        <p:tav tm="100000">
                                          <p:val>
                                            <p:strVal val="#ppt_h"/>
                                          </p:val>
                                        </p:tav>
                                      </p:tavLst>
                                    </p:anim>
                                    <p:animEffect transition="in" filter="fade">
                                      <p:cBhvr>
                                        <p:cTn id="40" dur="500"/>
                                        <p:tgtEl>
                                          <p:spTgt spid="13"/>
                                        </p:tgtEl>
                                      </p:cBhvr>
                                    </p:animEffect>
                                  </p:childTnLst>
                                </p:cTn>
                              </p:par>
                              <p:par>
                                <p:cTn id="41" presetID="53" presetClass="entr" presetSubtype="16" fill="hold" nodeType="withEffect">
                                  <p:stCondLst>
                                    <p:cond delay="1500"/>
                                  </p:stCondLst>
                                  <p:childTnLst>
                                    <p:set>
                                      <p:cBhvr>
                                        <p:cTn id="42" dur="1" fill="hold">
                                          <p:stCondLst>
                                            <p:cond delay="0"/>
                                          </p:stCondLst>
                                        </p:cTn>
                                        <p:tgtEl>
                                          <p:spTgt spid="4"/>
                                        </p:tgtEl>
                                        <p:attrNameLst>
                                          <p:attrName>style.visibility</p:attrName>
                                        </p:attrNameLst>
                                      </p:cBhvr>
                                      <p:to>
                                        <p:strVal val="visible"/>
                                      </p:to>
                                    </p:set>
                                    <p:anim calcmode="lin" valueType="num">
                                      <p:cBhvr>
                                        <p:cTn id="43" dur="500" fill="hold"/>
                                        <p:tgtEl>
                                          <p:spTgt spid="4"/>
                                        </p:tgtEl>
                                        <p:attrNameLst>
                                          <p:attrName>ppt_w</p:attrName>
                                        </p:attrNameLst>
                                      </p:cBhvr>
                                      <p:tavLst>
                                        <p:tav tm="0">
                                          <p:val>
                                            <p:fltVal val="0"/>
                                          </p:val>
                                        </p:tav>
                                        <p:tav tm="100000">
                                          <p:val>
                                            <p:strVal val="#ppt_w"/>
                                          </p:val>
                                        </p:tav>
                                      </p:tavLst>
                                    </p:anim>
                                    <p:anim calcmode="lin" valueType="num">
                                      <p:cBhvr>
                                        <p:cTn id="44" dur="500" fill="hold"/>
                                        <p:tgtEl>
                                          <p:spTgt spid="4"/>
                                        </p:tgtEl>
                                        <p:attrNameLst>
                                          <p:attrName>ppt_h</p:attrName>
                                        </p:attrNameLst>
                                      </p:cBhvr>
                                      <p:tavLst>
                                        <p:tav tm="0">
                                          <p:val>
                                            <p:fltVal val="0"/>
                                          </p:val>
                                        </p:tav>
                                        <p:tav tm="100000">
                                          <p:val>
                                            <p:strVal val="#ppt_h"/>
                                          </p:val>
                                        </p:tav>
                                      </p:tavLst>
                                    </p:anim>
                                    <p:animEffect transition="in" filter="fade">
                                      <p:cBhvr>
                                        <p:cTn id="45" dur="500"/>
                                        <p:tgtEl>
                                          <p:spTgt spid="4"/>
                                        </p:tgtEl>
                                      </p:cBhvr>
                                    </p:animEffect>
                                  </p:childTnLst>
                                </p:cTn>
                              </p:par>
                              <p:par>
                                <p:cTn id="46" presetID="53" presetClass="entr" presetSubtype="16" fill="hold" nodeType="withEffect">
                                  <p:stCondLst>
                                    <p:cond delay="1500"/>
                                  </p:stCondLst>
                                  <p:childTnLst>
                                    <p:set>
                                      <p:cBhvr>
                                        <p:cTn id="47" dur="1" fill="hold">
                                          <p:stCondLst>
                                            <p:cond delay="0"/>
                                          </p:stCondLst>
                                        </p:cTn>
                                        <p:tgtEl>
                                          <p:spTgt spid="5"/>
                                        </p:tgtEl>
                                        <p:attrNameLst>
                                          <p:attrName>style.visibility</p:attrName>
                                        </p:attrNameLst>
                                      </p:cBhvr>
                                      <p:to>
                                        <p:strVal val="visible"/>
                                      </p:to>
                                    </p:set>
                                    <p:anim calcmode="lin" valueType="num">
                                      <p:cBhvr>
                                        <p:cTn id="48" dur="500" fill="hold"/>
                                        <p:tgtEl>
                                          <p:spTgt spid="5"/>
                                        </p:tgtEl>
                                        <p:attrNameLst>
                                          <p:attrName>ppt_w</p:attrName>
                                        </p:attrNameLst>
                                      </p:cBhvr>
                                      <p:tavLst>
                                        <p:tav tm="0">
                                          <p:val>
                                            <p:fltVal val="0"/>
                                          </p:val>
                                        </p:tav>
                                        <p:tav tm="100000">
                                          <p:val>
                                            <p:strVal val="#ppt_w"/>
                                          </p:val>
                                        </p:tav>
                                      </p:tavLst>
                                    </p:anim>
                                    <p:anim calcmode="lin" valueType="num">
                                      <p:cBhvr>
                                        <p:cTn id="49" dur="500" fill="hold"/>
                                        <p:tgtEl>
                                          <p:spTgt spid="5"/>
                                        </p:tgtEl>
                                        <p:attrNameLst>
                                          <p:attrName>ppt_h</p:attrName>
                                        </p:attrNameLst>
                                      </p:cBhvr>
                                      <p:tavLst>
                                        <p:tav tm="0">
                                          <p:val>
                                            <p:fltVal val="0"/>
                                          </p:val>
                                        </p:tav>
                                        <p:tav tm="100000">
                                          <p:val>
                                            <p:strVal val="#ppt_h"/>
                                          </p:val>
                                        </p:tav>
                                      </p:tavLst>
                                    </p:anim>
                                    <p:animEffect transition="in" filter="fade">
                                      <p:cBhvr>
                                        <p:cTn id="50" dur="500"/>
                                        <p:tgtEl>
                                          <p:spTgt spid="5"/>
                                        </p:tgtEl>
                                      </p:cBhvr>
                                    </p:animEffect>
                                  </p:childTnLst>
                                </p:cTn>
                              </p:par>
                              <p:par>
                                <p:cTn id="51" presetID="53" presetClass="entr" presetSubtype="16" fill="hold" grpId="1" nodeType="withEffect">
                                  <p:stCondLst>
                                    <p:cond delay="1500"/>
                                  </p:stCondLst>
                                  <p:childTnLst>
                                    <p:set>
                                      <p:cBhvr>
                                        <p:cTn id="52" dur="1" fill="hold">
                                          <p:stCondLst>
                                            <p:cond delay="0"/>
                                          </p:stCondLst>
                                        </p:cTn>
                                        <p:tgtEl>
                                          <p:spTgt spid="10"/>
                                        </p:tgtEl>
                                        <p:attrNameLst>
                                          <p:attrName>style.visibility</p:attrName>
                                        </p:attrNameLst>
                                      </p:cBhvr>
                                      <p:to>
                                        <p:strVal val="visible"/>
                                      </p:to>
                                    </p:set>
                                    <p:anim calcmode="lin" valueType="num">
                                      <p:cBhvr>
                                        <p:cTn id="53" dur="500" fill="hold"/>
                                        <p:tgtEl>
                                          <p:spTgt spid="10"/>
                                        </p:tgtEl>
                                        <p:attrNameLst>
                                          <p:attrName>ppt_w</p:attrName>
                                        </p:attrNameLst>
                                      </p:cBhvr>
                                      <p:tavLst>
                                        <p:tav tm="0">
                                          <p:val>
                                            <p:fltVal val="0"/>
                                          </p:val>
                                        </p:tav>
                                        <p:tav tm="100000">
                                          <p:val>
                                            <p:strVal val="#ppt_w"/>
                                          </p:val>
                                        </p:tav>
                                      </p:tavLst>
                                    </p:anim>
                                    <p:anim calcmode="lin" valueType="num">
                                      <p:cBhvr>
                                        <p:cTn id="54" dur="500" fill="hold"/>
                                        <p:tgtEl>
                                          <p:spTgt spid="10"/>
                                        </p:tgtEl>
                                        <p:attrNameLst>
                                          <p:attrName>ppt_h</p:attrName>
                                        </p:attrNameLst>
                                      </p:cBhvr>
                                      <p:tavLst>
                                        <p:tav tm="0">
                                          <p:val>
                                            <p:fltVal val="0"/>
                                          </p:val>
                                        </p:tav>
                                        <p:tav tm="100000">
                                          <p:val>
                                            <p:strVal val="#ppt_h"/>
                                          </p:val>
                                        </p:tav>
                                      </p:tavLst>
                                    </p:anim>
                                    <p:animEffect transition="in" filter="fade">
                                      <p:cBhvr>
                                        <p:cTn id="55" dur="500"/>
                                        <p:tgtEl>
                                          <p:spTgt spid="10"/>
                                        </p:tgtEl>
                                      </p:cBhvr>
                                    </p:animEffect>
                                  </p:childTnLst>
                                </p:cTn>
                              </p:par>
                              <p:par>
                                <p:cTn id="56" presetID="53" presetClass="entr" presetSubtype="16" fill="hold" grpId="1" nodeType="withEffect">
                                  <p:stCondLst>
                                    <p:cond delay="1500"/>
                                  </p:stCondLst>
                                  <p:childTnLst>
                                    <p:set>
                                      <p:cBhvr>
                                        <p:cTn id="57" dur="1" fill="hold">
                                          <p:stCondLst>
                                            <p:cond delay="0"/>
                                          </p:stCondLst>
                                        </p:cTn>
                                        <p:tgtEl>
                                          <p:spTgt spid="11"/>
                                        </p:tgtEl>
                                        <p:attrNameLst>
                                          <p:attrName>style.visibility</p:attrName>
                                        </p:attrNameLst>
                                      </p:cBhvr>
                                      <p:to>
                                        <p:strVal val="visible"/>
                                      </p:to>
                                    </p:set>
                                    <p:anim calcmode="lin" valueType="num">
                                      <p:cBhvr>
                                        <p:cTn id="58" dur="500" fill="hold"/>
                                        <p:tgtEl>
                                          <p:spTgt spid="11"/>
                                        </p:tgtEl>
                                        <p:attrNameLst>
                                          <p:attrName>ppt_w</p:attrName>
                                        </p:attrNameLst>
                                      </p:cBhvr>
                                      <p:tavLst>
                                        <p:tav tm="0">
                                          <p:val>
                                            <p:fltVal val="0"/>
                                          </p:val>
                                        </p:tav>
                                        <p:tav tm="100000">
                                          <p:val>
                                            <p:strVal val="#ppt_w"/>
                                          </p:val>
                                        </p:tav>
                                      </p:tavLst>
                                    </p:anim>
                                    <p:anim calcmode="lin" valueType="num">
                                      <p:cBhvr>
                                        <p:cTn id="59" dur="500" fill="hold"/>
                                        <p:tgtEl>
                                          <p:spTgt spid="11"/>
                                        </p:tgtEl>
                                        <p:attrNameLst>
                                          <p:attrName>ppt_h</p:attrName>
                                        </p:attrNameLst>
                                      </p:cBhvr>
                                      <p:tavLst>
                                        <p:tav tm="0">
                                          <p:val>
                                            <p:fltVal val="0"/>
                                          </p:val>
                                        </p:tav>
                                        <p:tav tm="100000">
                                          <p:val>
                                            <p:strVal val="#ppt_h"/>
                                          </p:val>
                                        </p:tav>
                                      </p:tavLst>
                                    </p:anim>
                                    <p:animEffect transition="in" filter="fade">
                                      <p:cBhvr>
                                        <p:cTn id="60" dur="500"/>
                                        <p:tgtEl>
                                          <p:spTgt spid="11"/>
                                        </p:tgtEl>
                                      </p:cBhvr>
                                    </p:animEffect>
                                  </p:childTnLst>
                                </p:cTn>
                              </p:par>
                              <p:par>
                                <p:cTn id="61" presetID="6" presetClass="emph" presetSubtype="0" accel="30000" decel="26000" autoRev="1" fill="hold" nodeType="withEffect">
                                  <p:stCondLst>
                                    <p:cond delay="1900"/>
                                  </p:stCondLst>
                                  <p:childTnLst>
                                    <p:animScale>
                                      <p:cBhvr>
                                        <p:cTn id="62" dur="500" fill="hold"/>
                                        <p:tgtEl>
                                          <p:spTgt spid="6"/>
                                        </p:tgtEl>
                                      </p:cBhvr>
                                      <p:by x="110000" y="110000"/>
                                    </p:animScale>
                                  </p:childTnLst>
                                </p:cTn>
                              </p:par>
                              <p:par>
                                <p:cTn id="63" presetID="6" presetClass="emph" presetSubtype="0" accel="30000" decel="26000" autoRev="1" fill="hold" grpId="2" nodeType="withEffect" nodePh="1">
                                  <p:stCondLst>
                                    <p:cond delay="1900"/>
                                  </p:stCondLst>
                                  <p:endCondLst>
                                    <p:cond evt="begin" delay="0">
                                      <p:tn val="63"/>
                                    </p:cond>
                                  </p:endCondLst>
                                  <p:childTnLst>
                                    <p:animScale>
                                      <p:cBhvr>
                                        <p:cTn id="64" dur="500" fill="hold"/>
                                        <p:tgtEl>
                                          <p:spTgt spid="9">
                                            <p:txEl>
                                              <p:charRg st="4294967295" end="4294967295"/>
                                            </p:txEl>
                                          </p:spTgt>
                                        </p:tgtEl>
                                      </p:cBhvr>
                                      <p:by x="110000" y="110000"/>
                                    </p:animScale>
                                  </p:childTnLst>
                                </p:cTn>
                              </p:par>
                              <p:par>
                                <p:cTn id="65" presetID="6" presetClass="emph" presetSubtype="0" accel="30000" decel="26000" autoRev="1" fill="hold" nodeType="withEffect">
                                  <p:stCondLst>
                                    <p:cond delay="1900"/>
                                  </p:stCondLst>
                                  <p:childTnLst>
                                    <p:animScale>
                                      <p:cBhvr>
                                        <p:cTn id="66" dur="500" fill="hold"/>
                                        <p:tgtEl>
                                          <p:spTgt spid="13"/>
                                        </p:tgtEl>
                                      </p:cBhvr>
                                      <p:by x="110000" y="110000"/>
                                    </p:animScale>
                                  </p:childTnLst>
                                </p:cTn>
                              </p:par>
                              <p:par>
                                <p:cTn id="67" presetID="6" presetClass="emph" presetSubtype="0" accel="30000" decel="26000" autoRev="1" fill="hold" nodeType="withEffect">
                                  <p:stCondLst>
                                    <p:cond delay="1900"/>
                                  </p:stCondLst>
                                  <p:childTnLst>
                                    <p:animScale>
                                      <p:cBhvr>
                                        <p:cTn id="68" dur="500" fill="hold"/>
                                        <p:tgtEl>
                                          <p:spTgt spid="4"/>
                                        </p:tgtEl>
                                      </p:cBhvr>
                                      <p:by x="110000" y="110000"/>
                                    </p:animScale>
                                  </p:childTnLst>
                                </p:cTn>
                              </p:par>
                              <p:par>
                                <p:cTn id="69" presetID="6" presetClass="emph" presetSubtype="0" accel="30000" decel="26000" autoRev="1" fill="hold" nodeType="withEffect">
                                  <p:stCondLst>
                                    <p:cond delay="1900"/>
                                  </p:stCondLst>
                                  <p:childTnLst>
                                    <p:animScale>
                                      <p:cBhvr>
                                        <p:cTn id="70" dur="500" fill="hold"/>
                                        <p:tgtEl>
                                          <p:spTgt spid="5"/>
                                        </p:tgtEl>
                                      </p:cBhvr>
                                      <p:by x="110000" y="110000"/>
                                    </p:animScale>
                                  </p:childTnLst>
                                </p:cTn>
                              </p:par>
                              <p:par>
                                <p:cTn id="71" presetID="6" presetClass="emph" presetSubtype="0" accel="30000" decel="26000" autoRev="1" fill="hold" grpId="2" nodeType="withEffect">
                                  <p:stCondLst>
                                    <p:cond delay="1900"/>
                                  </p:stCondLst>
                                  <p:childTnLst>
                                    <p:animScale>
                                      <p:cBhvr>
                                        <p:cTn id="72" dur="500" fill="hold"/>
                                        <p:tgtEl>
                                          <p:spTgt spid="10"/>
                                        </p:tgtEl>
                                      </p:cBhvr>
                                      <p:by x="110000" y="110000"/>
                                    </p:animScale>
                                  </p:childTnLst>
                                </p:cTn>
                              </p:par>
                              <p:par>
                                <p:cTn id="73" presetID="6" presetClass="emph" presetSubtype="0" accel="30000" decel="26000" autoRev="1" fill="hold" grpId="2" nodeType="withEffect">
                                  <p:stCondLst>
                                    <p:cond delay="1900"/>
                                  </p:stCondLst>
                                  <p:childTnLst>
                                    <p:animScale>
                                      <p:cBhvr>
                                        <p:cTn id="74" dur="500" fill="hold"/>
                                        <p:tgtEl>
                                          <p:spTgt spid="11"/>
                                        </p:tgtEl>
                                      </p:cBhvr>
                                      <p:by x="110000" y="110000"/>
                                    </p:animScale>
                                  </p:childTnLst>
                                </p:cTn>
                              </p:par>
                              <p:par>
                                <p:cTn id="75" presetID="2" presetClass="entr" presetSubtype="1" decel="100000" fill="hold" grpId="0" nodeType="withEffect">
                                  <p:stCondLst>
                                    <p:cond delay="250"/>
                                  </p:stCondLst>
                                  <p:childTnLst>
                                    <p:set>
                                      <p:cBhvr>
                                        <p:cTn id="76" dur="1" fill="hold">
                                          <p:stCondLst>
                                            <p:cond delay="0"/>
                                          </p:stCondLst>
                                        </p:cTn>
                                        <p:tgtEl>
                                          <p:spTgt spid="14"/>
                                        </p:tgtEl>
                                        <p:attrNameLst>
                                          <p:attrName>style.visibility</p:attrName>
                                        </p:attrNameLst>
                                      </p:cBhvr>
                                      <p:to>
                                        <p:strVal val="visible"/>
                                      </p:to>
                                    </p:set>
                                    <p:anim calcmode="lin" valueType="num">
                                      <p:cBhvr additive="base">
                                        <p:cTn id="77" dur="1500" fill="hold"/>
                                        <p:tgtEl>
                                          <p:spTgt spid="14"/>
                                        </p:tgtEl>
                                        <p:attrNameLst>
                                          <p:attrName>ppt_x</p:attrName>
                                        </p:attrNameLst>
                                      </p:cBhvr>
                                      <p:tavLst>
                                        <p:tav tm="0">
                                          <p:val>
                                            <p:strVal val="#ppt_x"/>
                                          </p:val>
                                        </p:tav>
                                        <p:tav tm="100000">
                                          <p:val>
                                            <p:strVal val="#ppt_x"/>
                                          </p:val>
                                        </p:tav>
                                      </p:tavLst>
                                    </p:anim>
                                    <p:anim calcmode="lin" valueType="num">
                                      <p:cBhvr additive="base">
                                        <p:cTn id="78" dur="1500" fill="hold"/>
                                        <p:tgtEl>
                                          <p:spTgt spid="14"/>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utoUpdateAnimBg="0"/>
      <p:bldP spid="9" grpId="0" autoUpdateAnimBg="0"/>
      <p:bldP spid="9" grpId="1" autoUpdateAnimBg="0"/>
      <p:bldP spid="9" grpId="2" autoUpdateAnimBg="0"/>
      <p:bldP spid="10" grpId="0" autoUpdateAnimBg="0"/>
      <p:bldP spid="10" grpId="1" autoUpdateAnimBg="0"/>
      <p:bldP spid="10" grpId="2" autoUpdateAnimBg="0"/>
      <p:bldP spid="11" grpId="0" autoUpdateAnimBg="0"/>
      <p:bldP spid="11" grpId="1" autoUpdateAnimBg="0"/>
      <p:bldP spid="11" grpId="2" autoUpdateAnimBg="0"/>
    </p:bld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1">
          <a:blip r:embed="rId4"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7" name="矩形 6"/>
          <p:cNvSpPr/>
          <p:nvPr/>
        </p:nvSpPr>
        <p:spPr>
          <a:xfrm>
            <a:off x="2255573" y="1374674"/>
            <a:ext cx="8352928" cy="4224469"/>
          </a:xfrm>
          <a:prstGeom prst="rect">
            <a:avLst/>
          </a:prstGeom>
          <a:solidFill>
            <a:srgbClr val="A7BCB0"/>
          </a:solidFill>
          <a:ln>
            <a:noFill/>
          </a:ln>
          <a:effectLst>
            <a:outerShdw blurRad="152400" dist="762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13" name="矩形 12"/>
          <p:cNvSpPr/>
          <p:nvPr/>
        </p:nvSpPr>
        <p:spPr>
          <a:xfrm>
            <a:off x="1679509" y="1374673"/>
            <a:ext cx="7488832" cy="3456384"/>
          </a:xfrm>
          <a:prstGeom prst="rect">
            <a:avLst/>
          </a:prstGeom>
          <a:solidFill>
            <a:schemeClr val="bg1"/>
          </a:solidFill>
          <a:ln>
            <a:noFill/>
          </a:ln>
          <a:effectLst>
            <a:outerShdw blurRad="152400" dist="762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2" name="矩形 1"/>
          <p:cNvSpPr/>
          <p:nvPr/>
        </p:nvSpPr>
        <p:spPr>
          <a:xfrm>
            <a:off x="6432037" y="932723"/>
            <a:ext cx="3600400" cy="3600400"/>
          </a:xfrm>
          <a:prstGeom prst="rect">
            <a:avLst/>
          </a:prstGeom>
          <a:blipFill dpi="0" rotWithShape="1">
            <a:blip r:embed="rId5">
              <a:extLst>
                <a:ext uri="{28A0092B-C50C-407E-A947-70E740481C1C}">
                  <a14:useLocalDpi xmlns:a14="http://schemas.microsoft.com/office/drawing/2010/main"/>
                </a:ext>
              </a:extLst>
            </a:blip>
            <a:srcRect/>
            <a:stretch>
              <a:fillRect/>
            </a:stretch>
          </a:blipFill>
          <a:ln>
            <a:noFill/>
          </a:ln>
          <a:effectLst>
            <a:outerShdw blurRad="215900" dist="1270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rgbClr val="8F7762"/>
              </a:solidFill>
              <a:latin typeface="方正静蕾简体" panose="02000000000000000000" pitchFamily="2" charset="-122"/>
              <a:ea typeface="方正静蕾简体" panose="02000000000000000000" pitchFamily="2" charset="-122"/>
            </a:endParaRPr>
          </a:p>
        </p:txBody>
      </p:sp>
      <p:sp>
        <p:nvSpPr>
          <p:cNvPr id="21" name="文本框 20"/>
          <p:cNvSpPr txBox="1"/>
          <p:nvPr/>
        </p:nvSpPr>
        <p:spPr>
          <a:xfrm>
            <a:off x="5029212" y="2107235"/>
            <a:ext cx="677108" cy="1815882"/>
          </a:xfrm>
          <a:prstGeom prst="rect">
            <a:avLst/>
          </a:prstGeom>
          <a:noFill/>
          <a:ln>
            <a:solidFill>
              <a:schemeClr val="bg2">
                <a:lumMod val="90000"/>
              </a:schemeClr>
            </a:solidFill>
          </a:ln>
        </p:spPr>
        <p:txBody>
          <a:bodyPr wrap="square" rtlCol="0">
            <a:spAutoFit/>
          </a:bodyPr>
          <a:lstStyle>
            <a:defPPr>
              <a:defRPr lang="zh-CN"/>
            </a:defPPr>
            <a:lvl1pPr algn="dist">
              <a:defRPr sz="3200">
                <a:latin typeface="方正清刻本悦宋简体" panose="02000000000000000000" pitchFamily="2" charset="-122"/>
                <a:ea typeface="方正清刻本悦宋简体" panose="02000000000000000000" pitchFamily="2" charset="-122"/>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en-US" altLang="zh-CN" sz="2800" dirty="0"/>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800" b="0" i="0" u="none" strike="noStrike" kern="1200" cap="none" spc="0" normalizeH="0" baseline="0" noProof="0" dirty="0">
                <a:ln>
                  <a:noFill/>
                </a:ln>
                <a:effectLst/>
                <a:uLnTx/>
                <a:uFillTx/>
                <a:ea typeface="方正清刻本悦宋简体" panose="02000000000000000000" pitchFamily="2" charset="-122"/>
                <a:cs typeface="+mn-cs"/>
              </a:rPr>
              <a:t>极简</a:t>
            </a:r>
            <a:endParaRPr kumimoji="0" lang="en-US" altLang="zh-CN" sz="2800" b="0" i="0" u="none" strike="noStrike" kern="1200" cap="none" spc="0" normalizeH="0" baseline="0" noProof="0" dirty="0">
              <a:ln>
                <a:noFill/>
              </a:ln>
              <a:effectLst/>
              <a:uLnTx/>
              <a:uFillTx/>
              <a:ea typeface="方正清刻本悦宋简体" panose="02000000000000000000" pitchFamily="2" charset="-122"/>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800" b="0" i="0" u="none" strike="noStrike" kern="1200" cap="none" spc="0" normalizeH="0" baseline="0" noProof="0" dirty="0">
              <a:ln>
                <a:noFill/>
              </a:ln>
              <a:effectLst/>
              <a:uLnTx/>
              <a:uFillTx/>
              <a:ea typeface="方正清刻本悦宋简体" panose="02000000000000000000" pitchFamily="2" charset="-122"/>
              <a:cs typeface="+mn-cs"/>
            </a:endParaRPr>
          </a:p>
        </p:txBody>
      </p:sp>
      <p:sp>
        <p:nvSpPr>
          <p:cNvPr id="22" name="文本框 21"/>
          <p:cNvSpPr txBox="1"/>
          <p:nvPr/>
        </p:nvSpPr>
        <p:spPr>
          <a:xfrm>
            <a:off x="3136909" y="2174271"/>
            <a:ext cx="1661993" cy="1844276"/>
          </a:xfrm>
          <a:prstGeom prst="rect">
            <a:avLst/>
          </a:prstGeom>
          <a:noFill/>
        </p:spPr>
        <p:txBody>
          <a:bodyPr vert="eaVert" wrap="square" rtlCol="0">
            <a:spAutoFit/>
          </a:bodyPr>
          <a:lstStyle/>
          <a:p>
            <a:pPr marL="0" marR="0" lvl="0" indent="0" algn="l" defTabSz="914400" rtl="0" eaLnBrk="1" fontAlgn="auto" latinLnBrk="0" hangingPunct="1">
              <a:lnSpc>
                <a:spcPct val="150000"/>
              </a:lnSpc>
              <a:spcBef>
                <a:spcPts val="0"/>
              </a:spcBef>
              <a:spcAft>
                <a:spcPts val="0"/>
              </a:spcAft>
              <a:buClrTx/>
              <a:buSzTx/>
              <a:buFontTx/>
              <a:buNone/>
              <a:tabLst/>
              <a:defRPr/>
            </a:pPr>
            <a:r>
              <a:rPr kumimoji="0" lang="zh-CN" altLang="en-US" sz="1600" b="0" i="0" u="none" strike="noStrike" kern="1200" cap="none" spc="0" normalizeH="0" baseline="0" noProof="0" dirty="0">
                <a:ln>
                  <a:noFill/>
                </a:ln>
                <a:solidFill>
                  <a:srgbClr val="8F7762"/>
                </a:solidFill>
                <a:effectLst/>
                <a:uLnTx/>
                <a:uFillTx/>
                <a:latin typeface="方正静蕾简体" panose="02000000000000000000" pitchFamily="2" charset="-122"/>
                <a:ea typeface="方正静蕾简体" panose="02000000000000000000" pitchFamily="2" charset="-122"/>
              </a:rPr>
              <a:t>请在这里，</a:t>
            </a:r>
            <a:endParaRPr kumimoji="0" lang="en-US" altLang="zh-CN" sz="1600" b="0" i="0" u="none" strike="noStrike" kern="1200" cap="none" spc="0" normalizeH="0" baseline="0" noProof="0" dirty="0">
              <a:ln>
                <a:noFill/>
              </a:ln>
              <a:solidFill>
                <a:srgbClr val="8F7762"/>
              </a:solidFill>
              <a:effectLst/>
              <a:uLnTx/>
              <a:uFillTx/>
              <a:latin typeface="方正静蕾简体" panose="02000000000000000000" pitchFamily="2" charset="-122"/>
              <a:ea typeface="方正静蕾简体" panose="02000000000000000000" pitchFamily="2" charset="-122"/>
            </a:endParaRPr>
          </a:p>
          <a:p>
            <a:pPr marL="0" marR="0" lvl="0" indent="0" algn="l" defTabSz="914400" rtl="0" eaLnBrk="1" fontAlgn="auto" latinLnBrk="0" hangingPunct="1">
              <a:lnSpc>
                <a:spcPct val="150000"/>
              </a:lnSpc>
              <a:spcBef>
                <a:spcPts val="0"/>
              </a:spcBef>
              <a:spcAft>
                <a:spcPts val="0"/>
              </a:spcAft>
              <a:buClrTx/>
              <a:buSzTx/>
              <a:buFontTx/>
              <a:buNone/>
              <a:tabLst/>
              <a:defRPr/>
            </a:pPr>
            <a:r>
              <a:rPr kumimoji="0" lang="zh-CN" altLang="en-US" sz="1600" b="0" i="0" u="none" strike="noStrike" kern="1200" cap="none" spc="0" normalizeH="0" baseline="0" noProof="0" dirty="0">
                <a:ln>
                  <a:noFill/>
                </a:ln>
                <a:solidFill>
                  <a:srgbClr val="8F7762"/>
                </a:solidFill>
                <a:effectLst/>
                <a:uLnTx/>
                <a:uFillTx/>
                <a:latin typeface="方正静蕾简体" panose="02000000000000000000" pitchFamily="2" charset="-122"/>
                <a:ea typeface="方正静蕾简体" panose="02000000000000000000" pitchFamily="2" charset="-122"/>
              </a:rPr>
              <a:t>输入副标</a:t>
            </a:r>
            <a:endParaRPr kumimoji="0" lang="en-US" altLang="zh-CN" sz="1600" b="0" i="0" u="none" strike="noStrike" kern="1200" cap="none" spc="0" normalizeH="0" baseline="0" noProof="0" dirty="0">
              <a:ln>
                <a:noFill/>
              </a:ln>
              <a:solidFill>
                <a:srgbClr val="8F7762"/>
              </a:solidFill>
              <a:effectLst/>
              <a:uLnTx/>
              <a:uFillTx/>
              <a:latin typeface="方正静蕾简体" panose="02000000000000000000" pitchFamily="2" charset="-122"/>
              <a:ea typeface="方正静蕾简体" panose="02000000000000000000" pitchFamily="2" charset="-122"/>
            </a:endParaRPr>
          </a:p>
          <a:p>
            <a:pPr marL="0" marR="0" lvl="0" indent="0" algn="l" defTabSz="914400" rtl="0" eaLnBrk="1" fontAlgn="auto" latinLnBrk="0" hangingPunct="1">
              <a:lnSpc>
                <a:spcPct val="150000"/>
              </a:lnSpc>
              <a:spcBef>
                <a:spcPts val="0"/>
              </a:spcBef>
              <a:spcAft>
                <a:spcPts val="0"/>
              </a:spcAft>
              <a:buClrTx/>
              <a:buSzTx/>
              <a:buFontTx/>
              <a:buNone/>
              <a:tabLst/>
              <a:defRPr/>
            </a:pPr>
            <a:r>
              <a:rPr kumimoji="0" lang="zh-CN" altLang="en-US" sz="1600" b="0" i="0" u="none" strike="noStrike" kern="1200" cap="none" spc="0" normalizeH="0" baseline="0" noProof="0" dirty="0">
                <a:ln>
                  <a:noFill/>
                </a:ln>
                <a:solidFill>
                  <a:srgbClr val="8F7762"/>
                </a:solidFill>
                <a:effectLst/>
                <a:uLnTx/>
                <a:uFillTx/>
                <a:latin typeface="方正静蕾简体" panose="02000000000000000000" pitchFamily="2" charset="-122"/>
                <a:ea typeface="方正静蕾简体" panose="02000000000000000000" pitchFamily="2" charset="-122"/>
              </a:rPr>
              <a:t>题输入副标题</a:t>
            </a:r>
          </a:p>
          <a:p>
            <a:pPr marL="0" marR="0" lvl="0" indent="0" algn="l" defTabSz="914400" rtl="0" eaLnBrk="1" fontAlgn="auto" latinLnBrk="0" hangingPunct="1">
              <a:lnSpc>
                <a:spcPct val="150000"/>
              </a:lnSpc>
              <a:spcBef>
                <a:spcPts val="0"/>
              </a:spcBef>
              <a:spcAft>
                <a:spcPts val="0"/>
              </a:spcAft>
              <a:buClrTx/>
              <a:buSzTx/>
              <a:buFontTx/>
              <a:buNone/>
              <a:tabLst/>
              <a:defRPr/>
            </a:pPr>
            <a:endParaRPr kumimoji="0" lang="zh-CN" altLang="en-US" sz="1600" b="0" i="0" u="none" strike="noStrike" kern="1200" cap="none" spc="0" normalizeH="0" baseline="0" noProof="0" dirty="0">
              <a:ln>
                <a:noFill/>
              </a:ln>
              <a:solidFill>
                <a:srgbClr val="8F7762"/>
              </a:solidFill>
              <a:effectLst/>
              <a:uLnTx/>
              <a:uFillTx/>
              <a:latin typeface="方正静蕾简体" panose="02000000000000000000" pitchFamily="2" charset="-122"/>
              <a:ea typeface="方正静蕾简体" panose="02000000000000000000" pitchFamily="2" charset="-122"/>
            </a:endParaRPr>
          </a:p>
        </p:txBody>
      </p:sp>
      <p:sp>
        <p:nvSpPr>
          <p:cNvPr id="24" name="文本框 23"/>
          <p:cNvSpPr txBox="1"/>
          <p:nvPr/>
        </p:nvSpPr>
        <p:spPr>
          <a:xfrm>
            <a:off x="1819650" y="2180727"/>
            <a:ext cx="1661993" cy="1844276"/>
          </a:xfrm>
          <a:prstGeom prst="rect">
            <a:avLst/>
          </a:prstGeom>
          <a:noFill/>
        </p:spPr>
        <p:txBody>
          <a:bodyPr vert="eaVert" wrap="square" rtlCol="0">
            <a:spAutoFit/>
          </a:bodyPr>
          <a:lstStyle/>
          <a:p>
            <a:pPr marL="0" marR="0" lvl="0" indent="0" algn="l" defTabSz="914400" rtl="0" eaLnBrk="1" fontAlgn="auto" latinLnBrk="0" hangingPunct="1">
              <a:lnSpc>
                <a:spcPct val="150000"/>
              </a:lnSpc>
              <a:spcBef>
                <a:spcPts val="0"/>
              </a:spcBef>
              <a:spcAft>
                <a:spcPts val="0"/>
              </a:spcAft>
              <a:buClrTx/>
              <a:buSzTx/>
              <a:buFontTx/>
              <a:buNone/>
              <a:tabLst/>
              <a:defRPr/>
            </a:pPr>
            <a:r>
              <a:rPr kumimoji="0" lang="zh-CN" altLang="en-US" sz="1600" b="0" i="0" u="none" strike="noStrike" kern="1200" cap="none" spc="0" normalizeH="0" baseline="0" noProof="0" dirty="0">
                <a:ln>
                  <a:noFill/>
                </a:ln>
                <a:solidFill>
                  <a:srgbClr val="8F7762"/>
                </a:solidFill>
                <a:effectLst/>
                <a:uLnTx/>
                <a:uFillTx/>
                <a:latin typeface="方正静蕾简体" panose="02000000000000000000" pitchFamily="2" charset="-122"/>
                <a:ea typeface="方正静蕾简体" panose="02000000000000000000" pitchFamily="2" charset="-122"/>
              </a:rPr>
              <a:t>请在这里，</a:t>
            </a:r>
            <a:endParaRPr kumimoji="0" lang="en-US" altLang="zh-CN" sz="1600" b="0" i="0" u="none" strike="noStrike" kern="1200" cap="none" spc="0" normalizeH="0" baseline="0" noProof="0" dirty="0">
              <a:ln>
                <a:noFill/>
              </a:ln>
              <a:solidFill>
                <a:srgbClr val="8F7762"/>
              </a:solidFill>
              <a:effectLst/>
              <a:uLnTx/>
              <a:uFillTx/>
              <a:latin typeface="方正静蕾简体" panose="02000000000000000000" pitchFamily="2" charset="-122"/>
              <a:ea typeface="方正静蕾简体" panose="02000000000000000000" pitchFamily="2" charset="-122"/>
            </a:endParaRPr>
          </a:p>
          <a:p>
            <a:pPr marL="0" marR="0" lvl="0" indent="0" algn="l" defTabSz="914400" rtl="0" eaLnBrk="1" fontAlgn="auto" latinLnBrk="0" hangingPunct="1">
              <a:lnSpc>
                <a:spcPct val="150000"/>
              </a:lnSpc>
              <a:spcBef>
                <a:spcPts val="0"/>
              </a:spcBef>
              <a:spcAft>
                <a:spcPts val="0"/>
              </a:spcAft>
              <a:buClrTx/>
              <a:buSzTx/>
              <a:buFontTx/>
              <a:buNone/>
              <a:tabLst/>
              <a:defRPr/>
            </a:pPr>
            <a:r>
              <a:rPr kumimoji="0" lang="zh-CN" altLang="en-US" sz="1600" b="0" i="0" u="none" strike="noStrike" kern="1200" cap="none" spc="0" normalizeH="0" baseline="0" noProof="0" dirty="0">
                <a:ln>
                  <a:noFill/>
                </a:ln>
                <a:solidFill>
                  <a:srgbClr val="8F7762"/>
                </a:solidFill>
                <a:effectLst/>
                <a:uLnTx/>
                <a:uFillTx/>
                <a:latin typeface="方正静蕾简体" panose="02000000000000000000" pitchFamily="2" charset="-122"/>
                <a:ea typeface="方正静蕾简体" panose="02000000000000000000" pitchFamily="2" charset="-122"/>
              </a:rPr>
              <a:t>输入副标</a:t>
            </a:r>
            <a:endParaRPr kumimoji="0" lang="en-US" altLang="zh-CN" sz="1600" b="0" i="0" u="none" strike="noStrike" kern="1200" cap="none" spc="0" normalizeH="0" baseline="0" noProof="0" dirty="0">
              <a:ln>
                <a:noFill/>
              </a:ln>
              <a:solidFill>
                <a:srgbClr val="8F7762"/>
              </a:solidFill>
              <a:effectLst/>
              <a:uLnTx/>
              <a:uFillTx/>
              <a:latin typeface="方正静蕾简体" panose="02000000000000000000" pitchFamily="2" charset="-122"/>
              <a:ea typeface="方正静蕾简体" panose="02000000000000000000" pitchFamily="2" charset="-122"/>
            </a:endParaRPr>
          </a:p>
          <a:p>
            <a:pPr marL="0" marR="0" lvl="0" indent="0" algn="l" defTabSz="914400" rtl="0" eaLnBrk="1" fontAlgn="auto" latinLnBrk="0" hangingPunct="1">
              <a:lnSpc>
                <a:spcPct val="150000"/>
              </a:lnSpc>
              <a:spcBef>
                <a:spcPts val="0"/>
              </a:spcBef>
              <a:spcAft>
                <a:spcPts val="0"/>
              </a:spcAft>
              <a:buClrTx/>
              <a:buSzTx/>
              <a:buFontTx/>
              <a:buNone/>
              <a:tabLst/>
              <a:defRPr/>
            </a:pPr>
            <a:r>
              <a:rPr kumimoji="0" lang="zh-CN" altLang="en-US" sz="1600" b="0" i="0" u="none" strike="noStrike" kern="1200" cap="none" spc="0" normalizeH="0" baseline="0" noProof="0" dirty="0">
                <a:ln>
                  <a:noFill/>
                </a:ln>
                <a:solidFill>
                  <a:srgbClr val="8F7762"/>
                </a:solidFill>
                <a:effectLst/>
                <a:uLnTx/>
                <a:uFillTx/>
                <a:latin typeface="方正静蕾简体" panose="02000000000000000000" pitchFamily="2" charset="-122"/>
                <a:ea typeface="方正静蕾简体" panose="02000000000000000000" pitchFamily="2" charset="-122"/>
              </a:rPr>
              <a:t>题输入副标题</a:t>
            </a:r>
          </a:p>
          <a:p>
            <a:pPr marL="0" marR="0" lvl="0" indent="0" algn="l" defTabSz="914400" rtl="0" eaLnBrk="1" fontAlgn="auto" latinLnBrk="0" hangingPunct="1">
              <a:lnSpc>
                <a:spcPct val="150000"/>
              </a:lnSpc>
              <a:spcBef>
                <a:spcPts val="0"/>
              </a:spcBef>
              <a:spcAft>
                <a:spcPts val="0"/>
              </a:spcAft>
              <a:buClrTx/>
              <a:buSzTx/>
              <a:buFontTx/>
              <a:buNone/>
              <a:tabLst/>
              <a:defRPr/>
            </a:pPr>
            <a:endParaRPr kumimoji="0" lang="zh-CN" altLang="en-US" sz="1600" b="0" i="0" u="none" strike="noStrike" kern="1200" cap="none" spc="0" normalizeH="0" baseline="0" noProof="0" dirty="0">
              <a:ln>
                <a:noFill/>
              </a:ln>
              <a:solidFill>
                <a:srgbClr val="8F7762"/>
              </a:solidFill>
              <a:effectLst/>
              <a:uLnTx/>
              <a:uFillTx/>
              <a:latin typeface="方正静蕾简体" panose="02000000000000000000" pitchFamily="2" charset="-122"/>
              <a:ea typeface="方正静蕾简体" panose="02000000000000000000" pitchFamily="2" charset="-122"/>
            </a:endParaRPr>
          </a:p>
        </p:txBody>
      </p:sp>
      <p:pic>
        <p:nvPicPr>
          <p:cNvPr id="10" name="图片 9"/>
          <p:cNvPicPr>
            <a:picLocks noChangeAspect="1"/>
          </p:cNvPicPr>
          <p:nvPr/>
        </p:nvPicPr>
        <p:blipFill>
          <a:blip r:embed="rId6">
            <a:extLst>
              <a:ext uri="{28A0092B-C50C-407E-A947-70E740481C1C}">
                <a14:useLocalDpi xmlns:a14="http://schemas.microsoft.com/office/drawing/2010/main"/>
              </a:ext>
            </a:extLst>
          </a:blip>
          <a:stretch>
            <a:fillRect/>
          </a:stretch>
        </p:blipFill>
        <p:spPr>
          <a:xfrm>
            <a:off x="1379" y="3807072"/>
            <a:ext cx="3865199" cy="3054361"/>
          </a:xfrm>
          <a:prstGeom prst="rect">
            <a:avLst/>
          </a:prstGeom>
        </p:spPr>
      </p:pic>
      <p:pic>
        <p:nvPicPr>
          <p:cNvPr id="11" name="图片 10"/>
          <p:cNvPicPr>
            <a:picLocks noChangeAspect="1"/>
          </p:cNvPicPr>
          <p:nvPr/>
        </p:nvPicPr>
        <p:blipFill>
          <a:blip r:embed="rId7">
            <a:extLst>
              <a:ext uri="{28A0092B-C50C-407E-A947-70E740481C1C}">
                <a14:useLocalDpi xmlns:a14="http://schemas.microsoft.com/office/drawing/2010/main"/>
              </a:ext>
            </a:extLst>
          </a:blip>
          <a:stretch>
            <a:fillRect/>
          </a:stretch>
        </p:blipFill>
        <p:spPr>
          <a:xfrm>
            <a:off x="8639031" y="3418"/>
            <a:ext cx="3542083" cy="3395766"/>
          </a:xfrm>
          <a:prstGeom prst="rect">
            <a:avLst/>
          </a:prstGeom>
        </p:spPr>
      </p:pic>
    </p:spTree>
    <p:extLst>
      <p:ext uri="{BB962C8B-B14F-4D97-AF65-F5344CB8AC3E}">
        <p14:creationId xmlns:p14="http://schemas.microsoft.com/office/powerpoint/2010/main" val="562823362"/>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14:presetBounceEnd="64000">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14:bounceEnd="64000">
                                          <p:cBhvr additive="base">
                                            <p:cTn id="7" dur="3000" fill="hold"/>
                                            <p:tgtEl>
                                              <p:spTgt spid="7"/>
                                            </p:tgtEl>
                                            <p:attrNameLst>
                                              <p:attrName>ppt_x</p:attrName>
                                            </p:attrNameLst>
                                          </p:cBhvr>
                                          <p:tavLst>
                                            <p:tav tm="0">
                                              <p:val>
                                                <p:strVal val="#ppt_x"/>
                                              </p:val>
                                            </p:tav>
                                            <p:tav tm="100000">
                                              <p:val>
                                                <p:strVal val="#ppt_x"/>
                                              </p:val>
                                            </p:tav>
                                          </p:tavLst>
                                        </p:anim>
                                        <p:anim calcmode="lin" valueType="num" p14:bounceEnd="64000">
                                          <p:cBhvr additive="base">
                                            <p:cTn id="8" dur="3000" fill="hold"/>
                                            <p:tgtEl>
                                              <p:spTgt spid="7"/>
                                            </p:tgtEl>
                                            <p:attrNameLst>
                                              <p:attrName>ppt_y</p:attrName>
                                            </p:attrNameLst>
                                          </p:cBhvr>
                                          <p:tavLst>
                                            <p:tav tm="0">
                                              <p:val>
                                                <p:strVal val="1+#ppt_h/2"/>
                                              </p:val>
                                            </p:tav>
                                            <p:tav tm="100000">
                                              <p:val>
                                                <p:strVal val="#ppt_y"/>
                                              </p:val>
                                            </p:tav>
                                          </p:tavLst>
                                        </p:anim>
                                      </p:childTnLst>
                                    </p:cTn>
                                  </p:par>
                                  <p:par>
                                    <p:cTn id="9" presetID="2" presetClass="entr" presetSubtype="8" fill="hold" grpId="0" nodeType="withEffect" p14:presetBounceEnd="42000">
                                      <p:stCondLst>
                                        <p:cond delay="0"/>
                                      </p:stCondLst>
                                      <p:childTnLst>
                                        <p:set>
                                          <p:cBhvr>
                                            <p:cTn id="10" dur="1" fill="hold">
                                              <p:stCondLst>
                                                <p:cond delay="0"/>
                                              </p:stCondLst>
                                            </p:cTn>
                                            <p:tgtEl>
                                              <p:spTgt spid="13"/>
                                            </p:tgtEl>
                                            <p:attrNameLst>
                                              <p:attrName>style.visibility</p:attrName>
                                            </p:attrNameLst>
                                          </p:cBhvr>
                                          <p:to>
                                            <p:strVal val="visible"/>
                                          </p:to>
                                        </p:set>
                                        <p:anim calcmode="lin" valueType="num" p14:bounceEnd="42000">
                                          <p:cBhvr additive="base">
                                            <p:cTn id="11" dur="2000" fill="hold"/>
                                            <p:tgtEl>
                                              <p:spTgt spid="13"/>
                                            </p:tgtEl>
                                            <p:attrNameLst>
                                              <p:attrName>ppt_x</p:attrName>
                                            </p:attrNameLst>
                                          </p:cBhvr>
                                          <p:tavLst>
                                            <p:tav tm="0">
                                              <p:val>
                                                <p:strVal val="0-#ppt_w/2"/>
                                              </p:val>
                                            </p:tav>
                                            <p:tav tm="100000">
                                              <p:val>
                                                <p:strVal val="#ppt_x"/>
                                              </p:val>
                                            </p:tav>
                                          </p:tavLst>
                                        </p:anim>
                                        <p:anim calcmode="lin" valueType="num" p14:bounceEnd="42000">
                                          <p:cBhvr additive="base">
                                            <p:cTn id="12" dur="2000" fill="hold"/>
                                            <p:tgtEl>
                                              <p:spTgt spid="13"/>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14:presetBounceEnd="52000">
                                      <p:stCondLst>
                                        <p:cond delay="0"/>
                                      </p:stCondLst>
                                      <p:childTnLst>
                                        <p:set>
                                          <p:cBhvr>
                                            <p:cTn id="14" dur="1" fill="hold">
                                              <p:stCondLst>
                                                <p:cond delay="0"/>
                                              </p:stCondLst>
                                            </p:cTn>
                                            <p:tgtEl>
                                              <p:spTgt spid="2"/>
                                            </p:tgtEl>
                                            <p:attrNameLst>
                                              <p:attrName>style.visibility</p:attrName>
                                            </p:attrNameLst>
                                          </p:cBhvr>
                                          <p:to>
                                            <p:strVal val="visible"/>
                                          </p:to>
                                        </p:set>
                                        <p:anim calcmode="lin" valueType="num" p14:bounceEnd="52000">
                                          <p:cBhvr additive="base">
                                            <p:cTn id="15" dur="3000" fill="hold"/>
                                            <p:tgtEl>
                                              <p:spTgt spid="2"/>
                                            </p:tgtEl>
                                            <p:attrNameLst>
                                              <p:attrName>ppt_x</p:attrName>
                                            </p:attrNameLst>
                                          </p:cBhvr>
                                          <p:tavLst>
                                            <p:tav tm="0">
                                              <p:val>
                                                <p:strVal val="1+#ppt_w/2"/>
                                              </p:val>
                                            </p:tav>
                                            <p:tav tm="100000">
                                              <p:val>
                                                <p:strVal val="#ppt_x"/>
                                              </p:val>
                                            </p:tav>
                                          </p:tavLst>
                                        </p:anim>
                                        <p:anim calcmode="lin" valueType="num" p14:bounceEnd="52000">
                                          <p:cBhvr additive="base">
                                            <p:cTn id="16" dur="3000" fill="hold"/>
                                            <p:tgtEl>
                                              <p:spTgt spid="2"/>
                                            </p:tgtEl>
                                            <p:attrNameLst>
                                              <p:attrName>ppt_y</p:attrName>
                                            </p:attrNameLst>
                                          </p:cBhvr>
                                          <p:tavLst>
                                            <p:tav tm="0">
                                              <p:val>
                                                <p:strVal val="#ppt_y"/>
                                              </p:val>
                                            </p:tav>
                                            <p:tav tm="100000">
                                              <p:val>
                                                <p:strVal val="#ppt_y"/>
                                              </p:val>
                                            </p:tav>
                                          </p:tavLst>
                                        </p:anim>
                                      </p:childTnLst>
                                    </p:cTn>
                                  </p:par>
                                </p:childTnLst>
                              </p:cTn>
                            </p:par>
                            <p:par>
                              <p:cTn id="17" fill="hold">
                                <p:stCondLst>
                                  <p:cond delay="3000"/>
                                </p:stCondLst>
                                <p:childTnLst>
                                  <p:par>
                                    <p:cTn id="18" presetID="10" presetClass="entr" presetSubtype="0" fill="hold" grpId="0" nodeType="afterEffect">
                                      <p:stCondLst>
                                        <p:cond delay="0"/>
                                      </p:stCondLst>
                                      <p:childTnLst>
                                        <p:set>
                                          <p:cBhvr>
                                            <p:cTn id="19" dur="1" fill="hold">
                                              <p:stCondLst>
                                                <p:cond delay="0"/>
                                              </p:stCondLst>
                                            </p:cTn>
                                            <p:tgtEl>
                                              <p:spTgt spid="21"/>
                                            </p:tgtEl>
                                            <p:attrNameLst>
                                              <p:attrName>style.visibility</p:attrName>
                                            </p:attrNameLst>
                                          </p:cBhvr>
                                          <p:to>
                                            <p:strVal val="visible"/>
                                          </p:to>
                                        </p:set>
                                        <p:animEffect transition="in" filter="fade">
                                          <p:cBhvr>
                                            <p:cTn id="20" dur="1250"/>
                                            <p:tgtEl>
                                              <p:spTgt spid="21"/>
                                            </p:tgtEl>
                                          </p:cBhvr>
                                        </p:animEffect>
                                      </p:childTnLst>
                                    </p:cTn>
                                  </p:par>
                                </p:childTnLst>
                              </p:cTn>
                            </p:par>
                            <p:par>
                              <p:cTn id="21" fill="hold">
                                <p:stCondLst>
                                  <p:cond delay="4250"/>
                                </p:stCondLst>
                                <p:childTnLst>
                                  <p:par>
                                    <p:cTn id="22" presetID="10" presetClass="entr" presetSubtype="0" fill="hold" grpId="0" nodeType="afterEffect">
                                      <p:stCondLst>
                                        <p:cond delay="0"/>
                                      </p:stCondLst>
                                      <p:childTnLst>
                                        <p:set>
                                          <p:cBhvr>
                                            <p:cTn id="23" dur="1" fill="hold">
                                              <p:stCondLst>
                                                <p:cond delay="0"/>
                                              </p:stCondLst>
                                            </p:cTn>
                                            <p:tgtEl>
                                              <p:spTgt spid="22"/>
                                            </p:tgtEl>
                                            <p:attrNameLst>
                                              <p:attrName>style.visibility</p:attrName>
                                            </p:attrNameLst>
                                          </p:cBhvr>
                                          <p:to>
                                            <p:strVal val="visible"/>
                                          </p:to>
                                        </p:set>
                                        <p:animEffect transition="in" filter="fade">
                                          <p:cBhvr>
                                            <p:cTn id="24" dur="1250"/>
                                            <p:tgtEl>
                                              <p:spTgt spid="22"/>
                                            </p:tgtEl>
                                          </p:cBhvr>
                                        </p:animEffect>
                                      </p:childTnLst>
                                    </p:cTn>
                                  </p:par>
                                </p:childTnLst>
                              </p:cTn>
                            </p:par>
                            <p:par>
                              <p:cTn id="25" fill="hold">
                                <p:stCondLst>
                                  <p:cond delay="5500"/>
                                </p:stCondLst>
                                <p:childTnLst>
                                  <p:par>
                                    <p:cTn id="26" presetID="10" presetClass="entr" presetSubtype="0" fill="hold" grpId="0" nodeType="afterEffect">
                                      <p:stCondLst>
                                        <p:cond delay="0"/>
                                      </p:stCondLst>
                                      <p:childTnLst>
                                        <p:set>
                                          <p:cBhvr>
                                            <p:cTn id="27" dur="1" fill="hold">
                                              <p:stCondLst>
                                                <p:cond delay="0"/>
                                              </p:stCondLst>
                                            </p:cTn>
                                            <p:tgtEl>
                                              <p:spTgt spid="24"/>
                                            </p:tgtEl>
                                            <p:attrNameLst>
                                              <p:attrName>style.visibility</p:attrName>
                                            </p:attrNameLst>
                                          </p:cBhvr>
                                          <p:to>
                                            <p:strVal val="visible"/>
                                          </p:to>
                                        </p:set>
                                        <p:animEffect transition="in" filter="fade">
                                          <p:cBhvr>
                                            <p:cTn id="28" dur="125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3" grpId="0" animBg="1"/>
          <p:bldP spid="2" grpId="0" animBg="1"/>
          <p:bldP spid="21" grpId="0" animBg="1"/>
          <p:bldP spid="22" grpId="0"/>
          <p:bldP spid="24" grpId="0"/>
        </p:bldLst>
      </p:timing>
    </mc:Choice>
    <mc:Fallback xmlns="">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3000" fill="hold"/>
                                            <p:tgtEl>
                                              <p:spTgt spid="7"/>
                                            </p:tgtEl>
                                            <p:attrNameLst>
                                              <p:attrName>ppt_x</p:attrName>
                                            </p:attrNameLst>
                                          </p:cBhvr>
                                          <p:tavLst>
                                            <p:tav tm="0">
                                              <p:val>
                                                <p:strVal val="#ppt_x"/>
                                              </p:val>
                                            </p:tav>
                                            <p:tav tm="100000">
                                              <p:val>
                                                <p:strVal val="#ppt_x"/>
                                              </p:val>
                                            </p:tav>
                                          </p:tavLst>
                                        </p:anim>
                                        <p:anim calcmode="lin" valueType="num">
                                          <p:cBhvr additive="base">
                                            <p:cTn id="8" dur="3000" fill="hold"/>
                                            <p:tgtEl>
                                              <p:spTgt spid="7"/>
                                            </p:tgtEl>
                                            <p:attrNameLst>
                                              <p:attrName>ppt_y</p:attrName>
                                            </p:attrNameLst>
                                          </p:cBhvr>
                                          <p:tavLst>
                                            <p:tav tm="0">
                                              <p:val>
                                                <p:strVal val="1+#ppt_h/2"/>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13"/>
                                            </p:tgtEl>
                                            <p:attrNameLst>
                                              <p:attrName>style.visibility</p:attrName>
                                            </p:attrNameLst>
                                          </p:cBhvr>
                                          <p:to>
                                            <p:strVal val="visible"/>
                                          </p:to>
                                        </p:set>
                                        <p:anim calcmode="lin" valueType="num">
                                          <p:cBhvr additive="base">
                                            <p:cTn id="11" dur="2000" fill="hold"/>
                                            <p:tgtEl>
                                              <p:spTgt spid="13"/>
                                            </p:tgtEl>
                                            <p:attrNameLst>
                                              <p:attrName>ppt_x</p:attrName>
                                            </p:attrNameLst>
                                          </p:cBhvr>
                                          <p:tavLst>
                                            <p:tav tm="0">
                                              <p:val>
                                                <p:strVal val="0-#ppt_w/2"/>
                                              </p:val>
                                            </p:tav>
                                            <p:tav tm="100000">
                                              <p:val>
                                                <p:strVal val="#ppt_x"/>
                                              </p:val>
                                            </p:tav>
                                          </p:tavLst>
                                        </p:anim>
                                        <p:anim calcmode="lin" valueType="num">
                                          <p:cBhvr additive="base">
                                            <p:cTn id="12" dur="2000" fill="hold"/>
                                            <p:tgtEl>
                                              <p:spTgt spid="13"/>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stCondLst>
                                        <p:cond delay="0"/>
                                      </p:stCondLst>
                                      <p:childTnLst>
                                        <p:set>
                                          <p:cBhvr>
                                            <p:cTn id="14" dur="1" fill="hold">
                                              <p:stCondLst>
                                                <p:cond delay="0"/>
                                              </p:stCondLst>
                                            </p:cTn>
                                            <p:tgtEl>
                                              <p:spTgt spid="2"/>
                                            </p:tgtEl>
                                            <p:attrNameLst>
                                              <p:attrName>style.visibility</p:attrName>
                                            </p:attrNameLst>
                                          </p:cBhvr>
                                          <p:to>
                                            <p:strVal val="visible"/>
                                          </p:to>
                                        </p:set>
                                        <p:anim calcmode="lin" valueType="num">
                                          <p:cBhvr additive="base">
                                            <p:cTn id="15" dur="3000" fill="hold"/>
                                            <p:tgtEl>
                                              <p:spTgt spid="2"/>
                                            </p:tgtEl>
                                            <p:attrNameLst>
                                              <p:attrName>ppt_x</p:attrName>
                                            </p:attrNameLst>
                                          </p:cBhvr>
                                          <p:tavLst>
                                            <p:tav tm="0">
                                              <p:val>
                                                <p:strVal val="1+#ppt_w/2"/>
                                              </p:val>
                                            </p:tav>
                                            <p:tav tm="100000">
                                              <p:val>
                                                <p:strVal val="#ppt_x"/>
                                              </p:val>
                                            </p:tav>
                                          </p:tavLst>
                                        </p:anim>
                                        <p:anim calcmode="lin" valueType="num">
                                          <p:cBhvr additive="base">
                                            <p:cTn id="16" dur="3000" fill="hold"/>
                                            <p:tgtEl>
                                              <p:spTgt spid="2"/>
                                            </p:tgtEl>
                                            <p:attrNameLst>
                                              <p:attrName>ppt_y</p:attrName>
                                            </p:attrNameLst>
                                          </p:cBhvr>
                                          <p:tavLst>
                                            <p:tav tm="0">
                                              <p:val>
                                                <p:strVal val="#ppt_y"/>
                                              </p:val>
                                            </p:tav>
                                            <p:tav tm="100000">
                                              <p:val>
                                                <p:strVal val="#ppt_y"/>
                                              </p:val>
                                            </p:tav>
                                          </p:tavLst>
                                        </p:anim>
                                      </p:childTnLst>
                                    </p:cTn>
                                  </p:par>
                                </p:childTnLst>
                              </p:cTn>
                            </p:par>
                            <p:par>
                              <p:cTn id="17" fill="hold">
                                <p:stCondLst>
                                  <p:cond delay="3000"/>
                                </p:stCondLst>
                                <p:childTnLst>
                                  <p:par>
                                    <p:cTn id="18" presetID="10" presetClass="entr" presetSubtype="0" fill="hold" grpId="0" nodeType="afterEffect">
                                      <p:stCondLst>
                                        <p:cond delay="0"/>
                                      </p:stCondLst>
                                      <p:childTnLst>
                                        <p:set>
                                          <p:cBhvr>
                                            <p:cTn id="19" dur="1" fill="hold">
                                              <p:stCondLst>
                                                <p:cond delay="0"/>
                                              </p:stCondLst>
                                            </p:cTn>
                                            <p:tgtEl>
                                              <p:spTgt spid="21"/>
                                            </p:tgtEl>
                                            <p:attrNameLst>
                                              <p:attrName>style.visibility</p:attrName>
                                            </p:attrNameLst>
                                          </p:cBhvr>
                                          <p:to>
                                            <p:strVal val="visible"/>
                                          </p:to>
                                        </p:set>
                                        <p:animEffect transition="in" filter="fade">
                                          <p:cBhvr>
                                            <p:cTn id="20" dur="1250"/>
                                            <p:tgtEl>
                                              <p:spTgt spid="21"/>
                                            </p:tgtEl>
                                          </p:cBhvr>
                                        </p:animEffect>
                                      </p:childTnLst>
                                    </p:cTn>
                                  </p:par>
                                </p:childTnLst>
                              </p:cTn>
                            </p:par>
                            <p:par>
                              <p:cTn id="21" fill="hold">
                                <p:stCondLst>
                                  <p:cond delay="4250"/>
                                </p:stCondLst>
                                <p:childTnLst>
                                  <p:par>
                                    <p:cTn id="22" presetID="10" presetClass="entr" presetSubtype="0" fill="hold" grpId="0" nodeType="afterEffect">
                                      <p:stCondLst>
                                        <p:cond delay="0"/>
                                      </p:stCondLst>
                                      <p:childTnLst>
                                        <p:set>
                                          <p:cBhvr>
                                            <p:cTn id="23" dur="1" fill="hold">
                                              <p:stCondLst>
                                                <p:cond delay="0"/>
                                              </p:stCondLst>
                                            </p:cTn>
                                            <p:tgtEl>
                                              <p:spTgt spid="22"/>
                                            </p:tgtEl>
                                            <p:attrNameLst>
                                              <p:attrName>style.visibility</p:attrName>
                                            </p:attrNameLst>
                                          </p:cBhvr>
                                          <p:to>
                                            <p:strVal val="visible"/>
                                          </p:to>
                                        </p:set>
                                        <p:animEffect transition="in" filter="fade">
                                          <p:cBhvr>
                                            <p:cTn id="24" dur="1250"/>
                                            <p:tgtEl>
                                              <p:spTgt spid="22"/>
                                            </p:tgtEl>
                                          </p:cBhvr>
                                        </p:animEffect>
                                      </p:childTnLst>
                                    </p:cTn>
                                  </p:par>
                                </p:childTnLst>
                              </p:cTn>
                            </p:par>
                            <p:par>
                              <p:cTn id="25" fill="hold">
                                <p:stCondLst>
                                  <p:cond delay="5500"/>
                                </p:stCondLst>
                                <p:childTnLst>
                                  <p:par>
                                    <p:cTn id="26" presetID="10" presetClass="entr" presetSubtype="0" fill="hold" grpId="0" nodeType="afterEffect">
                                      <p:stCondLst>
                                        <p:cond delay="0"/>
                                      </p:stCondLst>
                                      <p:childTnLst>
                                        <p:set>
                                          <p:cBhvr>
                                            <p:cTn id="27" dur="1" fill="hold">
                                              <p:stCondLst>
                                                <p:cond delay="0"/>
                                              </p:stCondLst>
                                            </p:cTn>
                                            <p:tgtEl>
                                              <p:spTgt spid="24"/>
                                            </p:tgtEl>
                                            <p:attrNameLst>
                                              <p:attrName>style.visibility</p:attrName>
                                            </p:attrNameLst>
                                          </p:cBhvr>
                                          <p:to>
                                            <p:strVal val="visible"/>
                                          </p:to>
                                        </p:set>
                                        <p:animEffect transition="in" filter="fade">
                                          <p:cBhvr>
                                            <p:cTn id="28" dur="125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3" grpId="0" animBg="1"/>
          <p:bldP spid="2" grpId="0" animBg="1"/>
          <p:bldP spid="21" grpId="0" animBg="1"/>
          <p:bldP spid="22" grpId="0"/>
          <p:bldP spid="24" grpId="0"/>
        </p:bldLst>
      </p:timing>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nvSpPr>
        <p:spPr>
          <a:xfrm>
            <a:off x="2255573" y="1374674"/>
            <a:ext cx="8352928" cy="4224469"/>
          </a:xfrm>
          <a:prstGeom prst="rect">
            <a:avLst/>
          </a:prstGeom>
          <a:blipFill dpi="0" rotWithShape="1">
            <a:blip r:embed="rId3">
              <a:extLst>
                <a:ext uri="{28A0092B-C50C-407E-A947-70E740481C1C}">
                  <a14:useLocalDpi xmlns:a14="http://schemas.microsoft.com/office/drawing/2010/main"/>
                </a:ext>
              </a:extLst>
            </a:blip>
            <a:srcRect/>
            <a:stretch>
              <a:fillRect/>
            </a:stretch>
          </a:blipFill>
          <a:ln>
            <a:noFill/>
          </a:ln>
          <a:effectLst>
            <a:outerShdw blurRad="215900" dist="1270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rgbClr val="8F7762"/>
              </a:solidFill>
              <a:latin typeface="方正静蕾简体" panose="02000000000000000000" pitchFamily="2" charset="-122"/>
              <a:ea typeface="方正静蕾简体" panose="02000000000000000000" pitchFamily="2" charset="-122"/>
            </a:endParaRPr>
          </a:p>
        </p:txBody>
      </p:sp>
      <p:sp>
        <p:nvSpPr>
          <p:cNvPr id="13" name="矩形 12"/>
          <p:cNvSpPr/>
          <p:nvPr/>
        </p:nvSpPr>
        <p:spPr>
          <a:xfrm>
            <a:off x="1679509" y="1374673"/>
            <a:ext cx="7488832" cy="3456384"/>
          </a:xfrm>
          <a:prstGeom prst="rect">
            <a:avLst/>
          </a:prstGeom>
          <a:solidFill>
            <a:srgbClr val="A7BCB0"/>
          </a:solidFill>
          <a:ln>
            <a:noFill/>
          </a:ln>
          <a:effectLst>
            <a:outerShdw blurRad="152400" dist="762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2" name="矩形 1"/>
          <p:cNvSpPr/>
          <p:nvPr/>
        </p:nvSpPr>
        <p:spPr>
          <a:xfrm>
            <a:off x="6432037" y="932723"/>
            <a:ext cx="3600400" cy="3600400"/>
          </a:xfrm>
          <a:prstGeom prst="rect">
            <a:avLst/>
          </a:prstGeom>
          <a:solidFill>
            <a:schemeClr val="bg1"/>
          </a:solidFill>
          <a:ln>
            <a:noFill/>
          </a:ln>
          <a:effectLst>
            <a:outerShdw blurRad="215900" dist="1270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pic>
        <p:nvPicPr>
          <p:cNvPr id="10" name="图片 9"/>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2111968" y="1760018"/>
            <a:ext cx="1439340" cy="1378608"/>
          </a:xfrm>
          <a:prstGeom prst="rect">
            <a:avLst/>
          </a:prstGeom>
        </p:spPr>
      </p:pic>
      <p:sp>
        <p:nvSpPr>
          <p:cNvPr id="12" name="矩形 11"/>
          <p:cNvSpPr/>
          <p:nvPr/>
        </p:nvSpPr>
        <p:spPr>
          <a:xfrm>
            <a:off x="1980688" y="3429000"/>
            <a:ext cx="3299221" cy="1169231"/>
          </a:xfrm>
          <a:prstGeom prst="rect">
            <a:avLst/>
          </a:prstGeom>
        </p:spPr>
        <p:txBody>
          <a:bodyPr wrap="square">
            <a:spAutoFit/>
          </a:bodyPr>
          <a:lstStyle/>
          <a:p>
            <a:pPr>
              <a:lnSpc>
                <a:spcPct val="150000"/>
              </a:lnSpc>
            </a:pPr>
            <a:r>
              <a:rPr lang="en-US" altLang="zh-CN" sz="933" dirty="0">
                <a:solidFill>
                  <a:schemeClr val="bg1"/>
                </a:solidFill>
              </a:rPr>
              <a:t>OF THIS SCHEME, WE THANK YOU FOR YOUR READING, THE PROPOSAL IS IN WE UNDERSTAND YOUR COMPANY FOR THE RELEVANT REQUIREMENTS, AND PROPOSAL INFORMATION, THIS PAPER DISCUSSES THE SPECIFIC REQUIREMENTS</a:t>
            </a:r>
          </a:p>
        </p:txBody>
      </p:sp>
      <p:grpSp>
        <p:nvGrpSpPr>
          <p:cNvPr id="21" name="组合 20">
            <a:extLst>
              <a:ext uri="{FF2B5EF4-FFF2-40B4-BE49-F238E27FC236}">
                <a16:creationId xmlns:a16="http://schemas.microsoft.com/office/drawing/2014/main" xmlns="" id="{88C36907-506A-459E-B7E6-4B99E2A68B59}"/>
              </a:ext>
            </a:extLst>
          </p:cNvPr>
          <p:cNvGrpSpPr/>
          <p:nvPr/>
        </p:nvGrpSpPr>
        <p:grpSpPr>
          <a:xfrm>
            <a:off x="3675990" y="2093433"/>
            <a:ext cx="615553" cy="1339732"/>
            <a:chOff x="3773670" y="2691586"/>
            <a:chExt cx="615553" cy="1339732"/>
          </a:xfrm>
        </p:grpSpPr>
        <p:sp>
          <p:nvSpPr>
            <p:cNvPr id="22" name="文本框 21"/>
            <p:cNvSpPr txBox="1"/>
            <p:nvPr/>
          </p:nvSpPr>
          <p:spPr>
            <a:xfrm>
              <a:off x="3773670" y="2691586"/>
              <a:ext cx="615553" cy="1339732"/>
            </a:xfrm>
            <a:prstGeom prst="rect">
              <a:avLst/>
            </a:prstGeom>
            <a:noFill/>
            <a:ln>
              <a:noFill/>
            </a:ln>
          </p:spPr>
          <p:txBody>
            <a:bodyPr vert="eaVert" wrap="square" rtlCol="0">
              <a:spAutoFit/>
            </a:bodyPr>
            <a:lstStyle/>
            <a:p>
              <a:r>
                <a:rPr lang="en-US" altLang="zh-CN" sz="2800" dirty="0">
                  <a:latin typeface="方正清刻本悦宋简体" panose="02000000000000000000" pitchFamily="2" charset="-122"/>
                  <a:ea typeface="方正清刻本悦宋简体" panose="02000000000000000000" pitchFamily="2" charset="-122"/>
                </a:rPr>
                <a:t>【</a:t>
              </a:r>
              <a:r>
                <a:rPr lang="zh-CN" altLang="en-US" sz="2800" dirty="0">
                  <a:latin typeface="方正清刻本悦宋简体" panose="02000000000000000000" pitchFamily="2" charset="-122"/>
                  <a:ea typeface="方正清刻本悦宋简体" panose="02000000000000000000" pitchFamily="2" charset="-122"/>
                </a:rPr>
                <a:t>壹</a:t>
              </a:r>
              <a:r>
                <a:rPr lang="en-US" altLang="zh-CN" sz="2800" dirty="0">
                  <a:latin typeface="方正清刻本悦宋简体" panose="02000000000000000000" pitchFamily="2" charset="-122"/>
                  <a:ea typeface="方正清刻本悦宋简体" panose="02000000000000000000" pitchFamily="2" charset="-122"/>
                </a:rPr>
                <a:t>】</a:t>
              </a:r>
              <a:endParaRPr lang="zh-CN" altLang="en-US" sz="2800" dirty="0">
                <a:latin typeface="方正清刻本悦宋简体" panose="02000000000000000000" pitchFamily="2" charset="-122"/>
                <a:ea typeface="方正清刻本悦宋简体" panose="02000000000000000000" pitchFamily="2" charset="-122"/>
              </a:endParaRPr>
            </a:p>
          </p:txBody>
        </p:sp>
        <p:cxnSp>
          <p:nvCxnSpPr>
            <p:cNvPr id="24" name="直接连接符 23"/>
            <p:cNvCxnSpPr/>
            <p:nvPr/>
          </p:nvCxnSpPr>
          <p:spPr>
            <a:xfrm>
              <a:off x="3910252" y="2849766"/>
              <a:ext cx="344590" cy="0"/>
            </a:xfrm>
            <a:prstGeom prst="line">
              <a:avLst/>
            </a:prstGeom>
            <a:ln>
              <a:solidFill>
                <a:srgbClr val="8F7762"/>
              </a:solidFill>
            </a:ln>
          </p:spPr>
          <p:style>
            <a:lnRef idx="1">
              <a:schemeClr val="accent1"/>
            </a:lnRef>
            <a:fillRef idx="0">
              <a:schemeClr val="accent1"/>
            </a:fillRef>
            <a:effectRef idx="0">
              <a:schemeClr val="accent1"/>
            </a:effectRef>
            <a:fontRef idx="minor">
              <a:schemeClr val="tx1"/>
            </a:fontRef>
          </p:style>
        </p:cxnSp>
        <p:cxnSp>
          <p:nvCxnSpPr>
            <p:cNvPr id="25" name="直接连接符 24"/>
            <p:cNvCxnSpPr/>
            <p:nvPr/>
          </p:nvCxnSpPr>
          <p:spPr>
            <a:xfrm>
              <a:off x="3910252" y="3681317"/>
              <a:ext cx="344590" cy="0"/>
            </a:xfrm>
            <a:prstGeom prst="line">
              <a:avLst/>
            </a:prstGeom>
            <a:ln>
              <a:solidFill>
                <a:srgbClr val="8F7762"/>
              </a:solidFill>
            </a:ln>
          </p:spPr>
          <p:style>
            <a:lnRef idx="1">
              <a:schemeClr val="accent1"/>
            </a:lnRef>
            <a:fillRef idx="0">
              <a:schemeClr val="accent1"/>
            </a:fillRef>
            <a:effectRef idx="0">
              <a:schemeClr val="accent1"/>
            </a:effectRef>
            <a:fontRef idx="minor">
              <a:schemeClr val="tx1"/>
            </a:fontRef>
          </p:style>
        </p:cxnSp>
      </p:grpSp>
      <p:grpSp>
        <p:nvGrpSpPr>
          <p:cNvPr id="26" name="组合 25">
            <a:extLst>
              <a:ext uri="{FF2B5EF4-FFF2-40B4-BE49-F238E27FC236}">
                <a16:creationId xmlns:a16="http://schemas.microsoft.com/office/drawing/2014/main" xmlns="" id="{88C36907-506A-459E-B7E6-4B99E2A68B59}"/>
              </a:ext>
            </a:extLst>
          </p:cNvPr>
          <p:cNvGrpSpPr/>
          <p:nvPr/>
        </p:nvGrpSpPr>
        <p:grpSpPr>
          <a:xfrm>
            <a:off x="5462200" y="1374672"/>
            <a:ext cx="615553" cy="1339732"/>
            <a:chOff x="3773670" y="2691586"/>
            <a:chExt cx="615553" cy="1339732"/>
          </a:xfrm>
        </p:grpSpPr>
        <p:sp>
          <p:nvSpPr>
            <p:cNvPr id="27" name="文本框 26"/>
            <p:cNvSpPr txBox="1"/>
            <p:nvPr/>
          </p:nvSpPr>
          <p:spPr>
            <a:xfrm>
              <a:off x="3773670" y="2691586"/>
              <a:ext cx="615553" cy="1339732"/>
            </a:xfrm>
            <a:prstGeom prst="rect">
              <a:avLst/>
            </a:prstGeom>
            <a:noFill/>
            <a:ln>
              <a:noFill/>
            </a:ln>
          </p:spPr>
          <p:txBody>
            <a:bodyPr vert="eaVert" wrap="square" rtlCol="0">
              <a:spAutoFit/>
            </a:bodyPr>
            <a:lstStyle/>
            <a:p>
              <a:r>
                <a:rPr lang="en-US" altLang="zh-CN" sz="2800" dirty="0" smtClean="0">
                  <a:latin typeface="方正清刻本悦宋简体" panose="02000000000000000000" pitchFamily="2" charset="-122"/>
                  <a:ea typeface="方正清刻本悦宋简体" panose="02000000000000000000" pitchFamily="2" charset="-122"/>
                </a:rPr>
                <a:t>【</a:t>
              </a:r>
              <a:r>
                <a:rPr lang="zh-CN" altLang="en-US" sz="2800" dirty="0" smtClean="0">
                  <a:latin typeface="方正清刻本悦宋简体" panose="02000000000000000000" pitchFamily="2" charset="-122"/>
                  <a:ea typeface="方正清刻本悦宋简体" panose="02000000000000000000" pitchFamily="2" charset="-122"/>
                </a:rPr>
                <a:t>贰</a:t>
              </a:r>
              <a:r>
                <a:rPr lang="en-US" altLang="zh-CN" sz="2800" dirty="0" smtClean="0">
                  <a:latin typeface="方正清刻本悦宋简体" panose="02000000000000000000" pitchFamily="2" charset="-122"/>
                  <a:ea typeface="方正清刻本悦宋简体" panose="02000000000000000000" pitchFamily="2" charset="-122"/>
                </a:rPr>
                <a:t>】</a:t>
              </a:r>
              <a:endParaRPr lang="zh-CN" altLang="en-US" sz="2800" dirty="0">
                <a:latin typeface="方正清刻本悦宋简体" panose="02000000000000000000" pitchFamily="2" charset="-122"/>
                <a:ea typeface="方正清刻本悦宋简体" panose="02000000000000000000" pitchFamily="2" charset="-122"/>
              </a:endParaRPr>
            </a:p>
          </p:txBody>
        </p:sp>
        <p:cxnSp>
          <p:nvCxnSpPr>
            <p:cNvPr id="28" name="直接连接符 27"/>
            <p:cNvCxnSpPr/>
            <p:nvPr/>
          </p:nvCxnSpPr>
          <p:spPr>
            <a:xfrm>
              <a:off x="3910252" y="2849766"/>
              <a:ext cx="344590" cy="0"/>
            </a:xfrm>
            <a:prstGeom prst="line">
              <a:avLst/>
            </a:prstGeom>
            <a:ln>
              <a:solidFill>
                <a:srgbClr val="8F7762"/>
              </a:solidFill>
            </a:ln>
          </p:spPr>
          <p:style>
            <a:lnRef idx="1">
              <a:schemeClr val="accent1"/>
            </a:lnRef>
            <a:fillRef idx="0">
              <a:schemeClr val="accent1"/>
            </a:fillRef>
            <a:effectRef idx="0">
              <a:schemeClr val="accent1"/>
            </a:effectRef>
            <a:fontRef idx="minor">
              <a:schemeClr val="tx1"/>
            </a:fontRef>
          </p:style>
        </p:cxnSp>
        <p:cxnSp>
          <p:nvCxnSpPr>
            <p:cNvPr id="29" name="直接连接符 28"/>
            <p:cNvCxnSpPr/>
            <p:nvPr/>
          </p:nvCxnSpPr>
          <p:spPr>
            <a:xfrm>
              <a:off x="3910252" y="3681317"/>
              <a:ext cx="344590" cy="0"/>
            </a:xfrm>
            <a:prstGeom prst="line">
              <a:avLst/>
            </a:prstGeom>
            <a:ln>
              <a:solidFill>
                <a:srgbClr val="8F7762"/>
              </a:solidFill>
            </a:ln>
          </p:spPr>
          <p:style>
            <a:lnRef idx="1">
              <a:schemeClr val="accent1"/>
            </a:lnRef>
            <a:fillRef idx="0">
              <a:schemeClr val="accent1"/>
            </a:fillRef>
            <a:effectRef idx="0">
              <a:schemeClr val="accent1"/>
            </a:effectRef>
            <a:fontRef idx="minor">
              <a:schemeClr val="tx1"/>
            </a:fontRef>
          </p:style>
        </p:cxnSp>
      </p:grpSp>
      <p:sp>
        <p:nvSpPr>
          <p:cNvPr id="30" name="TextBox 15"/>
          <p:cNvSpPr txBox="1"/>
          <p:nvPr/>
        </p:nvSpPr>
        <p:spPr>
          <a:xfrm>
            <a:off x="6957235" y="1872734"/>
            <a:ext cx="2769989" cy="2071527"/>
          </a:xfrm>
          <a:prstGeom prst="rect">
            <a:avLst/>
          </a:prstGeom>
          <a:noFill/>
        </p:spPr>
        <p:txBody>
          <a:bodyPr vert="eaVert" wrap="square" rtlCol="0">
            <a:spAutoFit/>
          </a:bodyPr>
          <a:lstStyle/>
          <a:p>
            <a:pPr lvl="0">
              <a:lnSpc>
                <a:spcPct val="200000"/>
              </a:lnSpc>
              <a:defRPr/>
            </a:pPr>
            <a:r>
              <a:rPr lang="zh-CN" altLang="en-US" sz="1400" dirty="0">
                <a:latin typeface="方正清刻本悦宋简体" panose="02000000000000000000" pitchFamily="2" charset="-122"/>
                <a:ea typeface="方正清刻本悦宋简体" panose="02000000000000000000" pitchFamily="2" charset="-122"/>
              </a:rPr>
              <a:t>春花秋月何时了？往事知多少。小楼昨夜又东风，故国不堪回首月明中。</a:t>
            </a:r>
            <a:br>
              <a:rPr lang="zh-CN" altLang="en-US" sz="1400" dirty="0">
                <a:latin typeface="方正清刻本悦宋简体" panose="02000000000000000000" pitchFamily="2" charset="-122"/>
                <a:ea typeface="方正清刻本悦宋简体" panose="02000000000000000000" pitchFamily="2" charset="-122"/>
              </a:rPr>
            </a:br>
            <a:r>
              <a:rPr lang="zh-CN" altLang="en-US" sz="1400" dirty="0">
                <a:latin typeface="方正清刻本悦宋简体" panose="02000000000000000000" pitchFamily="2" charset="-122"/>
                <a:ea typeface="方正清刻本悦宋简体" panose="02000000000000000000" pitchFamily="2" charset="-122"/>
              </a:rPr>
              <a:t>雕栏玉砌应犹在，只是朱颜改。问君能有几多愁？恰似一江春水向东流。</a:t>
            </a:r>
          </a:p>
        </p:txBody>
      </p:sp>
      <p:pic>
        <p:nvPicPr>
          <p:cNvPr id="18" name="图片 17"/>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1379" y="3807072"/>
            <a:ext cx="3865199" cy="3054361"/>
          </a:xfrm>
          <a:prstGeom prst="rect">
            <a:avLst/>
          </a:prstGeom>
        </p:spPr>
      </p:pic>
      <p:pic>
        <p:nvPicPr>
          <p:cNvPr id="19" name="图片 18"/>
          <p:cNvPicPr>
            <a:picLocks noChangeAspect="1"/>
          </p:cNvPicPr>
          <p:nvPr/>
        </p:nvPicPr>
        <p:blipFill>
          <a:blip r:embed="rId6">
            <a:extLst>
              <a:ext uri="{28A0092B-C50C-407E-A947-70E740481C1C}">
                <a14:useLocalDpi xmlns:a14="http://schemas.microsoft.com/office/drawing/2010/main"/>
              </a:ext>
            </a:extLst>
          </a:blip>
          <a:stretch>
            <a:fillRect/>
          </a:stretch>
        </p:blipFill>
        <p:spPr>
          <a:xfrm>
            <a:off x="8639031" y="3418"/>
            <a:ext cx="3542083" cy="3395766"/>
          </a:xfrm>
          <a:prstGeom prst="rect">
            <a:avLst/>
          </a:prstGeom>
        </p:spPr>
      </p:pic>
    </p:spTree>
    <p:extLst>
      <p:ext uri="{BB962C8B-B14F-4D97-AF65-F5344CB8AC3E}">
        <p14:creationId xmlns:p14="http://schemas.microsoft.com/office/powerpoint/2010/main" val="1675502758"/>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14:presetBounceEnd="64000">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14:bounceEnd="64000">
                                          <p:cBhvr additive="base">
                                            <p:cTn id="7" dur="3000" fill="hold"/>
                                            <p:tgtEl>
                                              <p:spTgt spid="7"/>
                                            </p:tgtEl>
                                            <p:attrNameLst>
                                              <p:attrName>ppt_x</p:attrName>
                                            </p:attrNameLst>
                                          </p:cBhvr>
                                          <p:tavLst>
                                            <p:tav tm="0">
                                              <p:val>
                                                <p:strVal val="#ppt_x"/>
                                              </p:val>
                                            </p:tav>
                                            <p:tav tm="100000">
                                              <p:val>
                                                <p:strVal val="#ppt_x"/>
                                              </p:val>
                                            </p:tav>
                                          </p:tavLst>
                                        </p:anim>
                                        <p:anim calcmode="lin" valueType="num" p14:bounceEnd="64000">
                                          <p:cBhvr additive="base">
                                            <p:cTn id="8" dur="3000" fill="hold"/>
                                            <p:tgtEl>
                                              <p:spTgt spid="7"/>
                                            </p:tgtEl>
                                            <p:attrNameLst>
                                              <p:attrName>ppt_y</p:attrName>
                                            </p:attrNameLst>
                                          </p:cBhvr>
                                          <p:tavLst>
                                            <p:tav tm="0">
                                              <p:val>
                                                <p:strVal val="1+#ppt_h/2"/>
                                              </p:val>
                                            </p:tav>
                                            <p:tav tm="100000">
                                              <p:val>
                                                <p:strVal val="#ppt_y"/>
                                              </p:val>
                                            </p:tav>
                                          </p:tavLst>
                                        </p:anim>
                                      </p:childTnLst>
                                    </p:cTn>
                                  </p:par>
                                  <p:par>
                                    <p:cTn id="9" presetID="2" presetClass="entr" presetSubtype="8" fill="hold" grpId="0" nodeType="withEffect" p14:presetBounceEnd="42000">
                                      <p:stCondLst>
                                        <p:cond delay="0"/>
                                      </p:stCondLst>
                                      <p:childTnLst>
                                        <p:set>
                                          <p:cBhvr>
                                            <p:cTn id="10" dur="1" fill="hold">
                                              <p:stCondLst>
                                                <p:cond delay="0"/>
                                              </p:stCondLst>
                                            </p:cTn>
                                            <p:tgtEl>
                                              <p:spTgt spid="13"/>
                                            </p:tgtEl>
                                            <p:attrNameLst>
                                              <p:attrName>style.visibility</p:attrName>
                                            </p:attrNameLst>
                                          </p:cBhvr>
                                          <p:to>
                                            <p:strVal val="visible"/>
                                          </p:to>
                                        </p:set>
                                        <p:anim calcmode="lin" valueType="num" p14:bounceEnd="42000">
                                          <p:cBhvr additive="base">
                                            <p:cTn id="11" dur="2000" fill="hold"/>
                                            <p:tgtEl>
                                              <p:spTgt spid="13"/>
                                            </p:tgtEl>
                                            <p:attrNameLst>
                                              <p:attrName>ppt_x</p:attrName>
                                            </p:attrNameLst>
                                          </p:cBhvr>
                                          <p:tavLst>
                                            <p:tav tm="0">
                                              <p:val>
                                                <p:strVal val="0-#ppt_w/2"/>
                                              </p:val>
                                            </p:tav>
                                            <p:tav tm="100000">
                                              <p:val>
                                                <p:strVal val="#ppt_x"/>
                                              </p:val>
                                            </p:tav>
                                          </p:tavLst>
                                        </p:anim>
                                        <p:anim calcmode="lin" valueType="num" p14:bounceEnd="42000">
                                          <p:cBhvr additive="base">
                                            <p:cTn id="12" dur="2000" fill="hold"/>
                                            <p:tgtEl>
                                              <p:spTgt spid="13"/>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14:presetBounceEnd="52000">
                                      <p:stCondLst>
                                        <p:cond delay="0"/>
                                      </p:stCondLst>
                                      <p:childTnLst>
                                        <p:set>
                                          <p:cBhvr>
                                            <p:cTn id="14" dur="1" fill="hold">
                                              <p:stCondLst>
                                                <p:cond delay="0"/>
                                              </p:stCondLst>
                                            </p:cTn>
                                            <p:tgtEl>
                                              <p:spTgt spid="2"/>
                                            </p:tgtEl>
                                            <p:attrNameLst>
                                              <p:attrName>style.visibility</p:attrName>
                                            </p:attrNameLst>
                                          </p:cBhvr>
                                          <p:to>
                                            <p:strVal val="visible"/>
                                          </p:to>
                                        </p:set>
                                        <p:anim calcmode="lin" valueType="num" p14:bounceEnd="52000">
                                          <p:cBhvr additive="base">
                                            <p:cTn id="15" dur="3000" fill="hold"/>
                                            <p:tgtEl>
                                              <p:spTgt spid="2"/>
                                            </p:tgtEl>
                                            <p:attrNameLst>
                                              <p:attrName>ppt_x</p:attrName>
                                            </p:attrNameLst>
                                          </p:cBhvr>
                                          <p:tavLst>
                                            <p:tav tm="0">
                                              <p:val>
                                                <p:strVal val="1+#ppt_w/2"/>
                                              </p:val>
                                            </p:tav>
                                            <p:tav tm="100000">
                                              <p:val>
                                                <p:strVal val="#ppt_x"/>
                                              </p:val>
                                            </p:tav>
                                          </p:tavLst>
                                        </p:anim>
                                        <p:anim calcmode="lin" valueType="num" p14:bounceEnd="52000">
                                          <p:cBhvr additive="base">
                                            <p:cTn id="16" dur="3000" fill="hold"/>
                                            <p:tgtEl>
                                              <p:spTgt spid="2"/>
                                            </p:tgtEl>
                                            <p:attrNameLst>
                                              <p:attrName>ppt_y</p:attrName>
                                            </p:attrNameLst>
                                          </p:cBhvr>
                                          <p:tavLst>
                                            <p:tav tm="0">
                                              <p:val>
                                                <p:strVal val="#ppt_y"/>
                                              </p:val>
                                            </p:tav>
                                            <p:tav tm="100000">
                                              <p:val>
                                                <p:strVal val="#ppt_y"/>
                                              </p:val>
                                            </p:tav>
                                          </p:tavLst>
                                        </p:anim>
                                      </p:childTnLst>
                                    </p:cTn>
                                  </p:par>
                                </p:childTnLst>
                              </p:cTn>
                            </p:par>
                            <p:par>
                              <p:cTn id="17" fill="hold">
                                <p:stCondLst>
                                  <p:cond delay="3000"/>
                                </p:stCondLst>
                                <p:childTnLst>
                                  <p:par>
                                    <p:cTn id="18" presetID="53" presetClass="entr" presetSubtype="16" fill="hold" nodeType="afterEffect">
                                      <p:stCondLst>
                                        <p:cond delay="0"/>
                                      </p:stCondLst>
                                      <p:childTnLst>
                                        <p:set>
                                          <p:cBhvr>
                                            <p:cTn id="19" dur="1" fill="hold">
                                              <p:stCondLst>
                                                <p:cond delay="0"/>
                                              </p:stCondLst>
                                            </p:cTn>
                                            <p:tgtEl>
                                              <p:spTgt spid="10"/>
                                            </p:tgtEl>
                                            <p:attrNameLst>
                                              <p:attrName>style.visibility</p:attrName>
                                            </p:attrNameLst>
                                          </p:cBhvr>
                                          <p:to>
                                            <p:strVal val="visible"/>
                                          </p:to>
                                        </p:set>
                                        <p:anim calcmode="lin" valueType="num">
                                          <p:cBhvr>
                                            <p:cTn id="20" dur="1500" fill="hold"/>
                                            <p:tgtEl>
                                              <p:spTgt spid="10"/>
                                            </p:tgtEl>
                                            <p:attrNameLst>
                                              <p:attrName>ppt_w</p:attrName>
                                            </p:attrNameLst>
                                          </p:cBhvr>
                                          <p:tavLst>
                                            <p:tav tm="0">
                                              <p:val>
                                                <p:fltVal val="0"/>
                                              </p:val>
                                            </p:tav>
                                            <p:tav tm="100000">
                                              <p:val>
                                                <p:strVal val="#ppt_w"/>
                                              </p:val>
                                            </p:tav>
                                          </p:tavLst>
                                        </p:anim>
                                        <p:anim calcmode="lin" valueType="num">
                                          <p:cBhvr>
                                            <p:cTn id="21" dur="1500" fill="hold"/>
                                            <p:tgtEl>
                                              <p:spTgt spid="10"/>
                                            </p:tgtEl>
                                            <p:attrNameLst>
                                              <p:attrName>ppt_h</p:attrName>
                                            </p:attrNameLst>
                                          </p:cBhvr>
                                          <p:tavLst>
                                            <p:tav tm="0">
                                              <p:val>
                                                <p:fltVal val="0"/>
                                              </p:val>
                                            </p:tav>
                                            <p:tav tm="100000">
                                              <p:val>
                                                <p:strVal val="#ppt_h"/>
                                              </p:val>
                                            </p:tav>
                                          </p:tavLst>
                                        </p:anim>
                                        <p:animEffect transition="in" filter="fade">
                                          <p:cBhvr>
                                            <p:cTn id="22" dur="1500"/>
                                            <p:tgtEl>
                                              <p:spTgt spid="10"/>
                                            </p:tgtEl>
                                          </p:cBhvr>
                                        </p:animEffect>
                                      </p:childTnLst>
                                    </p:cTn>
                                  </p:par>
                                  <p:par>
                                    <p:cTn id="23" presetID="2" presetClass="entr" presetSubtype="8" fill="hold" grpId="0" nodeType="withEffect">
                                      <p:stCondLst>
                                        <p:cond delay="0"/>
                                      </p:stCondLst>
                                      <p:childTnLst>
                                        <p:set>
                                          <p:cBhvr>
                                            <p:cTn id="24" dur="1" fill="hold">
                                              <p:stCondLst>
                                                <p:cond delay="0"/>
                                              </p:stCondLst>
                                            </p:cTn>
                                            <p:tgtEl>
                                              <p:spTgt spid="12"/>
                                            </p:tgtEl>
                                            <p:attrNameLst>
                                              <p:attrName>style.visibility</p:attrName>
                                            </p:attrNameLst>
                                          </p:cBhvr>
                                          <p:to>
                                            <p:strVal val="visible"/>
                                          </p:to>
                                        </p:set>
                                        <p:anim calcmode="lin" valueType="num">
                                          <p:cBhvr additive="base">
                                            <p:cTn id="25" dur="1000" fill="hold"/>
                                            <p:tgtEl>
                                              <p:spTgt spid="12"/>
                                            </p:tgtEl>
                                            <p:attrNameLst>
                                              <p:attrName>ppt_x</p:attrName>
                                            </p:attrNameLst>
                                          </p:cBhvr>
                                          <p:tavLst>
                                            <p:tav tm="0">
                                              <p:val>
                                                <p:strVal val="0-#ppt_w/2"/>
                                              </p:val>
                                            </p:tav>
                                            <p:tav tm="100000">
                                              <p:val>
                                                <p:strVal val="#ppt_x"/>
                                              </p:val>
                                            </p:tav>
                                          </p:tavLst>
                                        </p:anim>
                                        <p:anim calcmode="lin" valueType="num">
                                          <p:cBhvr additive="base">
                                            <p:cTn id="26" dur="1000" fill="hold"/>
                                            <p:tgtEl>
                                              <p:spTgt spid="12"/>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21"/>
                                            </p:tgtEl>
                                            <p:attrNameLst>
                                              <p:attrName>style.visibility</p:attrName>
                                            </p:attrNameLst>
                                          </p:cBhvr>
                                          <p:to>
                                            <p:strVal val="visible"/>
                                          </p:to>
                                        </p:set>
                                        <p:anim calcmode="lin" valueType="num">
                                          <p:cBhvr additive="base">
                                            <p:cTn id="31" dur="500" fill="hold"/>
                                            <p:tgtEl>
                                              <p:spTgt spid="21"/>
                                            </p:tgtEl>
                                            <p:attrNameLst>
                                              <p:attrName>ppt_x</p:attrName>
                                            </p:attrNameLst>
                                          </p:cBhvr>
                                          <p:tavLst>
                                            <p:tav tm="0">
                                              <p:val>
                                                <p:strVal val="#ppt_x"/>
                                              </p:val>
                                            </p:tav>
                                            <p:tav tm="100000">
                                              <p:val>
                                                <p:strVal val="#ppt_x"/>
                                              </p:val>
                                            </p:tav>
                                          </p:tavLst>
                                        </p:anim>
                                        <p:anim calcmode="lin" valueType="num">
                                          <p:cBhvr additive="base">
                                            <p:cTn id="32" dur="500" fill="hold"/>
                                            <p:tgtEl>
                                              <p:spTgt spid="21"/>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26"/>
                                            </p:tgtEl>
                                            <p:attrNameLst>
                                              <p:attrName>style.visibility</p:attrName>
                                            </p:attrNameLst>
                                          </p:cBhvr>
                                          <p:to>
                                            <p:strVal val="visible"/>
                                          </p:to>
                                        </p:set>
                                        <p:anim calcmode="lin" valueType="num">
                                          <p:cBhvr additive="base">
                                            <p:cTn id="37" dur="500" fill="hold"/>
                                            <p:tgtEl>
                                              <p:spTgt spid="26"/>
                                            </p:tgtEl>
                                            <p:attrNameLst>
                                              <p:attrName>ppt_x</p:attrName>
                                            </p:attrNameLst>
                                          </p:cBhvr>
                                          <p:tavLst>
                                            <p:tav tm="0">
                                              <p:val>
                                                <p:strVal val="#ppt_x"/>
                                              </p:val>
                                            </p:tav>
                                            <p:tav tm="100000">
                                              <p:val>
                                                <p:strVal val="#ppt_x"/>
                                              </p:val>
                                            </p:tav>
                                          </p:tavLst>
                                        </p:anim>
                                        <p:anim calcmode="lin" valueType="num">
                                          <p:cBhvr additive="base">
                                            <p:cTn id="38" dur="500" fill="hold"/>
                                            <p:tgtEl>
                                              <p:spTgt spid="26"/>
                                            </p:tgtEl>
                                            <p:attrNameLst>
                                              <p:attrName>ppt_y</p:attrName>
                                            </p:attrNameLst>
                                          </p:cBhvr>
                                          <p:tavLst>
                                            <p:tav tm="0">
                                              <p:val>
                                                <p:strVal val="1+#ppt_h/2"/>
                                              </p:val>
                                            </p:tav>
                                            <p:tav tm="100000">
                                              <p:val>
                                                <p:strVal val="#ppt_y"/>
                                              </p:val>
                                            </p:tav>
                                          </p:tavLst>
                                        </p:anim>
                                      </p:childTnLst>
                                    </p:cTn>
                                  </p:par>
                                </p:childTnLst>
                              </p:cTn>
                            </p:par>
                            <p:par>
                              <p:cTn id="39" fill="hold">
                                <p:stCondLst>
                                  <p:cond delay="500"/>
                                </p:stCondLst>
                                <p:childTnLst>
                                  <p:par>
                                    <p:cTn id="40" presetID="42" presetClass="entr" presetSubtype="0" fill="hold" grpId="0" nodeType="afterEffect">
                                      <p:stCondLst>
                                        <p:cond delay="0"/>
                                      </p:stCondLst>
                                      <p:childTnLst>
                                        <p:set>
                                          <p:cBhvr>
                                            <p:cTn id="41" dur="1" fill="hold">
                                              <p:stCondLst>
                                                <p:cond delay="0"/>
                                              </p:stCondLst>
                                            </p:cTn>
                                            <p:tgtEl>
                                              <p:spTgt spid="30"/>
                                            </p:tgtEl>
                                            <p:attrNameLst>
                                              <p:attrName>style.visibility</p:attrName>
                                            </p:attrNameLst>
                                          </p:cBhvr>
                                          <p:to>
                                            <p:strVal val="visible"/>
                                          </p:to>
                                        </p:set>
                                        <p:animEffect transition="in" filter="fade">
                                          <p:cBhvr>
                                            <p:cTn id="42" dur="1250"/>
                                            <p:tgtEl>
                                              <p:spTgt spid="30"/>
                                            </p:tgtEl>
                                          </p:cBhvr>
                                        </p:animEffect>
                                        <p:anim calcmode="lin" valueType="num">
                                          <p:cBhvr>
                                            <p:cTn id="43" dur="1250" fill="hold"/>
                                            <p:tgtEl>
                                              <p:spTgt spid="30"/>
                                            </p:tgtEl>
                                            <p:attrNameLst>
                                              <p:attrName>ppt_x</p:attrName>
                                            </p:attrNameLst>
                                          </p:cBhvr>
                                          <p:tavLst>
                                            <p:tav tm="0">
                                              <p:val>
                                                <p:strVal val="#ppt_x"/>
                                              </p:val>
                                            </p:tav>
                                            <p:tav tm="100000">
                                              <p:val>
                                                <p:strVal val="#ppt_x"/>
                                              </p:val>
                                            </p:tav>
                                          </p:tavLst>
                                        </p:anim>
                                        <p:anim calcmode="lin" valueType="num">
                                          <p:cBhvr>
                                            <p:cTn id="44" dur="1250" fill="hold"/>
                                            <p:tgtEl>
                                              <p:spTgt spid="3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3" grpId="0" animBg="1"/>
          <p:bldP spid="2" grpId="0" animBg="1"/>
          <p:bldP spid="12" grpId="0"/>
          <p:bldP spid="30" grpId="0"/>
        </p:bldLst>
      </p:timing>
    </mc:Choice>
    <mc:Fallback xmlns="">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3000" fill="hold"/>
                                            <p:tgtEl>
                                              <p:spTgt spid="7"/>
                                            </p:tgtEl>
                                            <p:attrNameLst>
                                              <p:attrName>ppt_x</p:attrName>
                                            </p:attrNameLst>
                                          </p:cBhvr>
                                          <p:tavLst>
                                            <p:tav tm="0">
                                              <p:val>
                                                <p:strVal val="#ppt_x"/>
                                              </p:val>
                                            </p:tav>
                                            <p:tav tm="100000">
                                              <p:val>
                                                <p:strVal val="#ppt_x"/>
                                              </p:val>
                                            </p:tav>
                                          </p:tavLst>
                                        </p:anim>
                                        <p:anim calcmode="lin" valueType="num">
                                          <p:cBhvr additive="base">
                                            <p:cTn id="8" dur="3000" fill="hold"/>
                                            <p:tgtEl>
                                              <p:spTgt spid="7"/>
                                            </p:tgtEl>
                                            <p:attrNameLst>
                                              <p:attrName>ppt_y</p:attrName>
                                            </p:attrNameLst>
                                          </p:cBhvr>
                                          <p:tavLst>
                                            <p:tav tm="0">
                                              <p:val>
                                                <p:strVal val="1+#ppt_h/2"/>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13"/>
                                            </p:tgtEl>
                                            <p:attrNameLst>
                                              <p:attrName>style.visibility</p:attrName>
                                            </p:attrNameLst>
                                          </p:cBhvr>
                                          <p:to>
                                            <p:strVal val="visible"/>
                                          </p:to>
                                        </p:set>
                                        <p:anim calcmode="lin" valueType="num">
                                          <p:cBhvr additive="base">
                                            <p:cTn id="11" dur="2000" fill="hold"/>
                                            <p:tgtEl>
                                              <p:spTgt spid="13"/>
                                            </p:tgtEl>
                                            <p:attrNameLst>
                                              <p:attrName>ppt_x</p:attrName>
                                            </p:attrNameLst>
                                          </p:cBhvr>
                                          <p:tavLst>
                                            <p:tav tm="0">
                                              <p:val>
                                                <p:strVal val="0-#ppt_w/2"/>
                                              </p:val>
                                            </p:tav>
                                            <p:tav tm="100000">
                                              <p:val>
                                                <p:strVal val="#ppt_x"/>
                                              </p:val>
                                            </p:tav>
                                          </p:tavLst>
                                        </p:anim>
                                        <p:anim calcmode="lin" valueType="num">
                                          <p:cBhvr additive="base">
                                            <p:cTn id="12" dur="2000" fill="hold"/>
                                            <p:tgtEl>
                                              <p:spTgt spid="13"/>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stCondLst>
                                        <p:cond delay="0"/>
                                      </p:stCondLst>
                                      <p:childTnLst>
                                        <p:set>
                                          <p:cBhvr>
                                            <p:cTn id="14" dur="1" fill="hold">
                                              <p:stCondLst>
                                                <p:cond delay="0"/>
                                              </p:stCondLst>
                                            </p:cTn>
                                            <p:tgtEl>
                                              <p:spTgt spid="2"/>
                                            </p:tgtEl>
                                            <p:attrNameLst>
                                              <p:attrName>style.visibility</p:attrName>
                                            </p:attrNameLst>
                                          </p:cBhvr>
                                          <p:to>
                                            <p:strVal val="visible"/>
                                          </p:to>
                                        </p:set>
                                        <p:anim calcmode="lin" valueType="num">
                                          <p:cBhvr additive="base">
                                            <p:cTn id="15" dur="3000" fill="hold"/>
                                            <p:tgtEl>
                                              <p:spTgt spid="2"/>
                                            </p:tgtEl>
                                            <p:attrNameLst>
                                              <p:attrName>ppt_x</p:attrName>
                                            </p:attrNameLst>
                                          </p:cBhvr>
                                          <p:tavLst>
                                            <p:tav tm="0">
                                              <p:val>
                                                <p:strVal val="1+#ppt_w/2"/>
                                              </p:val>
                                            </p:tav>
                                            <p:tav tm="100000">
                                              <p:val>
                                                <p:strVal val="#ppt_x"/>
                                              </p:val>
                                            </p:tav>
                                          </p:tavLst>
                                        </p:anim>
                                        <p:anim calcmode="lin" valueType="num">
                                          <p:cBhvr additive="base">
                                            <p:cTn id="16" dur="3000" fill="hold"/>
                                            <p:tgtEl>
                                              <p:spTgt spid="2"/>
                                            </p:tgtEl>
                                            <p:attrNameLst>
                                              <p:attrName>ppt_y</p:attrName>
                                            </p:attrNameLst>
                                          </p:cBhvr>
                                          <p:tavLst>
                                            <p:tav tm="0">
                                              <p:val>
                                                <p:strVal val="#ppt_y"/>
                                              </p:val>
                                            </p:tav>
                                            <p:tav tm="100000">
                                              <p:val>
                                                <p:strVal val="#ppt_y"/>
                                              </p:val>
                                            </p:tav>
                                          </p:tavLst>
                                        </p:anim>
                                      </p:childTnLst>
                                    </p:cTn>
                                  </p:par>
                                </p:childTnLst>
                              </p:cTn>
                            </p:par>
                            <p:par>
                              <p:cTn id="17" fill="hold">
                                <p:stCondLst>
                                  <p:cond delay="3000"/>
                                </p:stCondLst>
                                <p:childTnLst>
                                  <p:par>
                                    <p:cTn id="18" presetID="53" presetClass="entr" presetSubtype="16" fill="hold" nodeType="afterEffect">
                                      <p:stCondLst>
                                        <p:cond delay="0"/>
                                      </p:stCondLst>
                                      <p:childTnLst>
                                        <p:set>
                                          <p:cBhvr>
                                            <p:cTn id="19" dur="1" fill="hold">
                                              <p:stCondLst>
                                                <p:cond delay="0"/>
                                              </p:stCondLst>
                                            </p:cTn>
                                            <p:tgtEl>
                                              <p:spTgt spid="10"/>
                                            </p:tgtEl>
                                            <p:attrNameLst>
                                              <p:attrName>style.visibility</p:attrName>
                                            </p:attrNameLst>
                                          </p:cBhvr>
                                          <p:to>
                                            <p:strVal val="visible"/>
                                          </p:to>
                                        </p:set>
                                        <p:anim calcmode="lin" valueType="num">
                                          <p:cBhvr>
                                            <p:cTn id="20" dur="1500" fill="hold"/>
                                            <p:tgtEl>
                                              <p:spTgt spid="10"/>
                                            </p:tgtEl>
                                            <p:attrNameLst>
                                              <p:attrName>ppt_w</p:attrName>
                                            </p:attrNameLst>
                                          </p:cBhvr>
                                          <p:tavLst>
                                            <p:tav tm="0">
                                              <p:val>
                                                <p:fltVal val="0"/>
                                              </p:val>
                                            </p:tav>
                                            <p:tav tm="100000">
                                              <p:val>
                                                <p:strVal val="#ppt_w"/>
                                              </p:val>
                                            </p:tav>
                                          </p:tavLst>
                                        </p:anim>
                                        <p:anim calcmode="lin" valueType="num">
                                          <p:cBhvr>
                                            <p:cTn id="21" dur="1500" fill="hold"/>
                                            <p:tgtEl>
                                              <p:spTgt spid="10"/>
                                            </p:tgtEl>
                                            <p:attrNameLst>
                                              <p:attrName>ppt_h</p:attrName>
                                            </p:attrNameLst>
                                          </p:cBhvr>
                                          <p:tavLst>
                                            <p:tav tm="0">
                                              <p:val>
                                                <p:fltVal val="0"/>
                                              </p:val>
                                            </p:tav>
                                            <p:tav tm="100000">
                                              <p:val>
                                                <p:strVal val="#ppt_h"/>
                                              </p:val>
                                            </p:tav>
                                          </p:tavLst>
                                        </p:anim>
                                        <p:animEffect transition="in" filter="fade">
                                          <p:cBhvr>
                                            <p:cTn id="22" dur="1500"/>
                                            <p:tgtEl>
                                              <p:spTgt spid="10"/>
                                            </p:tgtEl>
                                          </p:cBhvr>
                                        </p:animEffect>
                                      </p:childTnLst>
                                    </p:cTn>
                                  </p:par>
                                  <p:par>
                                    <p:cTn id="23" presetID="2" presetClass="entr" presetSubtype="8" fill="hold" grpId="0" nodeType="withEffect">
                                      <p:stCondLst>
                                        <p:cond delay="0"/>
                                      </p:stCondLst>
                                      <p:childTnLst>
                                        <p:set>
                                          <p:cBhvr>
                                            <p:cTn id="24" dur="1" fill="hold">
                                              <p:stCondLst>
                                                <p:cond delay="0"/>
                                              </p:stCondLst>
                                            </p:cTn>
                                            <p:tgtEl>
                                              <p:spTgt spid="12"/>
                                            </p:tgtEl>
                                            <p:attrNameLst>
                                              <p:attrName>style.visibility</p:attrName>
                                            </p:attrNameLst>
                                          </p:cBhvr>
                                          <p:to>
                                            <p:strVal val="visible"/>
                                          </p:to>
                                        </p:set>
                                        <p:anim calcmode="lin" valueType="num">
                                          <p:cBhvr additive="base">
                                            <p:cTn id="25" dur="1000" fill="hold"/>
                                            <p:tgtEl>
                                              <p:spTgt spid="12"/>
                                            </p:tgtEl>
                                            <p:attrNameLst>
                                              <p:attrName>ppt_x</p:attrName>
                                            </p:attrNameLst>
                                          </p:cBhvr>
                                          <p:tavLst>
                                            <p:tav tm="0">
                                              <p:val>
                                                <p:strVal val="0-#ppt_w/2"/>
                                              </p:val>
                                            </p:tav>
                                            <p:tav tm="100000">
                                              <p:val>
                                                <p:strVal val="#ppt_x"/>
                                              </p:val>
                                            </p:tav>
                                          </p:tavLst>
                                        </p:anim>
                                        <p:anim calcmode="lin" valueType="num">
                                          <p:cBhvr additive="base">
                                            <p:cTn id="26" dur="1000" fill="hold"/>
                                            <p:tgtEl>
                                              <p:spTgt spid="12"/>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21"/>
                                            </p:tgtEl>
                                            <p:attrNameLst>
                                              <p:attrName>style.visibility</p:attrName>
                                            </p:attrNameLst>
                                          </p:cBhvr>
                                          <p:to>
                                            <p:strVal val="visible"/>
                                          </p:to>
                                        </p:set>
                                        <p:anim calcmode="lin" valueType="num">
                                          <p:cBhvr additive="base">
                                            <p:cTn id="31" dur="500" fill="hold"/>
                                            <p:tgtEl>
                                              <p:spTgt spid="21"/>
                                            </p:tgtEl>
                                            <p:attrNameLst>
                                              <p:attrName>ppt_x</p:attrName>
                                            </p:attrNameLst>
                                          </p:cBhvr>
                                          <p:tavLst>
                                            <p:tav tm="0">
                                              <p:val>
                                                <p:strVal val="#ppt_x"/>
                                              </p:val>
                                            </p:tav>
                                            <p:tav tm="100000">
                                              <p:val>
                                                <p:strVal val="#ppt_x"/>
                                              </p:val>
                                            </p:tav>
                                          </p:tavLst>
                                        </p:anim>
                                        <p:anim calcmode="lin" valueType="num">
                                          <p:cBhvr additive="base">
                                            <p:cTn id="32" dur="500" fill="hold"/>
                                            <p:tgtEl>
                                              <p:spTgt spid="21"/>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26"/>
                                            </p:tgtEl>
                                            <p:attrNameLst>
                                              <p:attrName>style.visibility</p:attrName>
                                            </p:attrNameLst>
                                          </p:cBhvr>
                                          <p:to>
                                            <p:strVal val="visible"/>
                                          </p:to>
                                        </p:set>
                                        <p:anim calcmode="lin" valueType="num">
                                          <p:cBhvr additive="base">
                                            <p:cTn id="37" dur="500" fill="hold"/>
                                            <p:tgtEl>
                                              <p:spTgt spid="26"/>
                                            </p:tgtEl>
                                            <p:attrNameLst>
                                              <p:attrName>ppt_x</p:attrName>
                                            </p:attrNameLst>
                                          </p:cBhvr>
                                          <p:tavLst>
                                            <p:tav tm="0">
                                              <p:val>
                                                <p:strVal val="#ppt_x"/>
                                              </p:val>
                                            </p:tav>
                                            <p:tav tm="100000">
                                              <p:val>
                                                <p:strVal val="#ppt_x"/>
                                              </p:val>
                                            </p:tav>
                                          </p:tavLst>
                                        </p:anim>
                                        <p:anim calcmode="lin" valueType="num">
                                          <p:cBhvr additive="base">
                                            <p:cTn id="38" dur="500" fill="hold"/>
                                            <p:tgtEl>
                                              <p:spTgt spid="26"/>
                                            </p:tgtEl>
                                            <p:attrNameLst>
                                              <p:attrName>ppt_y</p:attrName>
                                            </p:attrNameLst>
                                          </p:cBhvr>
                                          <p:tavLst>
                                            <p:tav tm="0">
                                              <p:val>
                                                <p:strVal val="1+#ppt_h/2"/>
                                              </p:val>
                                            </p:tav>
                                            <p:tav tm="100000">
                                              <p:val>
                                                <p:strVal val="#ppt_y"/>
                                              </p:val>
                                            </p:tav>
                                          </p:tavLst>
                                        </p:anim>
                                      </p:childTnLst>
                                    </p:cTn>
                                  </p:par>
                                </p:childTnLst>
                              </p:cTn>
                            </p:par>
                            <p:par>
                              <p:cTn id="39" fill="hold">
                                <p:stCondLst>
                                  <p:cond delay="500"/>
                                </p:stCondLst>
                                <p:childTnLst>
                                  <p:par>
                                    <p:cTn id="40" presetID="42" presetClass="entr" presetSubtype="0" fill="hold" grpId="0" nodeType="afterEffect">
                                      <p:stCondLst>
                                        <p:cond delay="0"/>
                                      </p:stCondLst>
                                      <p:childTnLst>
                                        <p:set>
                                          <p:cBhvr>
                                            <p:cTn id="41" dur="1" fill="hold">
                                              <p:stCondLst>
                                                <p:cond delay="0"/>
                                              </p:stCondLst>
                                            </p:cTn>
                                            <p:tgtEl>
                                              <p:spTgt spid="30"/>
                                            </p:tgtEl>
                                            <p:attrNameLst>
                                              <p:attrName>style.visibility</p:attrName>
                                            </p:attrNameLst>
                                          </p:cBhvr>
                                          <p:to>
                                            <p:strVal val="visible"/>
                                          </p:to>
                                        </p:set>
                                        <p:animEffect transition="in" filter="fade">
                                          <p:cBhvr>
                                            <p:cTn id="42" dur="1250"/>
                                            <p:tgtEl>
                                              <p:spTgt spid="30"/>
                                            </p:tgtEl>
                                          </p:cBhvr>
                                        </p:animEffect>
                                        <p:anim calcmode="lin" valueType="num">
                                          <p:cBhvr>
                                            <p:cTn id="43" dur="1250" fill="hold"/>
                                            <p:tgtEl>
                                              <p:spTgt spid="30"/>
                                            </p:tgtEl>
                                            <p:attrNameLst>
                                              <p:attrName>ppt_x</p:attrName>
                                            </p:attrNameLst>
                                          </p:cBhvr>
                                          <p:tavLst>
                                            <p:tav tm="0">
                                              <p:val>
                                                <p:strVal val="#ppt_x"/>
                                              </p:val>
                                            </p:tav>
                                            <p:tav tm="100000">
                                              <p:val>
                                                <p:strVal val="#ppt_x"/>
                                              </p:val>
                                            </p:tav>
                                          </p:tavLst>
                                        </p:anim>
                                        <p:anim calcmode="lin" valueType="num">
                                          <p:cBhvr>
                                            <p:cTn id="44" dur="1250" fill="hold"/>
                                            <p:tgtEl>
                                              <p:spTgt spid="3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3" grpId="0" animBg="1"/>
          <p:bldP spid="2" grpId="0" animBg="1"/>
          <p:bldP spid="12" grpId="0"/>
          <p:bldP spid="30" grpId="0"/>
        </p:bldLst>
      </p:timing>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nvSpPr>
        <p:spPr>
          <a:xfrm rot="10800000">
            <a:off x="1679509" y="1124744"/>
            <a:ext cx="8352928" cy="4224469"/>
          </a:xfrm>
          <a:prstGeom prst="rect">
            <a:avLst/>
          </a:prstGeom>
          <a:solidFill>
            <a:srgbClr val="A7BCB0"/>
          </a:solidFill>
          <a:ln>
            <a:noFill/>
          </a:ln>
          <a:effectLst>
            <a:outerShdw blurRad="152400" dist="762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13" name="矩形 12"/>
          <p:cNvSpPr/>
          <p:nvPr/>
        </p:nvSpPr>
        <p:spPr>
          <a:xfrm rot="10800000">
            <a:off x="3119669" y="1892829"/>
            <a:ext cx="7488832" cy="3456384"/>
          </a:xfrm>
          <a:prstGeom prst="rect">
            <a:avLst/>
          </a:prstGeom>
          <a:solidFill>
            <a:schemeClr val="bg1"/>
          </a:solidFill>
          <a:ln>
            <a:noFill/>
          </a:ln>
          <a:effectLst>
            <a:outerShdw blurRad="152400" dist="762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20" name="矩形 19"/>
          <p:cNvSpPr/>
          <p:nvPr/>
        </p:nvSpPr>
        <p:spPr>
          <a:xfrm>
            <a:off x="2255573" y="2190764"/>
            <a:ext cx="3600400" cy="3600400"/>
          </a:xfrm>
          <a:prstGeom prst="rect">
            <a:avLst/>
          </a:prstGeom>
          <a:blipFill dpi="0" rotWithShape="1">
            <a:blip r:embed="rId3">
              <a:extLst>
                <a:ext uri="{28A0092B-C50C-407E-A947-70E740481C1C}">
                  <a14:useLocalDpi xmlns:a14="http://schemas.microsoft.com/office/drawing/2010/main"/>
                </a:ext>
              </a:extLst>
            </a:blip>
            <a:srcRect/>
            <a:stretch>
              <a:fillRect/>
            </a:stretch>
          </a:blipFill>
          <a:ln>
            <a:noFill/>
          </a:ln>
          <a:effectLst>
            <a:outerShdw blurRad="215900" dist="1270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18" name="文本框 17"/>
          <p:cNvSpPr txBox="1"/>
          <p:nvPr/>
        </p:nvSpPr>
        <p:spPr>
          <a:xfrm>
            <a:off x="5992230" y="2171033"/>
            <a:ext cx="824841" cy="2104412"/>
          </a:xfrm>
          <a:prstGeom prst="rect">
            <a:avLst/>
          </a:prstGeom>
          <a:noFill/>
          <a:effectLst/>
        </p:spPr>
        <p:txBody>
          <a:bodyPr vert="eaVert" wrap="square" rtlCol="0">
            <a:spAutoFit/>
          </a:bodyPr>
          <a:lstStyle/>
          <a:p>
            <a:pPr>
              <a:lnSpc>
                <a:spcPct val="130000"/>
              </a:lnSpc>
            </a:pPr>
            <a:r>
              <a:rPr lang="zh-CN" altLang="en-US" sz="1600" spc="300" dirty="0" smtClean="0">
                <a:solidFill>
                  <a:srgbClr val="8F7762"/>
                </a:solidFill>
                <a:latin typeface="方正静蕾简体" panose="02000000000000000000" pitchFamily="2" charset="-122"/>
                <a:ea typeface="方正静蕾简体" panose="02000000000000000000" pitchFamily="2" charset="-122"/>
              </a:rPr>
              <a:t>春花秋月何时了？往事知多少。</a:t>
            </a:r>
            <a:endParaRPr lang="zh-CN" altLang="en-US" sz="1600" spc="300" dirty="0">
              <a:solidFill>
                <a:srgbClr val="8F7762"/>
              </a:solidFill>
              <a:latin typeface="方正静蕾简体" panose="02000000000000000000" pitchFamily="2" charset="-122"/>
              <a:ea typeface="方正静蕾简体" panose="02000000000000000000" pitchFamily="2" charset="-122"/>
            </a:endParaRPr>
          </a:p>
        </p:txBody>
      </p:sp>
      <p:grpSp>
        <p:nvGrpSpPr>
          <p:cNvPr id="19" name="组合 18">
            <a:extLst>
              <a:ext uri="{FF2B5EF4-FFF2-40B4-BE49-F238E27FC236}">
                <a16:creationId xmlns:a16="http://schemas.microsoft.com/office/drawing/2014/main" xmlns="" id="{88C36907-506A-459E-B7E6-4B99E2A68B59}"/>
              </a:ext>
            </a:extLst>
          </p:cNvPr>
          <p:cNvGrpSpPr/>
          <p:nvPr/>
        </p:nvGrpSpPr>
        <p:grpSpPr>
          <a:xfrm>
            <a:off x="6741091" y="2057232"/>
            <a:ext cx="615553" cy="1339732"/>
            <a:chOff x="3773670" y="2691586"/>
            <a:chExt cx="615553" cy="1339732"/>
          </a:xfrm>
        </p:grpSpPr>
        <p:sp>
          <p:nvSpPr>
            <p:cNvPr id="23" name="文本框 22"/>
            <p:cNvSpPr txBox="1"/>
            <p:nvPr/>
          </p:nvSpPr>
          <p:spPr>
            <a:xfrm>
              <a:off x="3773670" y="2691586"/>
              <a:ext cx="615553" cy="1339732"/>
            </a:xfrm>
            <a:prstGeom prst="rect">
              <a:avLst/>
            </a:prstGeom>
            <a:noFill/>
            <a:ln>
              <a:noFill/>
            </a:ln>
          </p:spPr>
          <p:txBody>
            <a:bodyPr vert="eaVert" wrap="square" rtlCol="0">
              <a:spAutoFit/>
            </a:bodyPr>
            <a:lstStyle/>
            <a:p>
              <a:r>
                <a:rPr lang="en-US" altLang="zh-CN" sz="2800" dirty="0">
                  <a:latin typeface="方正清刻本悦宋简体" panose="02000000000000000000" pitchFamily="2" charset="-122"/>
                  <a:ea typeface="方正清刻本悦宋简体" panose="02000000000000000000" pitchFamily="2" charset="-122"/>
                </a:rPr>
                <a:t>【</a:t>
              </a:r>
              <a:r>
                <a:rPr lang="zh-CN" altLang="en-US" sz="2800" dirty="0">
                  <a:latin typeface="方正清刻本悦宋简体" panose="02000000000000000000" pitchFamily="2" charset="-122"/>
                  <a:ea typeface="方正清刻本悦宋简体" panose="02000000000000000000" pitchFamily="2" charset="-122"/>
                </a:rPr>
                <a:t>壹</a:t>
              </a:r>
              <a:r>
                <a:rPr lang="en-US" altLang="zh-CN" sz="2800" dirty="0">
                  <a:latin typeface="方正清刻本悦宋简体" panose="02000000000000000000" pitchFamily="2" charset="-122"/>
                  <a:ea typeface="方正清刻本悦宋简体" panose="02000000000000000000" pitchFamily="2" charset="-122"/>
                </a:rPr>
                <a:t>】</a:t>
              </a:r>
              <a:endParaRPr lang="zh-CN" altLang="en-US" sz="2800" dirty="0">
                <a:latin typeface="方正清刻本悦宋简体" panose="02000000000000000000" pitchFamily="2" charset="-122"/>
                <a:ea typeface="方正清刻本悦宋简体" panose="02000000000000000000" pitchFamily="2" charset="-122"/>
              </a:endParaRPr>
            </a:p>
          </p:txBody>
        </p:sp>
        <p:cxnSp>
          <p:nvCxnSpPr>
            <p:cNvPr id="26" name="直接连接符 25"/>
            <p:cNvCxnSpPr/>
            <p:nvPr/>
          </p:nvCxnSpPr>
          <p:spPr>
            <a:xfrm>
              <a:off x="3910252" y="2849766"/>
              <a:ext cx="344590" cy="0"/>
            </a:xfrm>
            <a:prstGeom prst="line">
              <a:avLst/>
            </a:prstGeom>
            <a:ln>
              <a:solidFill>
                <a:srgbClr val="8F7762"/>
              </a:solidFill>
            </a:ln>
          </p:spPr>
          <p:style>
            <a:lnRef idx="1">
              <a:schemeClr val="accent1"/>
            </a:lnRef>
            <a:fillRef idx="0">
              <a:schemeClr val="accent1"/>
            </a:fillRef>
            <a:effectRef idx="0">
              <a:schemeClr val="accent1"/>
            </a:effectRef>
            <a:fontRef idx="minor">
              <a:schemeClr val="tx1"/>
            </a:fontRef>
          </p:style>
        </p:cxnSp>
        <p:cxnSp>
          <p:nvCxnSpPr>
            <p:cNvPr id="27" name="直接连接符 26"/>
            <p:cNvCxnSpPr/>
            <p:nvPr/>
          </p:nvCxnSpPr>
          <p:spPr>
            <a:xfrm>
              <a:off x="3910252" y="3681317"/>
              <a:ext cx="344590" cy="0"/>
            </a:xfrm>
            <a:prstGeom prst="line">
              <a:avLst/>
            </a:prstGeom>
            <a:ln>
              <a:solidFill>
                <a:srgbClr val="8F7762"/>
              </a:solidFill>
            </a:ln>
          </p:spPr>
          <p:style>
            <a:lnRef idx="1">
              <a:schemeClr val="accent1"/>
            </a:lnRef>
            <a:fillRef idx="0">
              <a:schemeClr val="accent1"/>
            </a:fillRef>
            <a:effectRef idx="0">
              <a:schemeClr val="accent1"/>
            </a:effectRef>
            <a:fontRef idx="minor">
              <a:schemeClr val="tx1"/>
            </a:fontRef>
          </p:style>
        </p:cxnSp>
      </p:grpSp>
      <p:sp>
        <p:nvSpPr>
          <p:cNvPr id="28" name="文本框 27"/>
          <p:cNvSpPr txBox="1"/>
          <p:nvPr/>
        </p:nvSpPr>
        <p:spPr>
          <a:xfrm>
            <a:off x="7180367" y="3322449"/>
            <a:ext cx="824841" cy="2104412"/>
          </a:xfrm>
          <a:prstGeom prst="rect">
            <a:avLst/>
          </a:prstGeom>
          <a:noFill/>
          <a:effectLst/>
        </p:spPr>
        <p:txBody>
          <a:bodyPr vert="eaVert" wrap="square" rtlCol="0">
            <a:spAutoFit/>
          </a:bodyPr>
          <a:lstStyle/>
          <a:p>
            <a:pPr>
              <a:lnSpc>
                <a:spcPct val="130000"/>
              </a:lnSpc>
            </a:pPr>
            <a:r>
              <a:rPr lang="zh-CN" altLang="en-US" sz="1600" spc="300" dirty="0" smtClean="0">
                <a:solidFill>
                  <a:srgbClr val="8F7762"/>
                </a:solidFill>
                <a:latin typeface="方正静蕾简体" panose="02000000000000000000" pitchFamily="2" charset="-122"/>
                <a:ea typeface="方正静蕾简体" panose="02000000000000000000" pitchFamily="2" charset="-122"/>
              </a:rPr>
              <a:t>春花秋月何时了？往事知多少。</a:t>
            </a:r>
            <a:endParaRPr lang="zh-CN" altLang="en-US" sz="1600" spc="300" dirty="0">
              <a:solidFill>
                <a:srgbClr val="8F7762"/>
              </a:solidFill>
              <a:latin typeface="方正静蕾简体" panose="02000000000000000000" pitchFamily="2" charset="-122"/>
              <a:ea typeface="方正静蕾简体" panose="02000000000000000000" pitchFamily="2" charset="-122"/>
            </a:endParaRPr>
          </a:p>
        </p:txBody>
      </p:sp>
      <p:grpSp>
        <p:nvGrpSpPr>
          <p:cNvPr id="29" name="组合 28">
            <a:extLst>
              <a:ext uri="{FF2B5EF4-FFF2-40B4-BE49-F238E27FC236}">
                <a16:creationId xmlns:a16="http://schemas.microsoft.com/office/drawing/2014/main" xmlns="" id="{88C36907-506A-459E-B7E6-4B99E2A68B59}"/>
              </a:ext>
            </a:extLst>
          </p:cNvPr>
          <p:cNvGrpSpPr/>
          <p:nvPr/>
        </p:nvGrpSpPr>
        <p:grpSpPr>
          <a:xfrm>
            <a:off x="7929228" y="3208648"/>
            <a:ext cx="615553" cy="1339732"/>
            <a:chOff x="3773670" y="2691586"/>
            <a:chExt cx="615553" cy="1339732"/>
          </a:xfrm>
        </p:grpSpPr>
        <p:sp>
          <p:nvSpPr>
            <p:cNvPr id="30" name="文本框 29"/>
            <p:cNvSpPr txBox="1"/>
            <p:nvPr/>
          </p:nvSpPr>
          <p:spPr>
            <a:xfrm>
              <a:off x="3773670" y="2691586"/>
              <a:ext cx="615553" cy="1339732"/>
            </a:xfrm>
            <a:prstGeom prst="rect">
              <a:avLst/>
            </a:prstGeom>
            <a:noFill/>
            <a:ln>
              <a:noFill/>
            </a:ln>
          </p:spPr>
          <p:txBody>
            <a:bodyPr vert="eaVert" wrap="square" rtlCol="0">
              <a:spAutoFit/>
            </a:bodyPr>
            <a:lstStyle/>
            <a:p>
              <a:r>
                <a:rPr lang="en-US" altLang="zh-CN" sz="2800" dirty="0" smtClean="0">
                  <a:latin typeface="方正清刻本悦宋简体" panose="02000000000000000000" pitchFamily="2" charset="-122"/>
                  <a:ea typeface="方正清刻本悦宋简体" panose="02000000000000000000" pitchFamily="2" charset="-122"/>
                </a:rPr>
                <a:t>【</a:t>
              </a:r>
              <a:r>
                <a:rPr lang="zh-CN" altLang="en-US" sz="2800" dirty="0" smtClean="0">
                  <a:latin typeface="方正清刻本悦宋简体" panose="02000000000000000000" pitchFamily="2" charset="-122"/>
                  <a:ea typeface="方正清刻本悦宋简体" panose="02000000000000000000" pitchFamily="2" charset="-122"/>
                </a:rPr>
                <a:t>贰</a:t>
              </a:r>
              <a:r>
                <a:rPr lang="en-US" altLang="zh-CN" sz="2800" dirty="0" smtClean="0">
                  <a:latin typeface="方正清刻本悦宋简体" panose="02000000000000000000" pitchFamily="2" charset="-122"/>
                  <a:ea typeface="方正清刻本悦宋简体" panose="02000000000000000000" pitchFamily="2" charset="-122"/>
                </a:rPr>
                <a:t>】</a:t>
              </a:r>
              <a:endParaRPr lang="zh-CN" altLang="en-US" sz="2800" dirty="0">
                <a:latin typeface="方正清刻本悦宋简体" panose="02000000000000000000" pitchFamily="2" charset="-122"/>
                <a:ea typeface="方正清刻本悦宋简体" panose="02000000000000000000" pitchFamily="2" charset="-122"/>
              </a:endParaRPr>
            </a:p>
          </p:txBody>
        </p:sp>
        <p:cxnSp>
          <p:nvCxnSpPr>
            <p:cNvPr id="31" name="直接连接符 30"/>
            <p:cNvCxnSpPr/>
            <p:nvPr/>
          </p:nvCxnSpPr>
          <p:spPr>
            <a:xfrm>
              <a:off x="3910252" y="2849766"/>
              <a:ext cx="344590" cy="0"/>
            </a:xfrm>
            <a:prstGeom prst="line">
              <a:avLst/>
            </a:prstGeom>
            <a:ln>
              <a:solidFill>
                <a:srgbClr val="8F7762"/>
              </a:solidFill>
            </a:ln>
          </p:spPr>
          <p:style>
            <a:lnRef idx="1">
              <a:schemeClr val="accent1"/>
            </a:lnRef>
            <a:fillRef idx="0">
              <a:schemeClr val="accent1"/>
            </a:fillRef>
            <a:effectRef idx="0">
              <a:schemeClr val="accent1"/>
            </a:effectRef>
            <a:fontRef idx="minor">
              <a:schemeClr val="tx1"/>
            </a:fontRef>
          </p:style>
        </p:cxnSp>
        <p:cxnSp>
          <p:nvCxnSpPr>
            <p:cNvPr id="32" name="直接连接符 31"/>
            <p:cNvCxnSpPr/>
            <p:nvPr/>
          </p:nvCxnSpPr>
          <p:spPr>
            <a:xfrm>
              <a:off x="3910252" y="3681317"/>
              <a:ext cx="344590" cy="0"/>
            </a:xfrm>
            <a:prstGeom prst="line">
              <a:avLst/>
            </a:prstGeom>
            <a:ln>
              <a:solidFill>
                <a:srgbClr val="8F7762"/>
              </a:solidFill>
            </a:ln>
          </p:spPr>
          <p:style>
            <a:lnRef idx="1">
              <a:schemeClr val="accent1"/>
            </a:lnRef>
            <a:fillRef idx="0">
              <a:schemeClr val="accent1"/>
            </a:fillRef>
            <a:effectRef idx="0">
              <a:schemeClr val="accent1"/>
            </a:effectRef>
            <a:fontRef idx="minor">
              <a:schemeClr val="tx1"/>
            </a:fontRef>
          </p:style>
        </p:cxnSp>
      </p:grpSp>
      <p:sp>
        <p:nvSpPr>
          <p:cNvPr id="33" name="文本框 32"/>
          <p:cNvSpPr txBox="1"/>
          <p:nvPr/>
        </p:nvSpPr>
        <p:spPr>
          <a:xfrm>
            <a:off x="8840526" y="2565856"/>
            <a:ext cx="824841" cy="2104412"/>
          </a:xfrm>
          <a:prstGeom prst="rect">
            <a:avLst/>
          </a:prstGeom>
          <a:noFill/>
          <a:effectLst/>
        </p:spPr>
        <p:txBody>
          <a:bodyPr vert="eaVert" wrap="square" rtlCol="0">
            <a:spAutoFit/>
          </a:bodyPr>
          <a:lstStyle/>
          <a:p>
            <a:pPr>
              <a:lnSpc>
                <a:spcPct val="130000"/>
              </a:lnSpc>
            </a:pPr>
            <a:r>
              <a:rPr lang="zh-CN" altLang="en-US" sz="1600" spc="300" dirty="0" smtClean="0">
                <a:solidFill>
                  <a:srgbClr val="8F7762"/>
                </a:solidFill>
                <a:latin typeface="方正静蕾简体" panose="02000000000000000000" pitchFamily="2" charset="-122"/>
                <a:ea typeface="方正静蕾简体" panose="02000000000000000000" pitchFamily="2" charset="-122"/>
              </a:rPr>
              <a:t>春花秋月何时了？往事知多少。</a:t>
            </a:r>
            <a:endParaRPr lang="zh-CN" altLang="en-US" sz="1600" spc="300" dirty="0">
              <a:solidFill>
                <a:srgbClr val="8F7762"/>
              </a:solidFill>
              <a:latin typeface="方正静蕾简体" panose="02000000000000000000" pitchFamily="2" charset="-122"/>
              <a:ea typeface="方正静蕾简体" panose="02000000000000000000" pitchFamily="2" charset="-122"/>
            </a:endParaRPr>
          </a:p>
        </p:txBody>
      </p:sp>
      <p:grpSp>
        <p:nvGrpSpPr>
          <p:cNvPr id="34" name="组合 33">
            <a:extLst>
              <a:ext uri="{FF2B5EF4-FFF2-40B4-BE49-F238E27FC236}">
                <a16:creationId xmlns:a16="http://schemas.microsoft.com/office/drawing/2014/main" xmlns="" id="{88C36907-506A-459E-B7E6-4B99E2A68B59}"/>
              </a:ext>
            </a:extLst>
          </p:cNvPr>
          <p:cNvGrpSpPr/>
          <p:nvPr/>
        </p:nvGrpSpPr>
        <p:grpSpPr>
          <a:xfrm>
            <a:off x="9589387" y="2452055"/>
            <a:ext cx="615553" cy="1339732"/>
            <a:chOff x="3773670" y="2691586"/>
            <a:chExt cx="615553" cy="1339732"/>
          </a:xfrm>
        </p:grpSpPr>
        <p:sp>
          <p:nvSpPr>
            <p:cNvPr id="35" name="文本框 34"/>
            <p:cNvSpPr txBox="1"/>
            <p:nvPr/>
          </p:nvSpPr>
          <p:spPr>
            <a:xfrm>
              <a:off x="3773670" y="2691586"/>
              <a:ext cx="615553" cy="1339732"/>
            </a:xfrm>
            <a:prstGeom prst="rect">
              <a:avLst/>
            </a:prstGeom>
            <a:noFill/>
            <a:ln>
              <a:noFill/>
            </a:ln>
          </p:spPr>
          <p:txBody>
            <a:bodyPr vert="eaVert" wrap="square" rtlCol="0">
              <a:spAutoFit/>
            </a:bodyPr>
            <a:lstStyle/>
            <a:p>
              <a:r>
                <a:rPr lang="en-US" altLang="zh-CN" sz="2800" dirty="0" smtClean="0">
                  <a:latin typeface="方正清刻本悦宋简体" panose="02000000000000000000" pitchFamily="2" charset="-122"/>
                  <a:ea typeface="方正清刻本悦宋简体" panose="02000000000000000000" pitchFamily="2" charset="-122"/>
                </a:rPr>
                <a:t>【</a:t>
              </a:r>
              <a:r>
                <a:rPr lang="zh-CN" altLang="en-US" sz="2800" dirty="0" smtClean="0">
                  <a:latin typeface="方正清刻本悦宋简体" panose="02000000000000000000" pitchFamily="2" charset="-122"/>
                  <a:ea typeface="方正清刻本悦宋简体" panose="02000000000000000000" pitchFamily="2" charset="-122"/>
                </a:rPr>
                <a:t>叁</a:t>
              </a:r>
              <a:r>
                <a:rPr lang="en-US" altLang="zh-CN" sz="2800" dirty="0" smtClean="0">
                  <a:latin typeface="方正清刻本悦宋简体" panose="02000000000000000000" pitchFamily="2" charset="-122"/>
                  <a:ea typeface="方正清刻本悦宋简体" panose="02000000000000000000" pitchFamily="2" charset="-122"/>
                </a:rPr>
                <a:t>】</a:t>
              </a:r>
              <a:endParaRPr lang="zh-CN" altLang="en-US" sz="2800" dirty="0">
                <a:latin typeface="方正清刻本悦宋简体" panose="02000000000000000000" pitchFamily="2" charset="-122"/>
                <a:ea typeface="方正清刻本悦宋简体" panose="02000000000000000000" pitchFamily="2" charset="-122"/>
              </a:endParaRPr>
            </a:p>
          </p:txBody>
        </p:sp>
        <p:cxnSp>
          <p:nvCxnSpPr>
            <p:cNvPr id="36" name="直接连接符 35"/>
            <p:cNvCxnSpPr/>
            <p:nvPr/>
          </p:nvCxnSpPr>
          <p:spPr>
            <a:xfrm>
              <a:off x="3910252" y="2849766"/>
              <a:ext cx="344590" cy="0"/>
            </a:xfrm>
            <a:prstGeom prst="line">
              <a:avLst/>
            </a:prstGeom>
            <a:ln>
              <a:solidFill>
                <a:srgbClr val="8F7762"/>
              </a:solidFill>
            </a:ln>
          </p:spPr>
          <p:style>
            <a:lnRef idx="1">
              <a:schemeClr val="accent1"/>
            </a:lnRef>
            <a:fillRef idx="0">
              <a:schemeClr val="accent1"/>
            </a:fillRef>
            <a:effectRef idx="0">
              <a:schemeClr val="accent1"/>
            </a:effectRef>
            <a:fontRef idx="minor">
              <a:schemeClr val="tx1"/>
            </a:fontRef>
          </p:style>
        </p:cxnSp>
        <p:cxnSp>
          <p:nvCxnSpPr>
            <p:cNvPr id="37" name="直接连接符 36"/>
            <p:cNvCxnSpPr/>
            <p:nvPr/>
          </p:nvCxnSpPr>
          <p:spPr>
            <a:xfrm>
              <a:off x="3910252" y="3681317"/>
              <a:ext cx="344590" cy="0"/>
            </a:xfrm>
            <a:prstGeom prst="line">
              <a:avLst/>
            </a:prstGeom>
            <a:ln>
              <a:solidFill>
                <a:srgbClr val="8F7762"/>
              </a:solidFill>
            </a:ln>
          </p:spPr>
          <p:style>
            <a:lnRef idx="1">
              <a:schemeClr val="accent1"/>
            </a:lnRef>
            <a:fillRef idx="0">
              <a:schemeClr val="accent1"/>
            </a:fillRef>
            <a:effectRef idx="0">
              <a:schemeClr val="accent1"/>
            </a:effectRef>
            <a:fontRef idx="minor">
              <a:schemeClr val="tx1"/>
            </a:fontRef>
          </p:style>
        </p:cxnSp>
      </p:grpSp>
      <p:pic>
        <p:nvPicPr>
          <p:cNvPr id="22" name="图片 21"/>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1379" y="3807072"/>
            <a:ext cx="3865199" cy="3054361"/>
          </a:xfrm>
          <a:prstGeom prst="rect">
            <a:avLst/>
          </a:prstGeom>
        </p:spPr>
      </p:pic>
      <p:pic>
        <p:nvPicPr>
          <p:cNvPr id="24" name="图片 23"/>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8639031" y="3418"/>
            <a:ext cx="3542083" cy="3395766"/>
          </a:xfrm>
          <a:prstGeom prst="rect">
            <a:avLst/>
          </a:prstGeom>
        </p:spPr>
      </p:pic>
    </p:spTree>
    <p:extLst>
      <p:ext uri="{BB962C8B-B14F-4D97-AF65-F5344CB8AC3E}">
        <p14:creationId xmlns:p14="http://schemas.microsoft.com/office/powerpoint/2010/main" val="2448723574"/>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2000">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14:bounceEnd="52000">
                                          <p:cBhvr additive="base">
                                            <p:cTn id="7" dur="2000" fill="hold"/>
                                            <p:tgtEl>
                                              <p:spTgt spid="7"/>
                                            </p:tgtEl>
                                            <p:attrNameLst>
                                              <p:attrName>ppt_x</p:attrName>
                                            </p:attrNameLst>
                                          </p:cBhvr>
                                          <p:tavLst>
                                            <p:tav tm="0">
                                              <p:val>
                                                <p:strVal val="0-#ppt_w/2"/>
                                              </p:val>
                                            </p:tav>
                                            <p:tav tm="100000">
                                              <p:val>
                                                <p:strVal val="#ppt_x"/>
                                              </p:val>
                                            </p:tav>
                                          </p:tavLst>
                                        </p:anim>
                                        <p:anim calcmode="lin" valueType="num" p14:bounceEnd="52000">
                                          <p:cBhvr additive="base">
                                            <p:cTn id="8" dur="2000" fill="hold"/>
                                            <p:tgtEl>
                                              <p:spTgt spid="7"/>
                                            </p:tgtEl>
                                            <p:attrNameLst>
                                              <p:attrName>ppt_y</p:attrName>
                                            </p:attrNameLst>
                                          </p:cBhvr>
                                          <p:tavLst>
                                            <p:tav tm="0">
                                              <p:val>
                                                <p:strVal val="#ppt_y"/>
                                              </p:val>
                                            </p:tav>
                                            <p:tav tm="100000">
                                              <p:val>
                                                <p:strVal val="#ppt_y"/>
                                              </p:val>
                                            </p:tav>
                                          </p:tavLst>
                                        </p:anim>
                                      </p:childTnLst>
                                    </p:cTn>
                                  </p:par>
                                  <p:par>
                                    <p:cTn id="9" presetID="2" presetClass="entr" presetSubtype="4" fill="hold" grpId="0" nodeType="withEffect" p14:presetBounceEnd="52000">
                                      <p:stCondLst>
                                        <p:cond delay="0"/>
                                      </p:stCondLst>
                                      <p:childTnLst>
                                        <p:set>
                                          <p:cBhvr>
                                            <p:cTn id="10" dur="1" fill="hold">
                                              <p:stCondLst>
                                                <p:cond delay="0"/>
                                              </p:stCondLst>
                                            </p:cTn>
                                            <p:tgtEl>
                                              <p:spTgt spid="13"/>
                                            </p:tgtEl>
                                            <p:attrNameLst>
                                              <p:attrName>style.visibility</p:attrName>
                                            </p:attrNameLst>
                                          </p:cBhvr>
                                          <p:to>
                                            <p:strVal val="visible"/>
                                          </p:to>
                                        </p:set>
                                        <p:anim calcmode="lin" valueType="num" p14:bounceEnd="52000">
                                          <p:cBhvr additive="base">
                                            <p:cTn id="11" dur="2000" fill="hold"/>
                                            <p:tgtEl>
                                              <p:spTgt spid="13"/>
                                            </p:tgtEl>
                                            <p:attrNameLst>
                                              <p:attrName>ppt_x</p:attrName>
                                            </p:attrNameLst>
                                          </p:cBhvr>
                                          <p:tavLst>
                                            <p:tav tm="0">
                                              <p:val>
                                                <p:strVal val="#ppt_x"/>
                                              </p:val>
                                            </p:tav>
                                            <p:tav tm="100000">
                                              <p:val>
                                                <p:strVal val="#ppt_x"/>
                                              </p:val>
                                            </p:tav>
                                          </p:tavLst>
                                        </p:anim>
                                        <p:anim calcmode="lin" valueType="num" p14:bounceEnd="52000">
                                          <p:cBhvr additive="base">
                                            <p:cTn id="12" dur="2000" fill="hold"/>
                                            <p:tgtEl>
                                              <p:spTgt spid="13"/>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14:presetBounceEnd="52000">
                                      <p:stCondLst>
                                        <p:cond delay="0"/>
                                      </p:stCondLst>
                                      <p:childTnLst>
                                        <p:set>
                                          <p:cBhvr>
                                            <p:cTn id="14" dur="1" fill="hold">
                                              <p:stCondLst>
                                                <p:cond delay="0"/>
                                              </p:stCondLst>
                                            </p:cTn>
                                            <p:tgtEl>
                                              <p:spTgt spid="20"/>
                                            </p:tgtEl>
                                            <p:attrNameLst>
                                              <p:attrName>style.visibility</p:attrName>
                                            </p:attrNameLst>
                                          </p:cBhvr>
                                          <p:to>
                                            <p:strVal val="visible"/>
                                          </p:to>
                                        </p:set>
                                        <p:anim calcmode="lin" valueType="num" p14:bounceEnd="52000">
                                          <p:cBhvr additive="base">
                                            <p:cTn id="15" dur="2000" fill="hold"/>
                                            <p:tgtEl>
                                              <p:spTgt spid="20"/>
                                            </p:tgtEl>
                                            <p:attrNameLst>
                                              <p:attrName>ppt_x</p:attrName>
                                            </p:attrNameLst>
                                          </p:cBhvr>
                                          <p:tavLst>
                                            <p:tav tm="0">
                                              <p:val>
                                                <p:strVal val="#ppt_x"/>
                                              </p:val>
                                            </p:tav>
                                            <p:tav tm="100000">
                                              <p:val>
                                                <p:strVal val="#ppt_x"/>
                                              </p:val>
                                            </p:tav>
                                          </p:tavLst>
                                        </p:anim>
                                        <p:anim calcmode="lin" valueType="num" p14:bounceEnd="52000">
                                          <p:cBhvr additive="base">
                                            <p:cTn id="16" dur="2000" fill="hold"/>
                                            <p:tgtEl>
                                              <p:spTgt spid="20"/>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2" presetClass="entr" presetSubtype="1" fill="hold" grpId="0" nodeType="clickEffect">
                                      <p:stCondLst>
                                        <p:cond delay="0"/>
                                      </p:stCondLst>
                                      <p:iterate type="lt">
                                        <p:tmPct val="10000"/>
                                      </p:iterate>
                                      <p:childTnLst>
                                        <p:set>
                                          <p:cBhvr>
                                            <p:cTn id="20" dur="1" fill="hold">
                                              <p:stCondLst>
                                                <p:cond delay="0"/>
                                              </p:stCondLst>
                                            </p:cTn>
                                            <p:tgtEl>
                                              <p:spTgt spid="18"/>
                                            </p:tgtEl>
                                            <p:attrNameLst>
                                              <p:attrName>style.visibility</p:attrName>
                                            </p:attrNameLst>
                                          </p:cBhvr>
                                          <p:to>
                                            <p:strVal val="visible"/>
                                          </p:to>
                                        </p:set>
                                        <p:animEffect transition="in" filter="wipe(up)">
                                          <p:cBhvr>
                                            <p:cTn id="21" dur="500"/>
                                            <p:tgtEl>
                                              <p:spTgt spid="18"/>
                                            </p:tgtEl>
                                          </p:cBhvr>
                                        </p:animEffect>
                                      </p:childTnLst>
                                    </p:cTn>
                                  </p:par>
                                </p:childTnLst>
                              </p:cTn>
                            </p:par>
                          </p:childTnLst>
                        </p:cTn>
                      </p:par>
                      <p:par>
                        <p:cTn id="22" fill="hold">
                          <p:stCondLst>
                            <p:cond delay="indefinite"/>
                          </p:stCondLst>
                          <p:childTnLst>
                            <p:par>
                              <p:cTn id="23" fill="hold">
                                <p:stCondLst>
                                  <p:cond delay="0"/>
                                </p:stCondLst>
                                <p:childTnLst>
                                  <p:par>
                                    <p:cTn id="24" presetID="2" presetClass="entr" presetSubtype="4" fill="hold" nodeType="clickEffect">
                                      <p:stCondLst>
                                        <p:cond delay="0"/>
                                      </p:stCondLst>
                                      <p:childTnLst>
                                        <p:set>
                                          <p:cBhvr>
                                            <p:cTn id="25" dur="1" fill="hold">
                                              <p:stCondLst>
                                                <p:cond delay="0"/>
                                              </p:stCondLst>
                                            </p:cTn>
                                            <p:tgtEl>
                                              <p:spTgt spid="19"/>
                                            </p:tgtEl>
                                            <p:attrNameLst>
                                              <p:attrName>style.visibility</p:attrName>
                                            </p:attrNameLst>
                                          </p:cBhvr>
                                          <p:to>
                                            <p:strVal val="visible"/>
                                          </p:to>
                                        </p:set>
                                        <p:anim calcmode="lin" valueType="num">
                                          <p:cBhvr additive="base">
                                            <p:cTn id="26" dur="500" fill="hold"/>
                                            <p:tgtEl>
                                              <p:spTgt spid="19"/>
                                            </p:tgtEl>
                                            <p:attrNameLst>
                                              <p:attrName>ppt_x</p:attrName>
                                            </p:attrNameLst>
                                          </p:cBhvr>
                                          <p:tavLst>
                                            <p:tav tm="0">
                                              <p:val>
                                                <p:strVal val="#ppt_x"/>
                                              </p:val>
                                            </p:tav>
                                            <p:tav tm="100000">
                                              <p:val>
                                                <p:strVal val="#ppt_x"/>
                                              </p:val>
                                            </p:tav>
                                          </p:tavLst>
                                        </p:anim>
                                        <p:anim calcmode="lin" valueType="num">
                                          <p:cBhvr additive="base">
                                            <p:cTn id="27"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22" presetClass="entr" presetSubtype="1" fill="hold" grpId="0" nodeType="clickEffect">
                                      <p:stCondLst>
                                        <p:cond delay="0"/>
                                      </p:stCondLst>
                                      <p:iterate type="lt">
                                        <p:tmPct val="10000"/>
                                      </p:iterate>
                                      <p:childTnLst>
                                        <p:set>
                                          <p:cBhvr>
                                            <p:cTn id="31" dur="1" fill="hold">
                                              <p:stCondLst>
                                                <p:cond delay="0"/>
                                              </p:stCondLst>
                                            </p:cTn>
                                            <p:tgtEl>
                                              <p:spTgt spid="28"/>
                                            </p:tgtEl>
                                            <p:attrNameLst>
                                              <p:attrName>style.visibility</p:attrName>
                                            </p:attrNameLst>
                                          </p:cBhvr>
                                          <p:to>
                                            <p:strVal val="visible"/>
                                          </p:to>
                                        </p:set>
                                        <p:animEffect transition="in" filter="wipe(up)">
                                          <p:cBhvr>
                                            <p:cTn id="32" dur="500"/>
                                            <p:tgtEl>
                                              <p:spTgt spid="28"/>
                                            </p:tgtEl>
                                          </p:cBhvr>
                                        </p:animEffect>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29"/>
                                            </p:tgtEl>
                                            <p:attrNameLst>
                                              <p:attrName>style.visibility</p:attrName>
                                            </p:attrNameLst>
                                          </p:cBhvr>
                                          <p:to>
                                            <p:strVal val="visible"/>
                                          </p:to>
                                        </p:set>
                                        <p:anim calcmode="lin" valueType="num">
                                          <p:cBhvr additive="base">
                                            <p:cTn id="37" dur="500" fill="hold"/>
                                            <p:tgtEl>
                                              <p:spTgt spid="29"/>
                                            </p:tgtEl>
                                            <p:attrNameLst>
                                              <p:attrName>ppt_x</p:attrName>
                                            </p:attrNameLst>
                                          </p:cBhvr>
                                          <p:tavLst>
                                            <p:tav tm="0">
                                              <p:val>
                                                <p:strVal val="#ppt_x"/>
                                              </p:val>
                                            </p:tav>
                                            <p:tav tm="100000">
                                              <p:val>
                                                <p:strVal val="#ppt_x"/>
                                              </p:val>
                                            </p:tav>
                                          </p:tavLst>
                                        </p:anim>
                                        <p:anim calcmode="lin" valueType="num">
                                          <p:cBhvr additive="base">
                                            <p:cTn id="38" dur="500" fill="hold"/>
                                            <p:tgtEl>
                                              <p:spTgt spid="29"/>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2" presetClass="entr" presetSubtype="1" fill="hold" grpId="0" nodeType="clickEffect">
                                      <p:stCondLst>
                                        <p:cond delay="0"/>
                                      </p:stCondLst>
                                      <p:iterate type="lt">
                                        <p:tmPct val="10000"/>
                                      </p:iterate>
                                      <p:childTnLst>
                                        <p:set>
                                          <p:cBhvr>
                                            <p:cTn id="42" dur="1" fill="hold">
                                              <p:stCondLst>
                                                <p:cond delay="0"/>
                                              </p:stCondLst>
                                            </p:cTn>
                                            <p:tgtEl>
                                              <p:spTgt spid="33"/>
                                            </p:tgtEl>
                                            <p:attrNameLst>
                                              <p:attrName>style.visibility</p:attrName>
                                            </p:attrNameLst>
                                          </p:cBhvr>
                                          <p:to>
                                            <p:strVal val="visible"/>
                                          </p:to>
                                        </p:set>
                                        <p:animEffect transition="in" filter="wipe(up)">
                                          <p:cBhvr>
                                            <p:cTn id="43" dur="500"/>
                                            <p:tgtEl>
                                              <p:spTgt spid="33"/>
                                            </p:tgtEl>
                                          </p:cBhvr>
                                        </p:animEffect>
                                      </p:childTnLst>
                                    </p:cTn>
                                  </p:par>
                                </p:childTnLst>
                              </p:cTn>
                            </p:par>
                          </p:childTnLst>
                        </p:cTn>
                      </p:par>
                      <p:par>
                        <p:cTn id="44" fill="hold">
                          <p:stCondLst>
                            <p:cond delay="indefinite"/>
                          </p:stCondLst>
                          <p:childTnLst>
                            <p:par>
                              <p:cTn id="45" fill="hold">
                                <p:stCondLst>
                                  <p:cond delay="0"/>
                                </p:stCondLst>
                                <p:childTnLst>
                                  <p:par>
                                    <p:cTn id="46" presetID="2" presetClass="entr" presetSubtype="4" fill="hold" nodeType="clickEffect">
                                      <p:stCondLst>
                                        <p:cond delay="0"/>
                                      </p:stCondLst>
                                      <p:childTnLst>
                                        <p:set>
                                          <p:cBhvr>
                                            <p:cTn id="47" dur="1" fill="hold">
                                              <p:stCondLst>
                                                <p:cond delay="0"/>
                                              </p:stCondLst>
                                            </p:cTn>
                                            <p:tgtEl>
                                              <p:spTgt spid="34"/>
                                            </p:tgtEl>
                                            <p:attrNameLst>
                                              <p:attrName>style.visibility</p:attrName>
                                            </p:attrNameLst>
                                          </p:cBhvr>
                                          <p:to>
                                            <p:strVal val="visible"/>
                                          </p:to>
                                        </p:set>
                                        <p:anim calcmode="lin" valueType="num">
                                          <p:cBhvr additive="base">
                                            <p:cTn id="48" dur="500" fill="hold"/>
                                            <p:tgtEl>
                                              <p:spTgt spid="34"/>
                                            </p:tgtEl>
                                            <p:attrNameLst>
                                              <p:attrName>ppt_x</p:attrName>
                                            </p:attrNameLst>
                                          </p:cBhvr>
                                          <p:tavLst>
                                            <p:tav tm="0">
                                              <p:val>
                                                <p:strVal val="#ppt_x"/>
                                              </p:val>
                                            </p:tav>
                                            <p:tav tm="100000">
                                              <p:val>
                                                <p:strVal val="#ppt_x"/>
                                              </p:val>
                                            </p:tav>
                                          </p:tavLst>
                                        </p:anim>
                                        <p:anim calcmode="lin" valueType="num">
                                          <p:cBhvr additive="base">
                                            <p:cTn id="49" dur="500" fill="hold"/>
                                            <p:tgtEl>
                                              <p:spTgt spid="3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3" grpId="0" animBg="1"/>
          <p:bldP spid="20" grpId="0" animBg="1"/>
          <p:bldP spid="18" grpId="0"/>
          <p:bldP spid="28" grpId="0"/>
          <p:bldP spid="33"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2000" fill="hold"/>
                                            <p:tgtEl>
                                              <p:spTgt spid="7"/>
                                            </p:tgtEl>
                                            <p:attrNameLst>
                                              <p:attrName>ppt_x</p:attrName>
                                            </p:attrNameLst>
                                          </p:cBhvr>
                                          <p:tavLst>
                                            <p:tav tm="0">
                                              <p:val>
                                                <p:strVal val="0-#ppt_w/2"/>
                                              </p:val>
                                            </p:tav>
                                            <p:tav tm="100000">
                                              <p:val>
                                                <p:strVal val="#ppt_x"/>
                                              </p:val>
                                            </p:tav>
                                          </p:tavLst>
                                        </p:anim>
                                        <p:anim calcmode="lin" valueType="num">
                                          <p:cBhvr additive="base">
                                            <p:cTn id="8" dur="2000" fill="hold"/>
                                            <p:tgtEl>
                                              <p:spTgt spid="7"/>
                                            </p:tgtEl>
                                            <p:attrNameLst>
                                              <p:attrName>ppt_y</p:attrName>
                                            </p:attrNameLst>
                                          </p:cBhvr>
                                          <p:tavLst>
                                            <p:tav tm="0">
                                              <p:val>
                                                <p:strVal val="#ppt_y"/>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13"/>
                                            </p:tgtEl>
                                            <p:attrNameLst>
                                              <p:attrName>style.visibility</p:attrName>
                                            </p:attrNameLst>
                                          </p:cBhvr>
                                          <p:to>
                                            <p:strVal val="visible"/>
                                          </p:to>
                                        </p:set>
                                        <p:anim calcmode="lin" valueType="num">
                                          <p:cBhvr additive="base">
                                            <p:cTn id="11" dur="2000" fill="hold"/>
                                            <p:tgtEl>
                                              <p:spTgt spid="13"/>
                                            </p:tgtEl>
                                            <p:attrNameLst>
                                              <p:attrName>ppt_x</p:attrName>
                                            </p:attrNameLst>
                                          </p:cBhvr>
                                          <p:tavLst>
                                            <p:tav tm="0">
                                              <p:val>
                                                <p:strVal val="#ppt_x"/>
                                              </p:val>
                                            </p:tav>
                                            <p:tav tm="100000">
                                              <p:val>
                                                <p:strVal val="#ppt_x"/>
                                              </p:val>
                                            </p:tav>
                                          </p:tavLst>
                                        </p:anim>
                                        <p:anim calcmode="lin" valueType="num">
                                          <p:cBhvr additive="base">
                                            <p:cTn id="12" dur="2000" fill="hold"/>
                                            <p:tgtEl>
                                              <p:spTgt spid="13"/>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20"/>
                                            </p:tgtEl>
                                            <p:attrNameLst>
                                              <p:attrName>style.visibility</p:attrName>
                                            </p:attrNameLst>
                                          </p:cBhvr>
                                          <p:to>
                                            <p:strVal val="visible"/>
                                          </p:to>
                                        </p:set>
                                        <p:anim calcmode="lin" valueType="num">
                                          <p:cBhvr additive="base">
                                            <p:cTn id="15" dur="2000" fill="hold"/>
                                            <p:tgtEl>
                                              <p:spTgt spid="20"/>
                                            </p:tgtEl>
                                            <p:attrNameLst>
                                              <p:attrName>ppt_x</p:attrName>
                                            </p:attrNameLst>
                                          </p:cBhvr>
                                          <p:tavLst>
                                            <p:tav tm="0">
                                              <p:val>
                                                <p:strVal val="#ppt_x"/>
                                              </p:val>
                                            </p:tav>
                                            <p:tav tm="100000">
                                              <p:val>
                                                <p:strVal val="#ppt_x"/>
                                              </p:val>
                                            </p:tav>
                                          </p:tavLst>
                                        </p:anim>
                                        <p:anim calcmode="lin" valueType="num">
                                          <p:cBhvr additive="base">
                                            <p:cTn id="16" dur="2000" fill="hold"/>
                                            <p:tgtEl>
                                              <p:spTgt spid="20"/>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2" presetClass="entr" presetSubtype="1" fill="hold" grpId="0" nodeType="clickEffect">
                                      <p:stCondLst>
                                        <p:cond delay="0"/>
                                      </p:stCondLst>
                                      <p:iterate type="lt">
                                        <p:tmPct val="10000"/>
                                      </p:iterate>
                                      <p:childTnLst>
                                        <p:set>
                                          <p:cBhvr>
                                            <p:cTn id="20" dur="1" fill="hold">
                                              <p:stCondLst>
                                                <p:cond delay="0"/>
                                              </p:stCondLst>
                                            </p:cTn>
                                            <p:tgtEl>
                                              <p:spTgt spid="18"/>
                                            </p:tgtEl>
                                            <p:attrNameLst>
                                              <p:attrName>style.visibility</p:attrName>
                                            </p:attrNameLst>
                                          </p:cBhvr>
                                          <p:to>
                                            <p:strVal val="visible"/>
                                          </p:to>
                                        </p:set>
                                        <p:animEffect transition="in" filter="wipe(up)">
                                          <p:cBhvr>
                                            <p:cTn id="21" dur="500"/>
                                            <p:tgtEl>
                                              <p:spTgt spid="18"/>
                                            </p:tgtEl>
                                          </p:cBhvr>
                                        </p:animEffect>
                                      </p:childTnLst>
                                    </p:cTn>
                                  </p:par>
                                </p:childTnLst>
                              </p:cTn>
                            </p:par>
                          </p:childTnLst>
                        </p:cTn>
                      </p:par>
                      <p:par>
                        <p:cTn id="22" fill="hold">
                          <p:stCondLst>
                            <p:cond delay="indefinite"/>
                          </p:stCondLst>
                          <p:childTnLst>
                            <p:par>
                              <p:cTn id="23" fill="hold">
                                <p:stCondLst>
                                  <p:cond delay="0"/>
                                </p:stCondLst>
                                <p:childTnLst>
                                  <p:par>
                                    <p:cTn id="24" presetID="2" presetClass="entr" presetSubtype="4" fill="hold" nodeType="clickEffect">
                                      <p:stCondLst>
                                        <p:cond delay="0"/>
                                      </p:stCondLst>
                                      <p:childTnLst>
                                        <p:set>
                                          <p:cBhvr>
                                            <p:cTn id="25" dur="1" fill="hold">
                                              <p:stCondLst>
                                                <p:cond delay="0"/>
                                              </p:stCondLst>
                                            </p:cTn>
                                            <p:tgtEl>
                                              <p:spTgt spid="19"/>
                                            </p:tgtEl>
                                            <p:attrNameLst>
                                              <p:attrName>style.visibility</p:attrName>
                                            </p:attrNameLst>
                                          </p:cBhvr>
                                          <p:to>
                                            <p:strVal val="visible"/>
                                          </p:to>
                                        </p:set>
                                        <p:anim calcmode="lin" valueType="num">
                                          <p:cBhvr additive="base">
                                            <p:cTn id="26" dur="500" fill="hold"/>
                                            <p:tgtEl>
                                              <p:spTgt spid="19"/>
                                            </p:tgtEl>
                                            <p:attrNameLst>
                                              <p:attrName>ppt_x</p:attrName>
                                            </p:attrNameLst>
                                          </p:cBhvr>
                                          <p:tavLst>
                                            <p:tav tm="0">
                                              <p:val>
                                                <p:strVal val="#ppt_x"/>
                                              </p:val>
                                            </p:tav>
                                            <p:tav tm="100000">
                                              <p:val>
                                                <p:strVal val="#ppt_x"/>
                                              </p:val>
                                            </p:tav>
                                          </p:tavLst>
                                        </p:anim>
                                        <p:anim calcmode="lin" valueType="num">
                                          <p:cBhvr additive="base">
                                            <p:cTn id="27"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22" presetClass="entr" presetSubtype="1" fill="hold" grpId="0" nodeType="clickEffect">
                                      <p:stCondLst>
                                        <p:cond delay="0"/>
                                      </p:stCondLst>
                                      <p:iterate type="lt">
                                        <p:tmPct val="10000"/>
                                      </p:iterate>
                                      <p:childTnLst>
                                        <p:set>
                                          <p:cBhvr>
                                            <p:cTn id="31" dur="1" fill="hold">
                                              <p:stCondLst>
                                                <p:cond delay="0"/>
                                              </p:stCondLst>
                                            </p:cTn>
                                            <p:tgtEl>
                                              <p:spTgt spid="28"/>
                                            </p:tgtEl>
                                            <p:attrNameLst>
                                              <p:attrName>style.visibility</p:attrName>
                                            </p:attrNameLst>
                                          </p:cBhvr>
                                          <p:to>
                                            <p:strVal val="visible"/>
                                          </p:to>
                                        </p:set>
                                        <p:animEffect transition="in" filter="wipe(up)">
                                          <p:cBhvr>
                                            <p:cTn id="32" dur="500"/>
                                            <p:tgtEl>
                                              <p:spTgt spid="28"/>
                                            </p:tgtEl>
                                          </p:cBhvr>
                                        </p:animEffect>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29"/>
                                            </p:tgtEl>
                                            <p:attrNameLst>
                                              <p:attrName>style.visibility</p:attrName>
                                            </p:attrNameLst>
                                          </p:cBhvr>
                                          <p:to>
                                            <p:strVal val="visible"/>
                                          </p:to>
                                        </p:set>
                                        <p:anim calcmode="lin" valueType="num">
                                          <p:cBhvr additive="base">
                                            <p:cTn id="37" dur="500" fill="hold"/>
                                            <p:tgtEl>
                                              <p:spTgt spid="29"/>
                                            </p:tgtEl>
                                            <p:attrNameLst>
                                              <p:attrName>ppt_x</p:attrName>
                                            </p:attrNameLst>
                                          </p:cBhvr>
                                          <p:tavLst>
                                            <p:tav tm="0">
                                              <p:val>
                                                <p:strVal val="#ppt_x"/>
                                              </p:val>
                                            </p:tav>
                                            <p:tav tm="100000">
                                              <p:val>
                                                <p:strVal val="#ppt_x"/>
                                              </p:val>
                                            </p:tav>
                                          </p:tavLst>
                                        </p:anim>
                                        <p:anim calcmode="lin" valueType="num">
                                          <p:cBhvr additive="base">
                                            <p:cTn id="38" dur="500" fill="hold"/>
                                            <p:tgtEl>
                                              <p:spTgt spid="29"/>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2" presetClass="entr" presetSubtype="1" fill="hold" grpId="0" nodeType="clickEffect">
                                      <p:stCondLst>
                                        <p:cond delay="0"/>
                                      </p:stCondLst>
                                      <p:iterate type="lt">
                                        <p:tmPct val="10000"/>
                                      </p:iterate>
                                      <p:childTnLst>
                                        <p:set>
                                          <p:cBhvr>
                                            <p:cTn id="42" dur="1" fill="hold">
                                              <p:stCondLst>
                                                <p:cond delay="0"/>
                                              </p:stCondLst>
                                            </p:cTn>
                                            <p:tgtEl>
                                              <p:spTgt spid="33"/>
                                            </p:tgtEl>
                                            <p:attrNameLst>
                                              <p:attrName>style.visibility</p:attrName>
                                            </p:attrNameLst>
                                          </p:cBhvr>
                                          <p:to>
                                            <p:strVal val="visible"/>
                                          </p:to>
                                        </p:set>
                                        <p:animEffect transition="in" filter="wipe(up)">
                                          <p:cBhvr>
                                            <p:cTn id="43" dur="500"/>
                                            <p:tgtEl>
                                              <p:spTgt spid="33"/>
                                            </p:tgtEl>
                                          </p:cBhvr>
                                        </p:animEffect>
                                      </p:childTnLst>
                                    </p:cTn>
                                  </p:par>
                                </p:childTnLst>
                              </p:cTn>
                            </p:par>
                          </p:childTnLst>
                        </p:cTn>
                      </p:par>
                      <p:par>
                        <p:cTn id="44" fill="hold">
                          <p:stCondLst>
                            <p:cond delay="indefinite"/>
                          </p:stCondLst>
                          <p:childTnLst>
                            <p:par>
                              <p:cTn id="45" fill="hold">
                                <p:stCondLst>
                                  <p:cond delay="0"/>
                                </p:stCondLst>
                                <p:childTnLst>
                                  <p:par>
                                    <p:cTn id="46" presetID="2" presetClass="entr" presetSubtype="4" fill="hold" nodeType="clickEffect">
                                      <p:stCondLst>
                                        <p:cond delay="0"/>
                                      </p:stCondLst>
                                      <p:childTnLst>
                                        <p:set>
                                          <p:cBhvr>
                                            <p:cTn id="47" dur="1" fill="hold">
                                              <p:stCondLst>
                                                <p:cond delay="0"/>
                                              </p:stCondLst>
                                            </p:cTn>
                                            <p:tgtEl>
                                              <p:spTgt spid="34"/>
                                            </p:tgtEl>
                                            <p:attrNameLst>
                                              <p:attrName>style.visibility</p:attrName>
                                            </p:attrNameLst>
                                          </p:cBhvr>
                                          <p:to>
                                            <p:strVal val="visible"/>
                                          </p:to>
                                        </p:set>
                                        <p:anim calcmode="lin" valueType="num">
                                          <p:cBhvr additive="base">
                                            <p:cTn id="48" dur="500" fill="hold"/>
                                            <p:tgtEl>
                                              <p:spTgt spid="34"/>
                                            </p:tgtEl>
                                            <p:attrNameLst>
                                              <p:attrName>ppt_x</p:attrName>
                                            </p:attrNameLst>
                                          </p:cBhvr>
                                          <p:tavLst>
                                            <p:tav tm="0">
                                              <p:val>
                                                <p:strVal val="#ppt_x"/>
                                              </p:val>
                                            </p:tav>
                                            <p:tav tm="100000">
                                              <p:val>
                                                <p:strVal val="#ppt_x"/>
                                              </p:val>
                                            </p:tav>
                                          </p:tavLst>
                                        </p:anim>
                                        <p:anim calcmode="lin" valueType="num">
                                          <p:cBhvr additive="base">
                                            <p:cTn id="49" dur="500" fill="hold"/>
                                            <p:tgtEl>
                                              <p:spTgt spid="3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3" grpId="0" animBg="1"/>
          <p:bldP spid="20" grpId="0" animBg="1"/>
          <p:bldP spid="18" grpId="0"/>
          <p:bldP spid="28" grpId="0"/>
          <p:bldP spid="33" grpId="0"/>
        </p:bldLst>
      </p:timing>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a:extLst>
              <a:ext uri="{FF2B5EF4-FFF2-40B4-BE49-F238E27FC236}">
                <a16:creationId xmlns:a16="http://schemas.microsoft.com/office/drawing/2014/main" xmlns="" id="{9404BE28-8811-489D-8EE2-D4819262CBA4}"/>
              </a:ext>
            </a:extLst>
          </p:cNvPr>
          <p:cNvPicPr>
            <a:picLocks noChangeAspect="1"/>
          </p:cNvPicPr>
          <p:nvPr/>
        </p:nvPicPr>
        <p:blipFill>
          <a:blip r:embed="rId3" cstate="print">
            <a:biLevel thresh="25000"/>
            <a:extLst>
              <a:ext uri="{28A0092B-C50C-407E-A947-70E740481C1C}">
                <a14:useLocalDpi xmlns:a14="http://schemas.microsoft.com/office/drawing/2010/main"/>
              </a:ext>
            </a:extLst>
          </a:blip>
          <a:stretch>
            <a:fillRect/>
          </a:stretch>
        </p:blipFill>
        <p:spPr>
          <a:xfrm>
            <a:off x="3827365" y="1395664"/>
            <a:ext cx="4576951" cy="4619200"/>
          </a:xfrm>
          <a:prstGeom prst="rect">
            <a:avLst/>
          </a:prstGeom>
          <a:effectLst>
            <a:outerShdw blurRad="63500" sx="102000" sy="102000" algn="ctr" rotWithShape="0">
              <a:prstClr val="black">
                <a:alpha val="40000"/>
              </a:prstClr>
            </a:outerShdw>
          </a:effectLst>
        </p:spPr>
      </p:pic>
      <p:sp>
        <p:nvSpPr>
          <p:cNvPr id="6" name="文本框 5">
            <a:extLst>
              <a:ext uri="{FF2B5EF4-FFF2-40B4-BE49-F238E27FC236}">
                <a16:creationId xmlns:a16="http://schemas.microsoft.com/office/drawing/2014/main" xmlns="" id="{B83EB019-9450-415D-83B5-57F2B3F021F1}"/>
              </a:ext>
            </a:extLst>
          </p:cNvPr>
          <p:cNvSpPr txBox="1"/>
          <p:nvPr/>
        </p:nvSpPr>
        <p:spPr>
          <a:xfrm>
            <a:off x="5509986" y="916754"/>
            <a:ext cx="1144929" cy="5392340"/>
          </a:xfrm>
          <a:prstGeom prst="rect">
            <a:avLst/>
          </a:prstGeom>
          <a:solidFill>
            <a:srgbClr val="A7BCB0"/>
          </a:solidFill>
          <a:effectLst>
            <a:outerShdw blurRad="50800" dist="38100" dir="5400000" algn="t" rotWithShape="0">
              <a:prstClr val="black">
                <a:alpha val="40000"/>
              </a:prstClr>
            </a:outerShdw>
          </a:effectLst>
        </p:spPr>
        <p:txBody>
          <a:bodyPr vert="eaVert" wrap="square" rtlCol="0">
            <a:spAutoFit/>
          </a:bodyPr>
          <a:lstStyle/>
          <a:p>
            <a:pPr>
              <a:lnSpc>
                <a:spcPct val="130000"/>
              </a:lnSpc>
            </a:pPr>
            <a:endParaRPr lang="en-US" altLang="zh-CN" sz="1600" spc="600" dirty="0" smtClean="0">
              <a:solidFill>
                <a:srgbClr val="E8FAFC"/>
              </a:solidFill>
              <a:latin typeface="+mj-ea"/>
              <a:ea typeface="+mj-ea"/>
            </a:endParaRPr>
          </a:p>
          <a:p>
            <a:pPr>
              <a:lnSpc>
                <a:spcPct val="130000"/>
              </a:lnSpc>
            </a:pPr>
            <a:endParaRPr lang="en-US" altLang="zh-CN" sz="1600" spc="600" dirty="0">
              <a:solidFill>
                <a:srgbClr val="E8FAFC"/>
              </a:solidFill>
              <a:latin typeface="+mj-ea"/>
              <a:ea typeface="+mj-ea"/>
            </a:endParaRPr>
          </a:p>
          <a:p>
            <a:pPr>
              <a:lnSpc>
                <a:spcPct val="130000"/>
              </a:lnSpc>
            </a:pPr>
            <a:endParaRPr lang="zh-CN" altLang="en-US" sz="1600" spc="600" dirty="0">
              <a:solidFill>
                <a:srgbClr val="E8FAFC"/>
              </a:solidFill>
              <a:latin typeface="+mj-ea"/>
              <a:ea typeface="+mj-ea"/>
            </a:endParaRPr>
          </a:p>
        </p:txBody>
      </p:sp>
      <p:grpSp>
        <p:nvGrpSpPr>
          <p:cNvPr id="7" name="组合 6">
            <a:extLst>
              <a:ext uri="{FF2B5EF4-FFF2-40B4-BE49-F238E27FC236}">
                <a16:creationId xmlns:a16="http://schemas.microsoft.com/office/drawing/2014/main" xmlns="" id="{67EEB499-87D8-48FC-B152-3F25E20EB5AA}"/>
              </a:ext>
            </a:extLst>
          </p:cNvPr>
          <p:cNvGrpSpPr/>
          <p:nvPr/>
        </p:nvGrpSpPr>
        <p:grpSpPr>
          <a:xfrm>
            <a:off x="4245868" y="4404516"/>
            <a:ext cx="1839118" cy="1042004"/>
            <a:chOff x="4200525" y="3664586"/>
            <a:chExt cx="608013" cy="344487"/>
          </a:xfrm>
          <a:solidFill>
            <a:srgbClr val="DAB86E">
              <a:alpha val="9000"/>
            </a:srgbClr>
          </a:solidFill>
        </p:grpSpPr>
        <p:sp>
          <p:nvSpPr>
            <p:cNvPr id="8" name="Freeform 795">
              <a:extLst>
                <a:ext uri="{FF2B5EF4-FFF2-40B4-BE49-F238E27FC236}">
                  <a16:creationId xmlns:a16="http://schemas.microsoft.com/office/drawing/2014/main" xmlns="" id="{F948E7CF-A6E0-4C72-9F6D-88113285CF49}"/>
                </a:ext>
              </a:extLst>
            </p:cNvPr>
            <p:cNvSpPr>
              <a:spLocks/>
            </p:cNvSpPr>
            <p:nvPr/>
          </p:nvSpPr>
          <p:spPr bwMode="auto">
            <a:xfrm>
              <a:off x="4560888" y="3912236"/>
              <a:ext cx="0" cy="3175"/>
            </a:xfrm>
            <a:custGeom>
              <a:avLst/>
              <a:gdLst>
                <a:gd name="T0" fmla="*/ 2 h 2"/>
                <a:gd name="T1" fmla="*/ 2 h 2"/>
                <a:gd name="T2" fmla="*/ 0 h 2"/>
                <a:gd name="T3" fmla="*/ 2 h 2"/>
              </a:gdLst>
              <a:ahLst/>
              <a:cxnLst>
                <a:cxn ang="0">
                  <a:pos x="0" y="T0"/>
                </a:cxn>
                <a:cxn ang="0">
                  <a:pos x="0" y="T1"/>
                </a:cxn>
                <a:cxn ang="0">
                  <a:pos x="0" y="T2"/>
                </a:cxn>
                <a:cxn ang="0">
                  <a:pos x="0" y="T3"/>
                </a:cxn>
              </a:cxnLst>
              <a:rect l="0" t="0" r="r" b="b"/>
              <a:pathLst>
                <a:path h="2">
                  <a:moveTo>
                    <a:pt x="0" y="2"/>
                  </a:moveTo>
                  <a:lnTo>
                    <a:pt x="0" y="2"/>
                  </a:lnTo>
                  <a:lnTo>
                    <a:pt x="0" y="0"/>
                  </a:lnTo>
                  <a:lnTo>
                    <a:pt x="0"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E8FAFC"/>
                </a:solidFill>
                <a:latin typeface="+mj-ea"/>
                <a:ea typeface="+mj-ea"/>
              </a:endParaRPr>
            </a:p>
          </p:txBody>
        </p:sp>
        <p:sp>
          <p:nvSpPr>
            <p:cNvPr id="9" name="Freeform 796">
              <a:extLst>
                <a:ext uri="{FF2B5EF4-FFF2-40B4-BE49-F238E27FC236}">
                  <a16:creationId xmlns:a16="http://schemas.microsoft.com/office/drawing/2014/main" xmlns="" id="{493EF81C-DC3A-4C91-B5B8-CF47C2A0C96E}"/>
                </a:ext>
              </a:extLst>
            </p:cNvPr>
            <p:cNvSpPr>
              <a:spLocks/>
            </p:cNvSpPr>
            <p:nvPr/>
          </p:nvSpPr>
          <p:spPr bwMode="auto">
            <a:xfrm>
              <a:off x="4564063" y="3904298"/>
              <a:ext cx="0" cy="4762"/>
            </a:xfrm>
            <a:custGeom>
              <a:avLst/>
              <a:gdLst>
                <a:gd name="T0" fmla="*/ 3 h 3"/>
                <a:gd name="T1" fmla="*/ 0 h 3"/>
                <a:gd name="T2" fmla="*/ 3 h 3"/>
                <a:gd name="T3" fmla="*/ 3 h 3"/>
              </a:gdLst>
              <a:ahLst/>
              <a:cxnLst>
                <a:cxn ang="0">
                  <a:pos x="0" y="T0"/>
                </a:cxn>
                <a:cxn ang="0">
                  <a:pos x="0" y="T1"/>
                </a:cxn>
                <a:cxn ang="0">
                  <a:pos x="0" y="T2"/>
                </a:cxn>
                <a:cxn ang="0">
                  <a:pos x="0" y="T3"/>
                </a:cxn>
              </a:cxnLst>
              <a:rect l="0" t="0" r="r" b="b"/>
              <a:pathLst>
                <a:path h="3">
                  <a:moveTo>
                    <a:pt x="0" y="3"/>
                  </a:moveTo>
                  <a:lnTo>
                    <a:pt x="0" y="0"/>
                  </a:lnTo>
                  <a:lnTo>
                    <a:pt x="0" y="3"/>
                  </a:lnTo>
                  <a:lnTo>
                    <a:pt x="0"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E8FAFC"/>
                </a:solidFill>
                <a:latin typeface="+mj-ea"/>
                <a:ea typeface="+mj-ea"/>
              </a:endParaRPr>
            </a:p>
          </p:txBody>
        </p:sp>
        <p:sp>
          <p:nvSpPr>
            <p:cNvPr id="10" name="Freeform 797">
              <a:extLst>
                <a:ext uri="{FF2B5EF4-FFF2-40B4-BE49-F238E27FC236}">
                  <a16:creationId xmlns:a16="http://schemas.microsoft.com/office/drawing/2014/main" xmlns="" id="{7D27AFC0-C6FD-46FF-8723-3106494FA250}"/>
                </a:ext>
              </a:extLst>
            </p:cNvPr>
            <p:cNvSpPr>
              <a:spLocks/>
            </p:cNvSpPr>
            <p:nvPr/>
          </p:nvSpPr>
          <p:spPr bwMode="auto">
            <a:xfrm>
              <a:off x="4560888" y="3923348"/>
              <a:ext cx="0" cy="0"/>
            </a:xfrm>
            <a:custGeom>
              <a:avLst/>
              <a:gdLst/>
              <a:ahLst/>
              <a:cxnLst>
                <a:cxn ang="0">
                  <a:pos x="0" y="0"/>
                </a:cxn>
                <a:cxn ang="0">
                  <a:pos x="0" y="0"/>
                </a:cxn>
                <a:cxn ang="0">
                  <a:pos x="0" y="0"/>
                </a:cxn>
              </a:cxnLst>
              <a:rect l="0" t="0" r="r" b="b"/>
              <a:pathLst>
                <a:path>
                  <a:moveTo>
                    <a:pt x="0" y="0"/>
                  </a:move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E8FAFC"/>
                </a:solidFill>
                <a:latin typeface="+mj-ea"/>
                <a:ea typeface="+mj-ea"/>
              </a:endParaRPr>
            </a:p>
          </p:txBody>
        </p:sp>
        <p:sp>
          <p:nvSpPr>
            <p:cNvPr id="11" name="Rectangle 798">
              <a:extLst>
                <a:ext uri="{FF2B5EF4-FFF2-40B4-BE49-F238E27FC236}">
                  <a16:creationId xmlns:a16="http://schemas.microsoft.com/office/drawing/2014/main" xmlns="" id="{3E795B3D-7D55-4AB0-8747-7FCA89E5A557}"/>
                </a:ext>
              </a:extLst>
            </p:cNvPr>
            <p:cNvSpPr>
              <a:spLocks noChangeArrowheads="1"/>
            </p:cNvSpPr>
            <p:nvPr/>
          </p:nvSpPr>
          <p:spPr bwMode="auto">
            <a:xfrm>
              <a:off x="4533900" y="3961448"/>
              <a:ext cx="1588" cy="158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E8FAFC"/>
                </a:solidFill>
                <a:latin typeface="+mj-ea"/>
                <a:ea typeface="+mj-ea"/>
              </a:endParaRPr>
            </a:p>
          </p:txBody>
        </p:sp>
        <p:sp>
          <p:nvSpPr>
            <p:cNvPr id="12" name="Freeform 799">
              <a:extLst>
                <a:ext uri="{FF2B5EF4-FFF2-40B4-BE49-F238E27FC236}">
                  <a16:creationId xmlns:a16="http://schemas.microsoft.com/office/drawing/2014/main" xmlns="" id="{4B2DCF13-00F4-4270-BB2D-CFC4D5A4437F}"/>
                </a:ext>
              </a:extLst>
            </p:cNvPr>
            <p:cNvSpPr>
              <a:spLocks/>
            </p:cNvSpPr>
            <p:nvPr/>
          </p:nvSpPr>
          <p:spPr bwMode="auto">
            <a:xfrm>
              <a:off x="4533900" y="3961448"/>
              <a:ext cx="4763" cy="0"/>
            </a:xfrm>
            <a:custGeom>
              <a:avLst/>
              <a:gdLst>
                <a:gd name="T0" fmla="*/ 3 w 3"/>
                <a:gd name="T1" fmla="*/ 0 w 3"/>
                <a:gd name="T2" fmla="*/ 0 w 3"/>
                <a:gd name="T3" fmla="*/ 0 w 3"/>
                <a:gd name="T4" fmla="*/ 3 w 3"/>
              </a:gdLst>
              <a:ahLst/>
              <a:cxnLst>
                <a:cxn ang="0">
                  <a:pos x="T0" y="0"/>
                </a:cxn>
                <a:cxn ang="0">
                  <a:pos x="T1" y="0"/>
                </a:cxn>
                <a:cxn ang="0">
                  <a:pos x="T2" y="0"/>
                </a:cxn>
                <a:cxn ang="0">
                  <a:pos x="T3" y="0"/>
                </a:cxn>
                <a:cxn ang="0">
                  <a:pos x="T4" y="0"/>
                </a:cxn>
              </a:cxnLst>
              <a:rect l="0" t="0" r="r" b="b"/>
              <a:pathLst>
                <a:path w="3">
                  <a:moveTo>
                    <a:pt x="3" y="0"/>
                  </a:moveTo>
                  <a:lnTo>
                    <a:pt x="0" y="0"/>
                  </a:lnTo>
                  <a:lnTo>
                    <a:pt x="0" y="0"/>
                  </a:lnTo>
                  <a:lnTo>
                    <a:pt x="0" y="0"/>
                  </a:lnTo>
                  <a:lnTo>
                    <a:pt x="3"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E8FAFC"/>
                </a:solidFill>
                <a:latin typeface="+mj-ea"/>
                <a:ea typeface="+mj-ea"/>
              </a:endParaRPr>
            </a:p>
          </p:txBody>
        </p:sp>
        <p:sp>
          <p:nvSpPr>
            <p:cNvPr id="13" name="Freeform 800">
              <a:extLst>
                <a:ext uri="{FF2B5EF4-FFF2-40B4-BE49-F238E27FC236}">
                  <a16:creationId xmlns:a16="http://schemas.microsoft.com/office/drawing/2014/main" xmlns="" id="{1E13F446-5A96-4E0D-91C7-6AFD6EF0DE9C}"/>
                </a:ext>
              </a:extLst>
            </p:cNvPr>
            <p:cNvSpPr>
              <a:spLocks/>
            </p:cNvSpPr>
            <p:nvPr/>
          </p:nvSpPr>
          <p:spPr bwMode="auto">
            <a:xfrm>
              <a:off x="4568825" y="3832861"/>
              <a:ext cx="0" cy="4762"/>
            </a:xfrm>
            <a:custGeom>
              <a:avLst/>
              <a:gdLst>
                <a:gd name="T0" fmla="*/ 3 h 3"/>
                <a:gd name="T1" fmla="*/ 0 h 3"/>
                <a:gd name="T2" fmla="*/ 3 h 3"/>
                <a:gd name="T3" fmla="*/ 3 h 3"/>
              </a:gdLst>
              <a:ahLst/>
              <a:cxnLst>
                <a:cxn ang="0">
                  <a:pos x="0" y="T0"/>
                </a:cxn>
                <a:cxn ang="0">
                  <a:pos x="0" y="T1"/>
                </a:cxn>
                <a:cxn ang="0">
                  <a:pos x="0" y="T2"/>
                </a:cxn>
                <a:cxn ang="0">
                  <a:pos x="0" y="T3"/>
                </a:cxn>
              </a:cxnLst>
              <a:rect l="0" t="0" r="r" b="b"/>
              <a:pathLst>
                <a:path h="3">
                  <a:moveTo>
                    <a:pt x="0" y="3"/>
                  </a:moveTo>
                  <a:lnTo>
                    <a:pt x="0" y="0"/>
                  </a:lnTo>
                  <a:lnTo>
                    <a:pt x="0" y="3"/>
                  </a:lnTo>
                  <a:lnTo>
                    <a:pt x="0"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E8FAFC"/>
                </a:solidFill>
                <a:latin typeface="+mj-ea"/>
                <a:ea typeface="+mj-ea"/>
              </a:endParaRPr>
            </a:p>
          </p:txBody>
        </p:sp>
        <p:sp>
          <p:nvSpPr>
            <p:cNvPr id="14" name="Freeform 801">
              <a:extLst>
                <a:ext uri="{FF2B5EF4-FFF2-40B4-BE49-F238E27FC236}">
                  <a16:creationId xmlns:a16="http://schemas.microsoft.com/office/drawing/2014/main" xmlns="" id="{FEE8BAD5-1D7D-40EF-AA21-1D85A0B9A08B}"/>
                </a:ext>
              </a:extLst>
            </p:cNvPr>
            <p:cNvSpPr>
              <a:spLocks/>
            </p:cNvSpPr>
            <p:nvPr/>
          </p:nvSpPr>
          <p:spPr bwMode="auto">
            <a:xfrm>
              <a:off x="4564063" y="3904298"/>
              <a:ext cx="0" cy="0"/>
            </a:xfrm>
            <a:custGeom>
              <a:avLst/>
              <a:gdLst/>
              <a:ahLst/>
              <a:cxnLst>
                <a:cxn ang="0">
                  <a:pos x="0" y="0"/>
                </a:cxn>
                <a:cxn ang="0">
                  <a:pos x="0" y="0"/>
                </a:cxn>
                <a:cxn ang="0">
                  <a:pos x="0" y="0"/>
                </a:cxn>
              </a:cxnLst>
              <a:rect l="0" t="0" r="r" b="b"/>
              <a:pathLst>
                <a:path>
                  <a:moveTo>
                    <a:pt x="0" y="0"/>
                  </a:move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E8FAFC"/>
                </a:solidFill>
                <a:latin typeface="+mj-ea"/>
                <a:ea typeface="+mj-ea"/>
              </a:endParaRPr>
            </a:p>
          </p:txBody>
        </p:sp>
        <p:sp>
          <p:nvSpPr>
            <p:cNvPr id="15" name="Freeform 802">
              <a:extLst>
                <a:ext uri="{FF2B5EF4-FFF2-40B4-BE49-F238E27FC236}">
                  <a16:creationId xmlns:a16="http://schemas.microsoft.com/office/drawing/2014/main" xmlns="" id="{10470F04-CAAD-4798-81E2-B6C4030D757F}"/>
                </a:ext>
              </a:extLst>
            </p:cNvPr>
            <p:cNvSpPr>
              <a:spLocks/>
            </p:cNvSpPr>
            <p:nvPr/>
          </p:nvSpPr>
          <p:spPr bwMode="auto">
            <a:xfrm>
              <a:off x="4602163" y="3796348"/>
              <a:ext cx="3175" cy="0"/>
            </a:xfrm>
            <a:custGeom>
              <a:avLst/>
              <a:gdLst>
                <a:gd name="T0" fmla="*/ 0 w 2"/>
                <a:gd name="T1" fmla="*/ 0 w 2"/>
                <a:gd name="T2" fmla="*/ 2 w 2"/>
                <a:gd name="T3" fmla="*/ 0 w 2"/>
              </a:gdLst>
              <a:ahLst/>
              <a:cxnLst>
                <a:cxn ang="0">
                  <a:pos x="T0" y="0"/>
                </a:cxn>
                <a:cxn ang="0">
                  <a:pos x="T1" y="0"/>
                </a:cxn>
                <a:cxn ang="0">
                  <a:pos x="T2" y="0"/>
                </a:cxn>
                <a:cxn ang="0">
                  <a:pos x="T3" y="0"/>
                </a:cxn>
              </a:cxnLst>
              <a:rect l="0" t="0" r="r" b="b"/>
              <a:pathLst>
                <a:path w="2">
                  <a:moveTo>
                    <a:pt x="0" y="0"/>
                  </a:moveTo>
                  <a:lnTo>
                    <a:pt x="0" y="0"/>
                  </a:lnTo>
                  <a:lnTo>
                    <a:pt x="2"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E8FAFC"/>
                </a:solidFill>
                <a:latin typeface="+mj-ea"/>
                <a:ea typeface="+mj-ea"/>
              </a:endParaRPr>
            </a:p>
          </p:txBody>
        </p:sp>
        <p:sp>
          <p:nvSpPr>
            <p:cNvPr id="16" name="Freeform 803">
              <a:extLst>
                <a:ext uri="{FF2B5EF4-FFF2-40B4-BE49-F238E27FC236}">
                  <a16:creationId xmlns:a16="http://schemas.microsoft.com/office/drawing/2014/main" xmlns="" id="{42271C7F-C442-480C-B8C5-24638D4047F9}"/>
                </a:ext>
              </a:extLst>
            </p:cNvPr>
            <p:cNvSpPr>
              <a:spLocks/>
            </p:cNvSpPr>
            <p:nvPr/>
          </p:nvSpPr>
          <p:spPr bwMode="auto">
            <a:xfrm>
              <a:off x="4533900" y="3956686"/>
              <a:ext cx="0" cy="4762"/>
            </a:xfrm>
            <a:custGeom>
              <a:avLst/>
              <a:gdLst>
                <a:gd name="T0" fmla="*/ 3 h 3"/>
                <a:gd name="T1" fmla="*/ 0 h 3"/>
                <a:gd name="T2" fmla="*/ 3 h 3"/>
                <a:gd name="T3" fmla="*/ 3 h 3"/>
              </a:gdLst>
              <a:ahLst/>
              <a:cxnLst>
                <a:cxn ang="0">
                  <a:pos x="0" y="T0"/>
                </a:cxn>
                <a:cxn ang="0">
                  <a:pos x="0" y="T1"/>
                </a:cxn>
                <a:cxn ang="0">
                  <a:pos x="0" y="T2"/>
                </a:cxn>
                <a:cxn ang="0">
                  <a:pos x="0" y="T3"/>
                </a:cxn>
              </a:cxnLst>
              <a:rect l="0" t="0" r="r" b="b"/>
              <a:pathLst>
                <a:path h="3">
                  <a:moveTo>
                    <a:pt x="0" y="3"/>
                  </a:moveTo>
                  <a:lnTo>
                    <a:pt x="0" y="0"/>
                  </a:lnTo>
                  <a:lnTo>
                    <a:pt x="0" y="3"/>
                  </a:lnTo>
                  <a:lnTo>
                    <a:pt x="0"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E8FAFC"/>
                </a:solidFill>
                <a:latin typeface="+mj-ea"/>
                <a:ea typeface="+mj-ea"/>
              </a:endParaRPr>
            </a:p>
          </p:txBody>
        </p:sp>
        <p:sp>
          <p:nvSpPr>
            <p:cNvPr id="17" name="Freeform 804">
              <a:extLst>
                <a:ext uri="{FF2B5EF4-FFF2-40B4-BE49-F238E27FC236}">
                  <a16:creationId xmlns:a16="http://schemas.microsoft.com/office/drawing/2014/main" xmlns="" id="{21FEA18E-5FA9-4DD9-BE0E-9CC7CA2172CE}"/>
                </a:ext>
              </a:extLst>
            </p:cNvPr>
            <p:cNvSpPr>
              <a:spLocks/>
            </p:cNvSpPr>
            <p:nvPr/>
          </p:nvSpPr>
          <p:spPr bwMode="auto">
            <a:xfrm>
              <a:off x="4560888" y="3912236"/>
              <a:ext cx="0" cy="0"/>
            </a:xfrm>
            <a:custGeom>
              <a:avLst/>
              <a:gdLst/>
              <a:ahLst/>
              <a:cxnLst>
                <a:cxn ang="0">
                  <a:pos x="0" y="0"/>
                </a:cxn>
                <a:cxn ang="0">
                  <a:pos x="0" y="0"/>
                </a:cxn>
                <a:cxn ang="0">
                  <a:pos x="0" y="0"/>
                </a:cxn>
              </a:cxnLst>
              <a:rect l="0" t="0" r="r" b="b"/>
              <a:pathLst>
                <a:path>
                  <a:moveTo>
                    <a:pt x="0" y="0"/>
                  </a:move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E8FAFC"/>
                </a:solidFill>
                <a:latin typeface="+mj-ea"/>
                <a:ea typeface="+mj-ea"/>
              </a:endParaRPr>
            </a:p>
          </p:txBody>
        </p:sp>
        <p:sp>
          <p:nvSpPr>
            <p:cNvPr id="18" name="Freeform 805">
              <a:extLst>
                <a:ext uri="{FF2B5EF4-FFF2-40B4-BE49-F238E27FC236}">
                  <a16:creationId xmlns:a16="http://schemas.microsoft.com/office/drawing/2014/main" xmlns="" id="{638A3B46-B2EC-4D41-9D81-F8E8895E59F1}"/>
                </a:ext>
              </a:extLst>
            </p:cNvPr>
            <p:cNvSpPr>
              <a:spLocks noEditPoints="1"/>
            </p:cNvSpPr>
            <p:nvPr/>
          </p:nvSpPr>
          <p:spPr bwMode="auto">
            <a:xfrm>
              <a:off x="4203700" y="3664586"/>
              <a:ext cx="547688" cy="344487"/>
            </a:xfrm>
            <a:custGeom>
              <a:avLst/>
              <a:gdLst>
                <a:gd name="T0" fmla="*/ 95 w 146"/>
                <a:gd name="T1" fmla="*/ 72 h 92"/>
                <a:gd name="T2" fmla="*/ 89 w 146"/>
                <a:gd name="T3" fmla="*/ 74 h 92"/>
                <a:gd name="T4" fmla="*/ 96 w 146"/>
                <a:gd name="T5" fmla="*/ 64 h 92"/>
                <a:gd name="T6" fmla="*/ 81 w 146"/>
                <a:gd name="T7" fmla="*/ 71 h 92"/>
                <a:gd name="T8" fmla="*/ 65 w 146"/>
                <a:gd name="T9" fmla="*/ 57 h 92"/>
                <a:gd name="T10" fmla="*/ 63 w 146"/>
                <a:gd name="T11" fmla="*/ 38 h 92"/>
                <a:gd name="T12" fmla="*/ 82 w 146"/>
                <a:gd name="T13" fmla="*/ 50 h 92"/>
                <a:gd name="T14" fmla="*/ 95 w 146"/>
                <a:gd name="T15" fmla="*/ 43 h 92"/>
                <a:gd name="T16" fmla="*/ 107 w 146"/>
                <a:gd name="T17" fmla="*/ 33 h 92"/>
                <a:gd name="T18" fmla="*/ 111 w 146"/>
                <a:gd name="T19" fmla="*/ 34 h 92"/>
                <a:gd name="T20" fmla="*/ 138 w 146"/>
                <a:gd name="T21" fmla="*/ 18 h 92"/>
                <a:gd name="T22" fmla="*/ 135 w 146"/>
                <a:gd name="T23" fmla="*/ 16 h 92"/>
                <a:gd name="T24" fmla="*/ 116 w 146"/>
                <a:gd name="T25" fmla="*/ 17 h 92"/>
                <a:gd name="T26" fmla="*/ 102 w 146"/>
                <a:gd name="T27" fmla="*/ 30 h 92"/>
                <a:gd name="T28" fmla="*/ 90 w 146"/>
                <a:gd name="T29" fmla="*/ 26 h 92"/>
                <a:gd name="T30" fmla="*/ 84 w 146"/>
                <a:gd name="T31" fmla="*/ 20 h 92"/>
                <a:gd name="T32" fmla="*/ 99 w 146"/>
                <a:gd name="T33" fmla="*/ 13 h 92"/>
                <a:gd name="T34" fmla="*/ 76 w 146"/>
                <a:gd name="T35" fmla="*/ 7 h 92"/>
                <a:gd name="T36" fmla="*/ 44 w 146"/>
                <a:gd name="T37" fmla="*/ 0 h 92"/>
                <a:gd name="T38" fmla="*/ 13 w 146"/>
                <a:gd name="T39" fmla="*/ 25 h 92"/>
                <a:gd name="T40" fmla="*/ 2 w 146"/>
                <a:gd name="T41" fmla="*/ 55 h 92"/>
                <a:gd name="T42" fmla="*/ 2 w 146"/>
                <a:gd name="T43" fmla="*/ 71 h 92"/>
                <a:gd name="T44" fmla="*/ 3 w 146"/>
                <a:gd name="T45" fmla="*/ 61 h 92"/>
                <a:gd name="T46" fmla="*/ 10 w 146"/>
                <a:gd name="T47" fmla="*/ 76 h 92"/>
                <a:gd name="T48" fmla="*/ 18 w 146"/>
                <a:gd name="T49" fmla="*/ 79 h 92"/>
                <a:gd name="T50" fmla="*/ 49 w 146"/>
                <a:gd name="T51" fmla="*/ 88 h 92"/>
                <a:gd name="T52" fmla="*/ 58 w 146"/>
                <a:gd name="T53" fmla="*/ 84 h 92"/>
                <a:gd name="T54" fmla="*/ 86 w 146"/>
                <a:gd name="T55" fmla="*/ 80 h 92"/>
                <a:gd name="T56" fmla="*/ 97 w 146"/>
                <a:gd name="T57" fmla="*/ 75 h 92"/>
                <a:gd name="T58" fmla="*/ 140 w 146"/>
                <a:gd name="T59" fmla="*/ 19 h 92"/>
                <a:gd name="T60" fmla="*/ 124 w 146"/>
                <a:gd name="T61" fmla="*/ 18 h 92"/>
                <a:gd name="T62" fmla="*/ 126 w 146"/>
                <a:gd name="T63" fmla="*/ 15 h 92"/>
                <a:gd name="T64" fmla="*/ 127 w 146"/>
                <a:gd name="T65" fmla="*/ 15 h 92"/>
                <a:gd name="T66" fmla="*/ 113 w 146"/>
                <a:gd name="T67" fmla="*/ 26 h 92"/>
                <a:gd name="T68" fmla="*/ 109 w 146"/>
                <a:gd name="T69" fmla="*/ 33 h 92"/>
                <a:gd name="T70" fmla="*/ 106 w 146"/>
                <a:gd name="T71" fmla="*/ 31 h 92"/>
                <a:gd name="T72" fmla="*/ 104 w 146"/>
                <a:gd name="T73" fmla="*/ 33 h 92"/>
                <a:gd name="T74" fmla="*/ 96 w 146"/>
                <a:gd name="T75" fmla="*/ 42 h 92"/>
                <a:gd name="T76" fmla="*/ 93 w 146"/>
                <a:gd name="T77" fmla="*/ 43 h 92"/>
                <a:gd name="T78" fmla="*/ 93 w 146"/>
                <a:gd name="T79" fmla="*/ 38 h 92"/>
                <a:gd name="T80" fmla="*/ 95 w 146"/>
                <a:gd name="T81" fmla="*/ 38 h 92"/>
                <a:gd name="T82" fmla="*/ 73 w 146"/>
                <a:gd name="T83" fmla="*/ 22 h 92"/>
                <a:gd name="T84" fmla="*/ 55 w 146"/>
                <a:gd name="T85" fmla="*/ 43 h 92"/>
                <a:gd name="T86" fmla="*/ 14 w 146"/>
                <a:gd name="T87" fmla="*/ 76 h 92"/>
                <a:gd name="T88" fmla="*/ 47 w 146"/>
                <a:gd name="T89" fmla="*/ 90 h 92"/>
                <a:gd name="T90" fmla="*/ 49 w 146"/>
                <a:gd name="T91" fmla="*/ 79 h 92"/>
                <a:gd name="T92" fmla="*/ 19 w 146"/>
                <a:gd name="T93" fmla="*/ 69 h 92"/>
                <a:gd name="T94" fmla="*/ 14 w 146"/>
                <a:gd name="T95" fmla="*/ 72 h 92"/>
                <a:gd name="T96" fmla="*/ 11 w 146"/>
                <a:gd name="T97" fmla="*/ 71 h 92"/>
                <a:gd name="T98" fmla="*/ 10 w 146"/>
                <a:gd name="T99" fmla="*/ 68 h 92"/>
                <a:gd name="T100" fmla="*/ 21 w 146"/>
                <a:gd name="T101" fmla="*/ 44 h 92"/>
                <a:gd name="T102" fmla="*/ 34 w 146"/>
                <a:gd name="T103" fmla="*/ 24 h 92"/>
                <a:gd name="T104" fmla="*/ 43 w 146"/>
                <a:gd name="T105" fmla="*/ 24 h 92"/>
                <a:gd name="T106" fmla="*/ 41 w 146"/>
                <a:gd name="T107" fmla="*/ 37 h 92"/>
                <a:gd name="T108" fmla="*/ 47 w 146"/>
                <a:gd name="T109" fmla="*/ 57 h 92"/>
                <a:gd name="T110" fmla="*/ 54 w 146"/>
                <a:gd name="T111" fmla="*/ 77 h 92"/>
                <a:gd name="T112" fmla="*/ 60 w 146"/>
                <a:gd name="T113" fmla="*/ 79 h 92"/>
                <a:gd name="T114" fmla="*/ 85 w 146"/>
                <a:gd name="T115" fmla="*/ 71 h 92"/>
                <a:gd name="T116" fmla="*/ 83 w 146"/>
                <a:gd name="T117" fmla="*/ 76 h 92"/>
                <a:gd name="T118" fmla="*/ 81 w 146"/>
                <a:gd name="T119" fmla="*/ 73 h 92"/>
                <a:gd name="T120" fmla="*/ 88 w 146"/>
                <a:gd name="T121" fmla="*/ 75 h 92"/>
                <a:gd name="T122" fmla="*/ 83 w 146"/>
                <a:gd name="T123" fmla="*/ 79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46" h="92">
                  <a:moveTo>
                    <a:pt x="100" y="73"/>
                  </a:moveTo>
                  <a:cubicBezTo>
                    <a:pt x="99" y="72"/>
                    <a:pt x="99" y="72"/>
                    <a:pt x="99" y="72"/>
                  </a:cubicBezTo>
                  <a:cubicBezTo>
                    <a:pt x="99" y="72"/>
                    <a:pt x="98" y="73"/>
                    <a:pt x="98" y="73"/>
                  </a:cubicBezTo>
                  <a:cubicBezTo>
                    <a:pt x="98" y="72"/>
                    <a:pt x="98" y="71"/>
                    <a:pt x="99" y="71"/>
                  </a:cubicBezTo>
                  <a:cubicBezTo>
                    <a:pt x="99" y="71"/>
                    <a:pt x="99" y="71"/>
                    <a:pt x="99" y="71"/>
                  </a:cubicBezTo>
                  <a:cubicBezTo>
                    <a:pt x="99" y="70"/>
                    <a:pt x="99" y="70"/>
                    <a:pt x="99" y="70"/>
                  </a:cubicBezTo>
                  <a:cubicBezTo>
                    <a:pt x="98" y="71"/>
                    <a:pt x="98" y="72"/>
                    <a:pt x="98" y="72"/>
                  </a:cubicBezTo>
                  <a:cubicBezTo>
                    <a:pt x="97" y="71"/>
                    <a:pt x="97" y="72"/>
                    <a:pt x="97" y="71"/>
                  </a:cubicBezTo>
                  <a:cubicBezTo>
                    <a:pt x="96" y="72"/>
                    <a:pt x="96" y="72"/>
                    <a:pt x="96" y="72"/>
                  </a:cubicBezTo>
                  <a:cubicBezTo>
                    <a:pt x="96" y="72"/>
                    <a:pt x="96" y="72"/>
                    <a:pt x="96" y="72"/>
                  </a:cubicBezTo>
                  <a:cubicBezTo>
                    <a:pt x="96" y="72"/>
                    <a:pt x="95" y="73"/>
                    <a:pt x="95" y="73"/>
                  </a:cubicBezTo>
                  <a:cubicBezTo>
                    <a:pt x="94" y="75"/>
                    <a:pt x="92" y="75"/>
                    <a:pt x="90" y="77"/>
                  </a:cubicBezTo>
                  <a:cubicBezTo>
                    <a:pt x="89" y="76"/>
                    <a:pt x="89" y="76"/>
                    <a:pt x="89" y="76"/>
                  </a:cubicBezTo>
                  <a:cubicBezTo>
                    <a:pt x="90" y="76"/>
                    <a:pt x="90" y="75"/>
                    <a:pt x="90" y="75"/>
                  </a:cubicBezTo>
                  <a:cubicBezTo>
                    <a:pt x="91" y="75"/>
                    <a:pt x="92" y="75"/>
                    <a:pt x="92" y="74"/>
                  </a:cubicBezTo>
                  <a:cubicBezTo>
                    <a:pt x="93" y="74"/>
                    <a:pt x="93" y="74"/>
                    <a:pt x="93" y="74"/>
                  </a:cubicBezTo>
                  <a:cubicBezTo>
                    <a:pt x="93" y="73"/>
                    <a:pt x="94" y="72"/>
                    <a:pt x="95" y="72"/>
                  </a:cubicBezTo>
                  <a:cubicBezTo>
                    <a:pt x="95" y="72"/>
                    <a:pt x="95" y="72"/>
                    <a:pt x="95" y="72"/>
                  </a:cubicBezTo>
                  <a:cubicBezTo>
                    <a:pt x="95" y="71"/>
                    <a:pt x="95" y="71"/>
                    <a:pt x="96" y="70"/>
                  </a:cubicBezTo>
                  <a:cubicBezTo>
                    <a:pt x="96" y="70"/>
                    <a:pt x="96" y="70"/>
                    <a:pt x="96" y="70"/>
                  </a:cubicBezTo>
                  <a:cubicBezTo>
                    <a:pt x="96" y="69"/>
                    <a:pt x="99" y="67"/>
                    <a:pt x="98" y="67"/>
                  </a:cubicBezTo>
                  <a:cubicBezTo>
                    <a:pt x="97" y="67"/>
                    <a:pt x="97" y="67"/>
                    <a:pt x="97" y="67"/>
                  </a:cubicBezTo>
                  <a:cubicBezTo>
                    <a:pt x="97" y="67"/>
                    <a:pt x="96" y="67"/>
                    <a:pt x="97" y="67"/>
                  </a:cubicBezTo>
                  <a:cubicBezTo>
                    <a:pt x="97" y="67"/>
                    <a:pt x="97" y="68"/>
                    <a:pt x="97" y="68"/>
                  </a:cubicBezTo>
                  <a:cubicBezTo>
                    <a:pt x="97" y="68"/>
                    <a:pt x="97" y="68"/>
                    <a:pt x="96" y="68"/>
                  </a:cubicBezTo>
                  <a:cubicBezTo>
                    <a:pt x="96" y="69"/>
                    <a:pt x="96" y="69"/>
                    <a:pt x="96" y="69"/>
                  </a:cubicBezTo>
                  <a:cubicBezTo>
                    <a:pt x="96" y="69"/>
                    <a:pt x="96" y="69"/>
                    <a:pt x="96" y="69"/>
                  </a:cubicBezTo>
                  <a:cubicBezTo>
                    <a:pt x="95" y="69"/>
                    <a:pt x="95" y="69"/>
                    <a:pt x="95" y="69"/>
                  </a:cubicBezTo>
                  <a:cubicBezTo>
                    <a:pt x="95" y="69"/>
                    <a:pt x="95" y="69"/>
                    <a:pt x="95" y="69"/>
                  </a:cubicBezTo>
                  <a:cubicBezTo>
                    <a:pt x="95" y="69"/>
                    <a:pt x="95" y="69"/>
                    <a:pt x="95" y="69"/>
                  </a:cubicBezTo>
                  <a:cubicBezTo>
                    <a:pt x="95" y="69"/>
                    <a:pt x="95" y="69"/>
                    <a:pt x="95" y="69"/>
                  </a:cubicBezTo>
                  <a:cubicBezTo>
                    <a:pt x="95" y="69"/>
                    <a:pt x="95" y="69"/>
                    <a:pt x="95" y="69"/>
                  </a:cubicBezTo>
                  <a:cubicBezTo>
                    <a:pt x="94" y="70"/>
                    <a:pt x="93" y="71"/>
                    <a:pt x="92" y="73"/>
                  </a:cubicBezTo>
                  <a:cubicBezTo>
                    <a:pt x="91" y="73"/>
                    <a:pt x="90" y="74"/>
                    <a:pt x="89" y="74"/>
                  </a:cubicBezTo>
                  <a:cubicBezTo>
                    <a:pt x="90" y="73"/>
                    <a:pt x="90" y="73"/>
                    <a:pt x="90" y="73"/>
                  </a:cubicBezTo>
                  <a:cubicBezTo>
                    <a:pt x="89" y="72"/>
                    <a:pt x="92" y="73"/>
                    <a:pt x="92" y="72"/>
                  </a:cubicBezTo>
                  <a:cubicBezTo>
                    <a:pt x="92" y="72"/>
                    <a:pt x="92" y="72"/>
                    <a:pt x="92" y="72"/>
                  </a:cubicBezTo>
                  <a:cubicBezTo>
                    <a:pt x="93" y="71"/>
                    <a:pt x="93" y="71"/>
                    <a:pt x="93" y="71"/>
                  </a:cubicBezTo>
                  <a:cubicBezTo>
                    <a:pt x="93" y="69"/>
                    <a:pt x="94" y="69"/>
                    <a:pt x="95" y="67"/>
                  </a:cubicBezTo>
                  <a:cubicBezTo>
                    <a:pt x="94" y="67"/>
                    <a:pt x="94" y="67"/>
                    <a:pt x="94" y="67"/>
                  </a:cubicBezTo>
                  <a:cubicBezTo>
                    <a:pt x="94" y="67"/>
                    <a:pt x="94" y="66"/>
                    <a:pt x="95" y="66"/>
                  </a:cubicBezTo>
                  <a:cubicBezTo>
                    <a:pt x="95" y="66"/>
                    <a:pt x="95" y="66"/>
                    <a:pt x="95" y="66"/>
                  </a:cubicBezTo>
                  <a:cubicBezTo>
                    <a:pt x="95" y="66"/>
                    <a:pt x="95" y="66"/>
                    <a:pt x="95" y="66"/>
                  </a:cubicBezTo>
                  <a:cubicBezTo>
                    <a:pt x="95" y="66"/>
                    <a:pt x="95" y="66"/>
                    <a:pt x="95" y="66"/>
                  </a:cubicBezTo>
                  <a:cubicBezTo>
                    <a:pt x="96" y="66"/>
                    <a:pt x="96" y="66"/>
                    <a:pt x="96" y="66"/>
                  </a:cubicBezTo>
                  <a:cubicBezTo>
                    <a:pt x="96" y="66"/>
                    <a:pt x="96" y="66"/>
                    <a:pt x="96" y="66"/>
                  </a:cubicBezTo>
                  <a:cubicBezTo>
                    <a:pt x="96" y="66"/>
                    <a:pt x="96" y="66"/>
                    <a:pt x="96" y="66"/>
                  </a:cubicBezTo>
                  <a:cubicBezTo>
                    <a:pt x="95" y="66"/>
                    <a:pt x="95" y="66"/>
                    <a:pt x="95" y="66"/>
                  </a:cubicBezTo>
                  <a:cubicBezTo>
                    <a:pt x="95" y="65"/>
                    <a:pt x="95" y="67"/>
                    <a:pt x="94" y="66"/>
                  </a:cubicBezTo>
                  <a:cubicBezTo>
                    <a:pt x="95" y="65"/>
                    <a:pt x="95" y="64"/>
                    <a:pt x="96" y="64"/>
                  </a:cubicBezTo>
                  <a:cubicBezTo>
                    <a:pt x="96" y="64"/>
                    <a:pt x="96" y="64"/>
                    <a:pt x="96" y="64"/>
                  </a:cubicBezTo>
                  <a:cubicBezTo>
                    <a:pt x="96" y="63"/>
                    <a:pt x="96" y="63"/>
                    <a:pt x="96" y="63"/>
                  </a:cubicBezTo>
                  <a:cubicBezTo>
                    <a:pt x="93" y="66"/>
                    <a:pt x="93" y="66"/>
                    <a:pt x="93" y="66"/>
                  </a:cubicBezTo>
                  <a:cubicBezTo>
                    <a:pt x="93" y="66"/>
                    <a:pt x="93" y="66"/>
                    <a:pt x="93" y="66"/>
                  </a:cubicBezTo>
                  <a:cubicBezTo>
                    <a:pt x="93" y="65"/>
                    <a:pt x="93" y="65"/>
                    <a:pt x="93" y="65"/>
                  </a:cubicBezTo>
                  <a:cubicBezTo>
                    <a:pt x="92" y="68"/>
                    <a:pt x="92" y="68"/>
                    <a:pt x="92" y="68"/>
                  </a:cubicBezTo>
                  <a:cubicBezTo>
                    <a:pt x="91" y="67"/>
                    <a:pt x="91" y="68"/>
                    <a:pt x="90" y="67"/>
                  </a:cubicBezTo>
                  <a:cubicBezTo>
                    <a:pt x="91" y="67"/>
                    <a:pt x="91" y="67"/>
                    <a:pt x="91" y="66"/>
                  </a:cubicBezTo>
                  <a:cubicBezTo>
                    <a:pt x="90" y="66"/>
                    <a:pt x="91" y="67"/>
                    <a:pt x="90" y="68"/>
                  </a:cubicBezTo>
                  <a:cubicBezTo>
                    <a:pt x="90" y="68"/>
                    <a:pt x="90" y="68"/>
                    <a:pt x="90" y="68"/>
                  </a:cubicBezTo>
                  <a:cubicBezTo>
                    <a:pt x="90" y="68"/>
                    <a:pt x="90" y="68"/>
                    <a:pt x="90" y="68"/>
                  </a:cubicBezTo>
                  <a:cubicBezTo>
                    <a:pt x="89" y="70"/>
                    <a:pt x="89" y="68"/>
                    <a:pt x="89" y="68"/>
                  </a:cubicBezTo>
                  <a:cubicBezTo>
                    <a:pt x="89" y="66"/>
                    <a:pt x="89" y="66"/>
                    <a:pt x="89" y="66"/>
                  </a:cubicBezTo>
                  <a:cubicBezTo>
                    <a:pt x="88" y="67"/>
                    <a:pt x="88" y="67"/>
                    <a:pt x="88" y="68"/>
                  </a:cubicBezTo>
                  <a:cubicBezTo>
                    <a:pt x="87" y="68"/>
                    <a:pt x="87" y="68"/>
                    <a:pt x="87" y="68"/>
                  </a:cubicBezTo>
                  <a:cubicBezTo>
                    <a:pt x="87" y="69"/>
                    <a:pt x="87" y="69"/>
                    <a:pt x="87" y="69"/>
                  </a:cubicBezTo>
                  <a:cubicBezTo>
                    <a:pt x="86" y="69"/>
                    <a:pt x="85" y="70"/>
                    <a:pt x="84" y="71"/>
                  </a:cubicBezTo>
                  <a:cubicBezTo>
                    <a:pt x="83" y="70"/>
                    <a:pt x="82" y="72"/>
                    <a:pt x="81" y="71"/>
                  </a:cubicBezTo>
                  <a:cubicBezTo>
                    <a:pt x="81" y="72"/>
                    <a:pt x="81" y="72"/>
                    <a:pt x="81" y="72"/>
                  </a:cubicBezTo>
                  <a:cubicBezTo>
                    <a:pt x="81" y="72"/>
                    <a:pt x="81" y="72"/>
                    <a:pt x="80" y="72"/>
                  </a:cubicBezTo>
                  <a:cubicBezTo>
                    <a:pt x="79" y="72"/>
                    <a:pt x="81" y="72"/>
                    <a:pt x="81" y="72"/>
                  </a:cubicBezTo>
                  <a:cubicBezTo>
                    <a:pt x="80" y="72"/>
                    <a:pt x="79" y="73"/>
                    <a:pt x="78" y="73"/>
                  </a:cubicBezTo>
                  <a:cubicBezTo>
                    <a:pt x="78" y="73"/>
                    <a:pt x="78" y="73"/>
                    <a:pt x="78" y="73"/>
                  </a:cubicBezTo>
                  <a:cubicBezTo>
                    <a:pt x="73" y="73"/>
                    <a:pt x="67" y="74"/>
                    <a:pt x="62" y="73"/>
                  </a:cubicBezTo>
                  <a:cubicBezTo>
                    <a:pt x="62" y="72"/>
                    <a:pt x="61" y="71"/>
                    <a:pt x="62" y="71"/>
                  </a:cubicBezTo>
                  <a:cubicBezTo>
                    <a:pt x="61" y="71"/>
                    <a:pt x="62" y="72"/>
                    <a:pt x="61" y="72"/>
                  </a:cubicBezTo>
                  <a:cubicBezTo>
                    <a:pt x="61" y="71"/>
                    <a:pt x="61" y="71"/>
                    <a:pt x="61" y="71"/>
                  </a:cubicBezTo>
                  <a:cubicBezTo>
                    <a:pt x="62" y="70"/>
                    <a:pt x="65" y="72"/>
                    <a:pt x="66" y="69"/>
                  </a:cubicBezTo>
                  <a:cubicBezTo>
                    <a:pt x="66" y="69"/>
                    <a:pt x="66" y="69"/>
                    <a:pt x="66" y="69"/>
                  </a:cubicBezTo>
                  <a:cubicBezTo>
                    <a:pt x="67" y="69"/>
                    <a:pt x="67" y="67"/>
                    <a:pt x="68" y="66"/>
                  </a:cubicBezTo>
                  <a:cubicBezTo>
                    <a:pt x="68" y="66"/>
                    <a:pt x="68" y="66"/>
                    <a:pt x="68" y="66"/>
                  </a:cubicBezTo>
                  <a:cubicBezTo>
                    <a:pt x="68" y="66"/>
                    <a:pt x="68" y="66"/>
                    <a:pt x="68" y="66"/>
                  </a:cubicBezTo>
                  <a:cubicBezTo>
                    <a:pt x="69" y="64"/>
                    <a:pt x="69" y="64"/>
                    <a:pt x="69" y="62"/>
                  </a:cubicBezTo>
                  <a:cubicBezTo>
                    <a:pt x="68" y="63"/>
                    <a:pt x="69" y="61"/>
                    <a:pt x="68" y="61"/>
                  </a:cubicBezTo>
                  <a:cubicBezTo>
                    <a:pt x="67" y="60"/>
                    <a:pt x="67" y="57"/>
                    <a:pt x="65" y="57"/>
                  </a:cubicBezTo>
                  <a:cubicBezTo>
                    <a:pt x="63" y="54"/>
                    <a:pt x="59" y="53"/>
                    <a:pt x="55" y="51"/>
                  </a:cubicBezTo>
                  <a:cubicBezTo>
                    <a:pt x="53" y="51"/>
                    <a:pt x="52" y="50"/>
                    <a:pt x="50" y="50"/>
                  </a:cubicBezTo>
                  <a:cubicBezTo>
                    <a:pt x="49" y="47"/>
                    <a:pt x="48" y="43"/>
                    <a:pt x="45" y="42"/>
                  </a:cubicBezTo>
                  <a:cubicBezTo>
                    <a:pt x="46" y="42"/>
                    <a:pt x="47" y="43"/>
                    <a:pt x="48" y="42"/>
                  </a:cubicBezTo>
                  <a:cubicBezTo>
                    <a:pt x="48" y="41"/>
                    <a:pt x="50" y="41"/>
                    <a:pt x="50" y="41"/>
                  </a:cubicBezTo>
                  <a:cubicBezTo>
                    <a:pt x="50" y="41"/>
                    <a:pt x="50" y="41"/>
                    <a:pt x="50" y="41"/>
                  </a:cubicBezTo>
                  <a:cubicBezTo>
                    <a:pt x="52" y="41"/>
                    <a:pt x="53" y="39"/>
                    <a:pt x="54" y="40"/>
                  </a:cubicBezTo>
                  <a:cubicBezTo>
                    <a:pt x="53" y="42"/>
                    <a:pt x="53" y="44"/>
                    <a:pt x="53" y="46"/>
                  </a:cubicBezTo>
                  <a:cubicBezTo>
                    <a:pt x="54" y="45"/>
                    <a:pt x="54" y="44"/>
                    <a:pt x="54" y="43"/>
                  </a:cubicBezTo>
                  <a:cubicBezTo>
                    <a:pt x="55" y="44"/>
                    <a:pt x="53" y="46"/>
                    <a:pt x="55" y="46"/>
                  </a:cubicBezTo>
                  <a:cubicBezTo>
                    <a:pt x="54" y="47"/>
                    <a:pt x="54" y="47"/>
                    <a:pt x="54" y="47"/>
                  </a:cubicBezTo>
                  <a:cubicBezTo>
                    <a:pt x="55" y="48"/>
                    <a:pt x="56" y="46"/>
                    <a:pt x="57" y="47"/>
                  </a:cubicBezTo>
                  <a:cubicBezTo>
                    <a:pt x="56" y="48"/>
                    <a:pt x="56" y="48"/>
                    <a:pt x="56" y="48"/>
                  </a:cubicBezTo>
                  <a:cubicBezTo>
                    <a:pt x="57" y="48"/>
                    <a:pt x="57" y="47"/>
                    <a:pt x="57" y="47"/>
                  </a:cubicBezTo>
                  <a:cubicBezTo>
                    <a:pt x="58" y="47"/>
                    <a:pt x="58" y="47"/>
                    <a:pt x="58" y="47"/>
                  </a:cubicBezTo>
                  <a:cubicBezTo>
                    <a:pt x="58" y="47"/>
                    <a:pt x="58" y="47"/>
                    <a:pt x="58" y="47"/>
                  </a:cubicBezTo>
                  <a:cubicBezTo>
                    <a:pt x="60" y="45"/>
                    <a:pt x="61" y="41"/>
                    <a:pt x="63" y="38"/>
                  </a:cubicBezTo>
                  <a:cubicBezTo>
                    <a:pt x="65" y="34"/>
                    <a:pt x="69" y="31"/>
                    <a:pt x="75" y="32"/>
                  </a:cubicBezTo>
                  <a:cubicBezTo>
                    <a:pt x="76" y="32"/>
                    <a:pt x="77" y="32"/>
                    <a:pt x="78" y="33"/>
                  </a:cubicBezTo>
                  <a:cubicBezTo>
                    <a:pt x="79" y="33"/>
                    <a:pt x="80" y="34"/>
                    <a:pt x="81" y="34"/>
                  </a:cubicBezTo>
                  <a:cubicBezTo>
                    <a:pt x="82" y="36"/>
                    <a:pt x="83" y="39"/>
                    <a:pt x="83" y="42"/>
                  </a:cubicBezTo>
                  <a:cubicBezTo>
                    <a:pt x="80" y="42"/>
                    <a:pt x="78" y="42"/>
                    <a:pt x="76" y="42"/>
                  </a:cubicBezTo>
                  <a:cubicBezTo>
                    <a:pt x="76" y="43"/>
                    <a:pt x="76" y="43"/>
                    <a:pt x="76" y="43"/>
                  </a:cubicBezTo>
                  <a:cubicBezTo>
                    <a:pt x="76" y="43"/>
                    <a:pt x="76" y="43"/>
                    <a:pt x="76" y="43"/>
                  </a:cubicBezTo>
                  <a:cubicBezTo>
                    <a:pt x="77" y="44"/>
                    <a:pt x="77" y="44"/>
                    <a:pt x="77" y="44"/>
                  </a:cubicBezTo>
                  <a:cubicBezTo>
                    <a:pt x="76" y="44"/>
                    <a:pt x="76" y="44"/>
                    <a:pt x="76" y="45"/>
                  </a:cubicBezTo>
                  <a:cubicBezTo>
                    <a:pt x="76" y="44"/>
                    <a:pt x="76" y="44"/>
                    <a:pt x="76" y="44"/>
                  </a:cubicBezTo>
                  <a:cubicBezTo>
                    <a:pt x="77" y="45"/>
                    <a:pt x="77" y="45"/>
                    <a:pt x="77" y="45"/>
                  </a:cubicBezTo>
                  <a:cubicBezTo>
                    <a:pt x="76" y="46"/>
                    <a:pt x="77" y="46"/>
                    <a:pt x="77" y="46"/>
                  </a:cubicBezTo>
                  <a:cubicBezTo>
                    <a:pt x="77" y="46"/>
                    <a:pt x="78" y="47"/>
                    <a:pt x="77" y="47"/>
                  </a:cubicBezTo>
                  <a:cubicBezTo>
                    <a:pt x="79" y="48"/>
                    <a:pt x="79" y="48"/>
                    <a:pt x="79" y="48"/>
                  </a:cubicBezTo>
                  <a:cubicBezTo>
                    <a:pt x="80" y="49"/>
                    <a:pt x="81" y="48"/>
                    <a:pt x="82" y="49"/>
                  </a:cubicBezTo>
                  <a:cubicBezTo>
                    <a:pt x="79" y="49"/>
                    <a:pt x="79" y="49"/>
                    <a:pt x="79" y="49"/>
                  </a:cubicBezTo>
                  <a:cubicBezTo>
                    <a:pt x="80" y="50"/>
                    <a:pt x="81" y="50"/>
                    <a:pt x="82" y="50"/>
                  </a:cubicBezTo>
                  <a:cubicBezTo>
                    <a:pt x="81" y="50"/>
                    <a:pt x="80" y="50"/>
                    <a:pt x="78" y="50"/>
                  </a:cubicBezTo>
                  <a:cubicBezTo>
                    <a:pt x="82" y="50"/>
                    <a:pt x="86" y="51"/>
                    <a:pt x="90" y="51"/>
                  </a:cubicBezTo>
                  <a:cubicBezTo>
                    <a:pt x="92" y="50"/>
                    <a:pt x="94" y="50"/>
                    <a:pt x="96" y="48"/>
                  </a:cubicBezTo>
                  <a:cubicBezTo>
                    <a:pt x="96" y="49"/>
                    <a:pt x="96" y="49"/>
                    <a:pt x="96" y="49"/>
                  </a:cubicBezTo>
                  <a:cubicBezTo>
                    <a:pt x="96" y="48"/>
                    <a:pt x="96" y="48"/>
                    <a:pt x="96" y="48"/>
                  </a:cubicBezTo>
                  <a:cubicBezTo>
                    <a:pt x="96" y="48"/>
                    <a:pt x="96" y="48"/>
                    <a:pt x="96" y="48"/>
                  </a:cubicBezTo>
                  <a:cubicBezTo>
                    <a:pt x="96" y="48"/>
                    <a:pt x="96" y="47"/>
                    <a:pt x="97" y="47"/>
                  </a:cubicBezTo>
                  <a:cubicBezTo>
                    <a:pt x="96" y="47"/>
                    <a:pt x="96" y="47"/>
                    <a:pt x="96" y="47"/>
                  </a:cubicBezTo>
                  <a:cubicBezTo>
                    <a:pt x="96" y="46"/>
                    <a:pt x="96" y="46"/>
                    <a:pt x="96" y="46"/>
                  </a:cubicBezTo>
                  <a:cubicBezTo>
                    <a:pt x="97" y="46"/>
                    <a:pt x="97" y="46"/>
                    <a:pt x="97" y="46"/>
                  </a:cubicBezTo>
                  <a:cubicBezTo>
                    <a:pt x="97" y="45"/>
                    <a:pt x="96" y="45"/>
                    <a:pt x="96" y="45"/>
                  </a:cubicBezTo>
                  <a:cubicBezTo>
                    <a:pt x="96" y="45"/>
                    <a:pt x="96" y="45"/>
                    <a:pt x="96" y="45"/>
                  </a:cubicBezTo>
                  <a:cubicBezTo>
                    <a:pt x="95" y="45"/>
                    <a:pt x="95" y="45"/>
                    <a:pt x="95" y="45"/>
                  </a:cubicBezTo>
                  <a:cubicBezTo>
                    <a:pt x="95" y="45"/>
                    <a:pt x="96" y="44"/>
                    <a:pt x="95" y="45"/>
                  </a:cubicBezTo>
                  <a:cubicBezTo>
                    <a:pt x="95" y="45"/>
                    <a:pt x="95" y="45"/>
                    <a:pt x="95" y="45"/>
                  </a:cubicBezTo>
                  <a:cubicBezTo>
                    <a:pt x="94" y="46"/>
                    <a:pt x="94" y="46"/>
                    <a:pt x="93" y="45"/>
                  </a:cubicBezTo>
                  <a:cubicBezTo>
                    <a:pt x="94" y="45"/>
                    <a:pt x="95" y="44"/>
                    <a:pt x="95" y="43"/>
                  </a:cubicBezTo>
                  <a:cubicBezTo>
                    <a:pt x="95" y="42"/>
                    <a:pt x="97" y="43"/>
                    <a:pt x="97" y="42"/>
                  </a:cubicBezTo>
                  <a:cubicBezTo>
                    <a:pt x="97" y="42"/>
                    <a:pt x="97" y="42"/>
                    <a:pt x="97" y="42"/>
                  </a:cubicBezTo>
                  <a:cubicBezTo>
                    <a:pt x="98" y="42"/>
                    <a:pt x="98" y="42"/>
                    <a:pt x="98" y="42"/>
                  </a:cubicBezTo>
                  <a:cubicBezTo>
                    <a:pt x="99" y="41"/>
                    <a:pt x="100" y="40"/>
                    <a:pt x="101" y="40"/>
                  </a:cubicBezTo>
                  <a:cubicBezTo>
                    <a:pt x="103" y="39"/>
                    <a:pt x="103" y="39"/>
                    <a:pt x="103" y="37"/>
                  </a:cubicBezTo>
                  <a:cubicBezTo>
                    <a:pt x="103" y="38"/>
                    <a:pt x="103" y="38"/>
                    <a:pt x="103" y="38"/>
                  </a:cubicBezTo>
                  <a:cubicBezTo>
                    <a:pt x="104" y="37"/>
                    <a:pt x="103" y="37"/>
                    <a:pt x="104" y="37"/>
                  </a:cubicBezTo>
                  <a:cubicBezTo>
                    <a:pt x="103" y="35"/>
                    <a:pt x="105" y="34"/>
                    <a:pt x="105" y="33"/>
                  </a:cubicBezTo>
                  <a:cubicBezTo>
                    <a:pt x="107" y="34"/>
                    <a:pt x="104" y="34"/>
                    <a:pt x="105" y="36"/>
                  </a:cubicBezTo>
                  <a:cubicBezTo>
                    <a:pt x="105" y="36"/>
                    <a:pt x="105" y="36"/>
                    <a:pt x="105" y="36"/>
                  </a:cubicBezTo>
                  <a:cubicBezTo>
                    <a:pt x="105" y="35"/>
                    <a:pt x="105" y="35"/>
                    <a:pt x="105" y="35"/>
                  </a:cubicBezTo>
                  <a:cubicBezTo>
                    <a:pt x="106" y="35"/>
                    <a:pt x="106" y="35"/>
                    <a:pt x="106" y="35"/>
                  </a:cubicBezTo>
                  <a:cubicBezTo>
                    <a:pt x="106" y="35"/>
                    <a:pt x="106" y="35"/>
                    <a:pt x="106" y="35"/>
                  </a:cubicBezTo>
                  <a:cubicBezTo>
                    <a:pt x="106" y="35"/>
                    <a:pt x="106" y="35"/>
                    <a:pt x="106" y="35"/>
                  </a:cubicBezTo>
                  <a:cubicBezTo>
                    <a:pt x="106" y="35"/>
                    <a:pt x="106" y="35"/>
                    <a:pt x="106" y="35"/>
                  </a:cubicBezTo>
                  <a:cubicBezTo>
                    <a:pt x="106" y="34"/>
                    <a:pt x="106" y="34"/>
                    <a:pt x="106" y="34"/>
                  </a:cubicBezTo>
                  <a:cubicBezTo>
                    <a:pt x="106" y="34"/>
                    <a:pt x="106" y="33"/>
                    <a:pt x="107" y="33"/>
                  </a:cubicBezTo>
                  <a:cubicBezTo>
                    <a:pt x="107" y="33"/>
                    <a:pt x="107" y="33"/>
                    <a:pt x="107" y="33"/>
                  </a:cubicBezTo>
                  <a:cubicBezTo>
                    <a:pt x="107" y="34"/>
                    <a:pt x="107" y="34"/>
                    <a:pt x="107" y="34"/>
                  </a:cubicBezTo>
                  <a:cubicBezTo>
                    <a:pt x="107" y="34"/>
                    <a:pt x="107" y="34"/>
                    <a:pt x="107" y="34"/>
                  </a:cubicBezTo>
                  <a:cubicBezTo>
                    <a:pt x="107" y="34"/>
                    <a:pt x="107" y="34"/>
                    <a:pt x="107" y="34"/>
                  </a:cubicBezTo>
                  <a:cubicBezTo>
                    <a:pt x="108" y="35"/>
                    <a:pt x="108" y="35"/>
                    <a:pt x="108" y="35"/>
                  </a:cubicBezTo>
                  <a:cubicBezTo>
                    <a:pt x="107" y="35"/>
                    <a:pt x="107" y="35"/>
                    <a:pt x="107" y="35"/>
                  </a:cubicBezTo>
                  <a:cubicBezTo>
                    <a:pt x="108" y="35"/>
                    <a:pt x="108" y="35"/>
                    <a:pt x="108" y="35"/>
                  </a:cubicBezTo>
                  <a:cubicBezTo>
                    <a:pt x="108" y="35"/>
                    <a:pt x="108" y="35"/>
                    <a:pt x="108" y="35"/>
                  </a:cubicBezTo>
                  <a:cubicBezTo>
                    <a:pt x="108" y="35"/>
                    <a:pt x="108" y="35"/>
                    <a:pt x="109" y="34"/>
                  </a:cubicBezTo>
                  <a:cubicBezTo>
                    <a:pt x="109" y="35"/>
                    <a:pt x="109" y="35"/>
                    <a:pt x="109" y="35"/>
                  </a:cubicBezTo>
                  <a:cubicBezTo>
                    <a:pt x="109" y="35"/>
                    <a:pt x="108" y="36"/>
                    <a:pt x="108" y="36"/>
                  </a:cubicBezTo>
                  <a:cubicBezTo>
                    <a:pt x="108" y="36"/>
                    <a:pt x="108" y="36"/>
                    <a:pt x="108" y="36"/>
                  </a:cubicBezTo>
                  <a:cubicBezTo>
                    <a:pt x="107" y="37"/>
                    <a:pt x="107" y="37"/>
                    <a:pt x="107" y="37"/>
                  </a:cubicBezTo>
                  <a:cubicBezTo>
                    <a:pt x="108" y="36"/>
                    <a:pt x="108" y="36"/>
                    <a:pt x="108" y="36"/>
                  </a:cubicBezTo>
                  <a:cubicBezTo>
                    <a:pt x="108" y="37"/>
                    <a:pt x="108" y="37"/>
                    <a:pt x="108" y="37"/>
                  </a:cubicBezTo>
                  <a:cubicBezTo>
                    <a:pt x="108" y="36"/>
                    <a:pt x="109" y="37"/>
                    <a:pt x="109" y="36"/>
                  </a:cubicBezTo>
                  <a:cubicBezTo>
                    <a:pt x="109" y="35"/>
                    <a:pt x="111" y="36"/>
                    <a:pt x="111" y="34"/>
                  </a:cubicBezTo>
                  <a:cubicBezTo>
                    <a:pt x="114" y="31"/>
                    <a:pt x="118" y="30"/>
                    <a:pt x="121" y="27"/>
                  </a:cubicBezTo>
                  <a:cubicBezTo>
                    <a:pt x="121" y="27"/>
                    <a:pt x="121" y="27"/>
                    <a:pt x="121" y="27"/>
                  </a:cubicBezTo>
                  <a:cubicBezTo>
                    <a:pt x="127" y="23"/>
                    <a:pt x="135" y="21"/>
                    <a:pt x="143" y="23"/>
                  </a:cubicBezTo>
                  <a:cubicBezTo>
                    <a:pt x="143" y="22"/>
                    <a:pt x="143" y="22"/>
                    <a:pt x="143" y="22"/>
                  </a:cubicBezTo>
                  <a:cubicBezTo>
                    <a:pt x="144" y="22"/>
                    <a:pt x="144" y="22"/>
                    <a:pt x="144" y="22"/>
                  </a:cubicBezTo>
                  <a:cubicBezTo>
                    <a:pt x="143" y="22"/>
                    <a:pt x="143" y="21"/>
                    <a:pt x="142" y="21"/>
                  </a:cubicBezTo>
                  <a:cubicBezTo>
                    <a:pt x="143" y="21"/>
                    <a:pt x="145" y="21"/>
                    <a:pt x="146" y="21"/>
                  </a:cubicBezTo>
                  <a:cubicBezTo>
                    <a:pt x="145" y="21"/>
                    <a:pt x="145" y="21"/>
                    <a:pt x="145" y="21"/>
                  </a:cubicBezTo>
                  <a:cubicBezTo>
                    <a:pt x="144" y="21"/>
                    <a:pt x="143" y="21"/>
                    <a:pt x="143" y="20"/>
                  </a:cubicBezTo>
                  <a:cubicBezTo>
                    <a:pt x="143" y="20"/>
                    <a:pt x="143" y="20"/>
                    <a:pt x="143" y="20"/>
                  </a:cubicBezTo>
                  <a:cubicBezTo>
                    <a:pt x="143" y="19"/>
                    <a:pt x="143" y="19"/>
                    <a:pt x="143" y="19"/>
                  </a:cubicBezTo>
                  <a:cubicBezTo>
                    <a:pt x="143" y="20"/>
                    <a:pt x="143" y="20"/>
                    <a:pt x="143" y="20"/>
                  </a:cubicBezTo>
                  <a:cubicBezTo>
                    <a:pt x="142" y="20"/>
                    <a:pt x="141" y="20"/>
                    <a:pt x="141" y="20"/>
                  </a:cubicBezTo>
                  <a:cubicBezTo>
                    <a:pt x="140" y="20"/>
                    <a:pt x="140" y="18"/>
                    <a:pt x="140" y="19"/>
                  </a:cubicBezTo>
                  <a:cubicBezTo>
                    <a:pt x="140" y="19"/>
                    <a:pt x="140" y="19"/>
                    <a:pt x="140" y="19"/>
                  </a:cubicBezTo>
                  <a:cubicBezTo>
                    <a:pt x="140" y="18"/>
                    <a:pt x="140" y="18"/>
                    <a:pt x="140" y="18"/>
                  </a:cubicBezTo>
                  <a:cubicBezTo>
                    <a:pt x="139" y="17"/>
                    <a:pt x="139" y="18"/>
                    <a:pt x="138" y="18"/>
                  </a:cubicBezTo>
                  <a:cubicBezTo>
                    <a:pt x="138" y="18"/>
                    <a:pt x="138" y="18"/>
                    <a:pt x="138" y="18"/>
                  </a:cubicBezTo>
                  <a:cubicBezTo>
                    <a:pt x="138" y="18"/>
                    <a:pt x="138" y="18"/>
                    <a:pt x="138" y="18"/>
                  </a:cubicBezTo>
                  <a:cubicBezTo>
                    <a:pt x="138" y="17"/>
                    <a:pt x="138" y="17"/>
                    <a:pt x="138" y="16"/>
                  </a:cubicBezTo>
                  <a:cubicBezTo>
                    <a:pt x="139" y="17"/>
                    <a:pt x="139" y="16"/>
                    <a:pt x="140" y="17"/>
                  </a:cubicBezTo>
                  <a:cubicBezTo>
                    <a:pt x="140" y="16"/>
                    <a:pt x="141" y="17"/>
                    <a:pt x="141" y="16"/>
                  </a:cubicBezTo>
                  <a:cubicBezTo>
                    <a:pt x="140" y="16"/>
                    <a:pt x="139" y="16"/>
                    <a:pt x="138" y="16"/>
                  </a:cubicBezTo>
                  <a:cubicBezTo>
                    <a:pt x="138" y="16"/>
                    <a:pt x="137" y="16"/>
                    <a:pt x="137" y="16"/>
                  </a:cubicBezTo>
                  <a:cubicBezTo>
                    <a:pt x="136" y="16"/>
                    <a:pt x="136" y="16"/>
                    <a:pt x="136" y="16"/>
                  </a:cubicBezTo>
                  <a:cubicBezTo>
                    <a:pt x="136" y="16"/>
                    <a:pt x="136" y="16"/>
                    <a:pt x="136" y="16"/>
                  </a:cubicBezTo>
                  <a:cubicBezTo>
                    <a:pt x="136" y="16"/>
                    <a:pt x="136" y="16"/>
                    <a:pt x="136" y="16"/>
                  </a:cubicBezTo>
                  <a:cubicBezTo>
                    <a:pt x="136" y="15"/>
                    <a:pt x="136" y="15"/>
                    <a:pt x="136" y="15"/>
                  </a:cubicBezTo>
                  <a:cubicBezTo>
                    <a:pt x="136" y="15"/>
                    <a:pt x="136" y="15"/>
                    <a:pt x="136" y="15"/>
                  </a:cubicBezTo>
                  <a:cubicBezTo>
                    <a:pt x="135" y="15"/>
                    <a:pt x="135" y="15"/>
                    <a:pt x="135" y="15"/>
                  </a:cubicBezTo>
                  <a:cubicBezTo>
                    <a:pt x="136" y="16"/>
                    <a:pt x="134" y="16"/>
                    <a:pt x="136" y="17"/>
                  </a:cubicBezTo>
                  <a:cubicBezTo>
                    <a:pt x="135" y="17"/>
                    <a:pt x="135" y="17"/>
                    <a:pt x="134" y="17"/>
                  </a:cubicBezTo>
                  <a:cubicBezTo>
                    <a:pt x="135" y="16"/>
                    <a:pt x="135" y="16"/>
                    <a:pt x="135" y="16"/>
                  </a:cubicBezTo>
                  <a:cubicBezTo>
                    <a:pt x="135" y="16"/>
                    <a:pt x="135" y="16"/>
                    <a:pt x="135" y="16"/>
                  </a:cubicBezTo>
                  <a:cubicBezTo>
                    <a:pt x="134" y="16"/>
                    <a:pt x="133" y="15"/>
                    <a:pt x="132" y="15"/>
                  </a:cubicBezTo>
                  <a:cubicBezTo>
                    <a:pt x="133" y="14"/>
                    <a:pt x="133" y="14"/>
                    <a:pt x="133" y="14"/>
                  </a:cubicBezTo>
                  <a:cubicBezTo>
                    <a:pt x="133" y="14"/>
                    <a:pt x="133" y="14"/>
                    <a:pt x="133" y="14"/>
                  </a:cubicBezTo>
                  <a:cubicBezTo>
                    <a:pt x="132" y="14"/>
                    <a:pt x="131" y="13"/>
                    <a:pt x="130" y="14"/>
                  </a:cubicBezTo>
                  <a:cubicBezTo>
                    <a:pt x="130" y="14"/>
                    <a:pt x="130" y="14"/>
                    <a:pt x="130" y="14"/>
                  </a:cubicBezTo>
                  <a:cubicBezTo>
                    <a:pt x="130" y="14"/>
                    <a:pt x="129" y="13"/>
                    <a:pt x="129" y="14"/>
                  </a:cubicBezTo>
                  <a:cubicBezTo>
                    <a:pt x="128" y="13"/>
                    <a:pt x="128" y="15"/>
                    <a:pt x="126" y="14"/>
                  </a:cubicBezTo>
                  <a:cubicBezTo>
                    <a:pt x="125" y="15"/>
                    <a:pt x="124" y="14"/>
                    <a:pt x="122" y="15"/>
                  </a:cubicBezTo>
                  <a:cubicBezTo>
                    <a:pt x="123" y="15"/>
                    <a:pt x="123" y="15"/>
                    <a:pt x="123" y="15"/>
                  </a:cubicBezTo>
                  <a:cubicBezTo>
                    <a:pt x="122" y="16"/>
                    <a:pt x="122" y="16"/>
                    <a:pt x="122" y="16"/>
                  </a:cubicBezTo>
                  <a:cubicBezTo>
                    <a:pt x="122" y="15"/>
                    <a:pt x="121" y="16"/>
                    <a:pt x="121" y="15"/>
                  </a:cubicBezTo>
                  <a:cubicBezTo>
                    <a:pt x="121" y="15"/>
                    <a:pt x="121" y="15"/>
                    <a:pt x="121" y="15"/>
                  </a:cubicBezTo>
                  <a:cubicBezTo>
                    <a:pt x="121" y="15"/>
                    <a:pt x="121" y="15"/>
                    <a:pt x="121" y="15"/>
                  </a:cubicBezTo>
                  <a:cubicBezTo>
                    <a:pt x="121" y="16"/>
                    <a:pt x="121" y="16"/>
                    <a:pt x="121" y="16"/>
                  </a:cubicBezTo>
                  <a:cubicBezTo>
                    <a:pt x="121" y="16"/>
                    <a:pt x="121" y="16"/>
                    <a:pt x="121" y="16"/>
                  </a:cubicBezTo>
                  <a:cubicBezTo>
                    <a:pt x="120" y="16"/>
                    <a:pt x="120" y="16"/>
                    <a:pt x="120" y="15"/>
                  </a:cubicBezTo>
                  <a:cubicBezTo>
                    <a:pt x="118" y="16"/>
                    <a:pt x="117" y="16"/>
                    <a:pt x="116" y="17"/>
                  </a:cubicBezTo>
                  <a:cubicBezTo>
                    <a:pt x="113" y="18"/>
                    <a:pt x="110" y="20"/>
                    <a:pt x="108" y="22"/>
                  </a:cubicBezTo>
                  <a:cubicBezTo>
                    <a:pt x="106" y="23"/>
                    <a:pt x="106" y="24"/>
                    <a:pt x="105" y="24"/>
                  </a:cubicBezTo>
                  <a:cubicBezTo>
                    <a:pt x="105" y="25"/>
                    <a:pt x="105" y="25"/>
                    <a:pt x="105" y="25"/>
                  </a:cubicBezTo>
                  <a:cubicBezTo>
                    <a:pt x="104" y="26"/>
                    <a:pt x="102" y="27"/>
                    <a:pt x="101" y="28"/>
                  </a:cubicBezTo>
                  <a:cubicBezTo>
                    <a:pt x="101" y="29"/>
                    <a:pt x="100" y="30"/>
                    <a:pt x="100" y="31"/>
                  </a:cubicBezTo>
                  <a:cubicBezTo>
                    <a:pt x="100" y="30"/>
                    <a:pt x="100" y="30"/>
                    <a:pt x="100" y="30"/>
                  </a:cubicBezTo>
                  <a:cubicBezTo>
                    <a:pt x="101" y="31"/>
                    <a:pt x="101" y="31"/>
                    <a:pt x="101" y="31"/>
                  </a:cubicBezTo>
                  <a:cubicBezTo>
                    <a:pt x="101" y="31"/>
                    <a:pt x="101" y="31"/>
                    <a:pt x="101" y="31"/>
                  </a:cubicBezTo>
                  <a:cubicBezTo>
                    <a:pt x="101" y="30"/>
                    <a:pt x="101" y="30"/>
                    <a:pt x="101" y="30"/>
                  </a:cubicBezTo>
                  <a:cubicBezTo>
                    <a:pt x="101" y="30"/>
                    <a:pt x="101" y="30"/>
                    <a:pt x="101" y="30"/>
                  </a:cubicBezTo>
                  <a:cubicBezTo>
                    <a:pt x="101" y="30"/>
                    <a:pt x="101" y="30"/>
                    <a:pt x="101" y="30"/>
                  </a:cubicBezTo>
                  <a:cubicBezTo>
                    <a:pt x="101" y="30"/>
                    <a:pt x="101" y="29"/>
                    <a:pt x="101" y="29"/>
                  </a:cubicBezTo>
                  <a:cubicBezTo>
                    <a:pt x="102" y="30"/>
                    <a:pt x="102" y="30"/>
                    <a:pt x="102" y="30"/>
                  </a:cubicBezTo>
                  <a:cubicBezTo>
                    <a:pt x="101" y="30"/>
                    <a:pt x="101" y="30"/>
                    <a:pt x="101" y="30"/>
                  </a:cubicBezTo>
                  <a:cubicBezTo>
                    <a:pt x="102" y="31"/>
                    <a:pt x="101" y="31"/>
                    <a:pt x="101" y="32"/>
                  </a:cubicBezTo>
                  <a:cubicBezTo>
                    <a:pt x="101" y="32"/>
                    <a:pt x="101" y="32"/>
                    <a:pt x="101" y="32"/>
                  </a:cubicBezTo>
                  <a:cubicBezTo>
                    <a:pt x="102" y="32"/>
                    <a:pt x="102" y="31"/>
                    <a:pt x="102" y="30"/>
                  </a:cubicBezTo>
                  <a:cubicBezTo>
                    <a:pt x="103" y="30"/>
                    <a:pt x="104" y="29"/>
                    <a:pt x="105" y="29"/>
                  </a:cubicBezTo>
                  <a:cubicBezTo>
                    <a:pt x="104" y="30"/>
                    <a:pt x="104" y="30"/>
                    <a:pt x="104" y="30"/>
                  </a:cubicBezTo>
                  <a:cubicBezTo>
                    <a:pt x="104" y="30"/>
                    <a:pt x="104" y="30"/>
                    <a:pt x="104" y="30"/>
                  </a:cubicBezTo>
                  <a:cubicBezTo>
                    <a:pt x="101" y="34"/>
                    <a:pt x="101" y="34"/>
                    <a:pt x="101" y="34"/>
                  </a:cubicBezTo>
                  <a:cubicBezTo>
                    <a:pt x="100" y="33"/>
                    <a:pt x="101" y="33"/>
                    <a:pt x="101" y="32"/>
                  </a:cubicBezTo>
                  <a:cubicBezTo>
                    <a:pt x="100" y="34"/>
                    <a:pt x="100" y="34"/>
                    <a:pt x="100" y="34"/>
                  </a:cubicBezTo>
                  <a:cubicBezTo>
                    <a:pt x="99" y="33"/>
                    <a:pt x="100" y="33"/>
                    <a:pt x="100" y="32"/>
                  </a:cubicBezTo>
                  <a:cubicBezTo>
                    <a:pt x="100" y="32"/>
                    <a:pt x="100" y="32"/>
                    <a:pt x="100" y="32"/>
                  </a:cubicBezTo>
                  <a:cubicBezTo>
                    <a:pt x="100" y="32"/>
                    <a:pt x="101" y="31"/>
                    <a:pt x="100" y="31"/>
                  </a:cubicBezTo>
                  <a:cubicBezTo>
                    <a:pt x="100" y="32"/>
                    <a:pt x="100" y="32"/>
                    <a:pt x="100" y="32"/>
                  </a:cubicBezTo>
                  <a:cubicBezTo>
                    <a:pt x="99" y="32"/>
                    <a:pt x="100" y="31"/>
                    <a:pt x="100" y="31"/>
                  </a:cubicBezTo>
                  <a:cubicBezTo>
                    <a:pt x="99" y="31"/>
                    <a:pt x="99" y="31"/>
                    <a:pt x="99" y="31"/>
                  </a:cubicBezTo>
                  <a:cubicBezTo>
                    <a:pt x="97" y="34"/>
                    <a:pt x="93" y="36"/>
                    <a:pt x="91" y="38"/>
                  </a:cubicBezTo>
                  <a:cubicBezTo>
                    <a:pt x="90" y="37"/>
                    <a:pt x="91" y="35"/>
                    <a:pt x="90" y="34"/>
                  </a:cubicBezTo>
                  <a:cubicBezTo>
                    <a:pt x="88" y="32"/>
                    <a:pt x="86" y="30"/>
                    <a:pt x="85" y="28"/>
                  </a:cubicBezTo>
                  <a:cubicBezTo>
                    <a:pt x="84" y="27"/>
                    <a:pt x="82" y="27"/>
                    <a:pt x="83" y="26"/>
                  </a:cubicBezTo>
                  <a:cubicBezTo>
                    <a:pt x="86" y="25"/>
                    <a:pt x="88" y="26"/>
                    <a:pt x="90" y="26"/>
                  </a:cubicBezTo>
                  <a:cubicBezTo>
                    <a:pt x="90" y="25"/>
                    <a:pt x="91" y="25"/>
                    <a:pt x="91" y="25"/>
                  </a:cubicBezTo>
                  <a:cubicBezTo>
                    <a:pt x="92" y="25"/>
                    <a:pt x="92" y="26"/>
                    <a:pt x="92" y="26"/>
                  </a:cubicBezTo>
                  <a:cubicBezTo>
                    <a:pt x="92" y="26"/>
                    <a:pt x="93" y="26"/>
                    <a:pt x="93" y="26"/>
                  </a:cubicBezTo>
                  <a:cubicBezTo>
                    <a:pt x="94" y="27"/>
                    <a:pt x="94" y="26"/>
                    <a:pt x="95" y="26"/>
                  </a:cubicBezTo>
                  <a:cubicBezTo>
                    <a:pt x="95" y="26"/>
                    <a:pt x="96" y="26"/>
                    <a:pt x="95" y="26"/>
                  </a:cubicBezTo>
                  <a:cubicBezTo>
                    <a:pt x="96" y="27"/>
                    <a:pt x="96" y="27"/>
                    <a:pt x="96" y="26"/>
                  </a:cubicBezTo>
                  <a:cubicBezTo>
                    <a:pt x="97" y="26"/>
                    <a:pt x="97" y="27"/>
                    <a:pt x="98" y="27"/>
                  </a:cubicBezTo>
                  <a:cubicBezTo>
                    <a:pt x="99" y="26"/>
                    <a:pt x="97" y="26"/>
                    <a:pt x="96" y="25"/>
                  </a:cubicBezTo>
                  <a:cubicBezTo>
                    <a:pt x="96" y="24"/>
                    <a:pt x="96" y="24"/>
                    <a:pt x="96" y="24"/>
                  </a:cubicBezTo>
                  <a:cubicBezTo>
                    <a:pt x="96" y="24"/>
                    <a:pt x="96" y="24"/>
                    <a:pt x="96" y="24"/>
                  </a:cubicBezTo>
                  <a:cubicBezTo>
                    <a:pt x="95" y="23"/>
                    <a:pt x="94" y="23"/>
                    <a:pt x="95" y="23"/>
                  </a:cubicBezTo>
                  <a:cubicBezTo>
                    <a:pt x="94" y="23"/>
                    <a:pt x="93" y="22"/>
                    <a:pt x="93" y="22"/>
                  </a:cubicBezTo>
                  <a:cubicBezTo>
                    <a:pt x="90" y="21"/>
                    <a:pt x="88" y="22"/>
                    <a:pt x="86" y="21"/>
                  </a:cubicBezTo>
                  <a:cubicBezTo>
                    <a:pt x="85" y="21"/>
                    <a:pt x="85" y="21"/>
                    <a:pt x="85" y="21"/>
                  </a:cubicBezTo>
                  <a:cubicBezTo>
                    <a:pt x="85" y="21"/>
                    <a:pt x="85" y="21"/>
                    <a:pt x="85" y="21"/>
                  </a:cubicBezTo>
                  <a:cubicBezTo>
                    <a:pt x="86" y="20"/>
                    <a:pt x="84" y="20"/>
                    <a:pt x="85" y="21"/>
                  </a:cubicBezTo>
                  <a:cubicBezTo>
                    <a:pt x="84" y="20"/>
                    <a:pt x="84" y="20"/>
                    <a:pt x="84" y="20"/>
                  </a:cubicBezTo>
                  <a:cubicBezTo>
                    <a:pt x="82" y="20"/>
                    <a:pt x="80" y="19"/>
                    <a:pt x="79" y="20"/>
                  </a:cubicBezTo>
                  <a:cubicBezTo>
                    <a:pt x="77" y="21"/>
                    <a:pt x="75" y="21"/>
                    <a:pt x="73" y="21"/>
                  </a:cubicBezTo>
                  <a:cubicBezTo>
                    <a:pt x="74" y="21"/>
                    <a:pt x="74" y="21"/>
                    <a:pt x="74" y="21"/>
                  </a:cubicBezTo>
                  <a:cubicBezTo>
                    <a:pt x="72" y="22"/>
                    <a:pt x="71" y="22"/>
                    <a:pt x="69" y="22"/>
                  </a:cubicBezTo>
                  <a:cubicBezTo>
                    <a:pt x="69" y="23"/>
                    <a:pt x="69" y="23"/>
                    <a:pt x="69" y="23"/>
                  </a:cubicBezTo>
                  <a:cubicBezTo>
                    <a:pt x="69" y="22"/>
                    <a:pt x="69" y="24"/>
                    <a:pt x="68" y="23"/>
                  </a:cubicBezTo>
                  <a:cubicBezTo>
                    <a:pt x="66" y="22"/>
                    <a:pt x="68" y="21"/>
                    <a:pt x="69" y="20"/>
                  </a:cubicBezTo>
                  <a:cubicBezTo>
                    <a:pt x="72" y="17"/>
                    <a:pt x="77" y="12"/>
                    <a:pt x="83" y="13"/>
                  </a:cubicBezTo>
                  <a:cubicBezTo>
                    <a:pt x="83" y="13"/>
                    <a:pt x="83" y="13"/>
                    <a:pt x="83" y="13"/>
                  </a:cubicBezTo>
                  <a:cubicBezTo>
                    <a:pt x="84" y="13"/>
                    <a:pt x="88" y="13"/>
                    <a:pt x="90" y="12"/>
                  </a:cubicBezTo>
                  <a:cubicBezTo>
                    <a:pt x="90" y="13"/>
                    <a:pt x="92" y="12"/>
                    <a:pt x="91" y="13"/>
                  </a:cubicBezTo>
                  <a:cubicBezTo>
                    <a:pt x="95" y="13"/>
                    <a:pt x="95" y="13"/>
                    <a:pt x="95" y="13"/>
                  </a:cubicBezTo>
                  <a:cubicBezTo>
                    <a:pt x="92" y="13"/>
                    <a:pt x="92" y="13"/>
                    <a:pt x="92" y="13"/>
                  </a:cubicBezTo>
                  <a:cubicBezTo>
                    <a:pt x="93" y="12"/>
                    <a:pt x="96" y="13"/>
                    <a:pt x="96" y="12"/>
                  </a:cubicBezTo>
                  <a:cubicBezTo>
                    <a:pt x="97" y="13"/>
                    <a:pt x="97" y="13"/>
                    <a:pt x="97" y="13"/>
                  </a:cubicBezTo>
                  <a:cubicBezTo>
                    <a:pt x="97" y="13"/>
                    <a:pt x="98" y="13"/>
                    <a:pt x="98" y="13"/>
                  </a:cubicBezTo>
                  <a:cubicBezTo>
                    <a:pt x="99" y="13"/>
                    <a:pt x="99" y="13"/>
                    <a:pt x="99" y="13"/>
                  </a:cubicBezTo>
                  <a:cubicBezTo>
                    <a:pt x="99" y="12"/>
                    <a:pt x="100" y="13"/>
                    <a:pt x="100" y="13"/>
                  </a:cubicBezTo>
                  <a:cubicBezTo>
                    <a:pt x="100" y="12"/>
                    <a:pt x="100" y="12"/>
                    <a:pt x="100" y="12"/>
                  </a:cubicBezTo>
                  <a:cubicBezTo>
                    <a:pt x="101" y="12"/>
                    <a:pt x="102" y="13"/>
                    <a:pt x="104" y="13"/>
                  </a:cubicBezTo>
                  <a:cubicBezTo>
                    <a:pt x="101" y="12"/>
                    <a:pt x="99" y="11"/>
                    <a:pt x="97" y="11"/>
                  </a:cubicBezTo>
                  <a:cubicBezTo>
                    <a:pt x="96" y="10"/>
                    <a:pt x="96" y="10"/>
                    <a:pt x="96" y="10"/>
                  </a:cubicBezTo>
                  <a:cubicBezTo>
                    <a:pt x="97" y="10"/>
                    <a:pt x="97" y="10"/>
                    <a:pt x="97" y="10"/>
                  </a:cubicBezTo>
                  <a:cubicBezTo>
                    <a:pt x="95" y="10"/>
                    <a:pt x="95" y="10"/>
                    <a:pt x="95" y="10"/>
                  </a:cubicBezTo>
                  <a:cubicBezTo>
                    <a:pt x="94" y="9"/>
                    <a:pt x="93" y="10"/>
                    <a:pt x="93" y="9"/>
                  </a:cubicBezTo>
                  <a:cubicBezTo>
                    <a:pt x="88" y="9"/>
                    <a:pt x="88" y="9"/>
                    <a:pt x="88" y="9"/>
                  </a:cubicBezTo>
                  <a:cubicBezTo>
                    <a:pt x="86" y="8"/>
                    <a:pt x="84" y="8"/>
                    <a:pt x="82" y="8"/>
                  </a:cubicBezTo>
                  <a:cubicBezTo>
                    <a:pt x="81" y="7"/>
                    <a:pt x="80" y="8"/>
                    <a:pt x="80" y="7"/>
                  </a:cubicBezTo>
                  <a:cubicBezTo>
                    <a:pt x="80" y="7"/>
                    <a:pt x="79" y="6"/>
                    <a:pt x="79" y="7"/>
                  </a:cubicBezTo>
                  <a:cubicBezTo>
                    <a:pt x="78" y="7"/>
                    <a:pt x="77" y="7"/>
                    <a:pt x="77" y="7"/>
                  </a:cubicBezTo>
                  <a:cubicBezTo>
                    <a:pt x="77" y="7"/>
                    <a:pt x="77" y="7"/>
                    <a:pt x="77" y="7"/>
                  </a:cubicBezTo>
                  <a:cubicBezTo>
                    <a:pt x="77" y="8"/>
                    <a:pt x="77" y="8"/>
                    <a:pt x="77" y="8"/>
                  </a:cubicBezTo>
                  <a:cubicBezTo>
                    <a:pt x="76" y="8"/>
                    <a:pt x="76" y="7"/>
                    <a:pt x="76" y="7"/>
                  </a:cubicBezTo>
                  <a:cubicBezTo>
                    <a:pt x="76" y="7"/>
                    <a:pt x="76" y="7"/>
                    <a:pt x="76" y="7"/>
                  </a:cubicBezTo>
                  <a:cubicBezTo>
                    <a:pt x="76" y="7"/>
                    <a:pt x="75" y="8"/>
                    <a:pt x="75" y="7"/>
                  </a:cubicBezTo>
                  <a:cubicBezTo>
                    <a:pt x="74" y="8"/>
                    <a:pt x="73" y="7"/>
                    <a:pt x="73" y="8"/>
                  </a:cubicBezTo>
                  <a:cubicBezTo>
                    <a:pt x="71" y="7"/>
                    <a:pt x="70" y="9"/>
                    <a:pt x="69" y="8"/>
                  </a:cubicBezTo>
                  <a:cubicBezTo>
                    <a:pt x="68" y="9"/>
                    <a:pt x="66" y="10"/>
                    <a:pt x="66" y="10"/>
                  </a:cubicBezTo>
                  <a:cubicBezTo>
                    <a:pt x="64" y="10"/>
                    <a:pt x="63" y="12"/>
                    <a:pt x="61" y="12"/>
                  </a:cubicBezTo>
                  <a:cubicBezTo>
                    <a:pt x="61" y="12"/>
                    <a:pt x="63" y="11"/>
                    <a:pt x="63" y="10"/>
                  </a:cubicBezTo>
                  <a:cubicBezTo>
                    <a:pt x="62" y="11"/>
                    <a:pt x="62" y="12"/>
                    <a:pt x="61" y="12"/>
                  </a:cubicBezTo>
                  <a:cubicBezTo>
                    <a:pt x="60" y="12"/>
                    <a:pt x="60" y="11"/>
                    <a:pt x="60" y="11"/>
                  </a:cubicBezTo>
                  <a:cubicBezTo>
                    <a:pt x="60" y="11"/>
                    <a:pt x="60" y="11"/>
                    <a:pt x="60" y="11"/>
                  </a:cubicBezTo>
                  <a:cubicBezTo>
                    <a:pt x="60" y="11"/>
                    <a:pt x="60" y="11"/>
                    <a:pt x="60" y="11"/>
                  </a:cubicBezTo>
                  <a:cubicBezTo>
                    <a:pt x="60" y="12"/>
                    <a:pt x="60" y="12"/>
                    <a:pt x="60" y="12"/>
                  </a:cubicBezTo>
                  <a:cubicBezTo>
                    <a:pt x="60" y="13"/>
                    <a:pt x="60" y="13"/>
                    <a:pt x="59" y="13"/>
                  </a:cubicBezTo>
                  <a:cubicBezTo>
                    <a:pt x="59" y="12"/>
                    <a:pt x="59" y="11"/>
                    <a:pt x="59" y="10"/>
                  </a:cubicBezTo>
                  <a:cubicBezTo>
                    <a:pt x="58" y="9"/>
                    <a:pt x="58" y="6"/>
                    <a:pt x="56" y="5"/>
                  </a:cubicBezTo>
                  <a:cubicBezTo>
                    <a:pt x="55" y="1"/>
                    <a:pt x="52" y="2"/>
                    <a:pt x="49" y="1"/>
                  </a:cubicBezTo>
                  <a:cubicBezTo>
                    <a:pt x="50" y="0"/>
                    <a:pt x="50" y="0"/>
                    <a:pt x="50" y="0"/>
                  </a:cubicBezTo>
                  <a:cubicBezTo>
                    <a:pt x="48" y="0"/>
                    <a:pt x="46" y="0"/>
                    <a:pt x="44" y="0"/>
                  </a:cubicBezTo>
                  <a:cubicBezTo>
                    <a:pt x="39" y="1"/>
                    <a:pt x="35" y="1"/>
                    <a:pt x="32" y="4"/>
                  </a:cubicBezTo>
                  <a:cubicBezTo>
                    <a:pt x="28" y="6"/>
                    <a:pt x="28" y="10"/>
                    <a:pt x="28" y="14"/>
                  </a:cubicBezTo>
                  <a:cubicBezTo>
                    <a:pt x="27" y="14"/>
                    <a:pt x="27" y="14"/>
                    <a:pt x="27" y="14"/>
                  </a:cubicBezTo>
                  <a:cubicBezTo>
                    <a:pt x="27" y="14"/>
                    <a:pt x="27" y="14"/>
                    <a:pt x="27" y="14"/>
                  </a:cubicBezTo>
                  <a:cubicBezTo>
                    <a:pt x="27" y="15"/>
                    <a:pt x="26" y="15"/>
                    <a:pt x="25" y="15"/>
                  </a:cubicBezTo>
                  <a:cubicBezTo>
                    <a:pt x="23" y="16"/>
                    <a:pt x="20" y="16"/>
                    <a:pt x="18" y="18"/>
                  </a:cubicBezTo>
                  <a:cubicBezTo>
                    <a:pt x="16" y="18"/>
                    <a:pt x="16" y="21"/>
                    <a:pt x="14" y="20"/>
                  </a:cubicBezTo>
                  <a:cubicBezTo>
                    <a:pt x="14" y="21"/>
                    <a:pt x="14" y="21"/>
                    <a:pt x="14" y="21"/>
                  </a:cubicBezTo>
                  <a:cubicBezTo>
                    <a:pt x="14" y="21"/>
                    <a:pt x="14" y="21"/>
                    <a:pt x="14" y="21"/>
                  </a:cubicBezTo>
                  <a:cubicBezTo>
                    <a:pt x="15" y="21"/>
                    <a:pt x="15" y="21"/>
                    <a:pt x="15" y="21"/>
                  </a:cubicBezTo>
                  <a:cubicBezTo>
                    <a:pt x="16" y="20"/>
                    <a:pt x="16" y="20"/>
                    <a:pt x="16" y="20"/>
                  </a:cubicBezTo>
                  <a:cubicBezTo>
                    <a:pt x="16" y="21"/>
                    <a:pt x="15" y="22"/>
                    <a:pt x="15" y="23"/>
                  </a:cubicBezTo>
                  <a:cubicBezTo>
                    <a:pt x="15" y="23"/>
                    <a:pt x="15" y="23"/>
                    <a:pt x="15" y="23"/>
                  </a:cubicBezTo>
                  <a:cubicBezTo>
                    <a:pt x="14" y="24"/>
                    <a:pt x="14" y="24"/>
                    <a:pt x="14" y="24"/>
                  </a:cubicBezTo>
                  <a:cubicBezTo>
                    <a:pt x="14" y="23"/>
                    <a:pt x="15" y="22"/>
                    <a:pt x="15" y="22"/>
                  </a:cubicBezTo>
                  <a:cubicBezTo>
                    <a:pt x="14" y="22"/>
                    <a:pt x="14" y="24"/>
                    <a:pt x="14" y="25"/>
                  </a:cubicBezTo>
                  <a:cubicBezTo>
                    <a:pt x="13" y="25"/>
                    <a:pt x="13" y="25"/>
                    <a:pt x="13" y="25"/>
                  </a:cubicBezTo>
                  <a:cubicBezTo>
                    <a:pt x="13" y="25"/>
                    <a:pt x="12" y="25"/>
                    <a:pt x="13" y="25"/>
                  </a:cubicBezTo>
                  <a:cubicBezTo>
                    <a:pt x="13" y="25"/>
                    <a:pt x="13" y="25"/>
                    <a:pt x="13" y="25"/>
                  </a:cubicBezTo>
                  <a:cubicBezTo>
                    <a:pt x="14" y="25"/>
                    <a:pt x="14" y="25"/>
                    <a:pt x="14" y="25"/>
                  </a:cubicBezTo>
                  <a:cubicBezTo>
                    <a:pt x="13" y="26"/>
                    <a:pt x="13" y="26"/>
                    <a:pt x="13" y="26"/>
                  </a:cubicBezTo>
                  <a:cubicBezTo>
                    <a:pt x="13" y="26"/>
                    <a:pt x="13" y="26"/>
                    <a:pt x="13" y="26"/>
                  </a:cubicBezTo>
                  <a:cubicBezTo>
                    <a:pt x="12" y="27"/>
                    <a:pt x="12" y="27"/>
                    <a:pt x="12" y="27"/>
                  </a:cubicBezTo>
                  <a:cubicBezTo>
                    <a:pt x="13" y="27"/>
                    <a:pt x="12" y="27"/>
                    <a:pt x="12" y="28"/>
                  </a:cubicBezTo>
                  <a:cubicBezTo>
                    <a:pt x="13" y="28"/>
                    <a:pt x="13" y="28"/>
                    <a:pt x="13" y="28"/>
                  </a:cubicBezTo>
                  <a:cubicBezTo>
                    <a:pt x="13" y="29"/>
                    <a:pt x="13" y="29"/>
                    <a:pt x="13" y="29"/>
                  </a:cubicBezTo>
                  <a:cubicBezTo>
                    <a:pt x="12" y="28"/>
                    <a:pt x="12" y="28"/>
                    <a:pt x="12" y="28"/>
                  </a:cubicBezTo>
                  <a:cubicBezTo>
                    <a:pt x="12" y="31"/>
                    <a:pt x="12" y="31"/>
                    <a:pt x="12" y="31"/>
                  </a:cubicBezTo>
                  <a:cubicBezTo>
                    <a:pt x="14" y="33"/>
                    <a:pt x="14" y="36"/>
                    <a:pt x="17" y="38"/>
                  </a:cubicBezTo>
                  <a:cubicBezTo>
                    <a:pt x="15" y="38"/>
                    <a:pt x="13" y="39"/>
                    <a:pt x="11" y="40"/>
                  </a:cubicBezTo>
                  <a:cubicBezTo>
                    <a:pt x="11" y="41"/>
                    <a:pt x="11" y="41"/>
                    <a:pt x="11" y="41"/>
                  </a:cubicBezTo>
                  <a:cubicBezTo>
                    <a:pt x="4" y="43"/>
                    <a:pt x="6" y="51"/>
                    <a:pt x="3" y="56"/>
                  </a:cubicBezTo>
                  <a:cubicBezTo>
                    <a:pt x="3" y="55"/>
                    <a:pt x="3" y="55"/>
                    <a:pt x="3" y="55"/>
                  </a:cubicBezTo>
                  <a:cubicBezTo>
                    <a:pt x="2" y="55"/>
                    <a:pt x="2" y="55"/>
                    <a:pt x="2" y="55"/>
                  </a:cubicBezTo>
                  <a:cubicBezTo>
                    <a:pt x="2" y="57"/>
                    <a:pt x="2" y="59"/>
                    <a:pt x="2" y="60"/>
                  </a:cubicBezTo>
                  <a:cubicBezTo>
                    <a:pt x="2" y="62"/>
                    <a:pt x="2" y="63"/>
                    <a:pt x="2" y="65"/>
                  </a:cubicBezTo>
                  <a:cubicBezTo>
                    <a:pt x="2" y="64"/>
                    <a:pt x="2" y="64"/>
                    <a:pt x="2" y="64"/>
                  </a:cubicBezTo>
                  <a:cubicBezTo>
                    <a:pt x="2" y="64"/>
                    <a:pt x="2" y="64"/>
                    <a:pt x="2" y="64"/>
                  </a:cubicBezTo>
                  <a:cubicBezTo>
                    <a:pt x="2" y="66"/>
                    <a:pt x="2" y="66"/>
                    <a:pt x="2" y="66"/>
                  </a:cubicBezTo>
                  <a:cubicBezTo>
                    <a:pt x="1" y="65"/>
                    <a:pt x="1" y="63"/>
                    <a:pt x="1" y="61"/>
                  </a:cubicBezTo>
                  <a:cubicBezTo>
                    <a:pt x="1" y="61"/>
                    <a:pt x="1" y="61"/>
                    <a:pt x="1" y="61"/>
                  </a:cubicBezTo>
                  <a:cubicBezTo>
                    <a:pt x="1" y="53"/>
                    <a:pt x="2" y="45"/>
                    <a:pt x="9" y="39"/>
                  </a:cubicBezTo>
                  <a:cubicBezTo>
                    <a:pt x="10" y="39"/>
                    <a:pt x="12" y="38"/>
                    <a:pt x="12" y="37"/>
                  </a:cubicBezTo>
                  <a:cubicBezTo>
                    <a:pt x="7" y="38"/>
                    <a:pt x="5" y="42"/>
                    <a:pt x="3" y="45"/>
                  </a:cubicBezTo>
                  <a:cubicBezTo>
                    <a:pt x="2" y="48"/>
                    <a:pt x="1" y="51"/>
                    <a:pt x="1" y="53"/>
                  </a:cubicBezTo>
                  <a:cubicBezTo>
                    <a:pt x="0" y="53"/>
                    <a:pt x="1" y="53"/>
                    <a:pt x="0" y="53"/>
                  </a:cubicBezTo>
                  <a:cubicBezTo>
                    <a:pt x="1" y="53"/>
                    <a:pt x="1" y="53"/>
                    <a:pt x="1" y="53"/>
                  </a:cubicBezTo>
                  <a:cubicBezTo>
                    <a:pt x="0" y="58"/>
                    <a:pt x="0" y="62"/>
                    <a:pt x="0" y="66"/>
                  </a:cubicBezTo>
                  <a:cubicBezTo>
                    <a:pt x="1" y="66"/>
                    <a:pt x="2" y="67"/>
                    <a:pt x="1" y="67"/>
                  </a:cubicBezTo>
                  <a:cubicBezTo>
                    <a:pt x="2" y="68"/>
                    <a:pt x="0" y="68"/>
                    <a:pt x="1" y="69"/>
                  </a:cubicBezTo>
                  <a:cubicBezTo>
                    <a:pt x="1" y="69"/>
                    <a:pt x="2" y="70"/>
                    <a:pt x="2" y="71"/>
                  </a:cubicBezTo>
                  <a:cubicBezTo>
                    <a:pt x="2" y="71"/>
                    <a:pt x="2" y="71"/>
                    <a:pt x="2" y="71"/>
                  </a:cubicBezTo>
                  <a:cubicBezTo>
                    <a:pt x="3" y="72"/>
                    <a:pt x="3" y="75"/>
                    <a:pt x="5" y="76"/>
                  </a:cubicBezTo>
                  <a:cubicBezTo>
                    <a:pt x="4" y="76"/>
                    <a:pt x="4" y="76"/>
                    <a:pt x="4" y="76"/>
                  </a:cubicBezTo>
                  <a:cubicBezTo>
                    <a:pt x="4" y="77"/>
                    <a:pt x="6" y="78"/>
                    <a:pt x="5" y="78"/>
                  </a:cubicBezTo>
                  <a:cubicBezTo>
                    <a:pt x="7" y="78"/>
                    <a:pt x="6" y="78"/>
                    <a:pt x="7" y="79"/>
                  </a:cubicBezTo>
                  <a:cubicBezTo>
                    <a:pt x="6" y="78"/>
                    <a:pt x="6" y="77"/>
                    <a:pt x="5" y="77"/>
                  </a:cubicBezTo>
                  <a:cubicBezTo>
                    <a:pt x="6" y="77"/>
                    <a:pt x="6" y="77"/>
                    <a:pt x="6" y="77"/>
                  </a:cubicBezTo>
                  <a:cubicBezTo>
                    <a:pt x="5" y="75"/>
                    <a:pt x="4" y="74"/>
                    <a:pt x="4" y="73"/>
                  </a:cubicBezTo>
                  <a:cubicBezTo>
                    <a:pt x="4" y="73"/>
                    <a:pt x="4" y="73"/>
                    <a:pt x="4" y="73"/>
                  </a:cubicBezTo>
                  <a:cubicBezTo>
                    <a:pt x="2" y="71"/>
                    <a:pt x="3" y="68"/>
                    <a:pt x="2" y="65"/>
                  </a:cubicBezTo>
                  <a:cubicBezTo>
                    <a:pt x="3" y="67"/>
                    <a:pt x="3" y="67"/>
                    <a:pt x="3" y="67"/>
                  </a:cubicBezTo>
                  <a:cubicBezTo>
                    <a:pt x="2" y="65"/>
                    <a:pt x="2" y="63"/>
                    <a:pt x="2" y="61"/>
                  </a:cubicBezTo>
                  <a:cubicBezTo>
                    <a:pt x="2" y="60"/>
                    <a:pt x="2" y="60"/>
                    <a:pt x="2" y="60"/>
                  </a:cubicBezTo>
                  <a:cubicBezTo>
                    <a:pt x="2" y="60"/>
                    <a:pt x="2" y="60"/>
                    <a:pt x="2" y="60"/>
                  </a:cubicBezTo>
                  <a:cubicBezTo>
                    <a:pt x="3" y="60"/>
                    <a:pt x="3" y="61"/>
                    <a:pt x="3" y="61"/>
                  </a:cubicBezTo>
                  <a:cubicBezTo>
                    <a:pt x="3" y="61"/>
                    <a:pt x="2" y="60"/>
                    <a:pt x="3" y="59"/>
                  </a:cubicBezTo>
                  <a:cubicBezTo>
                    <a:pt x="3" y="60"/>
                    <a:pt x="3" y="60"/>
                    <a:pt x="3" y="61"/>
                  </a:cubicBezTo>
                  <a:cubicBezTo>
                    <a:pt x="4" y="63"/>
                    <a:pt x="3" y="67"/>
                    <a:pt x="4" y="67"/>
                  </a:cubicBezTo>
                  <a:cubicBezTo>
                    <a:pt x="4" y="68"/>
                    <a:pt x="4" y="68"/>
                    <a:pt x="4" y="68"/>
                  </a:cubicBezTo>
                  <a:cubicBezTo>
                    <a:pt x="5" y="68"/>
                    <a:pt x="5" y="68"/>
                    <a:pt x="5" y="68"/>
                  </a:cubicBezTo>
                  <a:cubicBezTo>
                    <a:pt x="4" y="69"/>
                    <a:pt x="4" y="69"/>
                    <a:pt x="4" y="69"/>
                  </a:cubicBezTo>
                  <a:cubicBezTo>
                    <a:pt x="5" y="69"/>
                    <a:pt x="5" y="69"/>
                    <a:pt x="5" y="69"/>
                  </a:cubicBezTo>
                  <a:cubicBezTo>
                    <a:pt x="5" y="69"/>
                    <a:pt x="5" y="69"/>
                    <a:pt x="5" y="69"/>
                  </a:cubicBezTo>
                  <a:cubicBezTo>
                    <a:pt x="4" y="69"/>
                    <a:pt x="4" y="69"/>
                    <a:pt x="4" y="69"/>
                  </a:cubicBezTo>
                  <a:cubicBezTo>
                    <a:pt x="5" y="69"/>
                    <a:pt x="5" y="70"/>
                    <a:pt x="5" y="70"/>
                  </a:cubicBezTo>
                  <a:cubicBezTo>
                    <a:pt x="6" y="71"/>
                    <a:pt x="5" y="72"/>
                    <a:pt x="6" y="72"/>
                  </a:cubicBezTo>
                  <a:cubicBezTo>
                    <a:pt x="6" y="72"/>
                    <a:pt x="6" y="72"/>
                    <a:pt x="6" y="72"/>
                  </a:cubicBezTo>
                  <a:cubicBezTo>
                    <a:pt x="7" y="74"/>
                    <a:pt x="7" y="74"/>
                    <a:pt x="7" y="74"/>
                  </a:cubicBezTo>
                  <a:cubicBezTo>
                    <a:pt x="7" y="73"/>
                    <a:pt x="7" y="73"/>
                    <a:pt x="7" y="73"/>
                  </a:cubicBezTo>
                  <a:cubicBezTo>
                    <a:pt x="7" y="74"/>
                    <a:pt x="8" y="74"/>
                    <a:pt x="8" y="74"/>
                  </a:cubicBezTo>
                  <a:cubicBezTo>
                    <a:pt x="8" y="74"/>
                    <a:pt x="8" y="74"/>
                    <a:pt x="8" y="74"/>
                  </a:cubicBezTo>
                  <a:cubicBezTo>
                    <a:pt x="9" y="75"/>
                    <a:pt x="9" y="75"/>
                    <a:pt x="9" y="75"/>
                  </a:cubicBezTo>
                  <a:cubicBezTo>
                    <a:pt x="9" y="75"/>
                    <a:pt x="9" y="75"/>
                    <a:pt x="9" y="75"/>
                  </a:cubicBezTo>
                  <a:cubicBezTo>
                    <a:pt x="10" y="76"/>
                    <a:pt x="10" y="76"/>
                    <a:pt x="10" y="76"/>
                  </a:cubicBezTo>
                  <a:cubicBezTo>
                    <a:pt x="9" y="76"/>
                    <a:pt x="9" y="76"/>
                    <a:pt x="9" y="76"/>
                  </a:cubicBezTo>
                  <a:cubicBezTo>
                    <a:pt x="9" y="77"/>
                    <a:pt x="10" y="76"/>
                    <a:pt x="10" y="77"/>
                  </a:cubicBezTo>
                  <a:cubicBezTo>
                    <a:pt x="12" y="78"/>
                    <a:pt x="12" y="78"/>
                    <a:pt x="12" y="78"/>
                  </a:cubicBezTo>
                  <a:cubicBezTo>
                    <a:pt x="12" y="78"/>
                    <a:pt x="12" y="78"/>
                    <a:pt x="12" y="78"/>
                  </a:cubicBezTo>
                  <a:cubicBezTo>
                    <a:pt x="12" y="78"/>
                    <a:pt x="12" y="78"/>
                    <a:pt x="12" y="78"/>
                  </a:cubicBezTo>
                  <a:cubicBezTo>
                    <a:pt x="12" y="79"/>
                    <a:pt x="12" y="79"/>
                    <a:pt x="12" y="79"/>
                  </a:cubicBezTo>
                  <a:cubicBezTo>
                    <a:pt x="12" y="78"/>
                    <a:pt x="12" y="78"/>
                    <a:pt x="12" y="78"/>
                  </a:cubicBezTo>
                  <a:cubicBezTo>
                    <a:pt x="13" y="79"/>
                    <a:pt x="13" y="79"/>
                    <a:pt x="13" y="79"/>
                  </a:cubicBezTo>
                  <a:cubicBezTo>
                    <a:pt x="13" y="79"/>
                    <a:pt x="13" y="79"/>
                    <a:pt x="13" y="79"/>
                  </a:cubicBezTo>
                  <a:cubicBezTo>
                    <a:pt x="12" y="78"/>
                    <a:pt x="11" y="78"/>
                    <a:pt x="11" y="77"/>
                  </a:cubicBezTo>
                  <a:cubicBezTo>
                    <a:pt x="11" y="77"/>
                    <a:pt x="11" y="77"/>
                    <a:pt x="11" y="77"/>
                  </a:cubicBezTo>
                  <a:cubicBezTo>
                    <a:pt x="12" y="77"/>
                    <a:pt x="14" y="79"/>
                    <a:pt x="16" y="79"/>
                  </a:cubicBezTo>
                  <a:cubicBezTo>
                    <a:pt x="15" y="78"/>
                    <a:pt x="15" y="78"/>
                    <a:pt x="15" y="78"/>
                  </a:cubicBezTo>
                  <a:cubicBezTo>
                    <a:pt x="16" y="78"/>
                    <a:pt x="18" y="78"/>
                    <a:pt x="19" y="79"/>
                  </a:cubicBezTo>
                  <a:cubicBezTo>
                    <a:pt x="19" y="78"/>
                    <a:pt x="19" y="78"/>
                    <a:pt x="19" y="78"/>
                  </a:cubicBezTo>
                  <a:cubicBezTo>
                    <a:pt x="20" y="78"/>
                    <a:pt x="21" y="78"/>
                    <a:pt x="20" y="79"/>
                  </a:cubicBezTo>
                  <a:cubicBezTo>
                    <a:pt x="20" y="79"/>
                    <a:pt x="19" y="79"/>
                    <a:pt x="18" y="79"/>
                  </a:cubicBezTo>
                  <a:cubicBezTo>
                    <a:pt x="18" y="79"/>
                    <a:pt x="18" y="79"/>
                    <a:pt x="18" y="79"/>
                  </a:cubicBezTo>
                  <a:cubicBezTo>
                    <a:pt x="18" y="79"/>
                    <a:pt x="17" y="79"/>
                    <a:pt x="17" y="79"/>
                  </a:cubicBezTo>
                  <a:cubicBezTo>
                    <a:pt x="17" y="80"/>
                    <a:pt x="17" y="80"/>
                    <a:pt x="17" y="80"/>
                  </a:cubicBezTo>
                  <a:cubicBezTo>
                    <a:pt x="19" y="79"/>
                    <a:pt x="19" y="79"/>
                    <a:pt x="21" y="80"/>
                  </a:cubicBezTo>
                  <a:cubicBezTo>
                    <a:pt x="21" y="80"/>
                    <a:pt x="21" y="80"/>
                    <a:pt x="21" y="80"/>
                  </a:cubicBezTo>
                  <a:cubicBezTo>
                    <a:pt x="20" y="80"/>
                    <a:pt x="20" y="80"/>
                    <a:pt x="20" y="80"/>
                  </a:cubicBezTo>
                  <a:cubicBezTo>
                    <a:pt x="22" y="80"/>
                    <a:pt x="22" y="82"/>
                    <a:pt x="23" y="83"/>
                  </a:cubicBezTo>
                  <a:cubicBezTo>
                    <a:pt x="28" y="88"/>
                    <a:pt x="34" y="91"/>
                    <a:pt x="41" y="91"/>
                  </a:cubicBezTo>
                  <a:cubicBezTo>
                    <a:pt x="41" y="90"/>
                    <a:pt x="42" y="90"/>
                    <a:pt x="42" y="90"/>
                  </a:cubicBezTo>
                  <a:cubicBezTo>
                    <a:pt x="41" y="91"/>
                    <a:pt x="41" y="91"/>
                    <a:pt x="41" y="91"/>
                  </a:cubicBezTo>
                  <a:cubicBezTo>
                    <a:pt x="42" y="92"/>
                    <a:pt x="42" y="90"/>
                    <a:pt x="43" y="90"/>
                  </a:cubicBezTo>
                  <a:cubicBezTo>
                    <a:pt x="43" y="90"/>
                    <a:pt x="44" y="90"/>
                    <a:pt x="44" y="90"/>
                  </a:cubicBezTo>
                  <a:cubicBezTo>
                    <a:pt x="44" y="91"/>
                    <a:pt x="43" y="90"/>
                    <a:pt x="43" y="91"/>
                  </a:cubicBezTo>
                  <a:cubicBezTo>
                    <a:pt x="44" y="91"/>
                    <a:pt x="44" y="91"/>
                    <a:pt x="44" y="91"/>
                  </a:cubicBezTo>
                  <a:cubicBezTo>
                    <a:pt x="44" y="91"/>
                    <a:pt x="44" y="91"/>
                    <a:pt x="44" y="91"/>
                  </a:cubicBezTo>
                  <a:cubicBezTo>
                    <a:pt x="45" y="90"/>
                    <a:pt x="47" y="90"/>
                    <a:pt x="48" y="90"/>
                  </a:cubicBezTo>
                  <a:cubicBezTo>
                    <a:pt x="48" y="89"/>
                    <a:pt x="49" y="89"/>
                    <a:pt x="49" y="88"/>
                  </a:cubicBezTo>
                  <a:cubicBezTo>
                    <a:pt x="50" y="88"/>
                    <a:pt x="50" y="88"/>
                    <a:pt x="50" y="88"/>
                  </a:cubicBezTo>
                  <a:cubicBezTo>
                    <a:pt x="51" y="87"/>
                    <a:pt x="51" y="90"/>
                    <a:pt x="51" y="88"/>
                  </a:cubicBezTo>
                  <a:cubicBezTo>
                    <a:pt x="51" y="88"/>
                    <a:pt x="51" y="88"/>
                    <a:pt x="51" y="88"/>
                  </a:cubicBezTo>
                  <a:cubicBezTo>
                    <a:pt x="52" y="88"/>
                    <a:pt x="52" y="88"/>
                    <a:pt x="52" y="88"/>
                  </a:cubicBezTo>
                  <a:cubicBezTo>
                    <a:pt x="52" y="89"/>
                    <a:pt x="52" y="89"/>
                    <a:pt x="52" y="89"/>
                  </a:cubicBezTo>
                  <a:cubicBezTo>
                    <a:pt x="51" y="88"/>
                    <a:pt x="51" y="88"/>
                    <a:pt x="51" y="88"/>
                  </a:cubicBezTo>
                  <a:cubicBezTo>
                    <a:pt x="52" y="89"/>
                    <a:pt x="52" y="89"/>
                    <a:pt x="52" y="89"/>
                  </a:cubicBezTo>
                  <a:cubicBezTo>
                    <a:pt x="54" y="87"/>
                    <a:pt x="54" y="87"/>
                    <a:pt x="54" y="87"/>
                  </a:cubicBezTo>
                  <a:cubicBezTo>
                    <a:pt x="54" y="88"/>
                    <a:pt x="54" y="88"/>
                    <a:pt x="54" y="88"/>
                  </a:cubicBezTo>
                  <a:cubicBezTo>
                    <a:pt x="54" y="87"/>
                    <a:pt x="55" y="87"/>
                    <a:pt x="55" y="87"/>
                  </a:cubicBezTo>
                  <a:cubicBezTo>
                    <a:pt x="55" y="86"/>
                    <a:pt x="55" y="86"/>
                    <a:pt x="55" y="86"/>
                  </a:cubicBezTo>
                  <a:cubicBezTo>
                    <a:pt x="56" y="86"/>
                    <a:pt x="55" y="85"/>
                    <a:pt x="56" y="85"/>
                  </a:cubicBezTo>
                  <a:cubicBezTo>
                    <a:pt x="56" y="86"/>
                    <a:pt x="56" y="86"/>
                    <a:pt x="56" y="86"/>
                  </a:cubicBezTo>
                  <a:cubicBezTo>
                    <a:pt x="56" y="85"/>
                    <a:pt x="57" y="86"/>
                    <a:pt x="57" y="86"/>
                  </a:cubicBezTo>
                  <a:cubicBezTo>
                    <a:pt x="57" y="85"/>
                    <a:pt x="57" y="85"/>
                    <a:pt x="57" y="85"/>
                  </a:cubicBezTo>
                  <a:cubicBezTo>
                    <a:pt x="57" y="85"/>
                    <a:pt x="57" y="85"/>
                    <a:pt x="57" y="85"/>
                  </a:cubicBezTo>
                  <a:cubicBezTo>
                    <a:pt x="57" y="85"/>
                    <a:pt x="58" y="84"/>
                    <a:pt x="58" y="84"/>
                  </a:cubicBezTo>
                  <a:cubicBezTo>
                    <a:pt x="58" y="83"/>
                    <a:pt x="58" y="83"/>
                    <a:pt x="59" y="82"/>
                  </a:cubicBezTo>
                  <a:cubicBezTo>
                    <a:pt x="59" y="83"/>
                    <a:pt x="59" y="83"/>
                    <a:pt x="59" y="83"/>
                  </a:cubicBezTo>
                  <a:cubicBezTo>
                    <a:pt x="59" y="82"/>
                    <a:pt x="60" y="82"/>
                    <a:pt x="60" y="81"/>
                  </a:cubicBezTo>
                  <a:cubicBezTo>
                    <a:pt x="60" y="81"/>
                    <a:pt x="59" y="82"/>
                    <a:pt x="59" y="81"/>
                  </a:cubicBezTo>
                  <a:cubicBezTo>
                    <a:pt x="59" y="82"/>
                    <a:pt x="59" y="82"/>
                    <a:pt x="59" y="82"/>
                  </a:cubicBezTo>
                  <a:cubicBezTo>
                    <a:pt x="59" y="82"/>
                    <a:pt x="59" y="82"/>
                    <a:pt x="58" y="83"/>
                  </a:cubicBezTo>
                  <a:cubicBezTo>
                    <a:pt x="57" y="82"/>
                    <a:pt x="58" y="81"/>
                    <a:pt x="58" y="81"/>
                  </a:cubicBezTo>
                  <a:cubicBezTo>
                    <a:pt x="58" y="81"/>
                    <a:pt x="58" y="83"/>
                    <a:pt x="57" y="82"/>
                  </a:cubicBezTo>
                  <a:cubicBezTo>
                    <a:pt x="57" y="81"/>
                    <a:pt x="58" y="80"/>
                    <a:pt x="59" y="79"/>
                  </a:cubicBezTo>
                  <a:cubicBezTo>
                    <a:pt x="59" y="79"/>
                    <a:pt x="59" y="79"/>
                    <a:pt x="59" y="79"/>
                  </a:cubicBezTo>
                  <a:cubicBezTo>
                    <a:pt x="60" y="79"/>
                    <a:pt x="60" y="79"/>
                    <a:pt x="60" y="79"/>
                  </a:cubicBezTo>
                  <a:cubicBezTo>
                    <a:pt x="59" y="80"/>
                    <a:pt x="59" y="80"/>
                    <a:pt x="59" y="80"/>
                  </a:cubicBezTo>
                  <a:cubicBezTo>
                    <a:pt x="59" y="80"/>
                    <a:pt x="59" y="80"/>
                    <a:pt x="59" y="80"/>
                  </a:cubicBezTo>
                  <a:cubicBezTo>
                    <a:pt x="59" y="80"/>
                    <a:pt x="59" y="80"/>
                    <a:pt x="59" y="80"/>
                  </a:cubicBezTo>
                  <a:cubicBezTo>
                    <a:pt x="60" y="80"/>
                    <a:pt x="60" y="80"/>
                    <a:pt x="60" y="80"/>
                  </a:cubicBezTo>
                  <a:cubicBezTo>
                    <a:pt x="65" y="81"/>
                    <a:pt x="70" y="81"/>
                    <a:pt x="76" y="82"/>
                  </a:cubicBezTo>
                  <a:cubicBezTo>
                    <a:pt x="79" y="81"/>
                    <a:pt x="84" y="81"/>
                    <a:pt x="86" y="80"/>
                  </a:cubicBezTo>
                  <a:cubicBezTo>
                    <a:pt x="86" y="80"/>
                    <a:pt x="86" y="80"/>
                    <a:pt x="86" y="80"/>
                  </a:cubicBezTo>
                  <a:cubicBezTo>
                    <a:pt x="87" y="79"/>
                    <a:pt x="87" y="79"/>
                    <a:pt x="87" y="79"/>
                  </a:cubicBezTo>
                  <a:cubicBezTo>
                    <a:pt x="86" y="78"/>
                    <a:pt x="86" y="78"/>
                    <a:pt x="86" y="78"/>
                  </a:cubicBezTo>
                  <a:cubicBezTo>
                    <a:pt x="87" y="78"/>
                    <a:pt x="87" y="78"/>
                    <a:pt x="87" y="78"/>
                  </a:cubicBezTo>
                  <a:cubicBezTo>
                    <a:pt x="87" y="79"/>
                    <a:pt x="88" y="79"/>
                    <a:pt x="88" y="79"/>
                  </a:cubicBezTo>
                  <a:cubicBezTo>
                    <a:pt x="88" y="79"/>
                    <a:pt x="88" y="79"/>
                    <a:pt x="88" y="79"/>
                  </a:cubicBezTo>
                  <a:cubicBezTo>
                    <a:pt x="87" y="79"/>
                    <a:pt x="88" y="78"/>
                    <a:pt x="87" y="78"/>
                  </a:cubicBezTo>
                  <a:cubicBezTo>
                    <a:pt x="88" y="78"/>
                    <a:pt x="88" y="77"/>
                    <a:pt x="89" y="78"/>
                  </a:cubicBezTo>
                  <a:cubicBezTo>
                    <a:pt x="89" y="78"/>
                    <a:pt x="89" y="78"/>
                    <a:pt x="89" y="78"/>
                  </a:cubicBezTo>
                  <a:cubicBezTo>
                    <a:pt x="89" y="78"/>
                    <a:pt x="89" y="78"/>
                    <a:pt x="89" y="78"/>
                  </a:cubicBezTo>
                  <a:cubicBezTo>
                    <a:pt x="89" y="78"/>
                    <a:pt x="89" y="78"/>
                    <a:pt x="89" y="78"/>
                  </a:cubicBezTo>
                  <a:cubicBezTo>
                    <a:pt x="90" y="79"/>
                    <a:pt x="90" y="79"/>
                    <a:pt x="90" y="79"/>
                  </a:cubicBezTo>
                  <a:cubicBezTo>
                    <a:pt x="91" y="78"/>
                    <a:pt x="91" y="78"/>
                    <a:pt x="91" y="78"/>
                  </a:cubicBezTo>
                  <a:cubicBezTo>
                    <a:pt x="91" y="78"/>
                    <a:pt x="91" y="78"/>
                    <a:pt x="91" y="78"/>
                  </a:cubicBezTo>
                  <a:cubicBezTo>
                    <a:pt x="91" y="78"/>
                    <a:pt x="91" y="78"/>
                    <a:pt x="92" y="78"/>
                  </a:cubicBezTo>
                  <a:cubicBezTo>
                    <a:pt x="94" y="78"/>
                    <a:pt x="96" y="76"/>
                    <a:pt x="97" y="75"/>
                  </a:cubicBezTo>
                  <a:cubicBezTo>
                    <a:pt x="97" y="75"/>
                    <a:pt x="97" y="75"/>
                    <a:pt x="97" y="75"/>
                  </a:cubicBezTo>
                  <a:cubicBezTo>
                    <a:pt x="98" y="74"/>
                    <a:pt x="98" y="74"/>
                    <a:pt x="99" y="74"/>
                  </a:cubicBezTo>
                  <a:cubicBezTo>
                    <a:pt x="99" y="73"/>
                    <a:pt x="99" y="73"/>
                    <a:pt x="99" y="73"/>
                  </a:cubicBezTo>
                  <a:cubicBezTo>
                    <a:pt x="99" y="73"/>
                    <a:pt x="100" y="73"/>
                    <a:pt x="100" y="72"/>
                  </a:cubicBezTo>
                  <a:lnTo>
                    <a:pt x="100" y="73"/>
                  </a:lnTo>
                  <a:close/>
                  <a:moveTo>
                    <a:pt x="91" y="68"/>
                  </a:moveTo>
                  <a:cubicBezTo>
                    <a:pt x="91" y="69"/>
                    <a:pt x="91" y="69"/>
                    <a:pt x="91" y="69"/>
                  </a:cubicBezTo>
                  <a:cubicBezTo>
                    <a:pt x="91" y="68"/>
                    <a:pt x="91" y="68"/>
                    <a:pt x="91" y="68"/>
                  </a:cubicBezTo>
                  <a:cubicBezTo>
                    <a:pt x="90" y="70"/>
                    <a:pt x="90" y="70"/>
                    <a:pt x="90" y="70"/>
                  </a:cubicBezTo>
                  <a:cubicBezTo>
                    <a:pt x="90" y="69"/>
                    <a:pt x="90" y="69"/>
                    <a:pt x="91" y="68"/>
                  </a:cubicBezTo>
                  <a:close/>
                  <a:moveTo>
                    <a:pt x="138" y="16"/>
                  </a:moveTo>
                  <a:cubicBezTo>
                    <a:pt x="138" y="16"/>
                    <a:pt x="138" y="16"/>
                    <a:pt x="138" y="16"/>
                  </a:cubicBezTo>
                  <a:cubicBezTo>
                    <a:pt x="137" y="16"/>
                    <a:pt x="137" y="16"/>
                    <a:pt x="137" y="16"/>
                  </a:cubicBezTo>
                  <a:lnTo>
                    <a:pt x="138" y="16"/>
                  </a:lnTo>
                  <a:close/>
                  <a:moveTo>
                    <a:pt x="139" y="18"/>
                  </a:moveTo>
                  <a:cubicBezTo>
                    <a:pt x="139" y="19"/>
                    <a:pt x="139" y="19"/>
                    <a:pt x="139" y="19"/>
                  </a:cubicBezTo>
                  <a:cubicBezTo>
                    <a:pt x="139" y="19"/>
                    <a:pt x="139" y="19"/>
                    <a:pt x="139" y="19"/>
                  </a:cubicBezTo>
                  <a:cubicBezTo>
                    <a:pt x="140" y="19"/>
                    <a:pt x="140" y="19"/>
                    <a:pt x="140" y="19"/>
                  </a:cubicBezTo>
                  <a:cubicBezTo>
                    <a:pt x="140" y="19"/>
                    <a:pt x="140" y="19"/>
                    <a:pt x="140" y="19"/>
                  </a:cubicBezTo>
                  <a:cubicBezTo>
                    <a:pt x="140" y="19"/>
                    <a:pt x="140" y="19"/>
                    <a:pt x="140" y="19"/>
                  </a:cubicBezTo>
                  <a:cubicBezTo>
                    <a:pt x="140" y="19"/>
                    <a:pt x="140" y="19"/>
                    <a:pt x="140" y="19"/>
                  </a:cubicBezTo>
                  <a:cubicBezTo>
                    <a:pt x="139" y="19"/>
                    <a:pt x="139" y="19"/>
                    <a:pt x="139" y="19"/>
                  </a:cubicBezTo>
                  <a:cubicBezTo>
                    <a:pt x="139" y="19"/>
                    <a:pt x="139" y="19"/>
                    <a:pt x="139" y="19"/>
                  </a:cubicBezTo>
                  <a:cubicBezTo>
                    <a:pt x="139" y="19"/>
                    <a:pt x="138" y="19"/>
                    <a:pt x="137" y="18"/>
                  </a:cubicBezTo>
                  <a:lnTo>
                    <a:pt x="139" y="18"/>
                  </a:lnTo>
                  <a:close/>
                  <a:moveTo>
                    <a:pt x="110" y="34"/>
                  </a:moveTo>
                  <a:cubicBezTo>
                    <a:pt x="110" y="34"/>
                    <a:pt x="110" y="34"/>
                    <a:pt x="110" y="34"/>
                  </a:cubicBezTo>
                  <a:cubicBezTo>
                    <a:pt x="110" y="35"/>
                    <a:pt x="110" y="35"/>
                    <a:pt x="110" y="34"/>
                  </a:cubicBezTo>
                  <a:cubicBezTo>
                    <a:pt x="110" y="34"/>
                    <a:pt x="110" y="34"/>
                    <a:pt x="110" y="34"/>
                  </a:cubicBezTo>
                  <a:cubicBezTo>
                    <a:pt x="110" y="34"/>
                    <a:pt x="110" y="34"/>
                    <a:pt x="110" y="34"/>
                  </a:cubicBezTo>
                  <a:cubicBezTo>
                    <a:pt x="110" y="34"/>
                    <a:pt x="110" y="34"/>
                    <a:pt x="110" y="34"/>
                  </a:cubicBezTo>
                  <a:cubicBezTo>
                    <a:pt x="110" y="34"/>
                    <a:pt x="110" y="34"/>
                    <a:pt x="110" y="34"/>
                  </a:cubicBezTo>
                  <a:close/>
                  <a:moveTo>
                    <a:pt x="128" y="18"/>
                  </a:moveTo>
                  <a:cubicBezTo>
                    <a:pt x="128" y="18"/>
                    <a:pt x="128" y="18"/>
                    <a:pt x="128" y="18"/>
                  </a:cubicBezTo>
                  <a:cubicBezTo>
                    <a:pt x="126" y="18"/>
                    <a:pt x="126" y="19"/>
                    <a:pt x="124" y="18"/>
                  </a:cubicBezTo>
                  <a:cubicBezTo>
                    <a:pt x="126" y="18"/>
                    <a:pt x="126" y="17"/>
                    <a:pt x="128" y="18"/>
                  </a:cubicBezTo>
                  <a:cubicBezTo>
                    <a:pt x="128" y="18"/>
                    <a:pt x="128" y="18"/>
                    <a:pt x="128" y="18"/>
                  </a:cubicBezTo>
                  <a:close/>
                  <a:moveTo>
                    <a:pt x="129" y="18"/>
                  </a:moveTo>
                  <a:cubicBezTo>
                    <a:pt x="129" y="17"/>
                    <a:pt x="129" y="17"/>
                    <a:pt x="129" y="17"/>
                  </a:cubicBezTo>
                  <a:cubicBezTo>
                    <a:pt x="130" y="17"/>
                    <a:pt x="130" y="17"/>
                    <a:pt x="130" y="17"/>
                  </a:cubicBezTo>
                  <a:lnTo>
                    <a:pt x="129" y="18"/>
                  </a:lnTo>
                  <a:close/>
                  <a:moveTo>
                    <a:pt x="131" y="16"/>
                  </a:moveTo>
                  <a:cubicBezTo>
                    <a:pt x="132" y="16"/>
                    <a:pt x="132" y="16"/>
                    <a:pt x="132" y="16"/>
                  </a:cubicBezTo>
                  <a:cubicBezTo>
                    <a:pt x="132" y="16"/>
                    <a:pt x="132" y="17"/>
                    <a:pt x="131" y="16"/>
                  </a:cubicBezTo>
                  <a:close/>
                  <a:moveTo>
                    <a:pt x="132" y="17"/>
                  </a:moveTo>
                  <a:cubicBezTo>
                    <a:pt x="132" y="16"/>
                    <a:pt x="132" y="16"/>
                    <a:pt x="132" y="16"/>
                  </a:cubicBezTo>
                  <a:cubicBezTo>
                    <a:pt x="132" y="16"/>
                    <a:pt x="132" y="16"/>
                    <a:pt x="132" y="16"/>
                  </a:cubicBezTo>
                  <a:cubicBezTo>
                    <a:pt x="132" y="16"/>
                    <a:pt x="132" y="16"/>
                    <a:pt x="132" y="16"/>
                  </a:cubicBezTo>
                  <a:cubicBezTo>
                    <a:pt x="132" y="17"/>
                    <a:pt x="132" y="17"/>
                    <a:pt x="132" y="17"/>
                  </a:cubicBezTo>
                  <a:close/>
                  <a:moveTo>
                    <a:pt x="117" y="17"/>
                  </a:moveTo>
                  <a:cubicBezTo>
                    <a:pt x="118" y="18"/>
                    <a:pt x="120" y="16"/>
                    <a:pt x="121" y="16"/>
                  </a:cubicBezTo>
                  <a:cubicBezTo>
                    <a:pt x="123" y="15"/>
                    <a:pt x="125" y="14"/>
                    <a:pt x="126" y="15"/>
                  </a:cubicBezTo>
                  <a:cubicBezTo>
                    <a:pt x="127" y="15"/>
                    <a:pt x="127" y="15"/>
                    <a:pt x="127" y="15"/>
                  </a:cubicBezTo>
                  <a:cubicBezTo>
                    <a:pt x="127" y="15"/>
                    <a:pt x="127" y="15"/>
                    <a:pt x="127" y="15"/>
                  </a:cubicBezTo>
                  <a:cubicBezTo>
                    <a:pt x="127" y="15"/>
                    <a:pt x="127" y="15"/>
                    <a:pt x="127" y="15"/>
                  </a:cubicBezTo>
                  <a:cubicBezTo>
                    <a:pt x="127" y="15"/>
                    <a:pt x="128" y="15"/>
                    <a:pt x="128" y="15"/>
                  </a:cubicBezTo>
                  <a:cubicBezTo>
                    <a:pt x="128" y="15"/>
                    <a:pt x="128" y="15"/>
                    <a:pt x="128" y="15"/>
                  </a:cubicBezTo>
                  <a:cubicBezTo>
                    <a:pt x="128" y="15"/>
                    <a:pt x="128" y="15"/>
                    <a:pt x="128" y="15"/>
                  </a:cubicBezTo>
                  <a:cubicBezTo>
                    <a:pt x="129" y="15"/>
                    <a:pt x="129" y="15"/>
                    <a:pt x="130" y="15"/>
                  </a:cubicBezTo>
                  <a:cubicBezTo>
                    <a:pt x="130" y="15"/>
                    <a:pt x="131" y="14"/>
                    <a:pt x="131" y="15"/>
                  </a:cubicBezTo>
                  <a:cubicBezTo>
                    <a:pt x="132" y="15"/>
                    <a:pt x="132" y="15"/>
                    <a:pt x="132" y="15"/>
                  </a:cubicBezTo>
                  <a:cubicBezTo>
                    <a:pt x="132" y="15"/>
                    <a:pt x="132" y="15"/>
                    <a:pt x="132" y="15"/>
                  </a:cubicBezTo>
                  <a:cubicBezTo>
                    <a:pt x="133" y="15"/>
                    <a:pt x="133" y="15"/>
                    <a:pt x="133" y="15"/>
                  </a:cubicBezTo>
                  <a:cubicBezTo>
                    <a:pt x="132" y="15"/>
                    <a:pt x="131" y="14"/>
                    <a:pt x="130" y="15"/>
                  </a:cubicBezTo>
                  <a:cubicBezTo>
                    <a:pt x="129" y="15"/>
                    <a:pt x="129" y="15"/>
                    <a:pt x="129" y="15"/>
                  </a:cubicBezTo>
                  <a:cubicBezTo>
                    <a:pt x="128" y="15"/>
                    <a:pt x="128" y="15"/>
                    <a:pt x="128" y="15"/>
                  </a:cubicBezTo>
                  <a:cubicBezTo>
                    <a:pt x="128" y="15"/>
                    <a:pt x="128" y="15"/>
                    <a:pt x="128" y="15"/>
                  </a:cubicBezTo>
                  <a:cubicBezTo>
                    <a:pt x="128" y="15"/>
                    <a:pt x="128" y="15"/>
                    <a:pt x="128" y="15"/>
                  </a:cubicBezTo>
                  <a:cubicBezTo>
                    <a:pt x="128" y="15"/>
                    <a:pt x="127" y="15"/>
                    <a:pt x="127" y="15"/>
                  </a:cubicBezTo>
                  <a:cubicBezTo>
                    <a:pt x="127" y="15"/>
                    <a:pt x="127" y="15"/>
                    <a:pt x="127" y="15"/>
                  </a:cubicBezTo>
                  <a:cubicBezTo>
                    <a:pt x="127" y="15"/>
                    <a:pt x="127" y="15"/>
                    <a:pt x="127" y="15"/>
                  </a:cubicBezTo>
                  <a:cubicBezTo>
                    <a:pt x="126" y="16"/>
                    <a:pt x="124" y="15"/>
                    <a:pt x="123" y="16"/>
                  </a:cubicBezTo>
                  <a:cubicBezTo>
                    <a:pt x="121" y="16"/>
                    <a:pt x="119" y="17"/>
                    <a:pt x="116" y="18"/>
                  </a:cubicBezTo>
                  <a:lnTo>
                    <a:pt x="117" y="17"/>
                  </a:lnTo>
                  <a:close/>
                  <a:moveTo>
                    <a:pt x="117" y="25"/>
                  </a:moveTo>
                  <a:cubicBezTo>
                    <a:pt x="115" y="27"/>
                    <a:pt x="115" y="27"/>
                    <a:pt x="115" y="27"/>
                  </a:cubicBezTo>
                  <a:cubicBezTo>
                    <a:pt x="114" y="27"/>
                    <a:pt x="114" y="27"/>
                    <a:pt x="114" y="27"/>
                  </a:cubicBezTo>
                  <a:lnTo>
                    <a:pt x="117" y="25"/>
                  </a:lnTo>
                  <a:close/>
                  <a:moveTo>
                    <a:pt x="113" y="20"/>
                  </a:moveTo>
                  <a:cubicBezTo>
                    <a:pt x="113" y="19"/>
                    <a:pt x="113" y="19"/>
                    <a:pt x="113" y="19"/>
                  </a:cubicBezTo>
                  <a:cubicBezTo>
                    <a:pt x="114" y="20"/>
                    <a:pt x="115" y="18"/>
                    <a:pt x="116" y="18"/>
                  </a:cubicBezTo>
                  <a:cubicBezTo>
                    <a:pt x="115" y="18"/>
                    <a:pt x="113" y="19"/>
                    <a:pt x="113" y="20"/>
                  </a:cubicBezTo>
                  <a:cubicBezTo>
                    <a:pt x="112" y="20"/>
                    <a:pt x="112" y="20"/>
                    <a:pt x="112" y="20"/>
                  </a:cubicBezTo>
                  <a:lnTo>
                    <a:pt x="113" y="20"/>
                  </a:lnTo>
                  <a:close/>
                  <a:moveTo>
                    <a:pt x="113" y="25"/>
                  </a:moveTo>
                  <a:cubicBezTo>
                    <a:pt x="113" y="26"/>
                    <a:pt x="113" y="26"/>
                    <a:pt x="113" y="26"/>
                  </a:cubicBezTo>
                  <a:cubicBezTo>
                    <a:pt x="113" y="25"/>
                    <a:pt x="113" y="25"/>
                    <a:pt x="113" y="25"/>
                  </a:cubicBezTo>
                  <a:close/>
                  <a:moveTo>
                    <a:pt x="114" y="27"/>
                  </a:moveTo>
                  <a:cubicBezTo>
                    <a:pt x="114" y="27"/>
                    <a:pt x="114" y="27"/>
                    <a:pt x="114" y="27"/>
                  </a:cubicBezTo>
                  <a:cubicBezTo>
                    <a:pt x="113" y="28"/>
                    <a:pt x="113" y="28"/>
                    <a:pt x="113" y="28"/>
                  </a:cubicBezTo>
                  <a:lnTo>
                    <a:pt x="114" y="27"/>
                  </a:lnTo>
                  <a:close/>
                  <a:moveTo>
                    <a:pt x="109" y="21"/>
                  </a:moveTo>
                  <a:cubicBezTo>
                    <a:pt x="110" y="22"/>
                    <a:pt x="110" y="22"/>
                    <a:pt x="110" y="22"/>
                  </a:cubicBezTo>
                  <a:cubicBezTo>
                    <a:pt x="110" y="20"/>
                    <a:pt x="111" y="21"/>
                    <a:pt x="112" y="20"/>
                  </a:cubicBezTo>
                  <a:cubicBezTo>
                    <a:pt x="111" y="21"/>
                    <a:pt x="110" y="22"/>
                    <a:pt x="108" y="22"/>
                  </a:cubicBezTo>
                  <a:cubicBezTo>
                    <a:pt x="109" y="22"/>
                    <a:pt x="109" y="22"/>
                    <a:pt x="109" y="21"/>
                  </a:cubicBezTo>
                  <a:close/>
                  <a:moveTo>
                    <a:pt x="107" y="33"/>
                  </a:moveTo>
                  <a:cubicBezTo>
                    <a:pt x="108" y="33"/>
                    <a:pt x="108" y="33"/>
                    <a:pt x="108" y="33"/>
                  </a:cubicBezTo>
                  <a:cubicBezTo>
                    <a:pt x="108" y="32"/>
                    <a:pt x="108" y="32"/>
                    <a:pt x="108" y="32"/>
                  </a:cubicBezTo>
                  <a:cubicBezTo>
                    <a:pt x="109" y="32"/>
                    <a:pt x="109" y="32"/>
                    <a:pt x="109" y="32"/>
                  </a:cubicBezTo>
                  <a:cubicBezTo>
                    <a:pt x="109" y="31"/>
                    <a:pt x="109" y="31"/>
                    <a:pt x="109" y="31"/>
                  </a:cubicBezTo>
                  <a:cubicBezTo>
                    <a:pt x="109" y="32"/>
                    <a:pt x="109" y="32"/>
                    <a:pt x="109" y="32"/>
                  </a:cubicBezTo>
                  <a:cubicBezTo>
                    <a:pt x="109" y="33"/>
                    <a:pt x="109" y="33"/>
                    <a:pt x="109" y="33"/>
                  </a:cubicBezTo>
                  <a:cubicBezTo>
                    <a:pt x="109" y="33"/>
                    <a:pt x="109" y="32"/>
                    <a:pt x="109" y="32"/>
                  </a:cubicBezTo>
                  <a:cubicBezTo>
                    <a:pt x="110" y="32"/>
                    <a:pt x="110" y="32"/>
                    <a:pt x="110" y="32"/>
                  </a:cubicBezTo>
                  <a:cubicBezTo>
                    <a:pt x="108" y="33"/>
                    <a:pt x="108" y="33"/>
                    <a:pt x="108" y="33"/>
                  </a:cubicBezTo>
                  <a:cubicBezTo>
                    <a:pt x="108" y="33"/>
                    <a:pt x="108" y="33"/>
                    <a:pt x="108" y="33"/>
                  </a:cubicBezTo>
                  <a:cubicBezTo>
                    <a:pt x="108" y="34"/>
                    <a:pt x="108" y="34"/>
                    <a:pt x="108" y="34"/>
                  </a:cubicBezTo>
                  <a:lnTo>
                    <a:pt x="107" y="33"/>
                  </a:lnTo>
                  <a:close/>
                  <a:moveTo>
                    <a:pt x="108" y="34"/>
                  </a:moveTo>
                  <a:cubicBezTo>
                    <a:pt x="108" y="34"/>
                    <a:pt x="108" y="34"/>
                    <a:pt x="108" y="34"/>
                  </a:cubicBezTo>
                  <a:cubicBezTo>
                    <a:pt x="108" y="34"/>
                    <a:pt x="108" y="34"/>
                    <a:pt x="108" y="34"/>
                  </a:cubicBezTo>
                  <a:cubicBezTo>
                    <a:pt x="108" y="34"/>
                    <a:pt x="108" y="34"/>
                    <a:pt x="108" y="34"/>
                  </a:cubicBezTo>
                  <a:close/>
                  <a:moveTo>
                    <a:pt x="103" y="36"/>
                  </a:moveTo>
                  <a:cubicBezTo>
                    <a:pt x="103" y="36"/>
                    <a:pt x="103" y="36"/>
                    <a:pt x="103" y="36"/>
                  </a:cubicBezTo>
                  <a:cubicBezTo>
                    <a:pt x="103" y="36"/>
                    <a:pt x="103" y="36"/>
                    <a:pt x="103" y="36"/>
                  </a:cubicBezTo>
                  <a:cubicBezTo>
                    <a:pt x="103" y="36"/>
                    <a:pt x="103" y="36"/>
                    <a:pt x="104" y="36"/>
                  </a:cubicBezTo>
                  <a:lnTo>
                    <a:pt x="103" y="36"/>
                  </a:lnTo>
                  <a:close/>
                  <a:moveTo>
                    <a:pt x="106" y="32"/>
                  </a:moveTo>
                  <a:cubicBezTo>
                    <a:pt x="106" y="31"/>
                    <a:pt x="106" y="31"/>
                    <a:pt x="106" y="31"/>
                  </a:cubicBezTo>
                  <a:cubicBezTo>
                    <a:pt x="106" y="31"/>
                    <a:pt x="106" y="31"/>
                    <a:pt x="106" y="31"/>
                  </a:cubicBezTo>
                  <a:cubicBezTo>
                    <a:pt x="106" y="31"/>
                    <a:pt x="106" y="31"/>
                    <a:pt x="106" y="31"/>
                  </a:cubicBezTo>
                  <a:cubicBezTo>
                    <a:pt x="106" y="31"/>
                    <a:pt x="106" y="31"/>
                    <a:pt x="106" y="31"/>
                  </a:cubicBezTo>
                  <a:cubicBezTo>
                    <a:pt x="106" y="31"/>
                    <a:pt x="106" y="31"/>
                    <a:pt x="106" y="31"/>
                  </a:cubicBezTo>
                  <a:cubicBezTo>
                    <a:pt x="107" y="31"/>
                    <a:pt x="106" y="31"/>
                    <a:pt x="106" y="32"/>
                  </a:cubicBezTo>
                  <a:close/>
                  <a:moveTo>
                    <a:pt x="106" y="25"/>
                  </a:moveTo>
                  <a:cubicBezTo>
                    <a:pt x="106" y="25"/>
                    <a:pt x="106" y="25"/>
                    <a:pt x="106" y="25"/>
                  </a:cubicBezTo>
                  <a:cubicBezTo>
                    <a:pt x="106" y="25"/>
                    <a:pt x="106" y="25"/>
                    <a:pt x="106" y="25"/>
                  </a:cubicBezTo>
                  <a:close/>
                  <a:moveTo>
                    <a:pt x="106" y="27"/>
                  </a:moveTo>
                  <a:cubicBezTo>
                    <a:pt x="105" y="29"/>
                    <a:pt x="105" y="29"/>
                    <a:pt x="105" y="29"/>
                  </a:cubicBezTo>
                  <a:cubicBezTo>
                    <a:pt x="105" y="29"/>
                    <a:pt x="105" y="28"/>
                    <a:pt x="106" y="27"/>
                  </a:cubicBezTo>
                  <a:close/>
                  <a:moveTo>
                    <a:pt x="104" y="33"/>
                  </a:moveTo>
                  <a:cubicBezTo>
                    <a:pt x="104" y="33"/>
                    <a:pt x="104" y="33"/>
                    <a:pt x="104" y="33"/>
                  </a:cubicBezTo>
                  <a:cubicBezTo>
                    <a:pt x="104" y="33"/>
                    <a:pt x="104" y="33"/>
                    <a:pt x="104" y="33"/>
                  </a:cubicBezTo>
                  <a:cubicBezTo>
                    <a:pt x="104" y="33"/>
                    <a:pt x="104" y="33"/>
                    <a:pt x="104" y="33"/>
                  </a:cubicBezTo>
                  <a:cubicBezTo>
                    <a:pt x="105" y="33"/>
                    <a:pt x="105" y="33"/>
                    <a:pt x="105" y="33"/>
                  </a:cubicBezTo>
                  <a:cubicBezTo>
                    <a:pt x="104" y="33"/>
                    <a:pt x="104" y="33"/>
                    <a:pt x="104" y="33"/>
                  </a:cubicBezTo>
                  <a:cubicBezTo>
                    <a:pt x="104" y="33"/>
                    <a:pt x="104" y="33"/>
                    <a:pt x="104" y="33"/>
                  </a:cubicBezTo>
                  <a:cubicBezTo>
                    <a:pt x="104" y="33"/>
                    <a:pt x="104" y="33"/>
                    <a:pt x="104" y="33"/>
                  </a:cubicBezTo>
                  <a:close/>
                  <a:moveTo>
                    <a:pt x="102" y="36"/>
                  </a:moveTo>
                  <a:cubicBezTo>
                    <a:pt x="103" y="35"/>
                    <a:pt x="102" y="34"/>
                    <a:pt x="103" y="34"/>
                  </a:cubicBezTo>
                  <a:cubicBezTo>
                    <a:pt x="103" y="34"/>
                    <a:pt x="104" y="34"/>
                    <a:pt x="104" y="34"/>
                  </a:cubicBezTo>
                  <a:cubicBezTo>
                    <a:pt x="104" y="34"/>
                    <a:pt x="104" y="34"/>
                    <a:pt x="104" y="34"/>
                  </a:cubicBezTo>
                  <a:cubicBezTo>
                    <a:pt x="104" y="34"/>
                    <a:pt x="104" y="34"/>
                    <a:pt x="104" y="34"/>
                  </a:cubicBezTo>
                  <a:cubicBezTo>
                    <a:pt x="104" y="33"/>
                    <a:pt x="104" y="33"/>
                    <a:pt x="104" y="33"/>
                  </a:cubicBezTo>
                  <a:cubicBezTo>
                    <a:pt x="104" y="33"/>
                    <a:pt x="104" y="33"/>
                    <a:pt x="104" y="33"/>
                  </a:cubicBezTo>
                  <a:cubicBezTo>
                    <a:pt x="104" y="33"/>
                    <a:pt x="104" y="33"/>
                    <a:pt x="104" y="33"/>
                  </a:cubicBezTo>
                  <a:cubicBezTo>
                    <a:pt x="104" y="34"/>
                    <a:pt x="104" y="34"/>
                    <a:pt x="104" y="34"/>
                  </a:cubicBezTo>
                  <a:cubicBezTo>
                    <a:pt x="104" y="34"/>
                    <a:pt x="104" y="34"/>
                    <a:pt x="104" y="34"/>
                  </a:cubicBezTo>
                  <a:cubicBezTo>
                    <a:pt x="104" y="34"/>
                    <a:pt x="104" y="34"/>
                    <a:pt x="104" y="34"/>
                  </a:cubicBezTo>
                  <a:cubicBezTo>
                    <a:pt x="104" y="34"/>
                    <a:pt x="103" y="36"/>
                    <a:pt x="102" y="36"/>
                  </a:cubicBezTo>
                  <a:cubicBezTo>
                    <a:pt x="102" y="36"/>
                    <a:pt x="102" y="36"/>
                    <a:pt x="102" y="36"/>
                  </a:cubicBezTo>
                  <a:close/>
                  <a:moveTo>
                    <a:pt x="95" y="43"/>
                  </a:moveTo>
                  <a:cubicBezTo>
                    <a:pt x="96" y="42"/>
                    <a:pt x="96" y="42"/>
                    <a:pt x="96" y="42"/>
                  </a:cubicBezTo>
                  <a:cubicBezTo>
                    <a:pt x="96" y="42"/>
                    <a:pt x="96" y="42"/>
                    <a:pt x="96" y="42"/>
                  </a:cubicBezTo>
                  <a:lnTo>
                    <a:pt x="95" y="43"/>
                  </a:lnTo>
                  <a:close/>
                  <a:moveTo>
                    <a:pt x="98" y="41"/>
                  </a:moveTo>
                  <a:cubicBezTo>
                    <a:pt x="98" y="40"/>
                    <a:pt x="98" y="40"/>
                    <a:pt x="98" y="40"/>
                  </a:cubicBezTo>
                  <a:cubicBezTo>
                    <a:pt x="99" y="40"/>
                    <a:pt x="99" y="40"/>
                    <a:pt x="99" y="40"/>
                  </a:cubicBezTo>
                  <a:lnTo>
                    <a:pt x="98" y="41"/>
                  </a:lnTo>
                  <a:close/>
                  <a:moveTo>
                    <a:pt x="93" y="43"/>
                  </a:moveTo>
                  <a:cubicBezTo>
                    <a:pt x="93" y="42"/>
                    <a:pt x="95" y="42"/>
                    <a:pt x="95" y="41"/>
                  </a:cubicBezTo>
                  <a:cubicBezTo>
                    <a:pt x="95" y="41"/>
                    <a:pt x="95" y="41"/>
                    <a:pt x="95" y="41"/>
                  </a:cubicBezTo>
                  <a:cubicBezTo>
                    <a:pt x="95" y="41"/>
                    <a:pt x="95" y="41"/>
                    <a:pt x="95" y="41"/>
                  </a:cubicBezTo>
                  <a:cubicBezTo>
                    <a:pt x="96" y="41"/>
                    <a:pt x="96" y="41"/>
                    <a:pt x="96" y="41"/>
                  </a:cubicBezTo>
                  <a:cubicBezTo>
                    <a:pt x="96" y="41"/>
                    <a:pt x="96" y="41"/>
                    <a:pt x="96" y="41"/>
                  </a:cubicBezTo>
                  <a:cubicBezTo>
                    <a:pt x="96" y="41"/>
                    <a:pt x="96" y="41"/>
                    <a:pt x="96" y="41"/>
                  </a:cubicBezTo>
                  <a:cubicBezTo>
                    <a:pt x="97" y="40"/>
                    <a:pt x="97" y="40"/>
                    <a:pt x="97" y="40"/>
                  </a:cubicBezTo>
                  <a:cubicBezTo>
                    <a:pt x="97" y="40"/>
                    <a:pt x="97" y="40"/>
                    <a:pt x="97" y="40"/>
                  </a:cubicBezTo>
                  <a:cubicBezTo>
                    <a:pt x="98" y="39"/>
                    <a:pt x="98" y="38"/>
                    <a:pt x="99" y="39"/>
                  </a:cubicBezTo>
                  <a:cubicBezTo>
                    <a:pt x="97" y="40"/>
                    <a:pt x="95" y="42"/>
                    <a:pt x="93" y="43"/>
                  </a:cubicBezTo>
                  <a:close/>
                  <a:moveTo>
                    <a:pt x="99" y="32"/>
                  </a:moveTo>
                  <a:cubicBezTo>
                    <a:pt x="99" y="32"/>
                    <a:pt x="99" y="32"/>
                    <a:pt x="99" y="32"/>
                  </a:cubicBezTo>
                  <a:cubicBezTo>
                    <a:pt x="99" y="32"/>
                    <a:pt x="100" y="33"/>
                    <a:pt x="99" y="34"/>
                  </a:cubicBezTo>
                  <a:cubicBezTo>
                    <a:pt x="99" y="34"/>
                    <a:pt x="99" y="34"/>
                    <a:pt x="99" y="34"/>
                  </a:cubicBezTo>
                  <a:cubicBezTo>
                    <a:pt x="99" y="34"/>
                    <a:pt x="99" y="34"/>
                    <a:pt x="99" y="34"/>
                  </a:cubicBezTo>
                  <a:cubicBezTo>
                    <a:pt x="99" y="34"/>
                    <a:pt x="99" y="34"/>
                    <a:pt x="99" y="34"/>
                  </a:cubicBezTo>
                  <a:cubicBezTo>
                    <a:pt x="99" y="34"/>
                    <a:pt x="99" y="33"/>
                    <a:pt x="99" y="33"/>
                  </a:cubicBezTo>
                  <a:cubicBezTo>
                    <a:pt x="98" y="34"/>
                    <a:pt x="98" y="34"/>
                    <a:pt x="98" y="34"/>
                  </a:cubicBezTo>
                  <a:cubicBezTo>
                    <a:pt x="98" y="33"/>
                    <a:pt x="99" y="33"/>
                    <a:pt x="99" y="32"/>
                  </a:cubicBezTo>
                  <a:close/>
                  <a:moveTo>
                    <a:pt x="97" y="36"/>
                  </a:moveTo>
                  <a:cubicBezTo>
                    <a:pt x="96" y="36"/>
                    <a:pt x="96" y="36"/>
                    <a:pt x="96" y="36"/>
                  </a:cubicBezTo>
                  <a:cubicBezTo>
                    <a:pt x="96" y="37"/>
                    <a:pt x="96" y="37"/>
                    <a:pt x="96" y="37"/>
                  </a:cubicBezTo>
                  <a:lnTo>
                    <a:pt x="97" y="36"/>
                  </a:lnTo>
                  <a:close/>
                  <a:moveTo>
                    <a:pt x="91" y="40"/>
                  </a:moveTo>
                  <a:cubicBezTo>
                    <a:pt x="91" y="40"/>
                    <a:pt x="91" y="40"/>
                    <a:pt x="91" y="40"/>
                  </a:cubicBezTo>
                  <a:cubicBezTo>
                    <a:pt x="93" y="39"/>
                    <a:pt x="93" y="39"/>
                    <a:pt x="93" y="39"/>
                  </a:cubicBezTo>
                  <a:cubicBezTo>
                    <a:pt x="93" y="38"/>
                    <a:pt x="93" y="38"/>
                    <a:pt x="93" y="38"/>
                  </a:cubicBezTo>
                  <a:cubicBezTo>
                    <a:pt x="93" y="38"/>
                    <a:pt x="93" y="38"/>
                    <a:pt x="93" y="38"/>
                  </a:cubicBezTo>
                  <a:cubicBezTo>
                    <a:pt x="92" y="39"/>
                    <a:pt x="92" y="39"/>
                    <a:pt x="92" y="39"/>
                  </a:cubicBezTo>
                  <a:cubicBezTo>
                    <a:pt x="92" y="38"/>
                    <a:pt x="92" y="39"/>
                    <a:pt x="91" y="38"/>
                  </a:cubicBezTo>
                  <a:cubicBezTo>
                    <a:pt x="92" y="38"/>
                    <a:pt x="93" y="38"/>
                    <a:pt x="92" y="37"/>
                  </a:cubicBezTo>
                  <a:cubicBezTo>
                    <a:pt x="93" y="37"/>
                    <a:pt x="93" y="37"/>
                    <a:pt x="93" y="37"/>
                  </a:cubicBezTo>
                  <a:cubicBezTo>
                    <a:pt x="93" y="38"/>
                    <a:pt x="93" y="38"/>
                    <a:pt x="93" y="38"/>
                  </a:cubicBezTo>
                  <a:cubicBezTo>
                    <a:pt x="93" y="39"/>
                    <a:pt x="93" y="37"/>
                    <a:pt x="94" y="37"/>
                  </a:cubicBezTo>
                  <a:cubicBezTo>
                    <a:pt x="94" y="37"/>
                    <a:pt x="94" y="37"/>
                    <a:pt x="94" y="37"/>
                  </a:cubicBezTo>
                  <a:cubicBezTo>
                    <a:pt x="93" y="37"/>
                    <a:pt x="93" y="37"/>
                    <a:pt x="93" y="37"/>
                  </a:cubicBezTo>
                  <a:cubicBezTo>
                    <a:pt x="93" y="37"/>
                    <a:pt x="94" y="37"/>
                    <a:pt x="95" y="37"/>
                  </a:cubicBezTo>
                  <a:cubicBezTo>
                    <a:pt x="95" y="37"/>
                    <a:pt x="94" y="37"/>
                    <a:pt x="94" y="37"/>
                  </a:cubicBezTo>
                  <a:cubicBezTo>
                    <a:pt x="94" y="37"/>
                    <a:pt x="94" y="37"/>
                    <a:pt x="94" y="37"/>
                  </a:cubicBezTo>
                  <a:cubicBezTo>
                    <a:pt x="94" y="37"/>
                    <a:pt x="94" y="37"/>
                    <a:pt x="94" y="37"/>
                  </a:cubicBezTo>
                  <a:cubicBezTo>
                    <a:pt x="93" y="38"/>
                    <a:pt x="93" y="38"/>
                    <a:pt x="93" y="38"/>
                  </a:cubicBezTo>
                  <a:cubicBezTo>
                    <a:pt x="94" y="38"/>
                    <a:pt x="94" y="38"/>
                    <a:pt x="94" y="38"/>
                  </a:cubicBezTo>
                  <a:cubicBezTo>
                    <a:pt x="95" y="37"/>
                    <a:pt x="95" y="37"/>
                    <a:pt x="95" y="37"/>
                  </a:cubicBezTo>
                  <a:cubicBezTo>
                    <a:pt x="95" y="38"/>
                    <a:pt x="95" y="38"/>
                    <a:pt x="95" y="38"/>
                  </a:cubicBezTo>
                  <a:cubicBezTo>
                    <a:pt x="96" y="37"/>
                    <a:pt x="97" y="37"/>
                    <a:pt x="98" y="36"/>
                  </a:cubicBezTo>
                  <a:cubicBezTo>
                    <a:pt x="98" y="36"/>
                    <a:pt x="99" y="35"/>
                    <a:pt x="99" y="35"/>
                  </a:cubicBezTo>
                  <a:cubicBezTo>
                    <a:pt x="99" y="35"/>
                    <a:pt x="98" y="36"/>
                    <a:pt x="98" y="36"/>
                  </a:cubicBezTo>
                  <a:cubicBezTo>
                    <a:pt x="96" y="38"/>
                    <a:pt x="94" y="39"/>
                    <a:pt x="92" y="40"/>
                  </a:cubicBezTo>
                  <a:cubicBezTo>
                    <a:pt x="91" y="40"/>
                    <a:pt x="91" y="40"/>
                    <a:pt x="91" y="40"/>
                  </a:cubicBezTo>
                  <a:close/>
                  <a:moveTo>
                    <a:pt x="90" y="37"/>
                  </a:moveTo>
                  <a:cubicBezTo>
                    <a:pt x="90" y="37"/>
                    <a:pt x="90" y="37"/>
                    <a:pt x="90" y="37"/>
                  </a:cubicBezTo>
                  <a:cubicBezTo>
                    <a:pt x="90" y="38"/>
                    <a:pt x="90" y="38"/>
                    <a:pt x="89" y="39"/>
                  </a:cubicBezTo>
                  <a:cubicBezTo>
                    <a:pt x="90" y="39"/>
                    <a:pt x="90" y="38"/>
                    <a:pt x="90" y="37"/>
                  </a:cubicBezTo>
                  <a:close/>
                  <a:moveTo>
                    <a:pt x="88" y="49"/>
                  </a:moveTo>
                  <a:cubicBezTo>
                    <a:pt x="88" y="48"/>
                    <a:pt x="88" y="49"/>
                    <a:pt x="89" y="48"/>
                  </a:cubicBezTo>
                  <a:cubicBezTo>
                    <a:pt x="89" y="49"/>
                    <a:pt x="89" y="49"/>
                    <a:pt x="89" y="49"/>
                  </a:cubicBezTo>
                  <a:cubicBezTo>
                    <a:pt x="88" y="49"/>
                    <a:pt x="88" y="49"/>
                    <a:pt x="88" y="49"/>
                  </a:cubicBezTo>
                  <a:cubicBezTo>
                    <a:pt x="87" y="49"/>
                    <a:pt x="87" y="49"/>
                    <a:pt x="87" y="49"/>
                  </a:cubicBezTo>
                  <a:cubicBezTo>
                    <a:pt x="87" y="49"/>
                    <a:pt x="88" y="48"/>
                    <a:pt x="88" y="49"/>
                  </a:cubicBezTo>
                  <a:close/>
                  <a:moveTo>
                    <a:pt x="72" y="22"/>
                  </a:moveTo>
                  <a:cubicBezTo>
                    <a:pt x="73" y="22"/>
                    <a:pt x="73" y="22"/>
                    <a:pt x="73" y="22"/>
                  </a:cubicBezTo>
                  <a:cubicBezTo>
                    <a:pt x="72" y="22"/>
                    <a:pt x="72" y="22"/>
                    <a:pt x="72" y="22"/>
                  </a:cubicBezTo>
                  <a:close/>
                  <a:moveTo>
                    <a:pt x="57" y="13"/>
                  </a:moveTo>
                  <a:cubicBezTo>
                    <a:pt x="58" y="13"/>
                    <a:pt x="57" y="15"/>
                    <a:pt x="57" y="15"/>
                  </a:cubicBezTo>
                  <a:cubicBezTo>
                    <a:pt x="57" y="16"/>
                    <a:pt x="57" y="16"/>
                    <a:pt x="57" y="16"/>
                  </a:cubicBezTo>
                  <a:cubicBezTo>
                    <a:pt x="57" y="15"/>
                    <a:pt x="57" y="15"/>
                    <a:pt x="57" y="14"/>
                  </a:cubicBezTo>
                  <a:lnTo>
                    <a:pt x="57" y="13"/>
                  </a:lnTo>
                  <a:close/>
                  <a:moveTo>
                    <a:pt x="2" y="69"/>
                  </a:moveTo>
                  <a:cubicBezTo>
                    <a:pt x="2" y="67"/>
                    <a:pt x="2" y="67"/>
                    <a:pt x="2" y="67"/>
                  </a:cubicBezTo>
                  <a:cubicBezTo>
                    <a:pt x="2" y="68"/>
                    <a:pt x="2" y="68"/>
                    <a:pt x="2" y="68"/>
                  </a:cubicBezTo>
                  <a:lnTo>
                    <a:pt x="2" y="69"/>
                  </a:lnTo>
                  <a:close/>
                  <a:moveTo>
                    <a:pt x="2" y="58"/>
                  </a:moveTo>
                  <a:cubicBezTo>
                    <a:pt x="2" y="57"/>
                    <a:pt x="2" y="57"/>
                    <a:pt x="3" y="56"/>
                  </a:cubicBezTo>
                  <a:cubicBezTo>
                    <a:pt x="3" y="57"/>
                    <a:pt x="3" y="57"/>
                    <a:pt x="2" y="58"/>
                  </a:cubicBezTo>
                  <a:close/>
                  <a:moveTo>
                    <a:pt x="6" y="73"/>
                  </a:moveTo>
                  <a:cubicBezTo>
                    <a:pt x="7" y="73"/>
                    <a:pt x="7" y="73"/>
                    <a:pt x="7" y="73"/>
                  </a:cubicBezTo>
                  <a:cubicBezTo>
                    <a:pt x="7" y="73"/>
                    <a:pt x="7" y="72"/>
                    <a:pt x="6" y="73"/>
                  </a:cubicBezTo>
                  <a:close/>
                  <a:moveTo>
                    <a:pt x="55" y="43"/>
                  </a:moveTo>
                  <a:cubicBezTo>
                    <a:pt x="54" y="42"/>
                    <a:pt x="55" y="40"/>
                    <a:pt x="55" y="39"/>
                  </a:cubicBezTo>
                  <a:cubicBezTo>
                    <a:pt x="56" y="40"/>
                    <a:pt x="55" y="42"/>
                    <a:pt x="55" y="43"/>
                  </a:cubicBezTo>
                  <a:close/>
                  <a:moveTo>
                    <a:pt x="10" y="73"/>
                  </a:moveTo>
                  <a:cubicBezTo>
                    <a:pt x="9" y="72"/>
                    <a:pt x="9" y="71"/>
                    <a:pt x="9" y="71"/>
                  </a:cubicBezTo>
                  <a:cubicBezTo>
                    <a:pt x="9" y="72"/>
                    <a:pt x="10" y="73"/>
                    <a:pt x="11" y="74"/>
                  </a:cubicBezTo>
                  <a:cubicBezTo>
                    <a:pt x="10" y="75"/>
                    <a:pt x="11" y="73"/>
                    <a:pt x="10" y="73"/>
                  </a:cubicBezTo>
                  <a:close/>
                  <a:moveTo>
                    <a:pt x="11" y="75"/>
                  </a:moveTo>
                  <a:cubicBezTo>
                    <a:pt x="11" y="75"/>
                    <a:pt x="11" y="75"/>
                    <a:pt x="11" y="75"/>
                  </a:cubicBezTo>
                  <a:cubicBezTo>
                    <a:pt x="12" y="75"/>
                    <a:pt x="12" y="75"/>
                    <a:pt x="12" y="75"/>
                  </a:cubicBezTo>
                  <a:lnTo>
                    <a:pt x="11" y="75"/>
                  </a:lnTo>
                  <a:close/>
                  <a:moveTo>
                    <a:pt x="15" y="78"/>
                  </a:moveTo>
                  <a:cubicBezTo>
                    <a:pt x="14" y="77"/>
                    <a:pt x="14" y="77"/>
                    <a:pt x="14" y="77"/>
                  </a:cubicBezTo>
                  <a:cubicBezTo>
                    <a:pt x="15" y="77"/>
                    <a:pt x="15" y="77"/>
                    <a:pt x="15" y="77"/>
                  </a:cubicBezTo>
                  <a:lnTo>
                    <a:pt x="15" y="78"/>
                  </a:lnTo>
                  <a:close/>
                  <a:moveTo>
                    <a:pt x="14" y="76"/>
                  </a:moveTo>
                  <a:cubicBezTo>
                    <a:pt x="15" y="75"/>
                    <a:pt x="15" y="76"/>
                    <a:pt x="15" y="76"/>
                  </a:cubicBezTo>
                  <a:cubicBezTo>
                    <a:pt x="15" y="76"/>
                    <a:pt x="15" y="77"/>
                    <a:pt x="14" y="76"/>
                  </a:cubicBezTo>
                  <a:close/>
                  <a:moveTo>
                    <a:pt x="20" y="78"/>
                  </a:moveTo>
                  <a:cubicBezTo>
                    <a:pt x="19" y="78"/>
                    <a:pt x="19" y="78"/>
                    <a:pt x="19" y="78"/>
                  </a:cubicBezTo>
                  <a:cubicBezTo>
                    <a:pt x="19" y="78"/>
                    <a:pt x="19" y="78"/>
                    <a:pt x="19" y="78"/>
                  </a:cubicBezTo>
                  <a:cubicBezTo>
                    <a:pt x="18" y="78"/>
                    <a:pt x="17" y="78"/>
                    <a:pt x="16" y="77"/>
                  </a:cubicBezTo>
                  <a:cubicBezTo>
                    <a:pt x="16" y="77"/>
                    <a:pt x="17" y="78"/>
                    <a:pt x="18" y="78"/>
                  </a:cubicBezTo>
                  <a:cubicBezTo>
                    <a:pt x="18" y="78"/>
                    <a:pt x="18" y="77"/>
                    <a:pt x="18" y="77"/>
                  </a:cubicBezTo>
                  <a:cubicBezTo>
                    <a:pt x="17" y="77"/>
                    <a:pt x="17" y="77"/>
                    <a:pt x="17" y="77"/>
                  </a:cubicBezTo>
                  <a:cubicBezTo>
                    <a:pt x="17" y="76"/>
                    <a:pt x="17" y="77"/>
                    <a:pt x="17" y="77"/>
                  </a:cubicBezTo>
                  <a:cubicBezTo>
                    <a:pt x="17" y="76"/>
                    <a:pt x="17" y="76"/>
                    <a:pt x="17" y="76"/>
                  </a:cubicBezTo>
                  <a:cubicBezTo>
                    <a:pt x="16" y="76"/>
                    <a:pt x="16" y="76"/>
                    <a:pt x="16" y="76"/>
                  </a:cubicBezTo>
                  <a:cubicBezTo>
                    <a:pt x="16" y="76"/>
                    <a:pt x="17" y="76"/>
                    <a:pt x="17" y="76"/>
                  </a:cubicBezTo>
                  <a:cubicBezTo>
                    <a:pt x="16" y="75"/>
                    <a:pt x="15" y="75"/>
                    <a:pt x="14" y="75"/>
                  </a:cubicBezTo>
                  <a:cubicBezTo>
                    <a:pt x="14" y="75"/>
                    <a:pt x="14" y="75"/>
                    <a:pt x="14" y="75"/>
                  </a:cubicBezTo>
                  <a:cubicBezTo>
                    <a:pt x="15" y="75"/>
                    <a:pt x="15" y="75"/>
                    <a:pt x="15" y="75"/>
                  </a:cubicBezTo>
                  <a:cubicBezTo>
                    <a:pt x="16" y="74"/>
                    <a:pt x="18" y="75"/>
                    <a:pt x="19" y="75"/>
                  </a:cubicBezTo>
                  <a:cubicBezTo>
                    <a:pt x="19" y="76"/>
                    <a:pt x="20" y="77"/>
                    <a:pt x="20" y="78"/>
                  </a:cubicBezTo>
                  <a:close/>
                  <a:moveTo>
                    <a:pt x="47" y="90"/>
                  </a:moveTo>
                  <a:cubicBezTo>
                    <a:pt x="47" y="90"/>
                    <a:pt x="47" y="90"/>
                    <a:pt x="47" y="90"/>
                  </a:cubicBezTo>
                  <a:cubicBezTo>
                    <a:pt x="46" y="90"/>
                    <a:pt x="46" y="90"/>
                    <a:pt x="46" y="90"/>
                  </a:cubicBezTo>
                  <a:cubicBezTo>
                    <a:pt x="46" y="90"/>
                    <a:pt x="46" y="90"/>
                    <a:pt x="46" y="90"/>
                  </a:cubicBezTo>
                  <a:cubicBezTo>
                    <a:pt x="46" y="90"/>
                    <a:pt x="46" y="90"/>
                    <a:pt x="46" y="90"/>
                  </a:cubicBezTo>
                  <a:cubicBezTo>
                    <a:pt x="46" y="90"/>
                    <a:pt x="46" y="90"/>
                    <a:pt x="46" y="90"/>
                  </a:cubicBezTo>
                  <a:cubicBezTo>
                    <a:pt x="46" y="90"/>
                    <a:pt x="46" y="90"/>
                    <a:pt x="46" y="90"/>
                  </a:cubicBezTo>
                  <a:cubicBezTo>
                    <a:pt x="46" y="90"/>
                    <a:pt x="46" y="90"/>
                    <a:pt x="46" y="90"/>
                  </a:cubicBezTo>
                  <a:cubicBezTo>
                    <a:pt x="47" y="89"/>
                    <a:pt x="47" y="89"/>
                    <a:pt x="47" y="89"/>
                  </a:cubicBezTo>
                  <a:cubicBezTo>
                    <a:pt x="47" y="89"/>
                    <a:pt x="47" y="89"/>
                    <a:pt x="47" y="89"/>
                  </a:cubicBezTo>
                  <a:cubicBezTo>
                    <a:pt x="47" y="89"/>
                    <a:pt x="47" y="89"/>
                    <a:pt x="47" y="89"/>
                  </a:cubicBezTo>
                  <a:cubicBezTo>
                    <a:pt x="47" y="89"/>
                    <a:pt x="47" y="89"/>
                    <a:pt x="47" y="89"/>
                  </a:cubicBezTo>
                  <a:cubicBezTo>
                    <a:pt x="48" y="89"/>
                    <a:pt x="48" y="89"/>
                    <a:pt x="48" y="89"/>
                  </a:cubicBezTo>
                  <a:lnTo>
                    <a:pt x="47" y="90"/>
                  </a:lnTo>
                  <a:close/>
                  <a:moveTo>
                    <a:pt x="48" y="89"/>
                  </a:moveTo>
                  <a:cubicBezTo>
                    <a:pt x="48" y="89"/>
                    <a:pt x="48" y="88"/>
                    <a:pt x="48" y="88"/>
                  </a:cubicBezTo>
                  <a:cubicBezTo>
                    <a:pt x="48" y="88"/>
                    <a:pt x="48" y="89"/>
                    <a:pt x="48" y="89"/>
                  </a:cubicBezTo>
                  <a:close/>
                  <a:moveTo>
                    <a:pt x="49" y="79"/>
                  </a:moveTo>
                  <a:cubicBezTo>
                    <a:pt x="49" y="79"/>
                    <a:pt x="49" y="79"/>
                    <a:pt x="49" y="79"/>
                  </a:cubicBezTo>
                  <a:cubicBezTo>
                    <a:pt x="49" y="79"/>
                    <a:pt x="49" y="79"/>
                    <a:pt x="49" y="79"/>
                  </a:cubicBezTo>
                  <a:cubicBezTo>
                    <a:pt x="49" y="79"/>
                    <a:pt x="50" y="79"/>
                    <a:pt x="50" y="79"/>
                  </a:cubicBezTo>
                  <a:lnTo>
                    <a:pt x="49" y="79"/>
                  </a:lnTo>
                  <a:close/>
                  <a:moveTo>
                    <a:pt x="51" y="87"/>
                  </a:moveTo>
                  <a:cubicBezTo>
                    <a:pt x="51" y="87"/>
                    <a:pt x="51" y="87"/>
                    <a:pt x="51" y="87"/>
                  </a:cubicBezTo>
                  <a:cubicBezTo>
                    <a:pt x="52" y="87"/>
                    <a:pt x="52" y="87"/>
                    <a:pt x="52" y="87"/>
                  </a:cubicBezTo>
                  <a:cubicBezTo>
                    <a:pt x="52" y="87"/>
                    <a:pt x="52" y="87"/>
                    <a:pt x="52" y="87"/>
                  </a:cubicBezTo>
                  <a:lnTo>
                    <a:pt x="51" y="87"/>
                  </a:lnTo>
                  <a:close/>
                  <a:moveTo>
                    <a:pt x="50" y="76"/>
                  </a:moveTo>
                  <a:cubicBezTo>
                    <a:pt x="46" y="78"/>
                    <a:pt x="41" y="79"/>
                    <a:pt x="36" y="78"/>
                  </a:cubicBezTo>
                  <a:cubicBezTo>
                    <a:pt x="32" y="76"/>
                    <a:pt x="27" y="73"/>
                    <a:pt x="26" y="69"/>
                  </a:cubicBezTo>
                  <a:cubicBezTo>
                    <a:pt x="25" y="67"/>
                    <a:pt x="23" y="67"/>
                    <a:pt x="21" y="66"/>
                  </a:cubicBezTo>
                  <a:cubicBezTo>
                    <a:pt x="21" y="69"/>
                    <a:pt x="21" y="69"/>
                    <a:pt x="21" y="69"/>
                  </a:cubicBezTo>
                  <a:cubicBezTo>
                    <a:pt x="21" y="69"/>
                    <a:pt x="21" y="68"/>
                    <a:pt x="20" y="68"/>
                  </a:cubicBezTo>
                  <a:cubicBezTo>
                    <a:pt x="20" y="69"/>
                    <a:pt x="20" y="69"/>
                    <a:pt x="20" y="69"/>
                  </a:cubicBezTo>
                  <a:cubicBezTo>
                    <a:pt x="19" y="69"/>
                    <a:pt x="19" y="69"/>
                    <a:pt x="19" y="69"/>
                  </a:cubicBezTo>
                  <a:cubicBezTo>
                    <a:pt x="19" y="69"/>
                    <a:pt x="18" y="69"/>
                    <a:pt x="19" y="70"/>
                  </a:cubicBezTo>
                  <a:cubicBezTo>
                    <a:pt x="19" y="70"/>
                    <a:pt x="19" y="70"/>
                    <a:pt x="19" y="70"/>
                  </a:cubicBezTo>
                  <a:cubicBezTo>
                    <a:pt x="18" y="70"/>
                    <a:pt x="19" y="71"/>
                    <a:pt x="19" y="72"/>
                  </a:cubicBezTo>
                  <a:cubicBezTo>
                    <a:pt x="18" y="72"/>
                    <a:pt x="18" y="72"/>
                    <a:pt x="18" y="72"/>
                  </a:cubicBezTo>
                  <a:cubicBezTo>
                    <a:pt x="18" y="72"/>
                    <a:pt x="18" y="73"/>
                    <a:pt x="18" y="74"/>
                  </a:cubicBezTo>
                  <a:cubicBezTo>
                    <a:pt x="18" y="74"/>
                    <a:pt x="18" y="74"/>
                    <a:pt x="18" y="74"/>
                  </a:cubicBezTo>
                  <a:cubicBezTo>
                    <a:pt x="18" y="74"/>
                    <a:pt x="18" y="74"/>
                    <a:pt x="18" y="74"/>
                  </a:cubicBezTo>
                  <a:cubicBezTo>
                    <a:pt x="19" y="75"/>
                    <a:pt x="19" y="75"/>
                    <a:pt x="19" y="75"/>
                  </a:cubicBezTo>
                  <a:cubicBezTo>
                    <a:pt x="17" y="74"/>
                    <a:pt x="17" y="74"/>
                    <a:pt x="17" y="74"/>
                  </a:cubicBezTo>
                  <a:cubicBezTo>
                    <a:pt x="18" y="74"/>
                    <a:pt x="18" y="74"/>
                    <a:pt x="18" y="74"/>
                  </a:cubicBezTo>
                  <a:cubicBezTo>
                    <a:pt x="18" y="74"/>
                    <a:pt x="18" y="74"/>
                    <a:pt x="18" y="74"/>
                  </a:cubicBezTo>
                  <a:cubicBezTo>
                    <a:pt x="16" y="72"/>
                    <a:pt x="16" y="72"/>
                    <a:pt x="16" y="72"/>
                  </a:cubicBezTo>
                  <a:cubicBezTo>
                    <a:pt x="15" y="73"/>
                    <a:pt x="15" y="73"/>
                    <a:pt x="15" y="73"/>
                  </a:cubicBezTo>
                  <a:cubicBezTo>
                    <a:pt x="15" y="72"/>
                    <a:pt x="15" y="72"/>
                    <a:pt x="15" y="72"/>
                  </a:cubicBezTo>
                  <a:cubicBezTo>
                    <a:pt x="15" y="72"/>
                    <a:pt x="15" y="72"/>
                    <a:pt x="15" y="72"/>
                  </a:cubicBezTo>
                  <a:cubicBezTo>
                    <a:pt x="14" y="72"/>
                    <a:pt x="14" y="70"/>
                    <a:pt x="13" y="70"/>
                  </a:cubicBezTo>
                  <a:cubicBezTo>
                    <a:pt x="14" y="72"/>
                    <a:pt x="14" y="72"/>
                    <a:pt x="14" y="72"/>
                  </a:cubicBezTo>
                  <a:cubicBezTo>
                    <a:pt x="14" y="73"/>
                    <a:pt x="14" y="73"/>
                    <a:pt x="14" y="73"/>
                  </a:cubicBezTo>
                  <a:cubicBezTo>
                    <a:pt x="14" y="72"/>
                    <a:pt x="14" y="72"/>
                    <a:pt x="14" y="72"/>
                  </a:cubicBezTo>
                  <a:cubicBezTo>
                    <a:pt x="13" y="73"/>
                    <a:pt x="13" y="73"/>
                    <a:pt x="13" y="73"/>
                  </a:cubicBezTo>
                  <a:cubicBezTo>
                    <a:pt x="14" y="73"/>
                    <a:pt x="14" y="73"/>
                    <a:pt x="14" y="73"/>
                  </a:cubicBezTo>
                  <a:cubicBezTo>
                    <a:pt x="14" y="73"/>
                    <a:pt x="14" y="73"/>
                    <a:pt x="14" y="73"/>
                  </a:cubicBezTo>
                  <a:cubicBezTo>
                    <a:pt x="14" y="73"/>
                    <a:pt x="14" y="73"/>
                    <a:pt x="14" y="73"/>
                  </a:cubicBezTo>
                  <a:cubicBezTo>
                    <a:pt x="15" y="73"/>
                    <a:pt x="15" y="73"/>
                    <a:pt x="15" y="73"/>
                  </a:cubicBezTo>
                  <a:cubicBezTo>
                    <a:pt x="15" y="74"/>
                    <a:pt x="15" y="74"/>
                    <a:pt x="15" y="74"/>
                  </a:cubicBezTo>
                  <a:cubicBezTo>
                    <a:pt x="15" y="73"/>
                    <a:pt x="14" y="73"/>
                    <a:pt x="14" y="73"/>
                  </a:cubicBezTo>
                  <a:cubicBezTo>
                    <a:pt x="13" y="74"/>
                    <a:pt x="14" y="74"/>
                    <a:pt x="13" y="74"/>
                  </a:cubicBezTo>
                  <a:cubicBezTo>
                    <a:pt x="13" y="73"/>
                    <a:pt x="12" y="72"/>
                    <a:pt x="12" y="72"/>
                  </a:cubicBezTo>
                  <a:cubicBezTo>
                    <a:pt x="12" y="72"/>
                    <a:pt x="12" y="72"/>
                    <a:pt x="12" y="72"/>
                  </a:cubicBezTo>
                  <a:cubicBezTo>
                    <a:pt x="12" y="72"/>
                    <a:pt x="12" y="72"/>
                    <a:pt x="12" y="72"/>
                  </a:cubicBezTo>
                  <a:cubicBezTo>
                    <a:pt x="12" y="72"/>
                    <a:pt x="12" y="72"/>
                    <a:pt x="12" y="72"/>
                  </a:cubicBezTo>
                  <a:cubicBezTo>
                    <a:pt x="13" y="72"/>
                    <a:pt x="13" y="72"/>
                    <a:pt x="13" y="72"/>
                  </a:cubicBezTo>
                  <a:cubicBezTo>
                    <a:pt x="12" y="71"/>
                    <a:pt x="12" y="71"/>
                    <a:pt x="12" y="71"/>
                  </a:cubicBezTo>
                  <a:cubicBezTo>
                    <a:pt x="11" y="71"/>
                    <a:pt x="11" y="71"/>
                    <a:pt x="11" y="71"/>
                  </a:cubicBezTo>
                  <a:cubicBezTo>
                    <a:pt x="11" y="71"/>
                    <a:pt x="11" y="71"/>
                    <a:pt x="11" y="71"/>
                  </a:cubicBezTo>
                  <a:cubicBezTo>
                    <a:pt x="11" y="71"/>
                    <a:pt x="11" y="71"/>
                    <a:pt x="11" y="71"/>
                  </a:cubicBezTo>
                  <a:cubicBezTo>
                    <a:pt x="10" y="72"/>
                    <a:pt x="11" y="72"/>
                    <a:pt x="11" y="73"/>
                  </a:cubicBezTo>
                  <a:cubicBezTo>
                    <a:pt x="11" y="73"/>
                    <a:pt x="11" y="73"/>
                    <a:pt x="11" y="73"/>
                  </a:cubicBezTo>
                  <a:cubicBezTo>
                    <a:pt x="12" y="73"/>
                    <a:pt x="12" y="74"/>
                    <a:pt x="12" y="74"/>
                  </a:cubicBezTo>
                  <a:cubicBezTo>
                    <a:pt x="13" y="75"/>
                    <a:pt x="13" y="75"/>
                    <a:pt x="13" y="75"/>
                  </a:cubicBezTo>
                  <a:cubicBezTo>
                    <a:pt x="13" y="75"/>
                    <a:pt x="13" y="75"/>
                    <a:pt x="12" y="74"/>
                  </a:cubicBezTo>
                  <a:cubicBezTo>
                    <a:pt x="12" y="74"/>
                    <a:pt x="12" y="73"/>
                    <a:pt x="11" y="73"/>
                  </a:cubicBezTo>
                  <a:cubicBezTo>
                    <a:pt x="11" y="73"/>
                    <a:pt x="11" y="73"/>
                    <a:pt x="11" y="73"/>
                  </a:cubicBezTo>
                  <a:cubicBezTo>
                    <a:pt x="11" y="73"/>
                    <a:pt x="11" y="73"/>
                    <a:pt x="11" y="73"/>
                  </a:cubicBezTo>
                  <a:cubicBezTo>
                    <a:pt x="11" y="72"/>
                    <a:pt x="10" y="70"/>
                    <a:pt x="9" y="69"/>
                  </a:cubicBezTo>
                  <a:cubicBezTo>
                    <a:pt x="10" y="70"/>
                    <a:pt x="10" y="69"/>
                    <a:pt x="10" y="70"/>
                  </a:cubicBezTo>
                  <a:cubicBezTo>
                    <a:pt x="11" y="70"/>
                    <a:pt x="10" y="69"/>
                    <a:pt x="10" y="69"/>
                  </a:cubicBezTo>
                  <a:cubicBezTo>
                    <a:pt x="10" y="69"/>
                    <a:pt x="10" y="69"/>
                    <a:pt x="9" y="69"/>
                  </a:cubicBezTo>
                  <a:cubicBezTo>
                    <a:pt x="9" y="69"/>
                    <a:pt x="9" y="68"/>
                    <a:pt x="9" y="68"/>
                  </a:cubicBezTo>
                  <a:cubicBezTo>
                    <a:pt x="9" y="68"/>
                    <a:pt x="9" y="68"/>
                    <a:pt x="9" y="68"/>
                  </a:cubicBezTo>
                  <a:cubicBezTo>
                    <a:pt x="10" y="68"/>
                    <a:pt x="10" y="68"/>
                    <a:pt x="10" y="68"/>
                  </a:cubicBezTo>
                  <a:cubicBezTo>
                    <a:pt x="9" y="67"/>
                    <a:pt x="9" y="67"/>
                    <a:pt x="9" y="67"/>
                  </a:cubicBezTo>
                  <a:cubicBezTo>
                    <a:pt x="10" y="67"/>
                    <a:pt x="10" y="66"/>
                    <a:pt x="10" y="67"/>
                  </a:cubicBezTo>
                  <a:cubicBezTo>
                    <a:pt x="11" y="67"/>
                    <a:pt x="11" y="67"/>
                    <a:pt x="11" y="67"/>
                  </a:cubicBezTo>
                  <a:cubicBezTo>
                    <a:pt x="11" y="66"/>
                    <a:pt x="11" y="66"/>
                    <a:pt x="11" y="66"/>
                  </a:cubicBezTo>
                  <a:cubicBezTo>
                    <a:pt x="10" y="66"/>
                    <a:pt x="10" y="66"/>
                    <a:pt x="10" y="66"/>
                  </a:cubicBezTo>
                  <a:cubicBezTo>
                    <a:pt x="10" y="66"/>
                    <a:pt x="10" y="66"/>
                    <a:pt x="10" y="66"/>
                  </a:cubicBezTo>
                  <a:cubicBezTo>
                    <a:pt x="10" y="66"/>
                    <a:pt x="10" y="66"/>
                    <a:pt x="10" y="66"/>
                  </a:cubicBezTo>
                  <a:cubicBezTo>
                    <a:pt x="11" y="66"/>
                    <a:pt x="11" y="66"/>
                    <a:pt x="11" y="66"/>
                  </a:cubicBezTo>
                  <a:cubicBezTo>
                    <a:pt x="11" y="67"/>
                    <a:pt x="11" y="67"/>
                    <a:pt x="12" y="67"/>
                  </a:cubicBezTo>
                  <a:cubicBezTo>
                    <a:pt x="12" y="67"/>
                    <a:pt x="12" y="67"/>
                    <a:pt x="12" y="67"/>
                  </a:cubicBezTo>
                  <a:cubicBezTo>
                    <a:pt x="12" y="67"/>
                    <a:pt x="11" y="66"/>
                    <a:pt x="12" y="66"/>
                  </a:cubicBezTo>
                  <a:cubicBezTo>
                    <a:pt x="11" y="65"/>
                    <a:pt x="11" y="64"/>
                    <a:pt x="10" y="62"/>
                  </a:cubicBezTo>
                  <a:cubicBezTo>
                    <a:pt x="11" y="62"/>
                    <a:pt x="11" y="62"/>
                    <a:pt x="11" y="62"/>
                  </a:cubicBezTo>
                  <a:cubicBezTo>
                    <a:pt x="11" y="61"/>
                    <a:pt x="11" y="61"/>
                    <a:pt x="11" y="61"/>
                  </a:cubicBezTo>
                  <a:cubicBezTo>
                    <a:pt x="11" y="61"/>
                    <a:pt x="11" y="61"/>
                    <a:pt x="11" y="61"/>
                  </a:cubicBezTo>
                  <a:cubicBezTo>
                    <a:pt x="11" y="58"/>
                    <a:pt x="11" y="54"/>
                    <a:pt x="13" y="52"/>
                  </a:cubicBezTo>
                  <a:cubicBezTo>
                    <a:pt x="15" y="48"/>
                    <a:pt x="17" y="46"/>
                    <a:pt x="21" y="44"/>
                  </a:cubicBezTo>
                  <a:cubicBezTo>
                    <a:pt x="22" y="44"/>
                    <a:pt x="24" y="43"/>
                    <a:pt x="25" y="42"/>
                  </a:cubicBezTo>
                  <a:cubicBezTo>
                    <a:pt x="25" y="42"/>
                    <a:pt x="25" y="42"/>
                    <a:pt x="25" y="42"/>
                  </a:cubicBezTo>
                  <a:cubicBezTo>
                    <a:pt x="25" y="41"/>
                    <a:pt x="25" y="42"/>
                    <a:pt x="24" y="41"/>
                  </a:cubicBezTo>
                  <a:cubicBezTo>
                    <a:pt x="24" y="41"/>
                    <a:pt x="24" y="41"/>
                    <a:pt x="24" y="41"/>
                  </a:cubicBezTo>
                  <a:cubicBezTo>
                    <a:pt x="24" y="41"/>
                    <a:pt x="24" y="41"/>
                    <a:pt x="24" y="41"/>
                  </a:cubicBezTo>
                  <a:cubicBezTo>
                    <a:pt x="25" y="40"/>
                    <a:pt x="27" y="40"/>
                    <a:pt x="28" y="39"/>
                  </a:cubicBezTo>
                  <a:cubicBezTo>
                    <a:pt x="29" y="39"/>
                    <a:pt x="29" y="39"/>
                    <a:pt x="29" y="39"/>
                  </a:cubicBezTo>
                  <a:cubicBezTo>
                    <a:pt x="30" y="39"/>
                    <a:pt x="30" y="39"/>
                    <a:pt x="31" y="38"/>
                  </a:cubicBezTo>
                  <a:cubicBezTo>
                    <a:pt x="30" y="36"/>
                    <a:pt x="32" y="36"/>
                    <a:pt x="31" y="34"/>
                  </a:cubicBezTo>
                  <a:cubicBezTo>
                    <a:pt x="30" y="34"/>
                    <a:pt x="30" y="33"/>
                    <a:pt x="29" y="34"/>
                  </a:cubicBezTo>
                  <a:cubicBezTo>
                    <a:pt x="29" y="35"/>
                    <a:pt x="28" y="33"/>
                    <a:pt x="27" y="33"/>
                  </a:cubicBezTo>
                  <a:cubicBezTo>
                    <a:pt x="24" y="30"/>
                    <a:pt x="24" y="25"/>
                    <a:pt x="25" y="21"/>
                  </a:cubicBezTo>
                  <a:cubicBezTo>
                    <a:pt x="26" y="20"/>
                    <a:pt x="27" y="20"/>
                    <a:pt x="27" y="19"/>
                  </a:cubicBezTo>
                  <a:cubicBezTo>
                    <a:pt x="27" y="19"/>
                    <a:pt x="27" y="19"/>
                    <a:pt x="27" y="19"/>
                  </a:cubicBezTo>
                  <a:cubicBezTo>
                    <a:pt x="30" y="16"/>
                    <a:pt x="30" y="22"/>
                    <a:pt x="32" y="23"/>
                  </a:cubicBezTo>
                  <a:cubicBezTo>
                    <a:pt x="33" y="23"/>
                    <a:pt x="33" y="24"/>
                    <a:pt x="34" y="24"/>
                  </a:cubicBezTo>
                  <a:cubicBezTo>
                    <a:pt x="34" y="24"/>
                    <a:pt x="34" y="24"/>
                    <a:pt x="34" y="24"/>
                  </a:cubicBezTo>
                  <a:cubicBezTo>
                    <a:pt x="36" y="24"/>
                    <a:pt x="37" y="23"/>
                    <a:pt x="38" y="23"/>
                  </a:cubicBezTo>
                  <a:cubicBezTo>
                    <a:pt x="39" y="23"/>
                    <a:pt x="39" y="23"/>
                    <a:pt x="39" y="23"/>
                  </a:cubicBezTo>
                  <a:cubicBezTo>
                    <a:pt x="39" y="23"/>
                    <a:pt x="39" y="23"/>
                    <a:pt x="39" y="23"/>
                  </a:cubicBezTo>
                  <a:cubicBezTo>
                    <a:pt x="43" y="18"/>
                    <a:pt x="33" y="10"/>
                    <a:pt x="42" y="7"/>
                  </a:cubicBezTo>
                  <a:cubicBezTo>
                    <a:pt x="46" y="7"/>
                    <a:pt x="49" y="7"/>
                    <a:pt x="51" y="10"/>
                  </a:cubicBezTo>
                  <a:cubicBezTo>
                    <a:pt x="51" y="12"/>
                    <a:pt x="53" y="14"/>
                    <a:pt x="53" y="16"/>
                  </a:cubicBezTo>
                  <a:cubicBezTo>
                    <a:pt x="53" y="16"/>
                    <a:pt x="53" y="16"/>
                    <a:pt x="53" y="16"/>
                  </a:cubicBezTo>
                  <a:cubicBezTo>
                    <a:pt x="51" y="17"/>
                    <a:pt x="49" y="16"/>
                    <a:pt x="48" y="17"/>
                  </a:cubicBezTo>
                  <a:cubicBezTo>
                    <a:pt x="48" y="17"/>
                    <a:pt x="48" y="17"/>
                    <a:pt x="48" y="17"/>
                  </a:cubicBezTo>
                  <a:cubicBezTo>
                    <a:pt x="48" y="17"/>
                    <a:pt x="48" y="17"/>
                    <a:pt x="48" y="17"/>
                  </a:cubicBezTo>
                  <a:cubicBezTo>
                    <a:pt x="47" y="17"/>
                    <a:pt x="47" y="17"/>
                    <a:pt x="47" y="17"/>
                  </a:cubicBezTo>
                  <a:cubicBezTo>
                    <a:pt x="47" y="17"/>
                    <a:pt x="47" y="17"/>
                    <a:pt x="47" y="17"/>
                  </a:cubicBezTo>
                  <a:cubicBezTo>
                    <a:pt x="46" y="17"/>
                    <a:pt x="45" y="18"/>
                    <a:pt x="44" y="18"/>
                  </a:cubicBezTo>
                  <a:cubicBezTo>
                    <a:pt x="44" y="20"/>
                    <a:pt x="42" y="20"/>
                    <a:pt x="42" y="22"/>
                  </a:cubicBezTo>
                  <a:cubicBezTo>
                    <a:pt x="43" y="22"/>
                    <a:pt x="43" y="22"/>
                    <a:pt x="43" y="22"/>
                  </a:cubicBezTo>
                  <a:cubicBezTo>
                    <a:pt x="43" y="24"/>
                    <a:pt x="43" y="24"/>
                    <a:pt x="43" y="24"/>
                  </a:cubicBezTo>
                  <a:cubicBezTo>
                    <a:pt x="43" y="24"/>
                    <a:pt x="43" y="24"/>
                    <a:pt x="43" y="24"/>
                  </a:cubicBezTo>
                  <a:cubicBezTo>
                    <a:pt x="43" y="24"/>
                    <a:pt x="43" y="24"/>
                    <a:pt x="43" y="24"/>
                  </a:cubicBezTo>
                  <a:cubicBezTo>
                    <a:pt x="44" y="25"/>
                    <a:pt x="45" y="25"/>
                    <a:pt x="47" y="25"/>
                  </a:cubicBezTo>
                  <a:cubicBezTo>
                    <a:pt x="46" y="25"/>
                    <a:pt x="46" y="25"/>
                    <a:pt x="46" y="25"/>
                  </a:cubicBezTo>
                  <a:cubicBezTo>
                    <a:pt x="46" y="25"/>
                    <a:pt x="46" y="25"/>
                    <a:pt x="46" y="25"/>
                  </a:cubicBezTo>
                  <a:cubicBezTo>
                    <a:pt x="46" y="25"/>
                    <a:pt x="46" y="25"/>
                    <a:pt x="46" y="25"/>
                  </a:cubicBezTo>
                  <a:cubicBezTo>
                    <a:pt x="47" y="26"/>
                    <a:pt x="47" y="25"/>
                    <a:pt x="48" y="25"/>
                  </a:cubicBezTo>
                  <a:cubicBezTo>
                    <a:pt x="49" y="23"/>
                    <a:pt x="52" y="23"/>
                    <a:pt x="54" y="23"/>
                  </a:cubicBezTo>
                  <a:cubicBezTo>
                    <a:pt x="56" y="25"/>
                    <a:pt x="55" y="28"/>
                    <a:pt x="54" y="31"/>
                  </a:cubicBezTo>
                  <a:cubicBezTo>
                    <a:pt x="53" y="32"/>
                    <a:pt x="53" y="34"/>
                    <a:pt x="51" y="35"/>
                  </a:cubicBezTo>
                  <a:cubicBezTo>
                    <a:pt x="51" y="35"/>
                    <a:pt x="50" y="35"/>
                    <a:pt x="50" y="35"/>
                  </a:cubicBezTo>
                  <a:cubicBezTo>
                    <a:pt x="50" y="35"/>
                    <a:pt x="50" y="35"/>
                    <a:pt x="50" y="35"/>
                  </a:cubicBezTo>
                  <a:cubicBezTo>
                    <a:pt x="50" y="36"/>
                    <a:pt x="48" y="35"/>
                    <a:pt x="48" y="35"/>
                  </a:cubicBezTo>
                  <a:cubicBezTo>
                    <a:pt x="47" y="35"/>
                    <a:pt x="45" y="35"/>
                    <a:pt x="44" y="35"/>
                  </a:cubicBezTo>
                  <a:cubicBezTo>
                    <a:pt x="43" y="35"/>
                    <a:pt x="43" y="34"/>
                    <a:pt x="42" y="34"/>
                  </a:cubicBezTo>
                  <a:cubicBezTo>
                    <a:pt x="42" y="34"/>
                    <a:pt x="42" y="33"/>
                    <a:pt x="41" y="33"/>
                  </a:cubicBezTo>
                  <a:cubicBezTo>
                    <a:pt x="40" y="33"/>
                    <a:pt x="40" y="34"/>
                    <a:pt x="40" y="35"/>
                  </a:cubicBezTo>
                  <a:cubicBezTo>
                    <a:pt x="41" y="35"/>
                    <a:pt x="42" y="36"/>
                    <a:pt x="41" y="37"/>
                  </a:cubicBezTo>
                  <a:cubicBezTo>
                    <a:pt x="40" y="38"/>
                    <a:pt x="43" y="38"/>
                    <a:pt x="42" y="39"/>
                  </a:cubicBezTo>
                  <a:cubicBezTo>
                    <a:pt x="43" y="40"/>
                    <a:pt x="43" y="40"/>
                    <a:pt x="44" y="41"/>
                  </a:cubicBezTo>
                  <a:cubicBezTo>
                    <a:pt x="39" y="40"/>
                    <a:pt x="33" y="39"/>
                    <a:pt x="29" y="42"/>
                  </a:cubicBezTo>
                  <a:cubicBezTo>
                    <a:pt x="29" y="43"/>
                    <a:pt x="27" y="43"/>
                    <a:pt x="27" y="45"/>
                  </a:cubicBezTo>
                  <a:cubicBezTo>
                    <a:pt x="30" y="48"/>
                    <a:pt x="34" y="44"/>
                    <a:pt x="37" y="47"/>
                  </a:cubicBezTo>
                  <a:cubicBezTo>
                    <a:pt x="39" y="48"/>
                    <a:pt x="40" y="50"/>
                    <a:pt x="40" y="52"/>
                  </a:cubicBezTo>
                  <a:cubicBezTo>
                    <a:pt x="38" y="53"/>
                    <a:pt x="35" y="54"/>
                    <a:pt x="34" y="56"/>
                  </a:cubicBezTo>
                  <a:cubicBezTo>
                    <a:pt x="33" y="56"/>
                    <a:pt x="33" y="57"/>
                    <a:pt x="33" y="57"/>
                  </a:cubicBezTo>
                  <a:cubicBezTo>
                    <a:pt x="32" y="58"/>
                    <a:pt x="31" y="59"/>
                    <a:pt x="31" y="60"/>
                  </a:cubicBezTo>
                  <a:cubicBezTo>
                    <a:pt x="32" y="61"/>
                    <a:pt x="34" y="61"/>
                    <a:pt x="35" y="61"/>
                  </a:cubicBezTo>
                  <a:cubicBezTo>
                    <a:pt x="37" y="60"/>
                    <a:pt x="39" y="59"/>
                    <a:pt x="41" y="59"/>
                  </a:cubicBezTo>
                  <a:cubicBezTo>
                    <a:pt x="42" y="59"/>
                    <a:pt x="42" y="59"/>
                    <a:pt x="42" y="59"/>
                  </a:cubicBezTo>
                  <a:cubicBezTo>
                    <a:pt x="40" y="60"/>
                    <a:pt x="43" y="60"/>
                    <a:pt x="42" y="61"/>
                  </a:cubicBezTo>
                  <a:cubicBezTo>
                    <a:pt x="42" y="62"/>
                    <a:pt x="42" y="62"/>
                    <a:pt x="42" y="62"/>
                  </a:cubicBezTo>
                  <a:cubicBezTo>
                    <a:pt x="43" y="60"/>
                    <a:pt x="43" y="60"/>
                    <a:pt x="43" y="60"/>
                  </a:cubicBezTo>
                  <a:cubicBezTo>
                    <a:pt x="44" y="61"/>
                    <a:pt x="44" y="61"/>
                    <a:pt x="44" y="61"/>
                  </a:cubicBezTo>
                  <a:cubicBezTo>
                    <a:pt x="45" y="60"/>
                    <a:pt x="45" y="58"/>
                    <a:pt x="47" y="57"/>
                  </a:cubicBezTo>
                  <a:cubicBezTo>
                    <a:pt x="49" y="58"/>
                    <a:pt x="52" y="59"/>
                    <a:pt x="53" y="60"/>
                  </a:cubicBezTo>
                  <a:cubicBezTo>
                    <a:pt x="54" y="63"/>
                    <a:pt x="54" y="67"/>
                    <a:pt x="53" y="69"/>
                  </a:cubicBezTo>
                  <a:cubicBezTo>
                    <a:pt x="51" y="72"/>
                    <a:pt x="49" y="75"/>
                    <a:pt x="47" y="77"/>
                  </a:cubicBezTo>
                  <a:cubicBezTo>
                    <a:pt x="49" y="76"/>
                    <a:pt x="51" y="74"/>
                    <a:pt x="54" y="74"/>
                  </a:cubicBezTo>
                  <a:cubicBezTo>
                    <a:pt x="54" y="74"/>
                    <a:pt x="53" y="74"/>
                    <a:pt x="52" y="75"/>
                  </a:cubicBezTo>
                  <a:cubicBezTo>
                    <a:pt x="52" y="75"/>
                    <a:pt x="51" y="75"/>
                    <a:pt x="50" y="76"/>
                  </a:cubicBezTo>
                  <a:close/>
                  <a:moveTo>
                    <a:pt x="54" y="84"/>
                  </a:moveTo>
                  <a:cubicBezTo>
                    <a:pt x="53" y="84"/>
                    <a:pt x="53" y="84"/>
                    <a:pt x="53" y="84"/>
                  </a:cubicBezTo>
                  <a:cubicBezTo>
                    <a:pt x="53" y="85"/>
                    <a:pt x="54" y="84"/>
                    <a:pt x="54" y="84"/>
                  </a:cubicBezTo>
                  <a:close/>
                  <a:moveTo>
                    <a:pt x="55" y="87"/>
                  </a:moveTo>
                  <a:cubicBezTo>
                    <a:pt x="54" y="87"/>
                    <a:pt x="54" y="87"/>
                    <a:pt x="54" y="87"/>
                  </a:cubicBezTo>
                  <a:cubicBezTo>
                    <a:pt x="55" y="86"/>
                    <a:pt x="55" y="86"/>
                    <a:pt x="55" y="86"/>
                  </a:cubicBezTo>
                  <a:lnTo>
                    <a:pt x="55" y="87"/>
                  </a:lnTo>
                  <a:close/>
                  <a:moveTo>
                    <a:pt x="56" y="75"/>
                  </a:moveTo>
                  <a:cubicBezTo>
                    <a:pt x="55" y="76"/>
                    <a:pt x="54" y="76"/>
                    <a:pt x="54" y="76"/>
                  </a:cubicBezTo>
                  <a:cubicBezTo>
                    <a:pt x="54" y="76"/>
                    <a:pt x="54" y="76"/>
                    <a:pt x="54" y="76"/>
                  </a:cubicBezTo>
                  <a:cubicBezTo>
                    <a:pt x="54" y="77"/>
                    <a:pt x="54" y="77"/>
                    <a:pt x="54" y="77"/>
                  </a:cubicBezTo>
                  <a:cubicBezTo>
                    <a:pt x="53" y="77"/>
                    <a:pt x="53" y="77"/>
                    <a:pt x="52" y="78"/>
                  </a:cubicBezTo>
                  <a:cubicBezTo>
                    <a:pt x="52" y="76"/>
                    <a:pt x="53" y="77"/>
                    <a:pt x="54" y="77"/>
                  </a:cubicBezTo>
                  <a:cubicBezTo>
                    <a:pt x="54" y="76"/>
                    <a:pt x="54" y="76"/>
                    <a:pt x="54" y="76"/>
                  </a:cubicBezTo>
                  <a:cubicBezTo>
                    <a:pt x="54" y="76"/>
                    <a:pt x="54" y="76"/>
                    <a:pt x="54" y="76"/>
                  </a:cubicBezTo>
                  <a:cubicBezTo>
                    <a:pt x="55" y="74"/>
                    <a:pt x="55" y="74"/>
                    <a:pt x="55" y="74"/>
                  </a:cubicBezTo>
                  <a:cubicBezTo>
                    <a:pt x="55" y="74"/>
                    <a:pt x="55" y="74"/>
                    <a:pt x="55" y="74"/>
                  </a:cubicBezTo>
                  <a:cubicBezTo>
                    <a:pt x="56" y="74"/>
                    <a:pt x="56" y="74"/>
                    <a:pt x="56" y="74"/>
                  </a:cubicBezTo>
                  <a:cubicBezTo>
                    <a:pt x="56" y="75"/>
                    <a:pt x="55" y="75"/>
                    <a:pt x="56" y="75"/>
                  </a:cubicBezTo>
                  <a:close/>
                  <a:moveTo>
                    <a:pt x="57" y="85"/>
                  </a:moveTo>
                  <a:cubicBezTo>
                    <a:pt x="56" y="85"/>
                    <a:pt x="56" y="85"/>
                    <a:pt x="56" y="85"/>
                  </a:cubicBezTo>
                  <a:cubicBezTo>
                    <a:pt x="57" y="85"/>
                    <a:pt x="57" y="85"/>
                    <a:pt x="57" y="85"/>
                  </a:cubicBezTo>
                  <a:close/>
                  <a:moveTo>
                    <a:pt x="61" y="79"/>
                  </a:moveTo>
                  <a:cubicBezTo>
                    <a:pt x="60" y="79"/>
                    <a:pt x="60" y="79"/>
                    <a:pt x="60" y="79"/>
                  </a:cubicBezTo>
                  <a:cubicBezTo>
                    <a:pt x="60" y="79"/>
                    <a:pt x="60" y="79"/>
                    <a:pt x="60" y="79"/>
                  </a:cubicBezTo>
                  <a:cubicBezTo>
                    <a:pt x="60" y="79"/>
                    <a:pt x="60" y="79"/>
                    <a:pt x="60" y="78"/>
                  </a:cubicBezTo>
                  <a:cubicBezTo>
                    <a:pt x="60" y="79"/>
                    <a:pt x="60" y="79"/>
                    <a:pt x="60" y="79"/>
                  </a:cubicBezTo>
                  <a:cubicBezTo>
                    <a:pt x="60" y="79"/>
                    <a:pt x="60" y="79"/>
                    <a:pt x="60" y="79"/>
                  </a:cubicBezTo>
                  <a:cubicBezTo>
                    <a:pt x="61" y="79"/>
                    <a:pt x="61" y="79"/>
                    <a:pt x="61" y="79"/>
                  </a:cubicBezTo>
                  <a:close/>
                  <a:moveTo>
                    <a:pt x="79" y="73"/>
                  </a:moveTo>
                  <a:cubicBezTo>
                    <a:pt x="79" y="73"/>
                    <a:pt x="79" y="73"/>
                    <a:pt x="79" y="73"/>
                  </a:cubicBezTo>
                  <a:cubicBezTo>
                    <a:pt x="79" y="73"/>
                    <a:pt x="79" y="73"/>
                    <a:pt x="79" y="73"/>
                  </a:cubicBezTo>
                  <a:close/>
                  <a:moveTo>
                    <a:pt x="79" y="73"/>
                  </a:moveTo>
                  <a:cubicBezTo>
                    <a:pt x="79" y="73"/>
                    <a:pt x="80" y="73"/>
                    <a:pt x="80" y="73"/>
                  </a:cubicBezTo>
                  <a:cubicBezTo>
                    <a:pt x="80" y="73"/>
                    <a:pt x="80" y="73"/>
                    <a:pt x="79" y="73"/>
                  </a:cubicBezTo>
                  <a:close/>
                  <a:moveTo>
                    <a:pt x="85" y="70"/>
                  </a:moveTo>
                  <a:cubicBezTo>
                    <a:pt x="86" y="70"/>
                    <a:pt x="86" y="70"/>
                    <a:pt x="86" y="70"/>
                  </a:cubicBezTo>
                  <a:cubicBezTo>
                    <a:pt x="86" y="70"/>
                    <a:pt x="87" y="69"/>
                    <a:pt x="87" y="69"/>
                  </a:cubicBezTo>
                  <a:cubicBezTo>
                    <a:pt x="87" y="69"/>
                    <a:pt x="87" y="69"/>
                    <a:pt x="87" y="69"/>
                  </a:cubicBezTo>
                  <a:cubicBezTo>
                    <a:pt x="87" y="69"/>
                    <a:pt x="87" y="69"/>
                    <a:pt x="87" y="69"/>
                  </a:cubicBezTo>
                  <a:cubicBezTo>
                    <a:pt x="88" y="69"/>
                    <a:pt x="88" y="68"/>
                    <a:pt x="89" y="68"/>
                  </a:cubicBezTo>
                  <a:cubicBezTo>
                    <a:pt x="89" y="69"/>
                    <a:pt x="87" y="69"/>
                    <a:pt x="87" y="69"/>
                  </a:cubicBezTo>
                  <a:cubicBezTo>
                    <a:pt x="87" y="69"/>
                    <a:pt x="87" y="69"/>
                    <a:pt x="87" y="69"/>
                  </a:cubicBezTo>
                  <a:cubicBezTo>
                    <a:pt x="87" y="69"/>
                    <a:pt x="87" y="69"/>
                    <a:pt x="87" y="69"/>
                  </a:cubicBezTo>
                  <a:cubicBezTo>
                    <a:pt x="87" y="70"/>
                    <a:pt x="86" y="71"/>
                    <a:pt x="85" y="71"/>
                  </a:cubicBezTo>
                  <a:cubicBezTo>
                    <a:pt x="85" y="71"/>
                    <a:pt x="85" y="71"/>
                    <a:pt x="85" y="71"/>
                  </a:cubicBezTo>
                  <a:cubicBezTo>
                    <a:pt x="85" y="71"/>
                    <a:pt x="85" y="71"/>
                    <a:pt x="85" y="71"/>
                  </a:cubicBezTo>
                  <a:cubicBezTo>
                    <a:pt x="84" y="71"/>
                    <a:pt x="84" y="71"/>
                    <a:pt x="84" y="71"/>
                  </a:cubicBezTo>
                  <a:cubicBezTo>
                    <a:pt x="84" y="70"/>
                    <a:pt x="85" y="71"/>
                    <a:pt x="85" y="70"/>
                  </a:cubicBezTo>
                  <a:close/>
                  <a:moveTo>
                    <a:pt x="86" y="74"/>
                  </a:moveTo>
                  <a:cubicBezTo>
                    <a:pt x="85" y="74"/>
                    <a:pt x="85" y="74"/>
                    <a:pt x="85" y="74"/>
                  </a:cubicBezTo>
                  <a:cubicBezTo>
                    <a:pt x="85" y="74"/>
                    <a:pt x="85" y="74"/>
                    <a:pt x="85" y="74"/>
                  </a:cubicBezTo>
                  <a:lnTo>
                    <a:pt x="86" y="74"/>
                  </a:lnTo>
                  <a:close/>
                  <a:moveTo>
                    <a:pt x="85" y="72"/>
                  </a:moveTo>
                  <a:cubicBezTo>
                    <a:pt x="84" y="73"/>
                    <a:pt x="83" y="74"/>
                    <a:pt x="82" y="73"/>
                  </a:cubicBezTo>
                  <a:cubicBezTo>
                    <a:pt x="82" y="73"/>
                    <a:pt x="82" y="73"/>
                    <a:pt x="82" y="73"/>
                  </a:cubicBezTo>
                  <a:cubicBezTo>
                    <a:pt x="82" y="73"/>
                    <a:pt x="82" y="73"/>
                    <a:pt x="82" y="73"/>
                  </a:cubicBezTo>
                  <a:cubicBezTo>
                    <a:pt x="83" y="73"/>
                    <a:pt x="84" y="73"/>
                    <a:pt x="85" y="72"/>
                  </a:cubicBezTo>
                  <a:close/>
                  <a:moveTo>
                    <a:pt x="83" y="76"/>
                  </a:moveTo>
                  <a:cubicBezTo>
                    <a:pt x="83" y="76"/>
                    <a:pt x="83" y="76"/>
                    <a:pt x="83" y="76"/>
                  </a:cubicBezTo>
                  <a:cubicBezTo>
                    <a:pt x="83" y="76"/>
                    <a:pt x="83" y="76"/>
                    <a:pt x="83" y="76"/>
                  </a:cubicBezTo>
                  <a:cubicBezTo>
                    <a:pt x="83" y="76"/>
                    <a:pt x="83" y="76"/>
                    <a:pt x="83" y="76"/>
                  </a:cubicBezTo>
                  <a:cubicBezTo>
                    <a:pt x="83" y="76"/>
                    <a:pt x="83" y="76"/>
                    <a:pt x="83" y="76"/>
                  </a:cubicBezTo>
                  <a:cubicBezTo>
                    <a:pt x="82" y="76"/>
                    <a:pt x="82" y="76"/>
                    <a:pt x="82" y="76"/>
                  </a:cubicBezTo>
                  <a:cubicBezTo>
                    <a:pt x="82" y="75"/>
                    <a:pt x="82" y="75"/>
                    <a:pt x="83" y="75"/>
                  </a:cubicBezTo>
                  <a:cubicBezTo>
                    <a:pt x="83" y="75"/>
                    <a:pt x="83" y="75"/>
                    <a:pt x="83" y="75"/>
                  </a:cubicBezTo>
                  <a:lnTo>
                    <a:pt x="83" y="76"/>
                  </a:lnTo>
                  <a:close/>
                  <a:moveTo>
                    <a:pt x="83" y="75"/>
                  </a:moveTo>
                  <a:cubicBezTo>
                    <a:pt x="84" y="75"/>
                    <a:pt x="84" y="75"/>
                    <a:pt x="84" y="75"/>
                  </a:cubicBezTo>
                  <a:cubicBezTo>
                    <a:pt x="84" y="75"/>
                    <a:pt x="84" y="75"/>
                    <a:pt x="83" y="75"/>
                  </a:cubicBezTo>
                  <a:close/>
                  <a:moveTo>
                    <a:pt x="84" y="71"/>
                  </a:moveTo>
                  <a:cubicBezTo>
                    <a:pt x="83" y="71"/>
                    <a:pt x="83" y="71"/>
                    <a:pt x="83" y="71"/>
                  </a:cubicBezTo>
                  <a:cubicBezTo>
                    <a:pt x="84" y="72"/>
                    <a:pt x="84" y="72"/>
                    <a:pt x="84" y="72"/>
                  </a:cubicBezTo>
                  <a:cubicBezTo>
                    <a:pt x="83" y="71"/>
                    <a:pt x="83" y="71"/>
                    <a:pt x="83" y="71"/>
                  </a:cubicBezTo>
                  <a:lnTo>
                    <a:pt x="84" y="71"/>
                  </a:lnTo>
                  <a:close/>
                  <a:moveTo>
                    <a:pt x="81" y="72"/>
                  </a:moveTo>
                  <a:cubicBezTo>
                    <a:pt x="81" y="72"/>
                    <a:pt x="82" y="72"/>
                    <a:pt x="83" y="72"/>
                  </a:cubicBezTo>
                  <a:cubicBezTo>
                    <a:pt x="83" y="72"/>
                    <a:pt x="83" y="72"/>
                    <a:pt x="83" y="72"/>
                  </a:cubicBezTo>
                  <a:cubicBezTo>
                    <a:pt x="82" y="72"/>
                    <a:pt x="82" y="72"/>
                    <a:pt x="81" y="73"/>
                  </a:cubicBezTo>
                  <a:lnTo>
                    <a:pt x="81" y="72"/>
                  </a:lnTo>
                  <a:close/>
                  <a:moveTo>
                    <a:pt x="82" y="77"/>
                  </a:moveTo>
                  <a:cubicBezTo>
                    <a:pt x="82" y="77"/>
                    <a:pt x="83" y="76"/>
                    <a:pt x="84" y="76"/>
                  </a:cubicBezTo>
                  <a:cubicBezTo>
                    <a:pt x="85" y="76"/>
                    <a:pt x="85" y="75"/>
                    <a:pt x="86" y="75"/>
                  </a:cubicBezTo>
                  <a:cubicBezTo>
                    <a:pt x="86" y="75"/>
                    <a:pt x="86" y="75"/>
                    <a:pt x="86" y="75"/>
                  </a:cubicBezTo>
                  <a:cubicBezTo>
                    <a:pt x="86" y="74"/>
                    <a:pt x="86" y="74"/>
                    <a:pt x="86" y="74"/>
                  </a:cubicBezTo>
                  <a:cubicBezTo>
                    <a:pt x="86" y="75"/>
                    <a:pt x="86" y="75"/>
                    <a:pt x="86" y="75"/>
                  </a:cubicBezTo>
                  <a:cubicBezTo>
                    <a:pt x="86" y="75"/>
                    <a:pt x="87" y="74"/>
                    <a:pt x="87" y="74"/>
                  </a:cubicBezTo>
                  <a:cubicBezTo>
                    <a:pt x="87" y="75"/>
                    <a:pt x="87" y="75"/>
                    <a:pt x="87" y="75"/>
                  </a:cubicBezTo>
                  <a:cubicBezTo>
                    <a:pt x="88" y="74"/>
                    <a:pt x="88" y="74"/>
                    <a:pt x="88" y="74"/>
                  </a:cubicBezTo>
                  <a:cubicBezTo>
                    <a:pt x="89" y="74"/>
                    <a:pt x="89" y="74"/>
                    <a:pt x="89" y="74"/>
                  </a:cubicBezTo>
                  <a:cubicBezTo>
                    <a:pt x="88" y="75"/>
                    <a:pt x="88" y="75"/>
                    <a:pt x="88" y="75"/>
                  </a:cubicBezTo>
                  <a:cubicBezTo>
                    <a:pt x="88" y="75"/>
                    <a:pt x="88" y="75"/>
                    <a:pt x="88" y="75"/>
                  </a:cubicBezTo>
                  <a:cubicBezTo>
                    <a:pt x="88" y="75"/>
                    <a:pt x="88" y="75"/>
                    <a:pt x="88" y="75"/>
                  </a:cubicBezTo>
                  <a:cubicBezTo>
                    <a:pt x="88" y="76"/>
                    <a:pt x="88" y="76"/>
                    <a:pt x="88" y="76"/>
                  </a:cubicBezTo>
                  <a:cubicBezTo>
                    <a:pt x="87" y="76"/>
                    <a:pt x="87" y="76"/>
                    <a:pt x="87" y="76"/>
                  </a:cubicBezTo>
                  <a:cubicBezTo>
                    <a:pt x="88" y="75"/>
                    <a:pt x="88" y="75"/>
                    <a:pt x="88" y="75"/>
                  </a:cubicBezTo>
                  <a:cubicBezTo>
                    <a:pt x="88" y="75"/>
                    <a:pt x="88" y="75"/>
                    <a:pt x="88" y="75"/>
                  </a:cubicBezTo>
                  <a:cubicBezTo>
                    <a:pt x="88" y="75"/>
                    <a:pt x="87" y="75"/>
                    <a:pt x="87" y="76"/>
                  </a:cubicBezTo>
                  <a:cubicBezTo>
                    <a:pt x="87" y="76"/>
                    <a:pt x="87" y="76"/>
                    <a:pt x="87" y="76"/>
                  </a:cubicBezTo>
                  <a:cubicBezTo>
                    <a:pt x="87" y="76"/>
                    <a:pt x="86" y="76"/>
                    <a:pt x="85" y="77"/>
                  </a:cubicBezTo>
                  <a:cubicBezTo>
                    <a:pt x="85" y="77"/>
                    <a:pt x="85" y="77"/>
                    <a:pt x="85" y="77"/>
                  </a:cubicBezTo>
                  <a:cubicBezTo>
                    <a:pt x="85" y="77"/>
                    <a:pt x="85" y="77"/>
                    <a:pt x="85" y="77"/>
                  </a:cubicBezTo>
                  <a:cubicBezTo>
                    <a:pt x="85" y="77"/>
                    <a:pt x="85" y="77"/>
                    <a:pt x="85" y="77"/>
                  </a:cubicBezTo>
                  <a:cubicBezTo>
                    <a:pt x="85" y="77"/>
                    <a:pt x="85" y="77"/>
                    <a:pt x="85" y="77"/>
                  </a:cubicBezTo>
                  <a:cubicBezTo>
                    <a:pt x="85" y="76"/>
                    <a:pt x="85" y="76"/>
                    <a:pt x="85" y="76"/>
                  </a:cubicBezTo>
                  <a:cubicBezTo>
                    <a:pt x="85" y="77"/>
                    <a:pt x="85" y="77"/>
                    <a:pt x="85" y="77"/>
                  </a:cubicBezTo>
                  <a:cubicBezTo>
                    <a:pt x="85" y="77"/>
                    <a:pt x="85" y="77"/>
                    <a:pt x="85" y="77"/>
                  </a:cubicBezTo>
                  <a:cubicBezTo>
                    <a:pt x="86" y="76"/>
                    <a:pt x="86" y="76"/>
                    <a:pt x="86" y="76"/>
                  </a:cubicBezTo>
                  <a:cubicBezTo>
                    <a:pt x="85" y="76"/>
                    <a:pt x="84" y="77"/>
                    <a:pt x="83" y="77"/>
                  </a:cubicBezTo>
                  <a:cubicBezTo>
                    <a:pt x="84" y="77"/>
                    <a:pt x="84" y="77"/>
                    <a:pt x="84" y="77"/>
                  </a:cubicBezTo>
                  <a:cubicBezTo>
                    <a:pt x="83" y="77"/>
                    <a:pt x="82" y="78"/>
                    <a:pt x="82" y="77"/>
                  </a:cubicBezTo>
                  <a:close/>
                  <a:moveTo>
                    <a:pt x="89" y="77"/>
                  </a:moveTo>
                  <a:cubicBezTo>
                    <a:pt x="87" y="78"/>
                    <a:pt x="85" y="78"/>
                    <a:pt x="83" y="79"/>
                  </a:cubicBezTo>
                  <a:cubicBezTo>
                    <a:pt x="85" y="77"/>
                    <a:pt x="87" y="77"/>
                    <a:pt x="89" y="76"/>
                  </a:cubicBezTo>
                  <a:cubicBezTo>
                    <a:pt x="89" y="76"/>
                    <a:pt x="89" y="76"/>
                    <a:pt x="89" y="76"/>
                  </a:cubicBezTo>
                  <a:lnTo>
                    <a:pt x="89" y="77"/>
                  </a:lnTo>
                  <a:close/>
                  <a:moveTo>
                    <a:pt x="97" y="72"/>
                  </a:moveTo>
                  <a:cubicBezTo>
                    <a:pt x="97" y="72"/>
                    <a:pt x="97" y="72"/>
                    <a:pt x="98" y="72"/>
                  </a:cubicBezTo>
                  <a:cubicBezTo>
                    <a:pt x="97" y="73"/>
                    <a:pt x="97" y="73"/>
                    <a:pt x="97" y="73"/>
                  </a:cubicBezTo>
                  <a:lnTo>
                    <a:pt x="97" y="72"/>
                  </a:lnTo>
                  <a:close/>
                  <a:moveTo>
                    <a:pt x="98" y="74"/>
                  </a:moveTo>
                  <a:cubicBezTo>
                    <a:pt x="98" y="73"/>
                    <a:pt x="98" y="73"/>
                    <a:pt x="98" y="73"/>
                  </a:cubicBezTo>
                  <a:cubicBezTo>
                    <a:pt x="98" y="73"/>
                    <a:pt x="98" y="73"/>
                    <a:pt x="98" y="73"/>
                  </a:cubicBezTo>
                  <a:cubicBezTo>
                    <a:pt x="97" y="74"/>
                    <a:pt x="97" y="74"/>
                    <a:pt x="97" y="74"/>
                  </a:cubicBezTo>
                  <a:cubicBezTo>
                    <a:pt x="98" y="73"/>
                    <a:pt x="98" y="73"/>
                    <a:pt x="98" y="73"/>
                  </a:cubicBezTo>
                  <a:cubicBezTo>
                    <a:pt x="98" y="73"/>
                    <a:pt x="98" y="73"/>
                    <a:pt x="98" y="73"/>
                  </a:cubicBezTo>
                  <a:cubicBezTo>
                    <a:pt x="98" y="74"/>
                    <a:pt x="99" y="73"/>
                    <a:pt x="99" y="73"/>
                  </a:cubicBezTo>
                  <a:lnTo>
                    <a:pt x="98" y="7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E8FAFC"/>
                </a:solidFill>
                <a:latin typeface="+mj-ea"/>
                <a:ea typeface="+mj-ea"/>
              </a:endParaRPr>
            </a:p>
          </p:txBody>
        </p:sp>
        <p:sp>
          <p:nvSpPr>
            <p:cNvPr id="19" name="Freeform 806">
              <a:extLst>
                <a:ext uri="{FF2B5EF4-FFF2-40B4-BE49-F238E27FC236}">
                  <a16:creationId xmlns:a16="http://schemas.microsoft.com/office/drawing/2014/main" xmlns="" id="{C0146E5D-F721-43A6-A7A9-C2DD6F027F47}"/>
                </a:ext>
              </a:extLst>
            </p:cNvPr>
            <p:cNvSpPr>
              <a:spLocks/>
            </p:cNvSpPr>
            <p:nvPr/>
          </p:nvSpPr>
          <p:spPr bwMode="auto">
            <a:xfrm>
              <a:off x="4635500" y="3788411"/>
              <a:ext cx="3175" cy="3175"/>
            </a:xfrm>
            <a:custGeom>
              <a:avLst/>
              <a:gdLst>
                <a:gd name="T0" fmla="*/ 1 w 1"/>
                <a:gd name="T1" fmla="*/ 0 h 1"/>
                <a:gd name="T2" fmla="*/ 1 w 1"/>
                <a:gd name="T3" fmla="*/ 1 h 1"/>
                <a:gd name="T4" fmla="*/ 1 w 1"/>
                <a:gd name="T5" fmla="*/ 0 h 1"/>
              </a:gdLst>
              <a:ahLst/>
              <a:cxnLst>
                <a:cxn ang="0">
                  <a:pos x="T0" y="T1"/>
                </a:cxn>
                <a:cxn ang="0">
                  <a:pos x="T2" y="T3"/>
                </a:cxn>
                <a:cxn ang="0">
                  <a:pos x="T4" y="T5"/>
                </a:cxn>
              </a:cxnLst>
              <a:rect l="0" t="0" r="r" b="b"/>
              <a:pathLst>
                <a:path w="1" h="1">
                  <a:moveTo>
                    <a:pt x="1" y="0"/>
                  </a:moveTo>
                  <a:cubicBezTo>
                    <a:pt x="1" y="1"/>
                    <a:pt x="1" y="1"/>
                    <a:pt x="1" y="1"/>
                  </a:cubicBezTo>
                  <a:cubicBezTo>
                    <a:pt x="0" y="1"/>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E8FAFC"/>
                </a:solidFill>
                <a:latin typeface="+mj-ea"/>
                <a:ea typeface="+mj-ea"/>
              </a:endParaRPr>
            </a:p>
          </p:txBody>
        </p:sp>
        <p:sp>
          <p:nvSpPr>
            <p:cNvPr id="20" name="Freeform 807">
              <a:extLst>
                <a:ext uri="{FF2B5EF4-FFF2-40B4-BE49-F238E27FC236}">
                  <a16:creationId xmlns:a16="http://schemas.microsoft.com/office/drawing/2014/main" xmlns="" id="{36770785-8D47-41D1-AD42-43F999319674}"/>
                </a:ext>
              </a:extLst>
            </p:cNvPr>
            <p:cNvSpPr>
              <a:spLocks/>
            </p:cNvSpPr>
            <p:nvPr/>
          </p:nvSpPr>
          <p:spPr bwMode="auto">
            <a:xfrm>
              <a:off x="4654550" y="3780473"/>
              <a:ext cx="3175" cy="4762"/>
            </a:xfrm>
            <a:custGeom>
              <a:avLst/>
              <a:gdLst>
                <a:gd name="T0" fmla="*/ 0 w 2"/>
                <a:gd name="T1" fmla="*/ 0 h 3"/>
                <a:gd name="T2" fmla="*/ 2 w 2"/>
                <a:gd name="T3" fmla="*/ 3 h 3"/>
                <a:gd name="T4" fmla="*/ 0 w 2"/>
                <a:gd name="T5" fmla="*/ 0 h 3"/>
                <a:gd name="T6" fmla="*/ 0 w 2"/>
                <a:gd name="T7" fmla="*/ 0 h 3"/>
              </a:gdLst>
              <a:ahLst/>
              <a:cxnLst>
                <a:cxn ang="0">
                  <a:pos x="T0" y="T1"/>
                </a:cxn>
                <a:cxn ang="0">
                  <a:pos x="T2" y="T3"/>
                </a:cxn>
                <a:cxn ang="0">
                  <a:pos x="T4" y="T5"/>
                </a:cxn>
                <a:cxn ang="0">
                  <a:pos x="T6" y="T7"/>
                </a:cxn>
              </a:cxnLst>
              <a:rect l="0" t="0" r="r" b="b"/>
              <a:pathLst>
                <a:path w="2" h="3">
                  <a:moveTo>
                    <a:pt x="0" y="0"/>
                  </a:moveTo>
                  <a:lnTo>
                    <a:pt x="2" y="3"/>
                  </a:ln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E8FAFC"/>
                </a:solidFill>
                <a:latin typeface="+mj-ea"/>
                <a:ea typeface="+mj-ea"/>
              </a:endParaRPr>
            </a:p>
          </p:txBody>
        </p:sp>
        <p:sp>
          <p:nvSpPr>
            <p:cNvPr id="21" name="Freeform 808">
              <a:extLst>
                <a:ext uri="{FF2B5EF4-FFF2-40B4-BE49-F238E27FC236}">
                  <a16:creationId xmlns:a16="http://schemas.microsoft.com/office/drawing/2014/main" xmlns="" id="{2FC31508-F54B-4932-9829-59591DE1811D}"/>
                </a:ext>
              </a:extLst>
            </p:cNvPr>
            <p:cNvSpPr>
              <a:spLocks/>
            </p:cNvSpPr>
            <p:nvPr/>
          </p:nvSpPr>
          <p:spPr bwMode="auto">
            <a:xfrm>
              <a:off x="4230688" y="3942398"/>
              <a:ext cx="3175" cy="3175"/>
            </a:xfrm>
            <a:custGeom>
              <a:avLst/>
              <a:gdLst>
                <a:gd name="T0" fmla="*/ 1 w 1"/>
                <a:gd name="T1" fmla="*/ 0 h 1"/>
                <a:gd name="T2" fmla="*/ 1 w 1"/>
                <a:gd name="T3" fmla="*/ 0 h 1"/>
                <a:gd name="T4" fmla="*/ 1 w 1"/>
                <a:gd name="T5" fmla="*/ 0 h 1"/>
              </a:gdLst>
              <a:ahLst/>
              <a:cxnLst>
                <a:cxn ang="0">
                  <a:pos x="T0" y="T1"/>
                </a:cxn>
                <a:cxn ang="0">
                  <a:pos x="T2" y="T3"/>
                </a:cxn>
                <a:cxn ang="0">
                  <a:pos x="T4" y="T5"/>
                </a:cxn>
              </a:cxnLst>
              <a:rect l="0" t="0" r="r" b="b"/>
              <a:pathLst>
                <a:path w="1" h="1">
                  <a:moveTo>
                    <a:pt x="1" y="0"/>
                  </a:moveTo>
                  <a:cubicBezTo>
                    <a:pt x="1" y="0"/>
                    <a:pt x="1" y="0"/>
                    <a:pt x="1" y="0"/>
                  </a:cubicBezTo>
                  <a:cubicBezTo>
                    <a:pt x="0" y="1"/>
                    <a:pt x="1" y="1"/>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E8FAFC"/>
                </a:solidFill>
                <a:latin typeface="+mj-ea"/>
                <a:ea typeface="+mj-ea"/>
              </a:endParaRPr>
            </a:p>
          </p:txBody>
        </p:sp>
        <p:sp>
          <p:nvSpPr>
            <p:cNvPr id="22" name="Rectangle 809">
              <a:extLst>
                <a:ext uri="{FF2B5EF4-FFF2-40B4-BE49-F238E27FC236}">
                  <a16:creationId xmlns:a16="http://schemas.microsoft.com/office/drawing/2014/main" xmlns="" id="{11E81C67-761C-4559-B2A6-0AC64D44214F}"/>
                </a:ext>
              </a:extLst>
            </p:cNvPr>
            <p:cNvSpPr>
              <a:spLocks noChangeArrowheads="1"/>
            </p:cNvSpPr>
            <p:nvPr/>
          </p:nvSpPr>
          <p:spPr bwMode="auto">
            <a:xfrm>
              <a:off x="4602163" y="3796348"/>
              <a:ext cx="1588" cy="158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E8FAFC"/>
                </a:solidFill>
                <a:latin typeface="+mj-ea"/>
                <a:ea typeface="+mj-ea"/>
              </a:endParaRPr>
            </a:p>
          </p:txBody>
        </p:sp>
        <p:sp>
          <p:nvSpPr>
            <p:cNvPr id="23" name="Rectangle 810">
              <a:extLst>
                <a:ext uri="{FF2B5EF4-FFF2-40B4-BE49-F238E27FC236}">
                  <a16:creationId xmlns:a16="http://schemas.microsoft.com/office/drawing/2014/main" xmlns="" id="{AF7D9359-9F55-4EE2-813C-FA16CD2869B8}"/>
                </a:ext>
              </a:extLst>
            </p:cNvPr>
            <p:cNvSpPr>
              <a:spLocks noChangeArrowheads="1"/>
            </p:cNvSpPr>
            <p:nvPr/>
          </p:nvSpPr>
          <p:spPr bwMode="auto">
            <a:xfrm>
              <a:off x="4657725" y="3785236"/>
              <a:ext cx="1588" cy="158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E8FAFC"/>
                </a:solidFill>
                <a:latin typeface="+mj-ea"/>
                <a:ea typeface="+mj-ea"/>
              </a:endParaRPr>
            </a:p>
          </p:txBody>
        </p:sp>
        <p:sp>
          <p:nvSpPr>
            <p:cNvPr id="24" name="Rectangle 811">
              <a:extLst>
                <a:ext uri="{FF2B5EF4-FFF2-40B4-BE49-F238E27FC236}">
                  <a16:creationId xmlns:a16="http://schemas.microsoft.com/office/drawing/2014/main" xmlns="" id="{E3EB4DB8-6EE1-44D0-9743-9E6BC6316868}"/>
                </a:ext>
              </a:extLst>
            </p:cNvPr>
            <p:cNvSpPr>
              <a:spLocks noChangeArrowheads="1"/>
            </p:cNvSpPr>
            <p:nvPr/>
          </p:nvSpPr>
          <p:spPr bwMode="auto">
            <a:xfrm>
              <a:off x="4429125" y="3967798"/>
              <a:ext cx="1588" cy="158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E8FAFC"/>
                </a:solidFill>
                <a:latin typeface="+mj-ea"/>
                <a:ea typeface="+mj-ea"/>
              </a:endParaRPr>
            </a:p>
          </p:txBody>
        </p:sp>
        <p:sp>
          <p:nvSpPr>
            <p:cNvPr id="25" name="Freeform 812">
              <a:extLst>
                <a:ext uri="{FF2B5EF4-FFF2-40B4-BE49-F238E27FC236}">
                  <a16:creationId xmlns:a16="http://schemas.microsoft.com/office/drawing/2014/main" xmlns="" id="{2FD9D50F-4838-4231-A1CD-B17C9625FB8D}"/>
                </a:ext>
              </a:extLst>
            </p:cNvPr>
            <p:cNvSpPr>
              <a:spLocks/>
            </p:cNvSpPr>
            <p:nvPr/>
          </p:nvSpPr>
          <p:spPr bwMode="auto">
            <a:xfrm>
              <a:off x="4214813" y="3915411"/>
              <a:ext cx="0" cy="7937"/>
            </a:xfrm>
            <a:custGeom>
              <a:avLst/>
              <a:gdLst>
                <a:gd name="T0" fmla="*/ 0 h 2"/>
                <a:gd name="T1" fmla="*/ 2 h 2"/>
                <a:gd name="T2" fmla="*/ 0 h 2"/>
              </a:gdLst>
              <a:ahLst/>
              <a:cxnLst>
                <a:cxn ang="0">
                  <a:pos x="0" y="T0"/>
                </a:cxn>
                <a:cxn ang="0">
                  <a:pos x="0" y="T1"/>
                </a:cxn>
                <a:cxn ang="0">
                  <a:pos x="0" y="T2"/>
                </a:cxn>
              </a:cxnLst>
              <a:rect l="0" t="0" r="r" b="b"/>
              <a:pathLst>
                <a:path h="2">
                  <a:moveTo>
                    <a:pt x="0" y="0"/>
                  </a:moveTo>
                  <a:cubicBezTo>
                    <a:pt x="0" y="1"/>
                    <a:pt x="0" y="2"/>
                    <a:pt x="0" y="2"/>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E8FAFC"/>
                </a:solidFill>
                <a:latin typeface="+mj-ea"/>
                <a:ea typeface="+mj-ea"/>
              </a:endParaRPr>
            </a:p>
          </p:txBody>
        </p:sp>
        <p:sp>
          <p:nvSpPr>
            <p:cNvPr id="26" name="Freeform 813">
              <a:extLst>
                <a:ext uri="{FF2B5EF4-FFF2-40B4-BE49-F238E27FC236}">
                  <a16:creationId xmlns:a16="http://schemas.microsoft.com/office/drawing/2014/main" xmlns="" id="{9A4C0BEF-103D-4D21-826E-EE7C3D8FAED0}"/>
                </a:ext>
              </a:extLst>
            </p:cNvPr>
            <p:cNvSpPr>
              <a:spLocks/>
            </p:cNvSpPr>
            <p:nvPr/>
          </p:nvSpPr>
          <p:spPr bwMode="auto">
            <a:xfrm>
              <a:off x="4673600" y="3777298"/>
              <a:ext cx="3175" cy="0"/>
            </a:xfrm>
            <a:custGeom>
              <a:avLst/>
              <a:gdLst>
                <a:gd name="T0" fmla="*/ 0 w 2"/>
                <a:gd name="T1" fmla="*/ 2 w 2"/>
                <a:gd name="T2" fmla="*/ 0 w 2"/>
              </a:gdLst>
              <a:ahLst/>
              <a:cxnLst>
                <a:cxn ang="0">
                  <a:pos x="T0" y="0"/>
                </a:cxn>
                <a:cxn ang="0">
                  <a:pos x="T1" y="0"/>
                </a:cxn>
                <a:cxn ang="0">
                  <a:pos x="T2" y="0"/>
                </a:cxn>
              </a:cxnLst>
              <a:rect l="0" t="0" r="r" b="b"/>
              <a:pathLst>
                <a:path w="2">
                  <a:moveTo>
                    <a:pt x="0" y="0"/>
                  </a:moveTo>
                  <a:lnTo>
                    <a:pt x="2"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E8FAFC"/>
                </a:solidFill>
                <a:latin typeface="+mj-ea"/>
                <a:ea typeface="+mj-ea"/>
              </a:endParaRPr>
            </a:p>
          </p:txBody>
        </p:sp>
        <p:sp>
          <p:nvSpPr>
            <p:cNvPr id="27" name="Rectangle 814">
              <a:extLst>
                <a:ext uri="{FF2B5EF4-FFF2-40B4-BE49-F238E27FC236}">
                  <a16:creationId xmlns:a16="http://schemas.microsoft.com/office/drawing/2014/main" xmlns="" id="{A12D7661-24B7-4B03-AACB-D3FC412EAD63}"/>
                </a:ext>
              </a:extLst>
            </p:cNvPr>
            <p:cNvSpPr>
              <a:spLocks noChangeArrowheads="1"/>
            </p:cNvSpPr>
            <p:nvPr/>
          </p:nvSpPr>
          <p:spPr bwMode="auto">
            <a:xfrm>
              <a:off x="4252913" y="3761423"/>
              <a:ext cx="1588" cy="158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E8FAFC"/>
                </a:solidFill>
                <a:latin typeface="+mj-ea"/>
                <a:ea typeface="+mj-ea"/>
              </a:endParaRPr>
            </a:p>
          </p:txBody>
        </p:sp>
        <p:sp>
          <p:nvSpPr>
            <p:cNvPr id="28" name="Freeform 815">
              <a:extLst>
                <a:ext uri="{FF2B5EF4-FFF2-40B4-BE49-F238E27FC236}">
                  <a16:creationId xmlns:a16="http://schemas.microsoft.com/office/drawing/2014/main" xmlns="" id="{44DCE4A8-6A7C-4AE5-B33D-E4E0F2146919}"/>
                </a:ext>
              </a:extLst>
            </p:cNvPr>
            <p:cNvSpPr>
              <a:spLocks/>
            </p:cNvSpPr>
            <p:nvPr/>
          </p:nvSpPr>
          <p:spPr bwMode="auto">
            <a:xfrm>
              <a:off x="4387850" y="3994786"/>
              <a:ext cx="4763" cy="3175"/>
            </a:xfrm>
            <a:custGeom>
              <a:avLst/>
              <a:gdLst>
                <a:gd name="T0" fmla="*/ 3 w 3"/>
                <a:gd name="T1" fmla="*/ 2 h 2"/>
                <a:gd name="T2" fmla="*/ 3 w 3"/>
                <a:gd name="T3" fmla="*/ 2 h 2"/>
                <a:gd name="T4" fmla="*/ 0 w 3"/>
                <a:gd name="T5" fmla="*/ 2 h 2"/>
                <a:gd name="T6" fmla="*/ 3 w 3"/>
                <a:gd name="T7" fmla="*/ 2 h 2"/>
                <a:gd name="T8" fmla="*/ 3 w 3"/>
                <a:gd name="T9" fmla="*/ 0 h 2"/>
                <a:gd name="T10" fmla="*/ 3 w 3"/>
                <a:gd name="T11" fmla="*/ 2 h 2"/>
              </a:gdLst>
              <a:ahLst/>
              <a:cxnLst>
                <a:cxn ang="0">
                  <a:pos x="T0" y="T1"/>
                </a:cxn>
                <a:cxn ang="0">
                  <a:pos x="T2" y="T3"/>
                </a:cxn>
                <a:cxn ang="0">
                  <a:pos x="T4" y="T5"/>
                </a:cxn>
                <a:cxn ang="0">
                  <a:pos x="T6" y="T7"/>
                </a:cxn>
                <a:cxn ang="0">
                  <a:pos x="T8" y="T9"/>
                </a:cxn>
                <a:cxn ang="0">
                  <a:pos x="T10" y="T11"/>
                </a:cxn>
              </a:cxnLst>
              <a:rect l="0" t="0" r="r" b="b"/>
              <a:pathLst>
                <a:path w="3" h="2">
                  <a:moveTo>
                    <a:pt x="3" y="2"/>
                  </a:moveTo>
                  <a:lnTo>
                    <a:pt x="3" y="2"/>
                  </a:lnTo>
                  <a:lnTo>
                    <a:pt x="0" y="2"/>
                  </a:lnTo>
                  <a:lnTo>
                    <a:pt x="3" y="2"/>
                  </a:lnTo>
                  <a:lnTo>
                    <a:pt x="3" y="0"/>
                  </a:lnTo>
                  <a:lnTo>
                    <a:pt x="3"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E8FAFC"/>
                </a:solidFill>
                <a:latin typeface="+mj-ea"/>
                <a:ea typeface="+mj-ea"/>
              </a:endParaRPr>
            </a:p>
          </p:txBody>
        </p:sp>
        <p:sp>
          <p:nvSpPr>
            <p:cNvPr id="29" name="Freeform 816">
              <a:extLst>
                <a:ext uri="{FF2B5EF4-FFF2-40B4-BE49-F238E27FC236}">
                  <a16:creationId xmlns:a16="http://schemas.microsoft.com/office/drawing/2014/main" xmlns="" id="{B472C95D-6E87-4D2E-B6A7-E32AA09206EC}"/>
                </a:ext>
              </a:extLst>
            </p:cNvPr>
            <p:cNvSpPr>
              <a:spLocks/>
            </p:cNvSpPr>
            <p:nvPr/>
          </p:nvSpPr>
          <p:spPr bwMode="auto">
            <a:xfrm>
              <a:off x="4533900" y="3961448"/>
              <a:ext cx="0" cy="0"/>
            </a:xfrm>
            <a:custGeom>
              <a:avLst/>
              <a:gdLst/>
              <a:ahLst/>
              <a:cxnLst>
                <a:cxn ang="0">
                  <a:pos x="0" y="0"/>
                </a:cxn>
                <a:cxn ang="0">
                  <a:pos x="0" y="0"/>
                </a:cxn>
                <a:cxn ang="0">
                  <a:pos x="0" y="0"/>
                </a:cxn>
              </a:cxnLst>
              <a:rect l="0" t="0" r="r" b="b"/>
              <a:pathLst>
                <a:path>
                  <a:moveTo>
                    <a:pt x="0" y="0"/>
                  </a:move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E8FAFC"/>
                </a:solidFill>
                <a:latin typeface="+mj-ea"/>
                <a:ea typeface="+mj-ea"/>
              </a:endParaRPr>
            </a:p>
          </p:txBody>
        </p:sp>
        <p:sp>
          <p:nvSpPr>
            <p:cNvPr id="30" name="Freeform 817">
              <a:extLst>
                <a:ext uri="{FF2B5EF4-FFF2-40B4-BE49-F238E27FC236}">
                  <a16:creationId xmlns:a16="http://schemas.microsoft.com/office/drawing/2014/main" xmlns="" id="{DC974F45-E4E1-4F5B-83DB-1C9778A58320}"/>
                </a:ext>
              </a:extLst>
            </p:cNvPr>
            <p:cNvSpPr>
              <a:spLocks/>
            </p:cNvSpPr>
            <p:nvPr/>
          </p:nvSpPr>
          <p:spPr bwMode="auto">
            <a:xfrm>
              <a:off x="4429125" y="3705861"/>
              <a:ext cx="0" cy="3175"/>
            </a:xfrm>
            <a:custGeom>
              <a:avLst/>
              <a:gdLst>
                <a:gd name="T0" fmla="*/ 0 h 2"/>
                <a:gd name="T1" fmla="*/ 0 h 2"/>
                <a:gd name="T2" fmla="*/ 2 h 2"/>
                <a:gd name="T3" fmla="*/ 0 h 2"/>
              </a:gdLst>
              <a:ahLst/>
              <a:cxnLst>
                <a:cxn ang="0">
                  <a:pos x="0" y="T0"/>
                </a:cxn>
                <a:cxn ang="0">
                  <a:pos x="0" y="T1"/>
                </a:cxn>
                <a:cxn ang="0">
                  <a:pos x="0" y="T2"/>
                </a:cxn>
                <a:cxn ang="0">
                  <a:pos x="0" y="T3"/>
                </a:cxn>
              </a:cxnLst>
              <a:rect l="0" t="0" r="r" b="b"/>
              <a:pathLst>
                <a:path h="2">
                  <a:moveTo>
                    <a:pt x="0" y="0"/>
                  </a:moveTo>
                  <a:lnTo>
                    <a:pt x="0" y="0"/>
                  </a:lnTo>
                  <a:lnTo>
                    <a:pt x="0" y="2"/>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E8FAFC"/>
                </a:solidFill>
                <a:latin typeface="+mj-ea"/>
                <a:ea typeface="+mj-ea"/>
              </a:endParaRPr>
            </a:p>
          </p:txBody>
        </p:sp>
        <p:sp>
          <p:nvSpPr>
            <p:cNvPr id="31" name="Rectangle 818">
              <a:extLst>
                <a:ext uri="{FF2B5EF4-FFF2-40B4-BE49-F238E27FC236}">
                  <a16:creationId xmlns:a16="http://schemas.microsoft.com/office/drawing/2014/main" xmlns="" id="{C8DE54BE-D1DA-4DC3-98A4-E7BD33E9BC05}"/>
                </a:ext>
              </a:extLst>
            </p:cNvPr>
            <p:cNvSpPr>
              <a:spLocks noChangeArrowheads="1"/>
            </p:cNvSpPr>
            <p:nvPr/>
          </p:nvSpPr>
          <p:spPr bwMode="auto">
            <a:xfrm>
              <a:off x="4462463" y="3694748"/>
              <a:ext cx="1588" cy="158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E8FAFC"/>
                </a:solidFill>
                <a:latin typeface="+mj-ea"/>
                <a:ea typeface="+mj-ea"/>
              </a:endParaRPr>
            </a:p>
          </p:txBody>
        </p:sp>
        <p:sp>
          <p:nvSpPr>
            <p:cNvPr id="32" name="Rectangle 819">
              <a:extLst>
                <a:ext uri="{FF2B5EF4-FFF2-40B4-BE49-F238E27FC236}">
                  <a16:creationId xmlns:a16="http://schemas.microsoft.com/office/drawing/2014/main" xmlns="" id="{E709B872-97F7-4C88-93B7-315318644EFF}"/>
                </a:ext>
              </a:extLst>
            </p:cNvPr>
            <p:cNvSpPr>
              <a:spLocks noChangeArrowheads="1"/>
            </p:cNvSpPr>
            <p:nvPr/>
          </p:nvSpPr>
          <p:spPr bwMode="auto">
            <a:xfrm>
              <a:off x="4579938" y="3709036"/>
              <a:ext cx="1588" cy="476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E8FAFC"/>
                </a:solidFill>
                <a:latin typeface="+mj-ea"/>
                <a:ea typeface="+mj-ea"/>
              </a:endParaRPr>
            </a:p>
          </p:txBody>
        </p:sp>
        <p:sp>
          <p:nvSpPr>
            <p:cNvPr id="33" name="Freeform 820">
              <a:extLst>
                <a:ext uri="{FF2B5EF4-FFF2-40B4-BE49-F238E27FC236}">
                  <a16:creationId xmlns:a16="http://schemas.microsoft.com/office/drawing/2014/main" xmlns="" id="{3D0AB636-0839-48EF-AFC7-74270529F445}"/>
                </a:ext>
              </a:extLst>
            </p:cNvPr>
            <p:cNvSpPr>
              <a:spLocks/>
            </p:cNvSpPr>
            <p:nvPr/>
          </p:nvSpPr>
          <p:spPr bwMode="auto">
            <a:xfrm>
              <a:off x="4706938" y="3716973"/>
              <a:ext cx="7938" cy="3175"/>
            </a:xfrm>
            <a:custGeom>
              <a:avLst/>
              <a:gdLst>
                <a:gd name="T0" fmla="*/ 2 w 2"/>
                <a:gd name="T1" fmla="*/ 1 h 1"/>
                <a:gd name="T2" fmla="*/ 2 w 2"/>
                <a:gd name="T3" fmla="*/ 0 h 1"/>
                <a:gd name="T4" fmla="*/ 2 w 2"/>
                <a:gd name="T5" fmla="*/ 0 h 1"/>
                <a:gd name="T6" fmla="*/ 2 w 2"/>
                <a:gd name="T7" fmla="*/ 1 h 1"/>
                <a:gd name="T8" fmla="*/ 2 w 2"/>
                <a:gd name="T9" fmla="*/ 0 h 1"/>
                <a:gd name="T10" fmla="*/ 1 w 2"/>
                <a:gd name="T11" fmla="*/ 0 h 1"/>
                <a:gd name="T12" fmla="*/ 1 w 2"/>
                <a:gd name="T13" fmla="*/ 0 h 1"/>
                <a:gd name="T14" fmla="*/ 2 w 2"/>
                <a:gd name="T15" fmla="*/ 0 h 1"/>
                <a:gd name="T16" fmla="*/ 0 w 2"/>
                <a:gd name="T17" fmla="*/ 0 h 1"/>
                <a:gd name="T18" fmla="*/ 0 w 2"/>
                <a:gd name="T19" fmla="*/ 0 h 1"/>
                <a:gd name="T20" fmla="*/ 0 w 2"/>
                <a:gd name="T21" fmla="*/ 1 h 1"/>
                <a:gd name="T22" fmla="*/ 2 w 2"/>
                <a:gd name="T23" fmla="*/ 1 h 1"/>
                <a:gd name="T24" fmla="*/ 2 w 2"/>
                <a:gd name="T25" fmla="*/ 1 h 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 h="1">
                  <a:moveTo>
                    <a:pt x="2" y="1"/>
                  </a:moveTo>
                  <a:cubicBezTo>
                    <a:pt x="2" y="0"/>
                    <a:pt x="2" y="0"/>
                    <a:pt x="2" y="0"/>
                  </a:cubicBezTo>
                  <a:cubicBezTo>
                    <a:pt x="2" y="0"/>
                    <a:pt x="2" y="0"/>
                    <a:pt x="2" y="0"/>
                  </a:cubicBezTo>
                  <a:cubicBezTo>
                    <a:pt x="2" y="1"/>
                    <a:pt x="2" y="1"/>
                    <a:pt x="2" y="1"/>
                  </a:cubicBezTo>
                  <a:cubicBezTo>
                    <a:pt x="1" y="1"/>
                    <a:pt x="2" y="0"/>
                    <a:pt x="2" y="0"/>
                  </a:cubicBezTo>
                  <a:cubicBezTo>
                    <a:pt x="1" y="0"/>
                    <a:pt x="1" y="0"/>
                    <a:pt x="1" y="0"/>
                  </a:cubicBezTo>
                  <a:cubicBezTo>
                    <a:pt x="1" y="0"/>
                    <a:pt x="1" y="0"/>
                    <a:pt x="1" y="0"/>
                  </a:cubicBezTo>
                  <a:cubicBezTo>
                    <a:pt x="2" y="0"/>
                    <a:pt x="2" y="0"/>
                    <a:pt x="2" y="0"/>
                  </a:cubicBezTo>
                  <a:cubicBezTo>
                    <a:pt x="1" y="0"/>
                    <a:pt x="1" y="0"/>
                    <a:pt x="0" y="0"/>
                  </a:cubicBezTo>
                  <a:cubicBezTo>
                    <a:pt x="0" y="0"/>
                    <a:pt x="0" y="0"/>
                    <a:pt x="0" y="0"/>
                  </a:cubicBezTo>
                  <a:cubicBezTo>
                    <a:pt x="0" y="1"/>
                    <a:pt x="0" y="1"/>
                    <a:pt x="0" y="1"/>
                  </a:cubicBezTo>
                  <a:cubicBezTo>
                    <a:pt x="0" y="0"/>
                    <a:pt x="2" y="1"/>
                    <a:pt x="2" y="1"/>
                  </a:cubicBezTo>
                  <a:cubicBezTo>
                    <a:pt x="2" y="1"/>
                    <a:pt x="2" y="1"/>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E8FAFC"/>
                </a:solidFill>
                <a:latin typeface="+mj-ea"/>
                <a:ea typeface="+mj-ea"/>
              </a:endParaRPr>
            </a:p>
          </p:txBody>
        </p:sp>
        <p:sp>
          <p:nvSpPr>
            <p:cNvPr id="34" name="Freeform 821">
              <a:extLst>
                <a:ext uri="{FF2B5EF4-FFF2-40B4-BE49-F238E27FC236}">
                  <a16:creationId xmlns:a16="http://schemas.microsoft.com/office/drawing/2014/main" xmlns="" id="{0864E327-FD9F-43BA-8B8C-6D1D913B64A0}"/>
                </a:ext>
              </a:extLst>
            </p:cNvPr>
            <p:cNvSpPr>
              <a:spLocks/>
            </p:cNvSpPr>
            <p:nvPr/>
          </p:nvSpPr>
          <p:spPr bwMode="auto">
            <a:xfrm>
              <a:off x="4568825" y="3702686"/>
              <a:ext cx="0" cy="3175"/>
            </a:xfrm>
            <a:custGeom>
              <a:avLst/>
              <a:gdLst>
                <a:gd name="T0" fmla="*/ 0 h 2"/>
                <a:gd name="T1" fmla="*/ 0 h 2"/>
                <a:gd name="T2" fmla="*/ 2 h 2"/>
                <a:gd name="T3" fmla="*/ 0 h 2"/>
              </a:gdLst>
              <a:ahLst/>
              <a:cxnLst>
                <a:cxn ang="0">
                  <a:pos x="0" y="T0"/>
                </a:cxn>
                <a:cxn ang="0">
                  <a:pos x="0" y="T1"/>
                </a:cxn>
                <a:cxn ang="0">
                  <a:pos x="0" y="T2"/>
                </a:cxn>
                <a:cxn ang="0">
                  <a:pos x="0" y="T3"/>
                </a:cxn>
              </a:cxnLst>
              <a:rect l="0" t="0" r="r" b="b"/>
              <a:pathLst>
                <a:path h="2">
                  <a:moveTo>
                    <a:pt x="0" y="0"/>
                  </a:moveTo>
                  <a:lnTo>
                    <a:pt x="0" y="0"/>
                  </a:lnTo>
                  <a:lnTo>
                    <a:pt x="0" y="2"/>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E8FAFC"/>
                </a:solidFill>
                <a:latin typeface="+mj-ea"/>
                <a:ea typeface="+mj-ea"/>
              </a:endParaRPr>
            </a:p>
          </p:txBody>
        </p:sp>
        <p:sp>
          <p:nvSpPr>
            <p:cNvPr id="35" name="Rectangle 822">
              <a:extLst>
                <a:ext uri="{FF2B5EF4-FFF2-40B4-BE49-F238E27FC236}">
                  <a16:creationId xmlns:a16="http://schemas.microsoft.com/office/drawing/2014/main" xmlns="" id="{94096D30-A83C-45FB-81DA-B095FEA735AE}"/>
                </a:ext>
              </a:extLst>
            </p:cNvPr>
            <p:cNvSpPr>
              <a:spLocks noChangeArrowheads="1"/>
            </p:cNvSpPr>
            <p:nvPr/>
          </p:nvSpPr>
          <p:spPr bwMode="auto">
            <a:xfrm>
              <a:off x="4489450" y="3691573"/>
              <a:ext cx="1588" cy="158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E8FAFC"/>
                </a:solidFill>
                <a:latin typeface="+mj-ea"/>
                <a:ea typeface="+mj-ea"/>
              </a:endParaRPr>
            </a:p>
          </p:txBody>
        </p:sp>
        <p:sp>
          <p:nvSpPr>
            <p:cNvPr id="36" name="Freeform 823">
              <a:extLst>
                <a:ext uri="{FF2B5EF4-FFF2-40B4-BE49-F238E27FC236}">
                  <a16:creationId xmlns:a16="http://schemas.microsoft.com/office/drawing/2014/main" xmlns="" id="{E9EEB893-9355-476D-8F3A-5688C1D801D9}"/>
                </a:ext>
              </a:extLst>
            </p:cNvPr>
            <p:cNvSpPr>
              <a:spLocks/>
            </p:cNvSpPr>
            <p:nvPr/>
          </p:nvSpPr>
          <p:spPr bwMode="auto">
            <a:xfrm>
              <a:off x="4748213" y="3739198"/>
              <a:ext cx="0" cy="4762"/>
            </a:xfrm>
            <a:custGeom>
              <a:avLst/>
              <a:gdLst>
                <a:gd name="T0" fmla="*/ 3 h 3"/>
                <a:gd name="T1" fmla="*/ 0 h 3"/>
                <a:gd name="T2" fmla="*/ 3 h 3"/>
              </a:gdLst>
              <a:ahLst/>
              <a:cxnLst>
                <a:cxn ang="0">
                  <a:pos x="0" y="T0"/>
                </a:cxn>
                <a:cxn ang="0">
                  <a:pos x="0" y="T1"/>
                </a:cxn>
                <a:cxn ang="0">
                  <a:pos x="0" y="T2"/>
                </a:cxn>
              </a:cxnLst>
              <a:rect l="0" t="0" r="r" b="b"/>
              <a:pathLst>
                <a:path h="3">
                  <a:moveTo>
                    <a:pt x="0" y="3"/>
                  </a:moveTo>
                  <a:lnTo>
                    <a:pt x="0" y="0"/>
                  </a:lnTo>
                  <a:lnTo>
                    <a:pt x="0"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E8FAFC"/>
                </a:solidFill>
                <a:latin typeface="+mj-ea"/>
                <a:ea typeface="+mj-ea"/>
              </a:endParaRPr>
            </a:p>
          </p:txBody>
        </p:sp>
        <p:sp>
          <p:nvSpPr>
            <p:cNvPr id="37" name="Rectangle 824">
              <a:extLst>
                <a:ext uri="{FF2B5EF4-FFF2-40B4-BE49-F238E27FC236}">
                  <a16:creationId xmlns:a16="http://schemas.microsoft.com/office/drawing/2014/main" xmlns="" id="{EB880675-82EE-4262-B0CF-DE44F59C64B9}"/>
                </a:ext>
              </a:extLst>
            </p:cNvPr>
            <p:cNvSpPr>
              <a:spLocks noChangeArrowheads="1"/>
            </p:cNvSpPr>
            <p:nvPr/>
          </p:nvSpPr>
          <p:spPr bwMode="auto">
            <a:xfrm>
              <a:off x="4249738" y="3761423"/>
              <a:ext cx="3175" cy="158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E8FAFC"/>
                </a:solidFill>
                <a:latin typeface="+mj-ea"/>
                <a:ea typeface="+mj-ea"/>
              </a:endParaRPr>
            </a:p>
          </p:txBody>
        </p:sp>
        <p:sp>
          <p:nvSpPr>
            <p:cNvPr id="38" name="Freeform 825">
              <a:extLst>
                <a:ext uri="{FF2B5EF4-FFF2-40B4-BE49-F238E27FC236}">
                  <a16:creationId xmlns:a16="http://schemas.microsoft.com/office/drawing/2014/main" xmlns="" id="{EE0D672B-3020-4DD1-AEC6-9B55BB818009}"/>
                </a:ext>
              </a:extLst>
            </p:cNvPr>
            <p:cNvSpPr>
              <a:spLocks noEditPoints="1"/>
            </p:cNvSpPr>
            <p:nvPr/>
          </p:nvSpPr>
          <p:spPr bwMode="auto">
            <a:xfrm>
              <a:off x="4470400" y="3769361"/>
              <a:ext cx="338138" cy="134937"/>
            </a:xfrm>
            <a:custGeom>
              <a:avLst/>
              <a:gdLst>
                <a:gd name="T0" fmla="*/ 84 w 90"/>
                <a:gd name="T1" fmla="*/ 6 h 36"/>
                <a:gd name="T2" fmla="*/ 76 w 90"/>
                <a:gd name="T3" fmla="*/ 2 h 36"/>
                <a:gd name="T4" fmla="*/ 65 w 90"/>
                <a:gd name="T5" fmla="*/ 0 h 36"/>
                <a:gd name="T6" fmla="*/ 54 w 90"/>
                <a:gd name="T7" fmla="*/ 2 h 36"/>
                <a:gd name="T8" fmla="*/ 49 w 90"/>
                <a:gd name="T9" fmla="*/ 4 h 36"/>
                <a:gd name="T10" fmla="*/ 44 w 90"/>
                <a:gd name="T11" fmla="*/ 7 h 36"/>
                <a:gd name="T12" fmla="*/ 41 w 90"/>
                <a:gd name="T13" fmla="*/ 9 h 36"/>
                <a:gd name="T14" fmla="*/ 36 w 90"/>
                <a:gd name="T15" fmla="*/ 12 h 36"/>
                <a:gd name="T16" fmla="*/ 36 w 90"/>
                <a:gd name="T17" fmla="*/ 8 h 36"/>
                <a:gd name="T18" fmla="*/ 27 w 90"/>
                <a:gd name="T19" fmla="*/ 15 h 36"/>
                <a:gd name="T20" fmla="*/ 31 w 90"/>
                <a:gd name="T21" fmla="*/ 15 h 36"/>
                <a:gd name="T22" fmla="*/ 12 w 90"/>
                <a:gd name="T23" fmla="*/ 29 h 36"/>
                <a:gd name="T24" fmla="*/ 8 w 90"/>
                <a:gd name="T25" fmla="*/ 30 h 36"/>
                <a:gd name="T26" fmla="*/ 1 w 90"/>
                <a:gd name="T27" fmla="*/ 33 h 36"/>
                <a:gd name="T28" fmla="*/ 7 w 90"/>
                <a:gd name="T29" fmla="*/ 34 h 36"/>
                <a:gd name="T30" fmla="*/ 21 w 90"/>
                <a:gd name="T31" fmla="*/ 34 h 36"/>
                <a:gd name="T32" fmla="*/ 30 w 90"/>
                <a:gd name="T33" fmla="*/ 31 h 36"/>
                <a:gd name="T34" fmla="*/ 40 w 90"/>
                <a:gd name="T35" fmla="*/ 24 h 36"/>
                <a:gd name="T36" fmla="*/ 43 w 90"/>
                <a:gd name="T37" fmla="*/ 22 h 36"/>
                <a:gd name="T38" fmla="*/ 47 w 90"/>
                <a:gd name="T39" fmla="*/ 16 h 36"/>
                <a:gd name="T40" fmla="*/ 68 w 90"/>
                <a:gd name="T41" fmla="*/ 6 h 36"/>
                <a:gd name="T42" fmla="*/ 87 w 90"/>
                <a:gd name="T43" fmla="*/ 9 h 36"/>
                <a:gd name="T44" fmla="*/ 20 w 90"/>
                <a:gd name="T45" fmla="*/ 26 h 36"/>
                <a:gd name="T46" fmla="*/ 41 w 90"/>
                <a:gd name="T47" fmla="*/ 15 h 36"/>
                <a:gd name="T48" fmla="*/ 38 w 90"/>
                <a:gd name="T49" fmla="*/ 17 h 36"/>
                <a:gd name="T50" fmla="*/ 34 w 90"/>
                <a:gd name="T51" fmla="*/ 11 h 36"/>
                <a:gd name="T52" fmla="*/ 34 w 90"/>
                <a:gd name="T53" fmla="*/ 14 h 36"/>
                <a:gd name="T54" fmla="*/ 35 w 90"/>
                <a:gd name="T55" fmla="*/ 21 h 36"/>
                <a:gd name="T56" fmla="*/ 34 w 90"/>
                <a:gd name="T57" fmla="*/ 22 h 36"/>
                <a:gd name="T58" fmla="*/ 34 w 90"/>
                <a:gd name="T59" fmla="*/ 16 h 36"/>
                <a:gd name="T60" fmla="*/ 31 w 90"/>
                <a:gd name="T61" fmla="*/ 18 h 36"/>
                <a:gd name="T62" fmla="*/ 32 w 90"/>
                <a:gd name="T63" fmla="*/ 18 h 36"/>
                <a:gd name="T64" fmla="*/ 32 w 90"/>
                <a:gd name="T65" fmla="*/ 19 h 36"/>
                <a:gd name="T66" fmla="*/ 39 w 90"/>
                <a:gd name="T67" fmla="*/ 25 h 36"/>
                <a:gd name="T68" fmla="*/ 39 w 90"/>
                <a:gd name="T69" fmla="*/ 20 h 36"/>
                <a:gd name="T70" fmla="*/ 36 w 90"/>
                <a:gd name="T71" fmla="*/ 23 h 36"/>
                <a:gd name="T72" fmla="*/ 35 w 90"/>
                <a:gd name="T73" fmla="*/ 23 h 36"/>
                <a:gd name="T74" fmla="*/ 40 w 90"/>
                <a:gd name="T75" fmla="*/ 19 h 36"/>
                <a:gd name="T76" fmla="*/ 44 w 90"/>
                <a:gd name="T77" fmla="*/ 16 h 36"/>
                <a:gd name="T78" fmla="*/ 55 w 90"/>
                <a:gd name="T79" fmla="*/ 3 h 36"/>
                <a:gd name="T80" fmla="*/ 56 w 90"/>
                <a:gd name="T81" fmla="*/ 4 h 36"/>
                <a:gd name="T82" fmla="*/ 53 w 90"/>
                <a:gd name="T83" fmla="*/ 5 h 36"/>
                <a:gd name="T84" fmla="*/ 52 w 90"/>
                <a:gd name="T85" fmla="*/ 6 h 36"/>
                <a:gd name="T86" fmla="*/ 47 w 90"/>
                <a:gd name="T87" fmla="*/ 12 h 36"/>
                <a:gd name="T88" fmla="*/ 48 w 90"/>
                <a:gd name="T89" fmla="*/ 5 h 36"/>
                <a:gd name="T90" fmla="*/ 51 w 90"/>
                <a:gd name="T91" fmla="*/ 10 h 36"/>
                <a:gd name="T92" fmla="*/ 50 w 90"/>
                <a:gd name="T93" fmla="*/ 9 h 36"/>
                <a:gd name="T94" fmla="*/ 50 w 90"/>
                <a:gd name="T95" fmla="*/ 9 h 36"/>
                <a:gd name="T96" fmla="*/ 54 w 90"/>
                <a:gd name="T97" fmla="*/ 8 h 36"/>
                <a:gd name="T98" fmla="*/ 52 w 90"/>
                <a:gd name="T99" fmla="*/ 8 h 36"/>
                <a:gd name="T100" fmla="*/ 55 w 90"/>
                <a:gd name="T101" fmla="*/ 7 h 36"/>
                <a:gd name="T102" fmla="*/ 56 w 90"/>
                <a:gd name="T103" fmla="*/ 6 h 36"/>
                <a:gd name="T104" fmla="*/ 56 w 90"/>
                <a:gd name="T105" fmla="*/ 6 h 36"/>
                <a:gd name="T106" fmla="*/ 58 w 90"/>
                <a:gd name="T107" fmla="*/ 7 h 36"/>
                <a:gd name="T108" fmla="*/ 63 w 90"/>
                <a:gd name="T109" fmla="*/ 4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90" h="36">
                  <a:moveTo>
                    <a:pt x="90" y="10"/>
                  </a:moveTo>
                  <a:cubicBezTo>
                    <a:pt x="90" y="10"/>
                    <a:pt x="90" y="10"/>
                    <a:pt x="89" y="10"/>
                  </a:cubicBezTo>
                  <a:cubicBezTo>
                    <a:pt x="89" y="10"/>
                    <a:pt x="89" y="10"/>
                    <a:pt x="89" y="10"/>
                  </a:cubicBezTo>
                  <a:cubicBezTo>
                    <a:pt x="87" y="9"/>
                    <a:pt x="86" y="7"/>
                    <a:pt x="85" y="6"/>
                  </a:cubicBezTo>
                  <a:cubicBezTo>
                    <a:pt x="84" y="6"/>
                    <a:pt x="84" y="6"/>
                    <a:pt x="84" y="6"/>
                  </a:cubicBezTo>
                  <a:cubicBezTo>
                    <a:pt x="84" y="5"/>
                    <a:pt x="84" y="5"/>
                    <a:pt x="84" y="5"/>
                  </a:cubicBezTo>
                  <a:cubicBezTo>
                    <a:pt x="83" y="6"/>
                    <a:pt x="83" y="4"/>
                    <a:pt x="82" y="5"/>
                  </a:cubicBezTo>
                  <a:cubicBezTo>
                    <a:pt x="81" y="4"/>
                    <a:pt x="81" y="4"/>
                    <a:pt x="80" y="4"/>
                  </a:cubicBezTo>
                  <a:cubicBezTo>
                    <a:pt x="80" y="3"/>
                    <a:pt x="80" y="3"/>
                    <a:pt x="80" y="4"/>
                  </a:cubicBezTo>
                  <a:cubicBezTo>
                    <a:pt x="78" y="4"/>
                    <a:pt x="78" y="2"/>
                    <a:pt x="76" y="2"/>
                  </a:cubicBezTo>
                  <a:cubicBezTo>
                    <a:pt x="75" y="2"/>
                    <a:pt x="73" y="1"/>
                    <a:pt x="72" y="1"/>
                  </a:cubicBezTo>
                  <a:cubicBezTo>
                    <a:pt x="72" y="1"/>
                    <a:pt x="72" y="1"/>
                    <a:pt x="71" y="1"/>
                  </a:cubicBezTo>
                  <a:cubicBezTo>
                    <a:pt x="70" y="1"/>
                    <a:pt x="67" y="0"/>
                    <a:pt x="66" y="0"/>
                  </a:cubicBezTo>
                  <a:cubicBezTo>
                    <a:pt x="66" y="1"/>
                    <a:pt x="65" y="0"/>
                    <a:pt x="65" y="0"/>
                  </a:cubicBezTo>
                  <a:cubicBezTo>
                    <a:pt x="65" y="0"/>
                    <a:pt x="65" y="0"/>
                    <a:pt x="65" y="0"/>
                  </a:cubicBezTo>
                  <a:cubicBezTo>
                    <a:pt x="62" y="1"/>
                    <a:pt x="59" y="0"/>
                    <a:pt x="56" y="2"/>
                  </a:cubicBezTo>
                  <a:cubicBezTo>
                    <a:pt x="56" y="2"/>
                    <a:pt x="56" y="2"/>
                    <a:pt x="56" y="2"/>
                  </a:cubicBezTo>
                  <a:cubicBezTo>
                    <a:pt x="57" y="2"/>
                    <a:pt x="57" y="2"/>
                    <a:pt x="57" y="2"/>
                  </a:cubicBezTo>
                  <a:cubicBezTo>
                    <a:pt x="56" y="2"/>
                    <a:pt x="55" y="3"/>
                    <a:pt x="54" y="2"/>
                  </a:cubicBezTo>
                  <a:cubicBezTo>
                    <a:pt x="54" y="2"/>
                    <a:pt x="54" y="2"/>
                    <a:pt x="54" y="2"/>
                  </a:cubicBezTo>
                  <a:cubicBezTo>
                    <a:pt x="53" y="2"/>
                    <a:pt x="52" y="3"/>
                    <a:pt x="51" y="3"/>
                  </a:cubicBezTo>
                  <a:cubicBezTo>
                    <a:pt x="52" y="4"/>
                    <a:pt x="52" y="4"/>
                    <a:pt x="52" y="4"/>
                  </a:cubicBezTo>
                  <a:cubicBezTo>
                    <a:pt x="52" y="4"/>
                    <a:pt x="51" y="4"/>
                    <a:pt x="50" y="4"/>
                  </a:cubicBezTo>
                  <a:cubicBezTo>
                    <a:pt x="50" y="4"/>
                    <a:pt x="50" y="4"/>
                    <a:pt x="50" y="4"/>
                  </a:cubicBezTo>
                  <a:cubicBezTo>
                    <a:pt x="49" y="4"/>
                    <a:pt x="49" y="3"/>
                    <a:pt x="49" y="4"/>
                  </a:cubicBezTo>
                  <a:cubicBezTo>
                    <a:pt x="48" y="4"/>
                    <a:pt x="48" y="4"/>
                    <a:pt x="48" y="4"/>
                  </a:cubicBezTo>
                  <a:cubicBezTo>
                    <a:pt x="48" y="5"/>
                    <a:pt x="48" y="5"/>
                    <a:pt x="47" y="5"/>
                  </a:cubicBezTo>
                  <a:cubicBezTo>
                    <a:pt x="47" y="4"/>
                    <a:pt x="46" y="5"/>
                    <a:pt x="45" y="5"/>
                  </a:cubicBezTo>
                  <a:cubicBezTo>
                    <a:pt x="46" y="5"/>
                    <a:pt x="46" y="5"/>
                    <a:pt x="47" y="5"/>
                  </a:cubicBezTo>
                  <a:cubicBezTo>
                    <a:pt x="46" y="6"/>
                    <a:pt x="45" y="6"/>
                    <a:pt x="44" y="7"/>
                  </a:cubicBezTo>
                  <a:cubicBezTo>
                    <a:pt x="44" y="7"/>
                    <a:pt x="42" y="8"/>
                    <a:pt x="42" y="8"/>
                  </a:cubicBezTo>
                  <a:cubicBezTo>
                    <a:pt x="41" y="9"/>
                    <a:pt x="41" y="9"/>
                    <a:pt x="41" y="9"/>
                  </a:cubicBezTo>
                  <a:cubicBezTo>
                    <a:pt x="41" y="9"/>
                    <a:pt x="41" y="9"/>
                    <a:pt x="41" y="9"/>
                  </a:cubicBezTo>
                  <a:cubicBezTo>
                    <a:pt x="41" y="9"/>
                    <a:pt x="41" y="9"/>
                    <a:pt x="41" y="9"/>
                  </a:cubicBezTo>
                  <a:cubicBezTo>
                    <a:pt x="41" y="9"/>
                    <a:pt x="41" y="9"/>
                    <a:pt x="41" y="9"/>
                  </a:cubicBezTo>
                  <a:cubicBezTo>
                    <a:pt x="40" y="9"/>
                    <a:pt x="40" y="10"/>
                    <a:pt x="39" y="10"/>
                  </a:cubicBezTo>
                  <a:cubicBezTo>
                    <a:pt x="40" y="9"/>
                    <a:pt x="40" y="9"/>
                    <a:pt x="40" y="9"/>
                  </a:cubicBezTo>
                  <a:cubicBezTo>
                    <a:pt x="40" y="9"/>
                    <a:pt x="40" y="9"/>
                    <a:pt x="40" y="9"/>
                  </a:cubicBezTo>
                  <a:cubicBezTo>
                    <a:pt x="38" y="10"/>
                    <a:pt x="37" y="11"/>
                    <a:pt x="36" y="12"/>
                  </a:cubicBezTo>
                  <a:cubicBezTo>
                    <a:pt x="36" y="12"/>
                    <a:pt x="36" y="12"/>
                    <a:pt x="36" y="12"/>
                  </a:cubicBezTo>
                  <a:cubicBezTo>
                    <a:pt x="36" y="11"/>
                    <a:pt x="36" y="11"/>
                    <a:pt x="37" y="11"/>
                  </a:cubicBezTo>
                  <a:cubicBezTo>
                    <a:pt x="36" y="11"/>
                    <a:pt x="36" y="11"/>
                    <a:pt x="36" y="11"/>
                  </a:cubicBezTo>
                  <a:cubicBezTo>
                    <a:pt x="36" y="11"/>
                    <a:pt x="36" y="11"/>
                    <a:pt x="36" y="11"/>
                  </a:cubicBezTo>
                  <a:cubicBezTo>
                    <a:pt x="36" y="10"/>
                    <a:pt x="35" y="10"/>
                    <a:pt x="35" y="10"/>
                  </a:cubicBezTo>
                  <a:cubicBezTo>
                    <a:pt x="35" y="9"/>
                    <a:pt x="36" y="8"/>
                    <a:pt x="36" y="8"/>
                  </a:cubicBezTo>
                  <a:cubicBezTo>
                    <a:pt x="35" y="7"/>
                    <a:pt x="35" y="7"/>
                    <a:pt x="35" y="7"/>
                  </a:cubicBezTo>
                  <a:cubicBezTo>
                    <a:pt x="36" y="8"/>
                    <a:pt x="35" y="8"/>
                    <a:pt x="35" y="9"/>
                  </a:cubicBezTo>
                  <a:cubicBezTo>
                    <a:pt x="34" y="8"/>
                    <a:pt x="34" y="8"/>
                    <a:pt x="34" y="8"/>
                  </a:cubicBezTo>
                  <a:cubicBezTo>
                    <a:pt x="33" y="11"/>
                    <a:pt x="31" y="12"/>
                    <a:pt x="29" y="14"/>
                  </a:cubicBezTo>
                  <a:cubicBezTo>
                    <a:pt x="29" y="14"/>
                    <a:pt x="27" y="14"/>
                    <a:pt x="27" y="15"/>
                  </a:cubicBezTo>
                  <a:cubicBezTo>
                    <a:pt x="28" y="15"/>
                    <a:pt x="28" y="15"/>
                    <a:pt x="29" y="15"/>
                  </a:cubicBezTo>
                  <a:cubicBezTo>
                    <a:pt x="29" y="15"/>
                    <a:pt x="29" y="14"/>
                    <a:pt x="29" y="15"/>
                  </a:cubicBezTo>
                  <a:cubicBezTo>
                    <a:pt x="29" y="15"/>
                    <a:pt x="29" y="15"/>
                    <a:pt x="28" y="15"/>
                  </a:cubicBezTo>
                  <a:cubicBezTo>
                    <a:pt x="28" y="16"/>
                    <a:pt x="28" y="16"/>
                    <a:pt x="28" y="16"/>
                  </a:cubicBezTo>
                  <a:cubicBezTo>
                    <a:pt x="29" y="17"/>
                    <a:pt x="30" y="15"/>
                    <a:pt x="31" y="15"/>
                  </a:cubicBezTo>
                  <a:cubicBezTo>
                    <a:pt x="33" y="15"/>
                    <a:pt x="34" y="13"/>
                    <a:pt x="35" y="13"/>
                  </a:cubicBezTo>
                  <a:cubicBezTo>
                    <a:pt x="31" y="19"/>
                    <a:pt x="27" y="22"/>
                    <a:pt x="21" y="26"/>
                  </a:cubicBezTo>
                  <a:cubicBezTo>
                    <a:pt x="18" y="27"/>
                    <a:pt x="16" y="28"/>
                    <a:pt x="13" y="28"/>
                  </a:cubicBezTo>
                  <a:cubicBezTo>
                    <a:pt x="12" y="29"/>
                    <a:pt x="12" y="29"/>
                    <a:pt x="12" y="29"/>
                  </a:cubicBezTo>
                  <a:cubicBezTo>
                    <a:pt x="12" y="29"/>
                    <a:pt x="12" y="29"/>
                    <a:pt x="12" y="29"/>
                  </a:cubicBezTo>
                  <a:cubicBezTo>
                    <a:pt x="12" y="29"/>
                    <a:pt x="12" y="29"/>
                    <a:pt x="12" y="29"/>
                  </a:cubicBezTo>
                  <a:cubicBezTo>
                    <a:pt x="11" y="29"/>
                    <a:pt x="11" y="29"/>
                    <a:pt x="11" y="29"/>
                  </a:cubicBezTo>
                  <a:cubicBezTo>
                    <a:pt x="11" y="29"/>
                    <a:pt x="11" y="29"/>
                    <a:pt x="11" y="29"/>
                  </a:cubicBezTo>
                  <a:cubicBezTo>
                    <a:pt x="11" y="29"/>
                    <a:pt x="11" y="29"/>
                    <a:pt x="11" y="29"/>
                  </a:cubicBezTo>
                  <a:cubicBezTo>
                    <a:pt x="10" y="28"/>
                    <a:pt x="9" y="31"/>
                    <a:pt x="8" y="30"/>
                  </a:cubicBezTo>
                  <a:cubicBezTo>
                    <a:pt x="8" y="30"/>
                    <a:pt x="8" y="30"/>
                    <a:pt x="8" y="30"/>
                  </a:cubicBezTo>
                  <a:cubicBezTo>
                    <a:pt x="6" y="31"/>
                    <a:pt x="5" y="31"/>
                    <a:pt x="3" y="31"/>
                  </a:cubicBezTo>
                  <a:cubicBezTo>
                    <a:pt x="2" y="31"/>
                    <a:pt x="2" y="31"/>
                    <a:pt x="2" y="31"/>
                  </a:cubicBezTo>
                  <a:cubicBezTo>
                    <a:pt x="1" y="31"/>
                    <a:pt x="0" y="32"/>
                    <a:pt x="0" y="33"/>
                  </a:cubicBezTo>
                  <a:cubicBezTo>
                    <a:pt x="0" y="33"/>
                    <a:pt x="0" y="33"/>
                    <a:pt x="1" y="33"/>
                  </a:cubicBezTo>
                  <a:cubicBezTo>
                    <a:pt x="1" y="33"/>
                    <a:pt x="1" y="33"/>
                    <a:pt x="1" y="33"/>
                  </a:cubicBezTo>
                  <a:cubicBezTo>
                    <a:pt x="2" y="33"/>
                    <a:pt x="2" y="33"/>
                    <a:pt x="2" y="33"/>
                  </a:cubicBezTo>
                  <a:cubicBezTo>
                    <a:pt x="2" y="34"/>
                    <a:pt x="2" y="34"/>
                    <a:pt x="2" y="34"/>
                  </a:cubicBezTo>
                  <a:cubicBezTo>
                    <a:pt x="2" y="34"/>
                    <a:pt x="2" y="34"/>
                    <a:pt x="2" y="34"/>
                  </a:cubicBezTo>
                  <a:cubicBezTo>
                    <a:pt x="3" y="35"/>
                    <a:pt x="5" y="34"/>
                    <a:pt x="7" y="34"/>
                  </a:cubicBezTo>
                  <a:cubicBezTo>
                    <a:pt x="7" y="35"/>
                    <a:pt x="5" y="35"/>
                    <a:pt x="6" y="35"/>
                  </a:cubicBezTo>
                  <a:cubicBezTo>
                    <a:pt x="7" y="35"/>
                    <a:pt x="7" y="35"/>
                    <a:pt x="7" y="35"/>
                  </a:cubicBezTo>
                  <a:cubicBezTo>
                    <a:pt x="7" y="36"/>
                    <a:pt x="6" y="35"/>
                    <a:pt x="6" y="36"/>
                  </a:cubicBezTo>
                  <a:cubicBezTo>
                    <a:pt x="6" y="36"/>
                    <a:pt x="6" y="36"/>
                    <a:pt x="6" y="36"/>
                  </a:cubicBezTo>
                  <a:cubicBezTo>
                    <a:pt x="12" y="36"/>
                    <a:pt x="16" y="35"/>
                    <a:pt x="21" y="34"/>
                  </a:cubicBezTo>
                  <a:cubicBezTo>
                    <a:pt x="21" y="34"/>
                    <a:pt x="21" y="34"/>
                    <a:pt x="21" y="34"/>
                  </a:cubicBezTo>
                  <a:cubicBezTo>
                    <a:pt x="23" y="34"/>
                    <a:pt x="24" y="33"/>
                    <a:pt x="26" y="33"/>
                  </a:cubicBezTo>
                  <a:cubicBezTo>
                    <a:pt x="26" y="34"/>
                    <a:pt x="26" y="34"/>
                    <a:pt x="26" y="34"/>
                  </a:cubicBezTo>
                  <a:cubicBezTo>
                    <a:pt x="26" y="33"/>
                    <a:pt x="26" y="33"/>
                    <a:pt x="26" y="33"/>
                  </a:cubicBezTo>
                  <a:cubicBezTo>
                    <a:pt x="28" y="32"/>
                    <a:pt x="29" y="32"/>
                    <a:pt x="30" y="31"/>
                  </a:cubicBezTo>
                  <a:cubicBezTo>
                    <a:pt x="30" y="31"/>
                    <a:pt x="30" y="31"/>
                    <a:pt x="30" y="31"/>
                  </a:cubicBezTo>
                  <a:cubicBezTo>
                    <a:pt x="33" y="30"/>
                    <a:pt x="37" y="29"/>
                    <a:pt x="39" y="26"/>
                  </a:cubicBezTo>
                  <a:cubicBezTo>
                    <a:pt x="39" y="27"/>
                    <a:pt x="39" y="27"/>
                    <a:pt x="39" y="27"/>
                  </a:cubicBezTo>
                  <a:cubicBezTo>
                    <a:pt x="40" y="26"/>
                    <a:pt x="40" y="25"/>
                    <a:pt x="41" y="24"/>
                  </a:cubicBezTo>
                  <a:cubicBezTo>
                    <a:pt x="40" y="24"/>
                    <a:pt x="40" y="24"/>
                    <a:pt x="40" y="24"/>
                  </a:cubicBezTo>
                  <a:cubicBezTo>
                    <a:pt x="41" y="23"/>
                    <a:pt x="42" y="23"/>
                    <a:pt x="42" y="22"/>
                  </a:cubicBezTo>
                  <a:cubicBezTo>
                    <a:pt x="43" y="22"/>
                    <a:pt x="43" y="22"/>
                    <a:pt x="43" y="22"/>
                  </a:cubicBezTo>
                  <a:cubicBezTo>
                    <a:pt x="42" y="23"/>
                    <a:pt x="42" y="23"/>
                    <a:pt x="42" y="23"/>
                  </a:cubicBezTo>
                  <a:cubicBezTo>
                    <a:pt x="43" y="23"/>
                    <a:pt x="43" y="23"/>
                    <a:pt x="43" y="23"/>
                  </a:cubicBezTo>
                  <a:cubicBezTo>
                    <a:pt x="43" y="22"/>
                    <a:pt x="43" y="22"/>
                    <a:pt x="43" y="22"/>
                  </a:cubicBezTo>
                  <a:cubicBezTo>
                    <a:pt x="44" y="22"/>
                    <a:pt x="44" y="22"/>
                    <a:pt x="44" y="22"/>
                  </a:cubicBezTo>
                  <a:cubicBezTo>
                    <a:pt x="44" y="21"/>
                    <a:pt x="45" y="22"/>
                    <a:pt x="45" y="21"/>
                  </a:cubicBezTo>
                  <a:cubicBezTo>
                    <a:pt x="46" y="20"/>
                    <a:pt x="46" y="19"/>
                    <a:pt x="47" y="18"/>
                  </a:cubicBezTo>
                  <a:cubicBezTo>
                    <a:pt x="47" y="18"/>
                    <a:pt x="46" y="19"/>
                    <a:pt x="45" y="19"/>
                  </a:cubicBezTo>
                  <a:cubicBezTo>
                    <a:pt x="45" y="18"/>
                    <a:pt x="47" y="17"/>
                    <a:pt x="47" y="16"/>
                  </a:cubicBezTo>
                  <a:cubicBezTo>
                    <a:pt x="48" y="16"/>
                    <a:pt x="47" y="17"/>
                    <a:pt x="48" y="17"/>
                  </a:cubicBezTo>
                  <a:cubicBezTo>
                    <a:pt x="48" y="17"/>
                    <a:pt x="48" y="16"/>
                    <a:pt x="48" y="16"/>
                  </a:cubicBezTo>
                  <a:cubicBezTo>
                    <a:pt x="51" y="14"/>
                    <a:pt x="55" y="12"/>
                    <a:pt x="58" y="9"/>
                  </a:cubicBezTo>
                  <a:cubicBezTo>
                    <a:pt x="61" y="8"/>
                    <a:pt x="64" y="7"/>
                    <a:pt x="67" y="7"/>
                  </a:cubicBezTo>
                  <a:cubicBezTo>
                    <a:pt x="68" y="6"/>
                    <a:pt x="68" y="6"/>
                    <a:pt x="68" y="6"/>
                  </a:cubicBezTo>
                  <a:cubicBezTo>
                    <a:pt x="68" y="6"/>
                    <a:pt x="71" y="6"/>
                    <a:pt x="72" y="6"/>
                  </a:cubicBezTo>
                  <a:cubicBezTo>
                    <a:pt x="73" y="6"/>
                    <a:pt x="74" y="6"/>
                    <a:pt x="74" y="7"/>
                  </a:cubicBezTo>
                  <a:cubicBezTo>
                    <a:pt x="74" y="7"/>
                    <a:pt x="74" y="7"/>
                    <a:pt x="74" y="7"/>
                  </a:cubicBezTo>
                  <a:cubicBezTo>
                    <a:pt x="78" y="7"/>
                    <a:pt x="82" y="8"/>
                    <a:pt x="86" y="9"/>
                  </a:cubicBezTo>
                  <a:cubicBezTo>
                    <a:pt x="86" y="9"/>
                    <a:pt x="87" y="10"/>
                    <a:pt x="87" y="9"/>
                  </a:cubicBezTo>
                  <a:cubicBezTo>
                    <a:pt x="88" y="10"/>
                    <a:pt x="89" y="10"/>
                    <a:pt x="89" y="11"/>
                  </a:cubicBezTo>
                  <a:cubicBezTo>
                    <a:pt x="89" y="10"/>
                    <a:pt x="90" y="11"/>
                    <a:pt x="90" y="11"/>
                  </a:cubicBezTo>
                  <a:cubicBezTo>
                    <a:pt x="90" y="11"/>
                    <a:pt x="90" y="11"/>
                    <a:pt x="90" y="11"/>
                  </a:cubicBezTo>
                  <a:lnTo>
                    <a:pt x="90" y="10"/>
                  </a:lnTo>
                  <a:close/>
                  <a:moveTo>
                    <a:pt x="20" y="26"/>
                  </a:moveTo>
                  <a:cubicBezTo>
                    <a:pt x="21" y="25"/>
                    <a:pt x="21" y="25"/>
                    <a:pt x="21" y="25"/>
                  </a:cubicBezTo>
                  <a:cubicBezTo>
                    <a:pt x="21" y="25"/>
                    <a:pt x="21" y="25"/>
                    <a:pt x="21" y="25"/>
                  </a:cubicBezTo>
                  <a:lnTo>
                    <a:pt x="20" y="26"/>
                  </a:lnTo>
                  <a:close/>
                  <a:moveTo>
                    <a:pt x="40" y="15"/>
                  </a:moveTo>
                  <a:cubicBezTo>
                    <a:pt x="41" y="15"/>
                    <a:pt x="41" y="15"/>
                    <a:pt x="41" y="15"/>
                  </a:cubicBezTo>
                  <a:cubicBezTo>
                    <a:pt x="41" y="16"/>
                    <a:pt x="39" y="17"/>
                    <a:pt x="38" y="18"/>
                  </a:cubicBezTo>
                  <a:cubicBezTo>
                    <a:pt x="38" y="17"/>
                    <a:pt x="38" y="17"/>
                    <a:pt x="38" y="17"/>
                  </a:cubicBezTo>
                  <a:cubicBezTo>
                    <a:pt x="38" y="18"/>
                    <a:pt x="38" y="18"/>
                    <a:pt x="38" y="18"/>
                  </a:cubicBezTo>
                  <a:cubicBezTo>
                    <a:pt x="39" y="17"/>
                    <a:pt x="39" y="17"/>
                    <a:pt x="39" y="17"/>
                  </a:cubicBezTo>
                  <a:cubicBezTo>
                    <a:pt x="38" y="17"/>
                    <a:pt x="38" y="17"/>
                    <a:pt x="38" y="17"/>
                  </a:cubicBezTo>
                  <a:cubicBezTo>
                    <a:pt x="40" y="15"/>
                    <a:pt x="40" y="15"/>
                    <a:pt x="40" y="15"/>
                  </a:cubicBezTo>
                  <a:close/>
                  <a:moveTo>
                    <a:pt x="34" y="11"/>
                  </a:moveTo>
                  <a:cubicBezTo>
                    <a:pt x="35" y="10"/>
                    <a:pt x="35" y="10"/>
                    <a:pt x="35" y="10"/>
                  </a:cubicBezTo>
                  <a:cubicBezTo>
                    <a:pt x="35" y="10"/>
                    <a:pt x="35" y="10"/>
                    <a:pt x="35" y="10"/>
                  </a:cubicBezTo>
                  <a:lnTo>
                    <a:pt x="34" y="11"/>
                  </a:lnTo>
                  <a:close/>
                  <a:moveTo>
                    <a:pt x="39" y="10"/>
                  </a:moveTo>
                  <a:cubicBezTo>
                    <a:pt x="40" y="10"/>
                    <a:pt x="40" y="10"/>
                    <a:pt x="40" y="10"/>
                  </a:cubicBezTo>
                  <a:cubicBezTo>
                    <a:pt x="38" y="11"/>
                    <a:pt x="37" y="13"/>
                    <a:pt x="35" y="14"/>
                  </a:cubicBezTo>
                  <a:cubicBezTo>
                    <a:pt x="36" y="13"/>
                    <a:pt x="38" y="11"/>
                    <a:pt x="39" y="10"/>
                  </a:cubicBezTo>
                  <a:close/>
                  <a:moveTo>
                    <a:pt x="34" y="14"/>
                  </a:moveTo>
                  <a:cubicBezTo>
                    <a:pt x="34" y="15"/>
                    <a:pt x="34" y="15"/>
                    <a:pt x="34" y="15"/>
                  </a:cubicBezTo>
                  <a:cubicBezTo>
                    <a:pt x="34" y="15"/>
                    <a:pt x="34" y="15"/>
                    <a:pt x="34" y="15"/>
                  </a:cubicBezTo>
                  <a:lnTo>
                    <a:pt x="34" y="14"/>
                  </a:lnTo>
                  <a:close/>
                  <a:moveTo>
                    <a:pt x="35" y="21"/>
                  </a:moveTo>
                  <a:cubicBezTo>
                    <a:pt x="35" y="21"/>
                    <a:pt x="35" y="21"/>
                    <a:pt x="35" y="21"/>
                  </a:cubicBezTo>
                  <a:cubicBezTo>
                    <a:pt x="35" y="21"/>
                    <a:pt x="35" y="21"/>
                    <a:pt x="35" y="21"/>
                  </a:cubicBezTo>
                  <a:cubicBezTo>
                    <a:pt x="35" y="21"/>
                    <a:pt x="35" y="21"/>
                    <a:pt x="35" y="21"/>
                  </a:cubicBezTo>
                  <a:cubicBezTo>
                    <a:pt x="35" y="21"/>
                    <a:pt x="35" y="21"/>
                    <a:pt x="35" y="21"/>
                  </a:cubicBezTo>
                  <a:cubicBezTo>
                    <a:pt x="35" y="21"/>
                    <a:pt x="35" y="21"/>
                    <a:pt x="35" y="21"/>
                  </a:cubicBezTo>
                  <a:cubicBezTo>
                    <a:pt x="34" y="22"/>
                    <a:pt x="34" y="22"/>
                    <a:pt x="34" y="22"/>
                  </a:cubicBezTo>
                  <a:cubicBezTo>
                    <a:pt x="34" y="22"/>
                    <a:pt x="34" y="22"/>
                    <a:pt x="34" y="22"/>
                  </a:cubicBezTo>
                  <a:cubicBezTo>
                    <a:pt x="34" y="22"/>
                    <a:pt x="34" y="22"/>
                    <a:pt x="34" y="22"/>
                  </a:cubicBezTo>
                  <a:cubicBezTo>
                    <a:pt x="34" y="22"/>
                    <a:pt x="34" y="21"/>
                    <a:pt x="35" y="21"/>
                  </a:cubicBezTo>
                  <a:close/>
                  <a:moveTo>
                    <a:pt x="34" y="16"/>
                  </a:moveTo>
                  <a:cubicBezTo>
                    <a:pt x="34" y="16"/>
                    <a:pt x="34" y="16"/>
                    <a:pt x="34" y="16"/>
                  </a:cubicBezTo>
                  <a:cubicBezTo>
                    <a:pt x="33" y="16"/>
                    <a:pt x="33" y="16"/>
                    <a:pt x="33" y="16"/>
                  </a:cubicBezTo>
                  <a:lnTo>
                    <a:pt x="34" y="16"/>
                  </a:lnTo>
                  <a:close/>
                  <a:moveTo>
                    <a:pt x="32" y="18"/>
                  </a:moveTo>
                  <a:cubicBezTo>
                    <a:pt x="31" y="18"/>
                    <a:pt x="31" y="18"/>
                    <a:pt x="31" y="18"/>
                  </a:cubicBezTo>
                  <a:cubicBezTo>
                    <a:pt x="31" y="18"/>
                    <a:pt x="31" y="18"/>
                    <a:pt x="31" y="18"/>
                  </a:cubicBezTo>
                  <a:cubicBezTo>
                    <a:pt x="30" y="20"/>
                    <a:pt x="28" y="22"/>
                    <a:pt x="26" y="23"/>
                  </a:cubicBezTo>
                  <a:cubicBezTo>
                    <a:pt x="27" y="21"/>
                    <a:pt x="30" y="20"/>
                    <a:pt x="31" y="18"/>
                  </a:cubicBezTo>
                  <a:cubicBezTo>
                    <a:pt x="31" y="18"/>
                    <a:pt x="31" y="18"/>
                    <a:pt x="31" y="18"/>
                  </a:cubicBezTo>
                  <a:cubicBezTo>
                    <a:pt x="31" y="18"/>
                    <a:pt x="31" y="18"/>
                    <a:pt x="31" y="18"/>
                  </a:cubicBezTo>
                  <a:cubicBezTo>
                    <a:pt x="32" y="18"/>
                    <a:pt x="32" y="18"/>
                    <a:pt x="32" y="18"/>
                  </a:cubicBezTo>
                  <a:close/>
                  <a:moveTo>
                    <a:pt x="32" y="19"/>
                  </a:moveTo>
                  <a:cubicBezTo>
                    <a:pt x="33" y="18"/>
                    <a:pt x="33" y="18"/>
                    <a:pt x="33" y="18"/>
                  </a:cubicBezTo>
                  <a:cubicBezTo>
                    <a:pt x="32" y="19"/>
                    <a:pt x="32" y="19"/>
                    <a:pt x="32" y="19"/>
                  </a:cubicBezTo>
                  <a:cubicBezTo>
                    <a:pt x="33" y="19"/>
                    <a:pt x="33" y="19"/>
                    <a:pt x="33" y="19"/>
                  </a:cubicBezTo>
                  <a:lnTo>
                    <a:pt x="32" y="19"/>
                  </a:lnTo>
                  <a:close/>
                  <a:moveTo>
                    <a:pt x="39" y="25"/>
                  </a:moveTo>
                  <a:cubicBezTo>
                    <a:pt x="38" y="26"/>
                    <a:pt x="38" y="26"/>
                    <a:pt x="38" y="26"/>
                  </a:cubicBezTo>
                  <a:cubicBezTo>
                    <a:pt x="39" y="26"/>
                    <a:pt x="39" y="25"/>
                    <a:pt x="39" y="25"/>
                  </a:cubicBezTo>
                  <a:cubicBezTo>
                    <a:pt x="40" y="24"/>
                    <a:pt x="40" y="24"/>
                    <a:pt x="40" y="24"/>
                  </a:cubicBezTo>
                  <a:cubicBezTo>
                    <a:pt x="40" y="25"/>
                    <a:pt x="40" y="25"/>
                    <a:pt x="39" y="25"/>
                  </a:cubicBezTo>
                  <a:close/>
                  <a:moveTo>
                    <a:pt x="44" y="16"/>
                  </a:moveTo>
                  <a:cubicBezTo>
                    <a:pt x="41" y="19"/>
                    <a:pt x="41" y="19"/>
                    <a:pt x="41" y="19"/>
                  </a:cubicBezTo>
                  <a:cubicBezTo>
                    <a:pt x="40" y="19"/>
                    <a:pt x="40" y="19"/>
                    <a:pt x="40" y="19"/>
                  </a:cubicBezTo>
                  <a:cubicBezTo>
                    <a:pt x="40" y="20"/>
                    <a:pt x="40" y="20"/>
                    <a:pt x="40" y="21"/>
                  </a:cubicBezTo>
                  <a:cubicBezTo>
                    <a:pt x="39" y="20"/>
                    <a:pt x="39" y="20"/>
                    <a:pt x="39" y="20"/>
                  </a:cubicBezTo>
                  <a:cubicBezTo>
                    <a:pt x="39" y="22"/>
                    <a:pt x="37" y="22"/>
                    <a:pt x="37" y="23"/>
                  </a:cubicBezTo>
                  <a:cubicBezTo>
                    <a:pt x="37" y="23"/>
                    <a:pt x="37" y="23"/>
                    <a:pt x="37" y="23"/>
                  </a:cubicBezTo>
                  <a:cubicBezTo>
                    <a:pt x="36" y="24"/>
                    <a:pt x="36" y="24"/>
                    <a:pt x="36" y="24"/>
                  </a:cubicBezTo>
                  <a:cubicBezTo>
                    <a:pt x="37" y="23"/>
                    <a:pt x="37" y="23"/>
                    <a:pt x="37" y="23"/>
                  </a:cubicBezTo>
                  <a:cubicBezTo>
                    <a:pt x="36" y="23"/>
                    <a:pt x="36" y="23"/>
                    <a:pt x="36" y="23"/>
                  </a:cubicBezTo>
                  <a:cubicBezTo>
                    <a:pt x="35" y="24"/>
                    <a:pt x="34" y="25"/>
                    <a:pt x="33" y="26"/>
                  </a:cubicBezTo>
                  <a:cubicBezTo>
                    <a:pt x="33" y="25"/>
                    <a:pt x="33" y="25"/>
                    <a:pt x="33" y="25"/>
                  </a:cubicBezTo>
                  <a:cubicBezTo>
                    <a:pt x="34" y="25"/>
                    <a:pt x="34" y="24"/>
                    <a:pt x="35" y="24"/>
                  </a:cubicBezTo>
                  <a:cubicBezTo>
                    <a:pt x="35" y="23"/>
                    <a:pt x="35" y="23"/>
                    <a:pt x="35" y="23"/>
                  </a:cubicBezTo>
                  <a:cubicBezTo>
                    <a:pt x="35" y="23"/>
                    <a:pt x="35" y="23"/>
                    <a:pt x="35" y="23"/>
                  </a:cubicBezTo>
                  <a:cubicBezTo>
                    <a:pt x="35" y="23"/>
                    <a:pt x="37" y="23"/>
                    <a:pt x="37" y="21"/>
                  </a:cubicBezTo>
                  <a:cubicBezTo>
                    <a:pt x="37" y="22"/>
                    <a:pt x="37" y="22"/>
                    <a:pt x="37" y="22"/>
                  </a:cubicBezTo>
                  <a:cubicBezTo>
                    <a:pt x="37" y="21"/>
                    <a:pt x="40" y="21"/>
                    <a:pt x="39" y="20"/>
                  </a:cubicBezTo>
                  <a:cubicBezTo>
                    <a:pt x="40" y="20"/>
                    <a:pt x="40" y="19"/>
                    <a:pt x="40" y="18"/>
                  </a:cubicBezTo>
                  <a:cubicBezTo>
                    <a:pt x="40" y="19"/>
                    <a:pt x="40" y="19"/>
                    <a:pt x="40" y="19"/>
                  </a:cubicBezTo>
                  <a:cubicBezTo>
                    <a:pt x="41" y="17"/>
                    <a:pt x="42" y="17"/>
                    <a:pt x="44" y="16"/>
                  </a:cubicBezTo>
                  <a:cubicBezTo>
                    <a:pt x="44" y="15"/>
                    <a:pt x="44" y="15"/>
                    <a:pt x="44" y="15"/>
                  </a:cubicBezTo>
                  <a:cubicBezTo>
                    <a:pt x="44" y="16"/>
                    <a:pt x="44" y="16"/>
                    <a:pt x="44" y="16"/>
                  </a:cubicBezTo>
                  <a:cubicBezTo>
                    <a:pt x="43" y="16"/>
                    <a:pt x="43" y="16"/>
                    <a:pt x="43" y="16"/>
                  </a:cubicBezTo>
                  <a:lnTo>
                    <a:pt x="44" y="16"/>
                  </a:lnTo>
                  <a:close/>
                  <a:moveTo>
                    <a:pt x="59" y="3"/>
                  </a:moveTo>
                  <a:cubicBezTo>
                    <a:pt x="58" y="4"/>
                    <a:pt x="58" y="3"/>
                    <a:pt x="58" y="3"/>
                  </a:cubicBezTo>
                  <a:cubicBezTo>
                    <a:pt x="58" y="3"/>
                    <a:pt x="58" y="3"/>
                    <a:pt x="59" y="3"/>
                  </a:cubicBezTo>
                  <a:close/>
                  <a:moveTo>
                    <a:pt x="55" y="3"/>
                  </a:moveTo>
                  <a:cubicBezTo>
                    <a:pt x="55" y="3"/>
                    <a:pt x="55" y="3"/>
                    <a:pt x="55" y="3"/>
                  </a:cubicBezTo>
                  <a:cubicBezTo>
                    <a:pt x="55" y="4"/>
                    <a:pt x="55" y="4"/>
                    <a:pt x="55" y="4"/>
                  </a:cubicBezTo>
                  <a:lnTo>
                    <a:pt x="55" y="3"/>
                  </a:lnTo>
                  <a:close/>
                  <a:moveTo>
                    <a:pt x="56" y="4"/>
                  </a:moveTo>
                  <a:cubicBezTo>
                    <a:pt x="56" y="4"/>
                    <a:pt x="56" y="4"/>
                    <a:pt x="56" y="4"/>
                  </a:cubicBezTo>
                  <a:cubicBezTo>
                    <a:pt x="56" y="4"/>
                    <a:pt x="56" y="4"/>
                    <a:pt x="56" y="4"/>
                  </a:cubicBezTo>
                  <a:cubicBezTo>
                    <a:pt x="56" y="4"/>
                    <a:pt x="56" y="4"/>
                    <a:pt x="56" y="4"/>
                  </a:cubicBezTo>
                  <a:cubicBezTo>
                    <a:pt x="56" y="5"/>
                    <a:pt x="56" y="5"/>
                    <a:pt x="56" y="5"/>
                  </a:cubicBezTo>
                  <a:cubicBezTo>
                    <a:pt x="55" y="5"/>
                    <a:pt x="55" y="5"/>
                    <a:pt x="55" y="5"/>
                  </a:cubicBezTo>
                  <a:cubicBezTo>
                    <a:pt x="55" y="4"/>
                    <a:pt x="55" y="4"/>
                    <a:pt x="55" y="4"/>
                  </a:cubicBezTo>
                  <a:cubicBezTo>
                    <a:pt x="55" y="5"/>
                    <a:pt x="54" y="5"/>
                    <a:pt x="53" y="5"/>
                  </a:cubicBezTo>
                  <a:cubicBezTo>
                    <a:pt x="53" y="5"/>
                    <a:pt x="56" y="5"/>
                    <a:pt x="56" y="4"/>
                  </a:cubicBezTo>
                  <a:close/>
                  <a:moveTo>
                    <a:pt x="52" y="6"/>
                  </a:moveTo>
                  <a:cubicBezTo>
                    <a:pt x="51" y="7"/>
                    <a:pt x="51" y="7"/>
                    <a:pt x="51" y="7"/>
                  </a:cubicBezTo>
                  <a:cubicBezTo>
                    <a:pt x="50" y="7"/>
                    <a:pt x="50" y="7"/>
                    <a:pt x="50" y="7"/>
                  </a:cubicBezTo>
                  <a:cubicBezTo>
                    <a:pt x="51" y="7"/>
                    <a:pt x="51" y="6"/>
                    <a:pt x="52" y="6"/>
                  </a:cubicBezTo>
                  <a:close/>
                  <a:moveTo>
                    <a:pt x="48" y="6"/>
                  </a:moveTo>
                  <a:cubicBezTo>
                    <a:pt x="48" y="7"/>
                    <a:pt x="48" y="7"/>
                    <a:pt x="48" y="7"/>
                  </a:cubicBezTo>
                  <a:cubicBezTo>
                    <a:pt x="47" y="7"/>
                    <a:pt x="47" y="7"/>
                    <a:pt x="47" y="7"/>
                  </a:cubicBezTo>
                  <a:lnTo>
                    <a:pt x="48" y="6"/>
                  </a:lnTo>
                  <a:close/>
                  <a:moveTo>
                    <a:pt x="47" y="12"/>
                  </a:moveTo>
                  <a:cubicBezTo>
                    <a:pt x="47" y="12"/>
                    <a:pt x="47" y="12"/>
                    <a:pt x="47" y="12"/>
                  </a:cubicBezTo>
                  <a:cubicBezTo>
                    <a:pt x="47" y="12"/>
                    <a:pt x="47" y="12"/>
                    <a:pt x="47" y="12"/>
                  </a:cubicBezTo>
                  <a:cubicBezTo>
                    <a:pt x="49" y="10"/>
                    <a:pt x="49" y="10"/>
                    <a:pt x="49" y="10"/>
                  </a:cubicBezTo>
                  <a:lnTo>
                    <a:pt x="47" y="12"/>
                  </a:lnTo>
                  <a:close/>
                  <a:moveTo>
                    <a:pt x="48" y="5"/>
                  </a:moveTo>
                  <a:cubicBezTo>
                    <a:pt x="48" y="5"/>
                    <a:pt x="48" y="5"/>
                    <a:pt x="48" y="5"/>
                  </a:cubicBezTo>
                  <a:cubicBezTo>
                    <a:pt x="48" y="5"/>
                    <a:pt x="48" y="5"/>
                    <a:pt x="48" y="5"/>
                  </a:cubicBezTo>
                  <a:cubicBezTo>
                    <a:pt x="48" y="5"/>
                    <a:pt x="48" y="5"/>
                    <a:pt x="49" y="5"/>
                  </a:cubicBezTo>
                  <a:lnTo>
                    <a:pt x="48" y="5"/>
                  </a:lnTo>
                  <a:close/>
                  <a:moveTo>
                    <a:pt x="51" y="10"/>
                  </a:moveTo>
                  <a:cubicBezTo>
                    <a:pt x="51" y="9"/>
                    <a:pt x="51" y="9"/>
                    <a:pt x="51" y="9"/>
                  </a:cubicBezTo>
                  <a:cubicBezTo>
                    <a:pt x="51" y="9"/>
                    <a:pt x="50" y="10"/>
                    <a:pt x="49" y="10"/>
                  </a:cubicBezTo>
                  <a:cubicBezTo>
                    <a:pt x="50" y="9"/>
                    <a:pt x="50" y="9"/>
                    <a:pt x="50" y="9"/>
                  </a:cubicBezTo>
                  <a:cubicBezTo>
                    <a:pt x="49" y="9"/>
                    <a:pt x="50" y="9"/>
                    <a:pt x="50" y="9"/>
                  </a:cubicBezTo>
                  <a:cubicBezTo>
                    <a:pt x="50" y="9"/>
                    <a:pt x="50" y="9"/>
                    <a:pt x="50" y="9"/>
                  </a:cubicBezTo>
                  <a:cubicBezTo>
                    <a:pt x="50" y="9"/>
                    <a:pt x="50" y="9"/>
                    <a:pt x="50" y="9"/>
                  </a:cubicBezTo>
                  <a:cubicBezTo>
                    <a:pt x="50" y="9"/>
                    <a:pt x="50" y="9"/>
                    <a:pt x="50" y="9"/>
                  </a:cubicBezTo>
                  <a:cubicBezTo>
                    <a:pt x="50" y="9"/>
                    <a:pt x="50" y="9"/>
                    <a:pt x="50" y="9"/>
                  </a:cubicBezTo>
                  <a:cubicBezTo>
                    <a:pt x="51" y="9"/>
                    <a:pt x="51" y="9"/>
                    <a:pt x="51" y="9"/>
                  </a:cubicBezTo>
                  <a:cubicBezTo>
                    <a:pt x="50" y="9"/>
                    <a:pt x="50" y="9"/>
                    <a:pt x="50" y="9"/>
                  </a:cubicBezTo>
                  <a:cubicBezTo>
                    <a:pt x="52" y="8"/>
                    <a:pt x="52" y="8"/>
                    <a:pt x="52" y="8"/>
                  </a:cubicBezTo>
                  <a:cubicBezTo>
                    <a:pt x="51" y="8"/>
                    <a:pt x="51" y="8"/>
                    <a:pt x="51" y="8"/>
                  </a:cubicBezTo>
                  <a:cubicBezTo>
                    <a:pt x="52" y="9"/>
                    <a:pt x="52" y="9"/>
                    <a:pt x="52" y="9"/>
                  </a:cubicBezTo>
                  <a:lnTo>
                    <a:pt x="51" y="10"/>
                  </a:lnTo>
                  <a:close/>
                  <a:moveTo>
                    <a:pt x="54" y="8"/>
                  </a:moveTo>
                  <a:cubicBezTo>
                    <a:pt x="54" y="8"/>
                    <a:pt x="54" y="8"/>
                    <a:pt x="54" y="8"/>
                  </a:cubicBezTo>
                  <a:cubicBezTo>
                    <a:pt x="53" y="8"/>
                    <a:pt x="53" y="8"/>
                    <a:pt x="53" y="8"/>
                  </a:cubicBezTo>
                  <a:cubicBezTo>
                    <a:pt x="52" y="9"/>
                    <a:pt x="52" y="9"/>
                    <a:pt x="52" y="9"/>
                  </a:cubicBezTo>
                  <a:cubicBezTo>
                    <a:pt x="53" y="9"/>
                    <a:pt x="52" y="8"/>
                    <a:pt x="52" y="8"/>
                  </a:cubicBezTo>
                  <a:cubicBezTo>
                    <a:pt x="52" y="8"/>
                    <a:pt x="52" y="8"/>
                    <a:pt x="52" y="8"/>
                  </a:cubicBezTo>
                  <a:cubicBezTo>
                    <a:pt x="53" y="7"/>
                    <a:pt x="53" y="7"/>
                    <a:pt x="53" y="7"/>
                  </a:cubicBezTo>
                  <a:cubicBezTo>
                    <a:pt x="52" y="8"/>
                    <a:pt x="52" y="8"/>
                    <a:pt x="52" y="8"/>
                  </a:cubicBezTo>
                  <a:cubicBezTo>
                    <a:pt x="53" y="8"/>
                    <a:pt x="54" y="7"/>
                    <a:pt x="55" y="7"/>
                  </a:cubicBezTo>
                  <a:cubicBezTo>
                    <a:pt x="55" y="7"/>
                    <a:pt x="54" y="8"/>
                    <a:pt x="54" y="8"/>
                  </a:cubicBezTo>
                  <a:close/>
                  <a:moveTo>
                    <a:pt x="55" y="7"/>
                  </a:moveTo>
                  <a:cubicBezTo>
                    <a:pt x="54" y="7"/>
                    <a:pt x="54" y="7"/>
                    <a:pt x="54" y="7"/>
                  </a:cubicBezTo>
                  <a:cubicBezTo>
                    <a:pt x="54" y="6"/>
                    <a:pt x="54" y="6"/>
                    <a:pt x="54" y="6"/>
                  </a:cubicBezTo>
                  <a:cubicBezTo>
                    <a:pt x="55" y="6"/>
                    <a:pt x="55" y="6"/>
                    <a:pt x="55" y="6"/>
                  </a:cubicBezTo>
                  <a:lnTo>
                    <a:pt x="55" y="7"/>
                  </a:lnTo>
                  <a:close/>
                  <a:moveTo>
                    <a:pt x="56" y="6"/>
                  </a:moveTo>
                  <a:cubicBezTo>
                    <a:pt x="56" y="7"/>
                    <a:pt x="56" y="7"/>
                    <a:pt x="56" y="7"/>
                  </a:cubicBezTo>
                  <a:cubicBezTo>
                    <a:pt x="56" y="7"/>
                    <a:pt x="56" y="7"/>
                    <a:pt x="56" y="7"/>
                  </a:cubicBezTo>
                  <a:cubicBezTo>
                    <a:pt x="55" y="8"/>
                    <a:pt x="56" y="7"/>
                    <a:pt x="55" y="7"/>
                  </a:cubicBezTo>
                  <a:cubicBezTo>
                    <a:pt x="55" y="5"/>
                    <a:pt x="57" y="7"/>
                    <a:pt x="57" y="5"/>
                  </a:cubicBezTo>
                  <a:cubicBezTo>
                    <a:pt x="57" y="6"/>
                    <a:pt x="57" y="7"/>
                    <a:pt x="56" y="6"/>
                  </a:cubicBezTo>
                  <a:close/>
                  <a:moveTo>
                    <a:pt x="58" y="7"/>
                  </a:moveTo>
                  <a:cubicBezTo>
                    <a:pt x="58" y="7"/>
                    <a:pt x="58" y="7"/>
                    <a:pt x="58" y="7"/>
                  </a:cubicBezTo>
                  <a:cubicBezTo>
                    <a:pt x="58" y="7"/>
                    <a:pt x="58" y="7"/>
                    <a:pt x="58" y="7"/>
                  </a:cubicBezTo>
                  <a:cubicBezTo>
                    <a:pt x="59" y="7"/>
                    <a:pt x="59" y="7"/>
                    <a:pt x="59" y="7"/>
                  </a:cubicBezTo>
                  <a:lnTo>
                    <a:pt x="58" y="7"/>
                  </a:lnTo>
                  <a:close/>
                  <a:moveTo>
                    <a:pt x="57" y="6"/>
                  </a:moveTo>
                  <a:cubicBezTo>
                    <a:pt x="58" y="6"/>
                    <a:pt x="59" y="6"/>
                    <a:pt x="60" y="5"/>
                  </a:cubicBezTo>
                  <a:cubicBezTo>
                    <a:pt x="59" y="6"/>
                    <a:pt x="58" y="6"/>
                    <a:pt x="57" y="6"/>
                  </a:cubicBezTo>
                  <a:close/>
                  <a:moveTo>
                    <a:pt x="60" y="5"/>
                  </a:moveTo>
                  <a:cubicBezTo>
                    <a:pt x="61" y="4"/>
                    <a:pt x="62" y="4"/>
                    <a:pt x="63" y="4"/>
                  </a:cubicBezTo>
                  <a:cubicBezTo>
                    <a:pt x="62" y="5"/>
                    <a:pt x="61" y="4"/>
                    <a:pt x="60"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E8FAFC"/>
                </a:solidFill>
                <a:latin typeface="+mj-ea"/>
                <a:ea typeface="+mj-ea"/>
              </a:endParaRPr>
            </a:p>
          </p:txBody>
        </p:sp>
        <p:sp>
          <p:nvSpPr>
            <p:cNvPr id="39" name="Freeform 826">
              <a:extLst>
                <a:ext uri="{FF2B5EF4-FFF2-40B4-BE49-F238E27FC236}">
                  <a16:creationId xmlns:a16="http://schemas.microsoft.com/office/drawing/2014/main" xmlns="" id="{9FB06ED1-1915-458B-B5F2-2F4793906C20}"/>
                </a:ext>
              </a:extLst>
            </p:cNvPr>
            <p:cNvSpPr>
              <a:spLocks/>
            </p:cNvSpPr>
            <p:nvPr/>
          </p:nvSpPr>
          <p:spPr bwMode="auto">
            <a:xfrm>
              <a:off x="4714875" y="3720148"/>
              <a:ext cx="0" cy="0"/>
            </a:xfrm>
            <a:custGeom>
              <a:avLst/>
              <a:gdLst/>
              <a:ahLst/>
              <a:cxnLst>
                <a:cxn ang="0">
                  <a:pos x="0" y="0"/>
                </a:cxn>
                <a:cxn ang="0">
                  <a:pos x="0" y="0"/>
                </a:cxn>
                <a:cxn ang="0">
                  <a:pos x="0" y="0"/>
                </a:cxn>
              </a:cxnLst>
              <a:rect l="0" t="0" r="r" b="b"/>
              <a:pathLst>
                <a:path>
                  <a:moveTo>
                    <a:pt x="0" y="0"/>
                  </a:move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E8FAFC"/>
                </a:solidFill>
                <a:latin typeface="+mj-ea"/>
                <a:ea typeface="+mj-ea"/>
              </a:endParaRPr>
            </a:p>
          </p:txBody>
        </p:sp>
        <p:sp>
          <p:nvSpPr>
            <p:cNvPr id="40" name="Freeform 827">
              <a:extLst>
                <a:ext uri="{FF2B5EF4-FFF2-40B4-BE49-F238E27FC236}">
                  <a16:creationId xmlns:a16="http://schemas.microsoft.com/office/drawing/2014/main" xmlns="" id="{10CE3856-58C5-4427-8655-1AFB73C87946}"/>
                </a:ext>
              </a:extLst>
            </p:cNvPr>
            <p:cNvSpPr>
              <a:spLocks/>
            </p:cNvSpPr>
            <p:nvPr/>
          </p:nvSpPr>
          <p:spPr bwMode="auto">
            <a:xfrm>
              <a:off x="4244975" y="3956686"/>
              <a:ext cx="4763" cy="0"/>
            </a:xfrm>
            <a:custGeom>
              <a:avLst/>
              <a:gdLst>
                <a:gd name="T0" fmla="*/ 3 w 3"/>
                <a:gd name="T1" fmla="*/ 0 w 3"/>
                <a:gd name="T2" fmla="*/ 3 w 3"/>
              </a:gdLst>
              <a:ahLst/>
              <a:cxnLst>
                <a:cxn ang="0">
                  <a:pos x="T0" y="0"/>
                </a:cxn>
                <a:cxn ang="0">
                  <a:pos x="T1" y="0"/>
                </a:cxn>
                <a:cxn ang="0">
                  <a:pos x="T2" y="0"/>
                </a:cxn>
              </a:cxnLst>
              <a:rect l="0" t="0" r="r" b="b"/>
              <a:pathLst>
                <a:path w="3">
                  <a:moveTo>
                    <a:pt x="3" y="0"/>
                  </a:moveTo>
                  <a:lnTo>
                    <a:pt x="0" y="0"/>
                  </a:lnTo>
                  <a:lnTo>
                    <a:pt x="3"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E8FAFC"/>
                </a:solidFill>
                <a:latin typeface="+mj-ea"/>
                <a:ea typeface="+mj-ea"/>
              </a:endParaRPr>
            </a:p>
          </p:txBody>
        </p:sp>
        <p:sp>
          <p:nvSpPr>
            <p:cNvPr id="41" name="Rectangle 828">
              <a:extLst>
                <a:ext uri="{FF2B5EF4-FFF2-40B4-BE49-F238E27FC236}">
                  <a16:creationId xmlns:a16="http://schemas.microsoft.com/office/drawing/2014/main" xmlns="" id="{0F5D45D2-4E4A-4858-B64D-69C2136C3917}"/>
                </a:ext>
              </a:extLst>
            </p:cNvPr>
            <p:cNvSpPr>
              <a:spLocks noChangeArrowheads="1"/>
            </p:cNvSpPr>
            <p:nvPr/>
          </p:nvSpPr>
          <p:spPr bwMode="auto">
            <a:xfrm>
              <a:off x="4519613" y="3874136"/>
              <a:ext cx="1588" cy="158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E8FAFC"/>
                </a:solidFill>
                <a:latin typeface="+mj-ea"/>
                <a:ea typeface="+mj-ea"/>
              </a:endParaRPr>
            </a:p>
          </p:txBody>
        </p:sp>
        <p:sp>
          <p:nvSpPr>
            <p:cNvPr id="42" name="Freeform 829">
              <a:extLst>
                <a:ext uri="{FF2B5EF4-FFF2-40B4-BE49-F238E27FC236}">
                  <a16:creationId xmlns:a16="http://schemas.microsoft.com/office/drawing/2014/main" xmlns="" id="{A7EB646E-88C3-4403-913F-099A13C08D3A}"/>
                </a:ext>
              </a:extLst>
            </p:cNvPr>
            <p:cNvSpPr>
              <a:spLocks/>
            </p:cNvSpPr>
            <p:nvPr/>
          </p:nvSpPr>
          <p:spPr bwMode="auto">
            <a:xfrm>
              <a:off x="4725988" y="3728086"/>
              <a:ext cx="3175"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0" y="0"/>
                    <a:pt x="0" y="0"/>
                    <a:pt x="0" y="0"/>
                  </a:cubicBezTo>
                  <a:cubicBezTo>
                    <a:pt x="1" y="0"/>
                    <a:pt x="0"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E8FAFC"/>
                </a:solidFill>
                <a:latin typeface="+mj-ea"/>
                <a:ea typeface="+mj-ea"/>
              </a:endParaRPr>
            </a:p>
          </p:txBody>
        </p:sp>
        <p:sp>
          <p:nvSpPr>
            <p:cNvPr id="43" name="Freeform 830">
              <a:extLst>
                <a:ext uri="{FF2B5EF4-FFF2-40B4-BE49-F238E27FC236}">
                  <a16:creationId xmlns:a16="http://schemas.microsoft.com/office/drawing/2014/main" xmlns="" id="{B97FBECE-1E31-4A53-BEAA-2C576B4DA586}"/>
                </a:ext>
              </a:extLst>
            </p:cNvPr>
            <p:cNvSpPr>
              <a:spLocks/>
            </p:cNvSpPr>
            <p:nvPr/>
          </p:nvSpPr>
          <p:spPr bwMode="auto">
            <a:xfrm>
              <a:off x="4268788" y="3961448"/>
              <a:ext cx="0" cy="0"/>
            </a:xfrm>
            <a:custGeom>
              <a:avLst/>
              <a:gdLst/>
              <a:ahLst/>
              <a:cxnLst>
                <a:cxn ang="0">
                  <a:pos x="0" y="0"/>
                </a:cxn>
                <a:cxn ang="0">
                  <a:pos x="0" y="0"/>
                </a:cxn>
                <a:cxn ang="0">
                  <a:pos x="0" y="0"/>
                </a:cxn>
              </a:cxnLst>
              <a:rect l="0" t="0" r="r" b="b"/>
              <a:pathLst>
                <a:path>
                  <a:moveTo>
                    <a:pt x="0" y="0"/>
                  </a:move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E8FAFC"/>
                </a:solidFill>
                <a:latin typeface="+mj-ea"/>
                <a:ea typeface="+mj-ea"/>
              </a:endParaRPr>
            </a:p>
          </p:txBody>
        </p:sp>
        <p:sp>
          <p:nvSpPr>
            <p:cNvPr id="44" name="Freeform 831">
              <a:extLst>
                <a:ext uri="{FF2B5EF4-FFF2-40B4-BE49-F238E27FC236}">
                  <a16:creationId xmlns:a16="http://schemas.microsoft.com/office/drawing/2014/main" xmlns="" id="{5F5C823F-C699-453D-8815-0D178FEE1B35}"/>
                </a:ext>
              </a:extLst>
            </p:cNvPr>
            <p:cNvSpPr>
              <a:spLocks/>
            </p:cNvSpPr>
            <p:nvPr/>
          </p:nvSpPr>
          <p:spPr bwMode="auto">
            <a:xfrm>
              <a:off x="4514850" y="3878898"/>
              <a:ext cx="0" cy="0"/>
            </a:xfrm>
            <a:custGeom>
              <a:avLst/>
              <a:gdLst/>
              <a:ahLst/>
              <a:cxnLst>
                <a:cxn ang="0">
                  <a:pos x="0" y="0"/>
                </a:cxn>
                <a:cxn ang="0">
                  <a:pos x="0" y="0"/>
                </a:cxn>
                <a:cxn ang="0">
                  <a:pos x="0" y="0"/>
                </a:cxn>
              </a:cxnLst>
              <a:rect l="0" t="0" r="r" b="b"/>
              <a:pathLst>
                <a:path>
                  <a:moveTo>
                    <a:pt x="0" y="0"/>
                  </a:move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E8FAFC"/>
                </a:solidFill>
                <a:latin typeface="+mj-ea"/>
                <a:ea typeface="+mj-ea"/>
              </a:endParaRPr>
            </a:p>
          </p:txBody>
        </p:sp>
        <p:sp>
          <p:nvSpPr>
            <p:cNvPr id="45" name="Freeform 832">
              <a:extLst>
                <a:ext uri="{FF2B5EF4-FFF2-40B4-BE49-F238E27FC236}">
                  <a16:creationId xmlns:a16="http://schemas.microsoft.com/office/drawing/2014/main" xmlns="" id="{A61F335C-4726-432E-9C07-74CF05BCA594}"/>
                </a:ext>
              </a:extLst>
            </p:cNvPr>
            <p:cNvSpPr>
              <a:spLocks/>
            </p:cNvSpPr>
            <p:nvPr/>
          </p:nvSpPr>
          <p:spPr bwMode="auto">
            <a:xfrm>
              <a:off x="4414838" y="3672523"/>
              <a:ext cx="3175" cy="3175"/>
            </a:xfrm>
            <a:custGeom>
              <a:avLst/>
              <a:gdLst>
                <a:gd name="T0" fmla="*/ 0 w 2"/>
                <a:gd name="T1" fmla="*/ 0 h 2"/>
                <a:gd name="T2" fmla="*/ 0 w 2"/>
                <a:gd name="T3" fmla="*/ 0 h 2"/>
                <a:gd name="T4" fmla="*/ 2 w 2"/>
                <a:gd name="T5" fmla="*/ 2 h 2"/>
                <a:gd name="T6" fmla="*/ 0 w 2"/>
                <a:gd name="T7" fmla="*/ 0 h 2"/>
              </a:gdLst>
              <a:ahLst/>
              <a:cxnLst>
                <a:cxn ang="0">
                  <a:pos x="T0" y="T1"/>
                </a:cxn>
                <a:cxn ang="0">
                  <a:pos x="T2" y="T3"/>
                </a:cxn>
                <a:cxn ang="0">
                  <a:pos x="T4" y="T5"/>
                </a:cxn>
                <a:cxn ang="0">
                  <a:pos x="T6" y="T7"/>
                </a:cxn>
              </a:cxnLst>
              <a:rect l="0" t="0" r="r" b="b"/>
              <a:pathLst>
                <a:path w="2" h="2">
                  <a:moveTo>
                    <a:pt x="0" y="0"/>
                  </a:moveTo>
                  <a:lnTo>
                    <a:pt x="0" y="0"/>
                  </a:lnTo>
                  <a:lnTo>
                    <a:pt x="2" y="2"/>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E8FAFC"/>
                </a:solidFill>
                <a:latin typeface="+mj-ea"/>
                <a:ea typeface="+mj-ea"/>
              </a:endParaRPr>
            </a:p>
          </p:txBody>
        </p:sp>
        <p:sp>
          <p:nvSpPr>
            <p:cNvPr id="46" name="Freeform 833">
              <a:extLst>
                <a:ext uri="{FF2B5EF4-FFF2-40B4-BE49-F238E27FC236}">
                  <a16:creationId xmlns:a16="http://schemas.microsoft.com/office/drawing/2014/main" xmlns="" id="{5628A854-3591-4036-A594-9602D9E84B1D}"/>
                </a:ext>
              </a:extLst>
            </p:cNvPr>
            <p:cNvSpPr>
              <a:spLocks/>
            </p:cNvSpPr>
            <p:nvPr/>
          </p:nvSpPr>
          <p:spPr bwMode="auto">
            <a:xfrm>
              <a:off x="4445000" y="3697923"/>
              <a:ext cx="6350" cy="4762"/>
            </a:xfrm>
            <a:custGeom>
              <a:avLst/>
              <a:gdLst>
                <a:gd name="T0" fmla="*/ 0 w 2"/>
                <a:gd name="T1" fmla="*/ 1 h 1"/>
                <a:gd name="T2" fmla="*/ 2 w 2"/>
                <a:gd name="T3" fmla="*/ 0 h 1"/>
                <a:gd name="T4" fmla="*/ 0 w 2"/>
                <a:gd name="T5" fmla="*/ 1 h 1"/>
              </a:gdLst>
              <a:ahLst/>
              <a:cxnLst>
                <a:cxn ang="0">
                  <a:pos x="T0" y="T1"/>
                </a:cxn>
                <a:cxn ang="0">
                  <a:pos x="T2" y="T3"/>
                </a:cxn>
                <a:cxn ang="0">
                  <a:pos x="T4" y="T5"/>
                </a:cxn>
              </a:cxnLst>
              <a:rect l="0" t="0" r="r" b="b"/>
              <a:pathLst>
                <a:path w="2" h="1">
                  <a:moveTo>
                    <a:pt x="0" y="1"/>
                  </a:moveTo>
                  <a:cubicBezTo>
                    <a:pt x="2" y="0"/>
                    <a:pt x="2" y="0"/>
                    <a:pt x="2" y="0"/>
                  </a:cubicBezTo>
                  <a:cubicBezTo>
                    <a:pt x="1"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E8FAFC"/>
                </a:solidFill>
                <a:latin typeface="+mj-ea"/>
                <a:ea typeface="+mj-ea"/>
              </a:endParaRPr>
            </a:p>
          </p:txBody>
        </p:sp>
        <p:sp>
          <p:nvSpPr>
            <p:cNvPr id="47" name="Freeform 834">
              <a:extLst>
                <a:ext uri="{FF2B5EF4-FFF2-40B4-BE49-F238E27FC236}">
                  <a16:creationId xmlns:a16="http://schemas.microsoft.com/office/drawing/2014/main" xmlns="" id="{00EE88CD-2420-49E9-9D77-31308C9E589E}"/>
                </a:ext>
              </a:extLst>
            </p:cNvPr>
            <p:cNvSpPr>
              <a:spLocks/>
            </p:cNvSpPr>
            <p:nvPr/>
          </p:nvSpPr>
          <p:spPr bwMode="auto">
            <a:xfrm>
              <a:off x="4718050" y="3716973"/>
              <a:ext cx="3175" cy="3175"/>
            </a:xfrm>
            <a:custGeom>
              <a:avLst/>
              <a:gdLst>
                <a:gd name="T0" fmla="*/ 1 w 1"/>
                <a:gd name="T1" fmla="*/ 1 h 1"/>
                <a:gd name="T2" fmla="*/ 0 w 1"/>
                <a:gd name="T3" fmla="*/ 1 h 1"/>
                <a:gd name="T4" fmla="*/ 0 w 1"/>
                <a:gd name="T5" fmla="*/ 0 h 1"/>
                <a:gd name="T6" fmla="*/ 0 w 1"/>
                <a:gd name="T7" fmla="*/ 1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1" y="1"/>
                    <a:pt x="0" y="1"/>
                  </a:cubicBezTo>
                  <a:cubicBezTo>
                    <a:pt x="0" y="0"/>
                    <a:pt x="0" y="0"/>
                    <a:pt x="0" y="0"/>
                  </a:cubicBezTo>
                  <a:cubicBezTo>
                    <a:pt x="0" y="1"/>
                    <a:pt x="0" y="1"/>
                    <a:pt x="0" y="1"/>
                  </a:cubicBezTo>
                  <a:cubicBezTo>
                    <a:pt x="1"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E8FAFC"/>
                </a:solidFill>
                <a:latin typeface="+mj-ea"/>
                <a:ea typeface="+mj-ea"/>
              </a:endParaRPr>
            </a:p>
          </p:txBody>
        </p:sp>
        <p:sp>
          <p:nvSpPr>
            <p:cNvPr id="48" name="Freeform 835">
              <a:extLst>
                <a:ext uri="{FF2B5EF4-FFF2-40B4-BE49-F238E27FC236}">
                  <a16:creationId xmlns:a16="http://schemas.microsoft.com/office/drawing/2014/main" xmlns="" id="{62DC5EAC-D648-4872-BDDF-3A9439DDFE53}"/>
                </a:ext>
              </a:extLst>
            </p:cNvPr>
            <p:cNvSpPr>
              <a:spLocks/>
            </p:cNvSpPr>
            <p:nvPr/>
          </p:nvSpPr>
          <p:spPr bwMode="auto">
            <a:xfrm>
              <a:off x="4721225" y="3720148"/>
              <a:ext cx="7938" cy="0"/>
            </a:xfrm>
            <a:custGeom>
              <a:avLst/>
              <a:gdLst>
                <a:gd name="T0" fmla="*/ 5 w 5"/>
                <a:gd name="T1" fmla="*/ 3 w 5"/>
                <a:gd name="T2" fmla="*/ 3 w 5"/>
                <a:gd name="T3" fmla="*/ 0 w 5"/>
                <a:gd name="T4" fmla="*/ 3 w 5"/>
                <a:gd name="T5" fmla="*/ 5 w 5"/>
              </a:gdLst>
              <a:ahLst/>
              <a:cxnLst>
                <a:cxn ang="0">
                  <a:pos x="T0" y="0"/>
                </a:cxn>
                <a:cxn ang="0">
                  <a:pos x="T1" y="0"/>
                </a:cxn>
                <a:cxn ang="0">
                  <a:pos x="T2" y="0"/>
                </a:cxn>
                <a:cxn ang="0">
                  <a:pos x="T3" y="0"/>
                </a:cxn>
                <a:cxn ang="0">
                  <a:pos x="T4" y="0"/>
                </a:cxn>
                <a:cxn ang="0">
                  <a:pos x="T5" y="0"/>
                </a:cxn>
              </a:cxnLst>
              <a:rect l="0" t="0" r="r" b="b"/>
              <a:pathLst>
                <a:path w="5">
                  <a:moveTo>
                    <a:pt x="5" y="0"/>
                  </a:moveTo>
                  <a:lnTo>
                    <a:pt x="3" y="0"/>
                  </a:lnTo>
                  <a:lnTo>
                    <a:pt x="3" y="0"/>
                  </a:lnTo>
                  <a:lnTo>
                    <a:pt x="0" y="0"/>
                  </a:lnTo>
                  <a:lnTo>
                    <a:pt x="3" y="0"/>
                  </a:lnTo>
                  <a:lnTo>
                    <a:pt x="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E8FAFC"/>
                </a:solidFill>
                <a:latin typeface="+mj-ea"/>
                <a:ea typeface="+mj-ea"/>
              </a:endParaRPr>
            </a:p>
          </p:txBody>
        </p:sp>
        <p:sp>
          <p:nvSpPr>
            <p:cNvPr id="49" name="Freeform 836">
              <a:extLst>
                <a:ext uri="{FF2B5EF4-FFF2-40B4-BE49-F238E27FC236}">
                  <a16:creationId xmlns:a16="http://schemas.microsoft.com/office/drawing/2014/main" xmlns="" id="{539CDFE5-665A-4644-865F-4D47368AA038}"/>
                </a:ext>
              </a:extLst>
            </p:cNvPr>
            <p:cNvSpPr>
              <a:spLocks/>
            </p:cNvSpPr>
            <p:nvPr/>
          </p:nvSpPr>
          <p:spPr bwMode="auto">
            <a:xfrm>
              <a:off x="4737100" y="3720148"/>
              <a:ext cx="3175" cy="4762"/>
            </a:xfrm>
            <a:custGeom>
              <a:avLst/>
              <a:gdLst>
                <a:gd name="T0" fmla="*/ 2 w 2"/>
                <a:gd name="T1" fmla="*/ 3 h 3"/>
                <a:gd name="T2" fmla="*/ 2 w 2"/>
                <a:gd name="T3" fmla="*/ 3 h 3"/>
                <a:gd name="T4" fmla="*/ 2 w 2"/>
                <a:gd name="T5" fmla="*/ 0 h 3"/>
                <a:gd name="T6" fmla="*/ 0 w 2"/>
                <a:gd name="T7" fmla="*/ 3 h 3"/>
                <a:gd name="T8" fmla="*/ 2 w 2"/>
                <a:gd name="T9" fmla="*/ 3 h 3"/>
                <a:gd name="T10" fmla="*/ 2 w 2"/>
                <a:gd name="T11" fmla="*/ 3 h 3"/>
              </a:gdLst>
              <a:ahLst/>
              <a:cxnLst>
                <a:cxn ang="0">
                  <a:pos x="T0" y="T1"/>
                </a:cxn>
                <a:cxn ang="0">
                  <a:pos x="T2" y="T3"/>
                </a:cxn>
                <a:cxn ang="0">
                  <a:pos x="T4" y="T5"/>
                </a:cxn>
                <a:cxn ang="0">
                  <a:pos x="T6" y="T7"/>
                </a:cxn>
                <a:cxn ang="0">
                  <a:pos x="T8" y="T9"/>
                </a:cxn>
                <a:cxn ang="0">
                  <a:pos x="T10" y="T11"/>
                </a:cxn>
              </a:cxnLst>
              <a:rect l="0" t="0" r="r" b="b"/>
              <a:pathLst>
                <a:path w="2" h="3">
                  <a:moveTo>
                    <a:pt x="2" y="3"/>
                  </a:moveTo>
                  <a:lnTo>
                    <a:pt x="2" y="3"/>
                  </a:lnTo>
                  <a:lnTo>
                    <a:pt x="2" y="0"/>
                  </a:lnTo>
                  <a:lnTo>
                    <a:pt x="0" y="3"/>
                  </a:lnTo>
                  <a:lnTo>
                    <a:pt x="2" y="3"/>
                  </a:lnTo>
                  <a:lnTo>
                    <a:pt x="2"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E8FAFC"/>
                </a:solidFill>
                <a:latin typeface="+mj-ea"/>
                <a:ea typeface="+mj-ea"/>
              </a:endParaRPr>
            </a:p>
          </p:txBody>
        </p:sp>
        <p:sp>
          <p:nvSpPr>
            <p:cNvPr id="50" name="Freeform 837">
              <a:extLst>
                <a:ext uri="{FF2B5EF4-FFF2-40B4-BE49-F238E27FC236}">
                  <a16:creationId xmlns:a16="http://schemas.microsoft.com/office/drawing/2014/main" xmlns="" id="{81814CC3-3EFF-455B-8D7E-350CCE07CFD1}"/>
                </a:ext>
              </a:extLst>
            </p:cNvPr>
            <p:cNvSpPr>
              <a:spLocks/>
            </p:cNvSpPr>
            <p:nvPr/>
          </p:nvSpPr>
          <p:spPr bwMode="auto">
            <a:xfrm>
              <a:off x="4729163" y="3728086"/>
              <a:ext cx="7938" cy="0"/>
            </a:xfrm>
            <a:custGeom>
              <a:avLst/>
              <a:gdLst>
                <a:gd name="T0" fmla="*/ 0 w 2"/>
                <a:gd name="T1" fmla="*/ 2 w 2"/>
                <a:gd name="T2" fmla="*/ 2 w 2"/>
                <a:gd name="T3" fmla="*/ 0 w 2"/>
              </a:gdLst>
              <a:ahLst/>
              <a:cxnLst>
                <a:cxn ang="0">
                  <a:pos x="T0" y="0"/>
                </a:cxn>
                <a:cxn ang="0">
                  <a:pos x="T1" y="0"/>
                </a:cxn>
                <a:cxn ang="0">
                  <a:pos x="T2" y="0"/>
                </a:cxn>
                <a:cxn ang="0">
                  <a:pos x="T3" y="0"/>
                </a:cxn>
              </a:cxnLst>
              <a:rect l="0" t="0" r="r" b="b"/>
              <a:pathLst>
                <a:path w="2">
                  <a:moveTo>
                    <a:pt x="0" y="0"/>
                  </a:moveTo>
                  <a:cubicBezTo>
                    <a:pt x="2" y="0"/>
                    <a:pt x="2" y="0"/>
                    <a:pt x="2" y="0"/>
                  </a:cubicBezTo>
                  <a:cubicBezTo>
                    <a:pt x="2" y="0"/>
                    <a:pt x="1" y="0"/>
                    <a:pt x="2"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E8FAFC"/>
                </a:solidFill>
                <a:latin typeface="+mj-ea"/>
                <a:ea typeface="+mj-ea"/>
              </a:endParaRPr>
            </a:p>
          </p:txBody>
        </p:sp>
        <p:sp>
          <p:nvSpPr>
            <p:cNvPr id="51" name="Freeform 838">
              <a:extLst>
                <a:ext uri="{FF2B5EF4-FFF2-40B4-BE49-F238E27FC236}">
                  <a16:creationId xmlns:a16="http://schemas.microsoft.com/office/drawing/2014/main" xmlns="" id="{8D3EE671-093C-40D7-A7C9-4A50932108E4}"/>
                </a:ext>
              </a:extLst>
            </p:cNvPr>
            <p:cNvSpPr>
              <a:spLocks/>
            </p:cNvSpPr>
            <p:nvPr/>
          </p:nvSpPr>
          <p:spPr bwMode="auto">
            <a:xfrm>
              <a:off x="4751388" y="3743961"/>
              <a:ext cx="11113" cy="0"/>
            </a:xfrm>
            <a:custGeom>
              <a:avLst/>
              <a:gdLst>
                <a:gd name="T0" fmla="*/ 1 w 3"/>
                <a:gd name="T1" fmla="*/ 1 w 3"/>
                <a:gd name="T2" fmla="*/ 2 w 3"/>
                <a:gd name="T3" fmla="*/ 0 w 3"/>
                <a:gd name="T4" fmla="*/ 1 w 3"/>
              </a:gdLst>
              <a:ahLst/>
              <a:cxnLst>
                <a:cxn ang="0">
                  <a:pos x="T0" y="0"/>
                </a:cxn>
                <a:cxn ang="0">
                  <a:pos x="T1" y="0"/>
                </a:cxn>
                <a:cxn ang="0">
                  <a:pos x="T2" y="0"/>
                </a:cxn>
                <a:cxn ang="0">
                  <a:pos x="T3" y="0"/>
                </a:cxn>
                <a:cxn ang="0">
                  <a:pos x="T4" y="0"/>
                </a:cxn>
              </a:cxnLst>
              <a:rect l="0" t="0" r="r" b="b"/>
              <a:pathLst>
                <a:path w="3">
                  <a:moveTo>
                    <a:pt x="1" y="0"/>
                  </a:moveTo>
                  <a:cubicBezTo>
                    <a:pt x="1" y="0"/>
                    <a:pt x="1" y="0"/>
                    <a:pt x="1" y="0"/>
                  </a:cubicBezTo>
                  <a:cubicBezTo>
                    <a:pt x="2" y="0"/>
                    <a:pt x="3" y="0"/>
                    <a:pt x="2" y="0"/>
                  </a:cubicBezTo>
                  <a:cubicBezTo>
                    <a:pt x="0" y="0"/>
                    <a:pt x="0" y="0"/>
                    <a:pt x="0"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E8FAFC"/>
                </a:solidFill>
                <a:latin typeface="+mj-ea"/>
                <a:ea typeface="+mj-ea"/>
              </a:endParaRPr>
            </a:p>
          </p:txBody>
        </p:sp>
        <p:sp>
          <p:nvSpPr>
            <p:cNvPr id="52" name="Rectangle 839">
              <a:extLst>
                <a:ext uri="{FF2B5EF4-FFF2-40B4-BE49-F238E27FC236}">
                  <a16:creationId xmlns:a16="http://schemas.microsoft.com/office/drawing/2014/main" xmlns="" id="{6E029647-0429-4D06-A1A0-56D6C75A3353}"/>
                </a:ext>
              </a:extLst>
            </p:cNvPr>
            <p:cNvSpPr>
              <a:spLocks noChangeArrowheads="1"/>
            </p:cNvSpPr>
            <p:nvPr/>
          </p:nvSpPr>
          <p:spPr bwMode="auto">
            <a:xfrm>
              <a:off x="4591050" y="3791586"/>
              <a:ext cx="1588" cy="476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E8FAFC"/>
                </a:solidFill>
                <a:latin typeface="+mj-ea"/>
                <a:ea typeface="+mj-ea"/>
              </a:endParaRPr>
            </a:p>
          </p:txBody>
        </p:sp>
        <p:sp>
          <p:nvSpPr>
            <p:cNvPr id="53" name="Freeform 840">
              <a:extLst>
                <a:ext uri="{FF2B5EF4-FFF2-40B4-BE49-F238E27FC236}">
                  <a16:creationId xmlns:a16="http://schemas.microsoft.com/office/drawing/2014/main" xmlns="" id="{B79661B0-6EF6-471B-B0AD-5FA86CC179C0}"/>
                </a:ext>
              </a:extLst>
            </p:cNvPr>
            <p:cNvSpPr>
              <a:spLocks/>
            </p:cNvSpPr>
            <p:nvPr/>
          </p:nvSpPr>
          <p:spPr bwMode="auto">
            <a:xfrm>
              <a:off x="4627563" y="3796348"/>
              <a:ext cx="4763" cy="0"/>
            </a:xfrm>
            <a:custGeom>
              <a:avLst/>
              <a:gdLst>
                <a:gd name="T0" fmla="*/ 3 w 3"/>
                <a:gd name="T1" fmla="*/ 0 w 3"/>
                <a:gd name="T2" fmla="*/ 3 w 3"/>
              </a:gdLst>
              <a:ahLst/>
              <a:cxnLst>
                <a:cxn ang="0">
                  <a:pos x="T0" y="0"/>
                </a:cxn>
                <a:cxn ang="0">
                  <a:pos x="T1" y="0"/>
                </a:cxn>
                <a:cxn ang="0">
                  <a:pos x="T2" y="0"/>
                </a:cxn>
              </a:cxnLst>
              <a:rect l="0" t="0" r="r" b="b"/>
              <a:pathLst>
                <a:path w="3">
                  <a:moveTo>
                    <a:pt x="3" y="0"/>
                  </a:moveTo>
                  <a:lnTo>
                    <a:pt x="0" y="0"/>
                  </a:lnTo>
                  <a:lnTo>
                    <a:pt x="3"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E8FAFC"/>
                </a:solidFill>
                <a:latin typeface="+mj-ea"/>
                <a:ea typeface="+mj-ea"/>
              </a:endParaRPr>
            </a:p>
          </p:txBody>
        </p:sp>
        <p:sp>
          <p:nvSpPr>
            <p:cNvPr id="54" name="Freeform 841">
              <a:extLst>
                <a:ext uri="{FF2B5EF4-FFF2-40B4-BE49-F238E27FC236}">
                  <a16:creationId xmlns:a16="http://schemas.microsoft.com/office/drawing/2014/main" xmlns="" id="{2EAC83B2-302F-4774-B5C9-C59F85D1FDB5}"/>
                </a:ext>
              </a:extLst>
            </p:cNvPr>
            <p:cNvSpPr>
              <a:spLocks/>
            </p:cNvSpPr>
            <p:nvPr/>
          </p:nvSpPr>
          <p:spPr bwMode="auto">
            <a:xfrm>
              <a:off x="4632325" y="3791586"/>
              <a:ext cx="3175" cy="4762"/>
            </a:xfrm>
            <a:custGeom>
              <a:avLst/>
              <a:gdLst>
                <a:gd name="T0" fmla="*/ 0 w 2"/>
                <a:gd name="T1" fmla="*/ 3 h 3"/>
                <a:gd name="T2" fmla="*/ 0 w 2"/>
                <a:gd name="T3" fmla="*/ 3 h 3"/>
                <a:gd name="T4" fmla="*/ 0 w 2"/>
                <a:gd name="T5" fmla="*/ 3 h 3"/>
                <a:gd name="T6" fmla="*/ 0 w 2"/>
                <a:gd name="T7" fmla="*/ 3 h 3"/>
                <a:gd name="T8" fmla="*/ 0 w 2"/>
                <a:gd name="T9" fmla="*/ 3 h 3"/>
                <a:gd name="T10" fmla="*/ 2 w 2"/>
                <a:gd name="T11" fmla="*/ 0 h 3"/>
                <a:gd name="T12" fmla="*/ 0 w 2"/>
                <a:gd name="T13" fmla="*/ 3 h 3"/>
              </a:gdLst>
              <a:ahLst/>
              <a:cxnLst>
                <a:cxn ang="0">
                  <a:pos x="T0" y="T1"/>
                </a:cxn>
                <a:cxn ang="0">
                  <a:pos x="T2" y="T3"/>
                </a:cxn>
                <a:cxn ang="0">
                  <a:pos x="T4" y="T5"/>
                </a:cxn>
                <a:cxn ang="0">
                  <a:pos x="T6" y="T7"/>
                </a:cxn>
                <a:cxn ang="0">
                  <a:pos x="T8" y="T9"/>
                </a:cxn>
                <a:cxn ang="0">
                  <a:pos x="T10" y="T11"/>
                </a:cxn>
                <a:cxn ang="0">
                  <a:pos x="T12" y="T13"/>
                </a:cxn>
              </a:cxnLst>
              <a:rect l="0" t="0" r="r" b="b"/>
              <a:pathLst>
                <a:path w="2" h="3">
                  <a:moveTo>
                    <a:pt x="0" y="3"/>
                  </a:moveTo>
                  <a:lnTo>
                    <a:pt x="0" y="3"/>
                  </a:lnTo>
                  <a:lnTo>
                    <a:pt x="0" y="3"/>
                  </a:lnTo>
                  <a:lnTo>
                    <a:pt x="0" y="3"/>
                  </a:lnTo>
                  <a:lnTo>
                    <a:pt x="0" y="3"/>
                  </a:lnTo>
                  <a:lnTo>
                    <a:pt x="2" y="0"/>
                  </a:lnTo>
                  <a:lnTo>
                    <a:pt x="0"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E8FAFC"/>
                </a:solidFill>
                <a:latin typeface="+mj-ea"/>
                <a:ea typeface="+mj-ea"/>
              </a:endParaRPr>
            </a:p>
          </p:txBody>
        </p:sp>
        <p:sp>
          <p:nvSpPr>
            <p:cNvPr id="55" name="Rectangle 842">
              <a:extLst>
                <a:ext uri="{FF2B5EF4-FFF2-40B4-BE49-F238E27FC236}">
                  <a16:creationId xmlns:a16="http://schemas.microsoft.com/office/drawing/2014/main" xmlns="" id="{7ECB0BCF-85EB-49D9-A699-7C5BD608B065}"/>
                </a:ext>
              </a:extLst>
            </p:cNvPr>
            <p:cNvSpPr>
              <a:spLocks noChangeArrowheads="1"/>
            </p:cNvSpPr>
            <p:nvPr/>
          </p:nvSpPr>
          <p:spPr bwMode="auto">
            <a:xfrm>
              <a:off x="4797425" y="3796348"/>
              <a:ext cx="1588" cy="158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E8FAFC"/>
                </a:solidFill>
                <a:latin typeface="+mj-ea"/>
                <a:ea typeface="+mj-ea"/>
              </a:endParaRPr>
            </a:p>
          </p:txBody>
        </p:sp>
        <p:sp>
          <p:nvSpPr>
            <p:cNvPr id="56" name="Freeform 843">
              <a:extLst>
                <a:ext uri="{FF2B5EF4-FFF2-40B4-BE49-F238E27FC236}">
                  <a16:creationId xmlns:a16="http://schemas.microsoft.com/office/drawing/2014/main" xmlns="" id="{542D469A-1491-4327-9683-0159BAA87C7C}"/>
                </a:ext>
              </a:extLst>
            </p:cNvPr>
            <p:cNvSpPr>
              <a:spLocks/>
            </p:cNvSpPr>
            <p:nvPr/>
          </p:nvSpPr>
          <p:spPr bwMode="auto">
            <a:xfrm>
              <a:off x="4552950" y="3807461"/>
              <a:ext cx="3175" cy="3175"/>
            </a:xfrm>
            <a:custGeom>
              <a:avLst/>
              <a:gdLst>
                <a:gd name="T0" fmla="*/ 2 w 2"/>
                <a:gd name="T1" fmla="*/ 0 h 2"/>
                <a:gd name="T2" fmla="*/ 0 w 2"/>
                <a:gd name="T3" fmla="*/ 2 h 2"/>
                <a:gd name="T4" fmla="*/ 2 w 2"/>
                <a:gd name="T5" fmla="*/ 0 h 2"/>
                <a:gd name="T6" fmla="*/ 2 w 2"/>
                <a:gd name="T7" fmla="*/ 0 h 2"/>
              </a:gdLst>
              <a:ahLst/>
              <a:cxnLst>
                <a:cxn ang="0">
                  <a:pos x="T0" y="T1"/>
                </a:cxn>
                <a:cxn ang="0">
                  <a:pos x="T2" y="T3"/>
                </a:cxn>
                <a:cxn ang="0">
                  <a:pos x="T4" y="T5"/>
                </a:cxn>
                <a:cxn ang="0">
                  <a:pos x="T6" y="T7"/>
                </a:cxn>
              </a:cxnLst>
              <a:rect l="0" t="0" r="r" b="b"/>
              <a:pathLst>
                <a:path w="2" h="2">
                  <a:moveTo>
                    <a:pt x="2" y="0"/>
                  </a:moveTo>
                  <a:lnTo>
                    <a:pt x="0" y="2"/>
                  </a:lnTo>
                  <a:lnTo>
                    <a:pt x="2" y="0"/>
                  </a:lnTo>
                  <a:lnTo>
                    <a:pt x="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E8FAFC"/>
                </a:solidFill>
                <a:latin typeface="+mj-ea"/>
                <a:ea typeface="+mj-ea"/>
              </a:endParaRPr>
            </a:p>
          </p:txBody>
        </p:sp>
        <p:sp>
          <p:nvSpPr>
            <p:cNvPr id="57" name="Rectangle 844">
              <a:extLst>
                <a:ext uri="{FF2B5EF4-FFF2-40B4-BE49-F238E27FC236}">
                  <a16:creationId xmlns:a16="http://schemas.microsoft.com/office/drawing/2014/main" xmlns="" id="{DA556C41-E909-498C-B43D-104109020A2C}"/>
                </a:ext>
              </a:extLst>
            </p:cNvPr>
            <p:cNvSpPr>
              <a:spLocks noChangeArrowheads="1"/>
            </p:cNvSpPr>
            <p:nvPr/>
          </p:nvSpPr>
          <p:spPr bwMode="auto">
            <a:xfrm>
              <a:off x="4610100" y="3802698"/>
              <a:ext cx="1588" cy="476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E8FAFC"/>
                </a:solidFill>
                <a:latin typeface="+mj-ea"/>
                <a:ea typeface="+mj-ea"/>
              </a:endParaRPr>
            </a:p>
          </p:txBody>
        </p:sp>
        <p:sp>
          <p:nvSpPr>
            <p:cNvPr id="58" name="Freeform 845">
              <a:extLst>
                <a:ext uri="{FF2B5EF4-FFF2-40B4-BE49-F238E27FC236}">
                  <a16:creationId xmlns:a16="http://schemas.microsoft.com/office/drawing/2014/main" xmlns="" id="{CE2AF87A-56F0-454F-A501-603EBDD6FECF}"/>
                </a:ext>
              </a:extLst>
            </p:cNvPr>
            <p:cNvSpPr>
              <a:spLocks/>
            </p:cNvSpPr>
            <p:nvPr/>
          </p:nvSpPr>
          <p:spPr bwMode="auto">
            <a:xfrm>
              <a:off x="4208463" y="3832861"/>
              <a:ext cx="3175" cy="0"/>
            </a:xfrm>
            <a:custGeom>
              <a:avLst/>
              <a:gdLst>
                <a:gd name="T0" fmla="*/ 2 w 2"/>
                <a:gd name="T1" fmla="*/ 2 w 2"/>
                <a:gd name="T2" fmla="*/ 0 w 2"/>
                <a:gd name="T3" fmla="*/ 2 w 2"/>
              </a:gdLst>
              <a:ahLst/>
              <a:cxnLst>
                <a:cxn ang="0">
                  <a:pos x="T0" y="0"/>
                </a:cxn>
                <a:cxn ang="0">
                  <a:pos x="T1" y="0"/>
                </a:cxn>
                <a:cxn ang="0">
                  <a:pos x="T2" y="0"/>
                </a:cxn>
                <a:cxn ang="0">
                  <a:pos x="T3" y="0"/>
                </a:cxn>
              </a:cxnLst>
              <a:rect l="0" t="0" r="r" b="b"/>
              <a:pathLst>
                <a:path w="2">
                  <a:moveTo>
                    <a:pt x="2" y="0"/>
                  </a:moveTo>
                  <a:lnTo>
                    <a:pt x="2" y="0"/>
                  </a:lnTo>
                  <a:lnTo>
                    <a:pt x="0" y="0"/>
                  </a:lnTo>
                  <a:lnTo>
                    <a:pt x="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E8FAFC"/>
                </a:solidFill>
                <a:latin typeface="+mj-ea"/>
                <a:ea typeface="+mj-ea"/>
              </a:endParaRPr>
            </a:p>
          </p:txBody>
        </p:sp>
        <p:sp>
          <p:nvSpPr>
            <p:cNvPr id="59" name="Freeform 846">
              <a:extLst>
                <a:ext uri="{FF2B5EF4-FFF2-40B4-BE49-F238E27FC236}">
                  <a16:creationId xmlns:a16="http://schemas.microsoft.com/office/drawing/2014/main" xmlns="" id="{5F7B0A0A-F830-4CEA-AA28-3AC10A04D807}"/>
                </a:ext>
              </a:extLst>
            </p:cNvPr>
            <p:cNvSpPr>
              <a:spLocks/>
            </p:cNvSpPr>
            <p:nvPr/>
          </p:nvSpPr>
          <p:spPr bwMode="auto">
            <a:xfrm>
              <a:off x="4208463" y="3832861"/>
              <a:ext cx="0" cy="4762"/>
            </a:xfrm>
            <a:custGeom>
              <a:avLst/>
              <a:gdLst>
                <a:gd name="T0" fmla="*/ 0 h 1"/>
                <a:gd name="T1" fmla="*/ 0 h 1"/>
                <a:gd name="T2" fmla="*/ 0 h 1"/>
              </a:gdLst>
              <a:ahLst/>
              <a:cxnLst>
                <a:cxn ang="0">
                  <a:pos x="0" y="T0"/>
                </a:cxn>
                <a:cxn ang="0">
                  <a:pos x="0" y="T1"/>
                </a:cxn>
                <a:cxn ang="0">
                  <a:pos x="0" y="T2"/>
                </a:cxn>
              </a:cxnLst>
              <a:rect l="0" t="0" r="r" b="b"/>
              <a:pathLst>
                <a:path h="1">
                  <a:moveTo>
                    <a:pt x="0" y="0"/>
                  </a:moveTo>
                  <a:cubicBezTo>
                    <a:pt x="0" y="0"/>
                    <a:pt x="0" y="0"/>
                    <a:pt x="0" y="0"/>
                  </a:cubicBezTo>
                  <a:cubicBezTo>
                    <a:pt x="0" y="1"/>
                    <a:pt x="0"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E8FAFC"/>
                </a:solidFill>
                <a:latin typeface="+mj-ea"/>
                <a:ea typeface="+mj-ea"/>
              </a:endParaRPr>
            </a:p>
          </p:txBody>
        </p:sp>
        <p:sp>
          <p:nvSpPr>
            <p:cNvPr id="60" name="Freeform 847">
              <a:extLst>
                <a:ext uri="{FF2B5EF4-FFF2-40B4-BE49-F238E27FC236}">
                  <a16:creationId xmlns:a16="http://schemas.microsoft.com/office/drawing/2014/main" xmlns="" id="{C952C073-6385-4358-A4A8-6A660BE8DF74}"/>
                </a:ext>
              </a:extLst>
            </p:cNvPr>
            <p:cNvSpPr>
              <a:spLocks/>
            </p:cNvSpPr>
            <p:nvPr/>
          </p:nvSpPr>
          <p:spPr bwMode="auto">
            <a:xfrm>
              <a:off x="4203700" y="3837623"/>
              <a:ext cx="4763" cy="11112"/>
            </a:xfrm>
            <a:custGeom>
              <a:avLst/>
              <a:gdLst>
                <a:gd name="T0" fmla="*/ 1 w 1"/>
                <a:gd name="T1" fmla="*/ 0 h 3"/>
                <a:gd name="T2" fmla="*/ 0 w 1"/>
                <a:gd name="T3" fmla="*/ 3 h 3"/>
                <a:gd name="T4" fmla="*/ 1 w 1"/>
                <a:gd name="T5" fmla="*/ 0 h 3"/>
              </a:gdLst>
              <a:ahLst/>
              <a:cxnLst>
                <a:cxn ang="0">
                  <a:pos x="T0" y="T1"/>
                </a:cxn>
                <a:cxn ang="0">
                  <a:pos x="T2" y="T3"/>
                </a:cxn>
                <a:cxn ang="0">
                  <a:pos x="T4" y="T5"/>
                </a:cxn>
              </a:cxnLst>
              <a:rect l="0" t="0" r="r" b="b"/>
              <a:pathLst>
                <a:path w="1" h="3">
                  <a:moveTo>
                    <a:pt x="1" y="0"/>
                  </a:moveTo>
                  <a:cubicBezTo>
                    <a:pt x="1" y="1"/>
                    <a:pt x="0" y="2"/>
                    <a:pt x="0" y="3"/>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E8FAFC"/>
                </a:solidFill>
                <a:latin typeface="+mj-ea"/>
                <a:ea typeface="+mj-ea"/>
              </a:endParaRPr>
            </a:p>
          </p:txBody>
        </p:sp>
        <p:sp>
          <p:nvSpPr>
            <p:cNvPr id="61" name="Freeform 848">
              <a:extLst>
                <a:ext uri="{FF2B5EF4-FFF2-40B4-BE49-F238E27FC236}">
                  <a16:creationId xmlns:a16="http://schemas.microsoft.com/office/drawing/2014/main" xmlns="" id="{5867D389-BBC4-427C-82B3-B30371DACAA8}"/>
                </a:ext>
              </a:extLst>
            </p:cNvPr>
            <p:cNvSpPr>
              <a:spLocks/>
            </p:cNvSpPr>
            <p:nvPr/>
          </p:nvSpPr>
          <p:spPr bwMode="auto">
            <a:xfrm>
              <a:off x="4568825" y="3826511"/>
              <a:ext cx="3175" cy="6350"/>
            </a:xfrm>
            <a:custGeom>
              <a:avLst/>
              <a:gdLst>
                <a:gd name="T0" fmla="*/ 1 w 1"/>
                <a:gd name="T1" fmla="*/ 1 h 2"/>
                <a:gd name="T2" fmla="*/ 1 w 1"/>
                <a:gd name="T3" fmla="*/ 0 h 2"/>
                <a:gd name="T4" fmla="*/ 0 w 1"/>
                <a:gd name="T5" fmla="*/ 1 h 2"/>
                <a:gd name="T6" fmla="*/ 0 w 1"/>
                <a:gd name="T7" fmla="*/ 1 h 2"/>
                <a:gd name="T8" fmla="*/ 0 w 1"/>
                <a:gd name="T9" fmla="*/ 1 h 2"/>
                <a:gd name="T10" fmla="*/ 0 w 1"/>
                <a:gd name="T11" fmla="*/ 1 h 2"/>
                <a:gd name="T12" fmla="*/ 0 w 1"/>
                <a:gd name="T13" fmla="*/ 1 h 2"/>
                <a:gd name="T14" fmla="*/ 1 w 1"/>
                <a:gd name="T15" fmla="*/ 2 h 2"/>
                <a:gd name="T16" fmla="*/ 0 w 1"/>
                <a:gd name="T17" fmla="*/ 1 h 2"/>
                <a:gd name="T18" fmla="*/ 1 w 1"/>
                <a:gd name="T19" fmla="*/ 1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 h="2">
                  <a:moveTo>
                    <a:pt x="1" y="1"/>
                  </a:moveTo>
                  <a:cubicBezTo>
                    <a:pt x="1" y="0"/>
                    <a:pt x="1" y="0"/>
                    <a:pt x="1" y="0"/>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1" y="1"/>
                    <a:pt x="1" y="2"/>
                    <a:pt x="1" y="2"/>
                  </a:cubicBezTo>
                  <a:cubicBezTo>
                    <a:pt x="0" y="1"/>
                    <a:pt x="0" y="1"/>
                    <a:pt x="0" y="1"/>
                  </a:cubicBezTo>
                  <a:lnTo>
                    <a:pt x="1"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E8FAFC"/>
                </a:solidFill>
                <a:latin typeface="+mj-ea"/>
                <a:ea typeface="+mj-ea"/>
              </a:endParaRPr>
            </a:p>
          </p:txBody>
        </p:sp>
        <p:sp>
          <p:nvSpPr>
            <p:cNvPr id="62" name="Freeform 849">
              <a:extLst>
                <a:ext uri="{FF2B5EF4-FFF2-40B4-BE49-F238E27FC236}">
                  <a16:creationId xmlns:a16="http://schemas.microsoft.com/office/drawing/2014/main" xmlns="" id="{B26B5F87-066C-4F6F-9A48-F0596442E756}"/>
                </a:ext>
              </a:extLst>
            </p:cNvPr>
            <p:cNvSpPr>
              <a:spLocks/>
            </p:cNvSpPr>
            <p:nvPr/>
          </p:nvSpPr>
          <p:spPr bwMode="auto">
            <a:xfrm>
              <a:off x="4200525" y="3870961"/>
              <a:ext cx="0" cy="22225"/>
            </a:xfrm>
            <a:custGeom>
              <a:avLst/>
              <a:gdLst>
                <a:gd name="T0" fmla="*/ 6 h 6"/>
                <a:gd name="T1" fmla="*/ 0 h 6"/>
                <a:gd name="T2" fmla="*/ 6 h 6"/>
              </a:gdLst>
              <a:ahLst/>
              <a:cxnLst>
                <a:cxn ang="0">
                  <a:pos x="0" y="T0"/>
                </a:cxn>
                <a:cxn ang="0">
                  <a:pos x="0" y="T1"/>
                </a:cxn>
                <a:cxn ang="0">
                  <a:pos x="0" y="T2"/>
                </a:cxn>
              </a:cxnLst>
              <a:rect l="0" t="0" r="r" b="b"/>
              <a:pathLst>
                <a:path h="6">
                  <a:moveTo>
                    <a:pt x="0" y="6"/>
                  </a:moveTo>
                  <a:cubicBezTo>
                    <a:pt x="0" y="0"/>
                    <a:pt x="0" y="0"/>
                    <a:pt x="0" y="0"/>
                  </a:cubicBezTo>
                  <a:cubicBezTo>
                    <a:pt x="0" y="2"/>
                    <a:pt x="0" y="4"/>
                    <a:pt x="0"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E8FAFC"/>
                </a:solidFill>
                <a:latin typeface="+mj-ea"/>
                <a:ea typeface="+mj-ea"/>
              </a:endParaRPr>
            </a:p>
          </p:txBody>
        </p:sp>
        <p:sp>
          <p:nvSpPr>
            <p:cNvPr id="63" name="Freeform 850">
              <a:extLst>
                <a:ext uri="{FF2B5EF4-FFF2-40B4-BE49-F238E27FC236}">
                  <a16:creationId xmlns:a16="http://schemas.microsoft.com/office/drawing/2014/main" xmlns="" id="{8518D2EF-3F7E-4FED-920A-170B1BB34738}"/>
                </a:ext>
              </a:extLst>
            </p:cNvPr>
            <p:cNvSpPr>
              <a:spLocks/>
            </p:cNvSpPr>
            <p:nvPr/>
          </p:nvSpPr>
          <p:spPr bwMode="auto">
            <a:xfrm>
              <a:off x="4489450" y="3882073"/>
              <a:ext cx="3175" cy="0"/>
            </a:xfrm>
            <a:custGeom>
              <a:avLst/>
              <a:gdLst>
                <a:gd name="T0" fmla="*/ 2 w 2"/>
                <a:gd name="T1" fmla="*/ 2 w 2"/>
                <a:gd name="T2" fmla="*/ 0 w 2"/>
                <a:gd name="T3" fmla="*/ 2 w 2"/>
              </a:gdLst>
              <a:ahLst/>
              <a:cxnLst>
                <a:cxn ang="0">
                  <a:pos x="T0" y="0"/>
                </a:cxn>
                <a:cxn ang="0">
                  <a:pos x="T1" y="0"/>
                </a:cxn>
                <a:cxn ang="0">
                  <a:pos x="T2" y="0"/>
                </a:cxn>
                <a:cxn ang="0">
                  <a:pos x="T3" y="0"/>
                </a:cxn>
              </a:cxnLst>
              <a:rect l="0" t="0" r="r" b="b"/>
              <a:pathLst>
                <a:path w="2">
                  <a:moveTo>
                    <a:pt x="2" y="0"/>
                  </a:moveTo>
                  <a:lnTo>
                    <a:pt x="2" y="0"/>
                  </a:lnTo>
                  <a:lnTo>
                    <a:pt x="0" y="0"/>
                  </a:lnTo>
                  <a:lnTo>
                    <a:pt x="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E8FAFC"/>
                </a:solidFill>
                <a:latin typeface="+mj-ea"/>
                <a:ea typeface="+mj-ea"/>
              </a:endParaRPr>
            </a:p>
          </p:txBody>
        </p:sp>
        <p:sp>
          <p:nvSpPr>
            <p:cNvPr id="64" name="Freeform 851">
              <a:extLst>
                <a:ext uri="{FF2B5EF4-FFF2-40B4-BE49-F238E27FC236}">
                  <a16:creationId xmlns:a16="http://schemas.microsoft.com/office/drawing/2014/main" xmlns="" id="{366F549E-403E-451C-8683-2A9D63042DFC}"/>
                </a:ext>
              </a:extLst>
            </p:cNvPr>
            <p:cNvSpPr>
              <a:spLocks/>
            </p:cNvSpPr>
            <p:nvPr/>
          </p:nvSpPr>
          <p:spPr bwMode="auto">
            <a:xfrm>
              <a:off x="4200525" y="3904298"/>
              <a:ext cx="3175" cy="7937"/>
            </a:xfrm>
            <a:custGeom>
              <a:avLst/>
              <a:gdLst>
                <a:gd name="T0" fmla="*/ 2 w 2"/>
                <a:gd name="T1" fmla="*/ 5 h 5"/>
                <a:gd name="T2" fmla="*/ 2 w 2"/>
                <a:gd name="T3" fmla="*/ 3 h 5"/>
                <a:gd name="T4" fmla="*/ 0 w 2"/>
                <a:gd name="T5" fmla="*/ 0 h 5"/>
                <a:gd name="T6" fmla="*/ 2 w 2"/>
                <a:gd name="T7" fmla="*/ 5 h 5"/>
              </a:gdLst>
              <a:ahLst/>
              <a:cxnLst>
                <a:cxn ang="0">
                  <a:pos x="T0" y="T1"/>
                </a:cxn>
                <a:cxn ang="0">
                  <a:pos x="T2" y="T3"/>
                </a:cxn>
                <a:cxn ang="0">
                  <a:pos x="T4" y="T5"/>
                </a:cxn>
                <a:cxn ang="0">
                  <a:pos x="T6" y="T7"/>
                </a:cxn>
              </a:cxnLst>
              <a:rect l="0" t="0" r="r" b="b"/>
              <a:pathLst>
                <a:path w="2" h="5">
                  <a:moveTo>
                    <a:pt x="2" y="5"/>
                  </a:moveTo>
                  <a:lnTo>
                    <a:pt x="2" y="3"/>
                  </a:lnTo>
                  <a:lnTo>
                    <a:pt x="0" y="0"/>
                  </a:lnTo>
                  <a:lnTo>
                    <a:pt x="2" y="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E8FAFC"/>
                </a:solidFill>
                <a:latin typeface="+mj-ea"/>
                <a:ea typeface="+mj-ea"/>
              </a:endParaRPr>
            </a:p>
          </p:txBody>
        </p:sp>
        <p:sp>
          <p:nvSpPr>
            <p:cNvPr id="65" name="Freeform 852">
              <a:extLst>
                <a:ext uri="{FF2B5EF4-FFF2-40B4-BE49-F238E27FC236}">
                  <a16:creationId xmlns:a16="http://schemas.microsoft.com/office/drawing/2014/main" xmlns="" id="{2C40AFFC-08F7-43F3-9684-92B409259993}"/>
                </a:ext>
              </a:extLst>
            </p:cNvPr>
            <p:cNvSpPr>
              <a:spLocks/>
            </p:cNvSpPr>
            <p:nvPr/>
          </p:nvSpPr>
          <p:spPr bwMode="auto">
            <a:xfrm>
              <a:off x="4545013" y="3901123"/>
              <a:ext cx="7938" cy="3175"/>
            </a:xfrm>
            <a:custGeom>
              <a:avLst/>
              <a:gdLst>
                <a:gd name="T0" fmla="*/ 1 w 2"/>
                <a:gd name="T1" fmla="*/ 1 h 1"/>
                <a:gd name="T2" fmla="*/ 1 w 2"/>
                <a:gd name="T3" fmla="*/ 0 h 1"/>
                <a:gd name="T4" fmla="*/ 1 w 2"/>
                <a:gd name="T5" fmla="*/ 0 h 1"/>
                <a:gd name="T6" fmla="*/ 0 w 2"/>
                <a:gd name="T7" fmla="*/ 1 h 1"/>
                <a:gd name="T8" fmla="*/ 1 w 2"/>
                <a:gd name="T9" fmla="*/ 1 h 1"/>
              </a:gdLst>
              <a:ahLst/>
              <a:cxnLst>
                <a:cxn ang="0">
                  <a:pos x="T0" y="T1"/>
                </a:cxn>
                <a:cxn ang="0">
                  <a:pos x="T2" y="T3"/>
                </a:cxn>
                <a:cxn ang="0">
                  <a:pos x="T4" y="T5"/>
                </a:cxn>
                <a:cxn ang="0">
                  <a:pos x="T6" y="T7"/>
                </a:cxn>
                <a:cxn ang="0">
                  <a:pos x="T8" y="T9"/>
                </a:cxn>
              </a:cxnLst>
              <a:rect l="0" t="0" r="r" b="b"/>
              <a:pathLst>
                <a:path w="2" h="1">
                  <a:moveTo>
                    <a:pt x="1" y="1"/>
                  </a:moveTo>
                  <a:cubicBezTo>
                    <a:pt x="0" y="1"/>
                    <a:pt x="2" y="0"/>
                    <a:pt x="1" y="0"/>
                  </a:cubicBezTo>
                  <a:cubicBezTo>
                    <a:pt x="1" y="0"/>
                    <a:pt x="1" y="0"/>
                    <a:pt x="1" y="0"/>
                  </a:cubicBezTo>
                  <a:cubicBezTo>
                    <a:pt x="0" y="1"/>
                    <a:pt x="0" y="1"/>
                    <a:pt x="0" y="1"/>
                  </a:cubicBezTo>
                  <a:lnTo>
                    <a:pt x="1"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E8FAFC"/>
                </a:solidFill>
                <a:latin typeface="+mj-ea"/>
                <a:ea typeface="+mj-ea"/>
              </a:endParaRPr>
            </a:p>
          </p:txBody>
        </p:sp>
        <p:sp>
          <p:nvSpPr>
            <p:cNvPr id="66" name="Freeform 853">
              <a:extLst>
                <a:ext uri="{FF2B5EF4-FFF2-40B4-BE49-F238E27FC236}">
                  <a16:creationId xmlns:a16="http://schemas.microsoft.com/office/drawing/2014/main" xmlns="" id="{4EBB522C-B346-4182-BF14-F69EAC2E5FF6}"/>
                </a:ext>
              </a:extLst>
            </p:cNvPr>
            <p:cNvSpPr>
              <a:spLocks/>
            </p:cNvSpPr>
            <p:nvPr/>
          </p:nvSpPr>
          <p:spPr bwMode="auto">
            <a:xfrm>
              <a:off x="4552950" y="3901123"/>
              <a:ext cx="3175" cy="3175"/>
            </a:xfrm>
            <a:custGeom>
              <a:avLst/>
              <a:gdLst>
                <a:gd name="T0" fmla="*/ 0 w 2"/>
                <a:gd name="T1" fmla="*/ 0 h 2"/>
                <a:gd name="T2" fmla="*/ 0 w 2"/>
                <a:gd name="T3" fmla="*/ 2 h 2"/>
                <a:gd name="T4" fmla="*/ 2 w 2"/>
                <a:gd name="T5" fmla="*/ 0 h 2"/>
                <a:gd name="T6" fmla="*/ 0 w 2"/>
                <a:gd name="T7" fmla="*/ 0 h 2"/>
              </a:gdLst>
              <a:ahLst/>
              <a:cxnLst>
                <a:cxn ang="0">
                  <a:pos x="T0" y="T1"/>
                </a:cxn>
                <a:cxn ang="0">
                  <a:pos x="T2" y="T3"/>
                </a:cxn>
                <a:cxn ang="0">
                  <a:pos x="T4" y="T5"/>
                </a:cxn>
                <a:cxn ang="0">
                  <a:pos x="T6" y="T7"/>
                </a:cxn>
              </a:cxnLst>
              <a:rect l="0" t="0" r="r" b="b"/>
              <a:pathLst>
                <a:path w="2" h="2">
                  <a:moveTo>
                    <a:pt x="0" y="0"/>
                  </a:moveTo>
                  <a:lnTo>
                    <a:pt x="0" y="2"/>
                  </a:lnTo>
                  <a:lnTo>
                    <a:pt x="2"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E8FAFC"/>
                </a:solidFill>
                <a:latin typeface="+mj-ea"/>
                <a:ea typeface="+mj-ea"/>
              </a:endParaRPr>
            </a:p>
          </p:txBody>
        </p:sp>
        <p:sp>
          <p:nvSpPr>
            <p:cNvPr id="67" name="Freeform 854">
              <a:extLst>
                <a:ext uri="{FF2B5EF4-FFF2-40B4-BE49-F238E27FC236}">
                  <a16:creationId xmlns:a16="http://schemas.microsoft.com/office/drawing/2014/main" xmlns="" id="{01774376-D413-4063-87AD-1B3C70AF2FE5}"/>
                </a:ext>
              </a:extLst>
            </p:cNvPr>
            <p:cNvSpPr>
              <a:spLocks/>
            </p:cNvSpPr>
            <p:nvPr/>
          </p:nvSpPr>
          <p:spPr bwMode="auto">
            <a:xfrm>
              <a:off x="4556125" y="3901123"/>
              <a:ext cx="0" cy="3175"/>
            </a:xfrm>
            <a:custGeom>
              <a:avLst/>
              <a:gdLst>
                <a:gd name="T0" fmla="*/ 0 h 2"/>
                <a:gd name="T1" fmla="*/ 0 h 2"/>
                <a:gd name="T2" fmla="*/ 2 h 2"/>
                <a:gd name="T3" fmla="*/ 0 h 2"/>
              </a:gdLst>
              <a:ahLst/>
              <a:cxnLst>
                <a:cxn ang="0">
                  <a:pos x="0" y="T0"/>
                </a:cxn>
                <a:cxn ang="0">
                  <a:pos x="0" y="T1"/>
                </a:cxn>
                <a:cxn ang="0">
                  <a:pos x="0" y="T2"/>
                </a:cxn>
                <a:cxn ang="0">
                  <a:pos x="0" y="T3"/>
                </a:cxn>
              </a:cxnLst>
              <a:rect l="0" t="0" r="r" b="b"/>
              <a:pathLst>
                <a:path h="2">
                  <a:moveTo>
                    <a:pt x="0" y="0"/>
                  </a:moveTo>
                  <a:lnTo>
                    <a:pt x="0" y="0"/>
                  </a:lnTo>
                  <a:lnTo>
                    <a:pt x="0" y="2"/>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E8FAFC"/>
                </a:solidFill>
                <a:latin typeface="+mj-ea"/>
                <a:ea typeface="+mj-ea"/>
              </a:endParaRPr>
            </a:p>
          </p:txBody>
        </p:sp>
        <p:sp>
          <p:nvSpPr>
            <p:cNvPr id="68" name="Rectangle 855">
              <a:extLst>
                <a:ext uri="{FF2B5EF4-FFF2-40B4-BE49-F238E27FC236}">
                  <a16:creationId xmlns:a16="http://schemas.microsoft.com/office/drawing/2014/main" xmlns="" id="{27E65126-FFA2-4F9A-9AC7-8764D7A61EE4}"/>
                </a:ext>
              </a:extLst>
            </p:cNvPr>
            <p:cNvSpPr>
              <a:spLocks noChangeArrowheads="1"/>
            </p:cNvSpPr>
            <p:nvPr/>
          </p:nvSpPr>
          <p:spPr bwMode="auto">
            <a:xfrm>
              <a:off x="4568825" y="3901123"/>
              <a:ext cx="1588" cy="31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E8FAFC"/>
                </a:solidFill>
                <a:latin typeface="+mj-ea"/>
                <a:ea typeface="+mj-ea"/>
              </a:endParaRPr>
            </a:p>
          </p:txBody>
        </p:sp>
        <p:sp>
          <p:nvSpPr>
            <p:cNvPr id="69" name="Freeform 856">
              <a:extLst>
                <a:ext uri="{FF2B5EF4-FFF2-40B4-BE49-F238E27FC236}">
                  <a16:creationId xmlns:a16="http://schemas.microsoft.com/office/drawing/2014/main" xmlns="" id="{AE7EA72C-81A2-485E-BBC0-BCB76197A387}"/>
                </a:ext>
              </a:extLst>
            </p:cNvPr>
            <p:cNvSpPr>
              <a:spLocks/>
            </p:cNvSpPr>
            <p:nvPr/>
          </p:nvSpPr>
          <p:spPr bwMode="auto">
            <a:xfrm>
              <a:off x="4241800" y="3915411"/>
              <a:ext cx="3175" cy="4762"/>
            </a:xfrm>
            <a:custGeom>
              <a:avLst/>
              <a:gdLst>
                <a:gd name="T0" fmla="*/ 2 w 2"/>
                <a:gd name="T1" fmla="*/ 3 h 3"/>
                <a:gd name="T2" fmla="*/ 2 w 2"/>
                <a:gd name="T3" fmla="*/ 0 h 3"/>
                <a:gd name="T4" fmla="*/ 0 w 2"/>
                <a:gd name="T5" fmla="*/ 0 h 3"/>
                <a:gd name="T6" fmla="*/ 2 w 2"/>
                <a:gd name="T7" fmla="*/ 3 h 3"/>
                <a:gd name="T8" fmla="*/ 2 w 2"/>
                <a:gd name="T9" fmla="*/ 3 h 3"/>
              </a:gdLst>
              <a:ahLst/>
              <a:cxnLst>
                <a:cxn ang="0">
                  <a:pos x="T0" y="T1"/>
                </a:cxn>
                <a:cxn ang="0">
                  <a:pos x="T2" y="T3"/>
                </a:cxn>
                <a:cxn ang="0">
                  <a:pos x="T4" y="T5"/>
                </a:cxn>
                <a:cxn ang="0">
                  <a:pos x="T6" y="T7"/>
                </a:cxn>
                <a:cxn ang="0">
                  <a:pos x="T8" y="T9"/>
                </a:cxn>
              </a:cxnLst>
              <a:rect l="0" t="0" r="r" b="b"/>
              <a:pathLst>
                <a:path w="2" h="3">
                  <a:moveTo>
                    <a:pt x="2" y="3"/>
                  </a:moveTo>
                  <a:lnTo>
                    <a:pt x="2" y="0"/>
                  </a:lnTo>
                  <a:lnTo>
                    <a:pt x="0" y="0"/>
                  </a:lnTo>
                  <a:lnTo>
                    <a:pt x="2" y="3"/>
                  </a:lnTo>
                  <a:lnTo>
                    <a:pt x="2"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E8FAFC"/>
                </a:solidFill>
                <a:latin typeface="+mj-ea"/>
                <a:ea typeface="+mj-ea"/>
              </a:endParaRPr>
            </a:p>
          </p:txBody>
        </p:sp>
        <p:sp>
          <p:nvSpPr>
            <p:cNvPr id="70" name="Freeform 857">
              <a:extLst>
                <a:ext uri="{FF2B5EF4-FFF2-40B4-BE49-F238E27FC236}">
                  <a16:creationId xmlns:a16="http://schemas.microsoft.com/office/drawing/2014/main" xmlns="" id="{6F53FE8F-D5DE-4D73-9CE9-127686E65CD1}"/>
                </a:ext>
              </a:extLst>
            </p:cNvPr>
            <p:cNvSpPr>
              <a:spLocks/>
            </p:cNvSpPr>
            <p:nvPr/>
          </p:nvSpPr>
          <p:spPr bwMode="auto">
            <a:xfrm>
              <a:off x="4203700" y="3920173"/>
              <a:ext cx="19050" cy="36512"/>
            </a:xfrm>
            <a:custGeom>
              <a:avLst/>
              <a:gdLst>
                <a:gd name="T0" fmla="*/ 5 w 5"/>
                <a:gd name="T1" fmla="*/ 10 h 10"/>
                <a:gd name="T2" fmla="*/ 0 w 5"/>
                <a:gd name="T3" fmla="*/ 0 h 10"/>
                <a:gd name="T4" fmla="*/ 5 w 5"/>
                <a:gd name="T5" fmla="*/ 10 h 10"/>
              </a:gdLst>
              <a:ahLst/>
              <a:cxnLst>
                <a:cxn ang="0">
                  <a:pos x="T0" y="T1"/>
                </a:cxn>
                <a:cxn ang="0">
                  <a:pos x="T2" y="T3"/>
                </a:cxn>
                <a:cxn ang="0">
                  <a:pos x="T4" y="T5"/>
                </a:cxn>
              </a:cxnLst>
              <a:rect l="0" t="0" r="r" b="b"/>
              <a:pathLst>
                <a:path w="5" h="10">
                  <a:moveTo>
                    <a:pt x="5" y="10"/>
                  </a:moveTo>
                  <a:cubicBezTo>
                    <a:pt x="3" y="7"/>
                    <a:pt x="1" y="4"/>
                    <a:pt x="0" y="0"/>
                  </a:cubicBezTo>
                  <a:cubicBezTo>
                    <a:pt x="1" y="4"/>
                    <a:pt x="3" y="8"/>
                    <a:pt x="5"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E8FAFC"/>
                </a:solidFill>
                <a:latin typeface="+mj-ea"/>
                <a:ea typeface="+mj-ea"/>
              </a:endParaRPr>
            </a:p>
          </p:txBody>
        </p:sp>
        <p:sp>
          <p:nvSpPr>
            <p:cNvPr id="71" name="Freeform 858">
              <a:extLst>
                <a:ext uri="{FF2B5EF4-FFF2-40B4-BE49-F238E27FC236}">
                  <a16:creationId xmlns:a16="http://schemas.microsoft.com/office/drawing/2014/main" xmlns="" id="{697C991E-49E3-4CBF-A8DE-826AC66BF058}"/>
                </a:ext>
              </a:extLst>
            </p:cNvPr>
            <p:cNvSpPr>
              <a:spLocks/>
            </p:cNvSpPr>
            <p:nvPr/>
          </p:nvSpPr>
          <p:spPr bwMode="auto">
            <a:xfrm>
              <a:off x="4572000" y="3904298"/>
              <a:ext cx="3175" cy="4762"/>
            </a:xfrm>
            <a:custGeom>
              <a:avLst/>
              <a:gdLst>
                <a:gd name="T0" fmla="*/ 0 w 1"/>
                <a:gd name="T1" fmla="*/ 1 h 1"/>
                <a:gd name="T2" fmla="*/ 0 w 1"/>
                <a:gd name="T3" fmla="*/ 1 h 1"/>
                <a:gd name="T4" fmla="*/ 1 w 1"/>
                <a:gd name="T5" fmla="*/ 0 h 1"/>
                <a:gd name="T6" fmla="*/ 0 w 1"/>
                <a:gd name="T7" fmla="*/ 0 h 1"/>
                <a:gd name="T8" fmla="*/ 1 w 1"/>
                <a:gd name="T9" fmla="*/ 0 h 1"/>
                <a:gd name="T10" fmla="*/ 0 w 1"/>
                <a:gd name="T11" fmla="*/ 1 h 1"/>
              </a:gdLst>
              <a:ahLst/>
              <a:cxnLst>
                <a:cxn ang="0">
                  <a:pos x="T0" y="T1"/>
                </a:cxn>
                <a:cxn ang="0">
                  <a:pos x="T2" y="T3"/>
                </a:cxn>
                <a:cxn ang="0">
                  <a:pos x="T4" y="T5"/>
                </a:cxn>
                <a:cxn ang="0">
                  <a:pos x="T6" y="T7"/>
                </a:cxn>
                <a:cxn ang="0">
                  <a:pos x="T8" y="T9"/>
                </a:cxn>
                <a:cxn ang="0">
                  <a:pos x="T10" y="T11"/>
                </a:cxn>
              </a:cxnLst>
              <a:rect l="0" t="0" r="r" b="b"/>
              <a:pathLst>
                <a:path w="1" h="1">
                  <a:moveTo>
                    <a:pt x="0" y="1"/>
                  </a:moveTo>
                  <a:cubicBezTo>
                    <a:pt x="0" y="1"/>
                    <a:pt x="0" y="1"/>
                    <a:pt x="0" y="1"/>
                  </a:cubicBezTo>
                  <a:cubicBezTo>
                    <a:pt x="1" y="0"/>
                    <a:pt x="1" y="0"/>
                    <a:pt x="1" y="0"/>
                  </a:cubicBezTo>
                  <a:cubicBezTo>
                    <a:pt x="1" y="0"/>
                    <a:pt x="1" y="0"/>
                    <a:pt x="0" y="0"/>
                  </a:cubicBezTo>
                  <a:cubicBezTo>
                    <a:pt x="1" y="0"/>
                    <a:pt x="1" y="0"/>
                    <a:pt x="1" y="0"/>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E8FAFC"/>
                </a:solidFill>
                <a:latin typeface="+mj-ea"/>
                <a:ea typeface="+mj-ea"/>
              </a:endParaRPr>
            </a:p>
          </p:txBody>
        </p:sp>
        <p:sp>
          <p:nvSpPr>
            <p:cNvPr id="72" name="Freeform 859">
              <a:extLst>
                <a:ext uri="{FF2B5EF4-FFF2-40B4-BE49-F238E27FC236}">
                  <a16:creationId xmlns:a16="http://schemas.microsoft.com/office/drawing/2014/main" xmlns="" id="{A75D2106-E4D9-4DFA-90F2-123A4092BC9C}"/>
                </a:ext>
              </a:extLst>
            </p:cNvPr>
            <p:cNvSpPr>
              <a:spLocks/>
            </p:cNvSpPr>
            <p:nvPr/>
          </p:nvSpPr>
          <p:spPr bwMode="auto">
            <a:xfrm>
              <a:off x="4575175" y="3909061"/>
              <a:ext cx="0" cy="0"/>
            </a:xfrm>
            <a:custGeom>
              <a:avLst/>
              <a:gdLst/>
              <a:ahLst/>
              <a:cxnLst>
                <a:cxn ang="0">
                  <a:pos x="0" y="0"/>
                </a:cxn>
                <a:cxn ang="0">
                  <a:pos x="0" y="0"/>
                </a:cxn>
                <a:cxn ang="0">
                  <a:pos x="0" y="0"/>
                </a:cxn>
              </a:cxnLst>
              <a:rect l="0" t="0" r="r" b="b"/>
              <a:pathLst>
                <a:path>
                  <a:moveTo>
                    <a:pt x="0" y="0"/>
                  </a:move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E8FAFC"/>
                </a:solidFill>
                <a:latin typeface="+mj-ea"/>
                <a:ea typeface="+mj-ea"/>
              </a:endParaRPr>
            </a:p>
          </p:txBody>
        </p:sp>
        <p:sp>
          <p:nvSpPr>
            <p:cNvPr id="73" name="Freeform 860">
              <a:extLst>
                <a:ext uri="{FF2B5EF4-FFF2-40B4-BE49-F238E27FC236}">
                  <a16:creationId xmlns:a16="http://schemas.microsoft.com/office/drawing/2014/main" xmlns="" id="{98DFB33D-51DF-43BC-9767-565F114FE00E}"/>
                </a:ext>
              </a:extLst>
            </p:cNvPr>
            <p:cNvSpPr>
              <a:spLocks/>
            </p:cNvSpPr>
            <p:nvPr/>
          </p:nvSpPr>
          <p:spPr bwMode="auto">
            <a:xfrm>
              <a:off x="4575175" y="3904298"/>
              <a:ext cx="4763" cy="4762"/>
            </a:xfrm>
            <a:custGeom>
              <a:avLst/>
              <a:gdLst>
                <a:gd name="T0" fmla="*/ 0 w 1"/>
                <a:gd name="T1" fmla="*/ 0 h 1"/>
                <a:gd name="T2" fmla="*/ 0 w 1"/>
                <a:gd name="T3" fmla="*/ 1 h 1"/>
                <a:gd name="T4" fmla="*/ 0 w 1"/>
                <a:gd name="T5" fmla="*/ 0 h 1"/>
              </a:gdLst>
              <a:ahLst/>
              <a:cxnLst>
                <a:cxn ang="0">
                  <a:pos x="T0" y="T1"/>
                </a:cxn>
                <a:cxn ang="0">
                  <a:pos x="T2" y="T3"/>
                </a:cxn>
                <a:cxn ang="0">
                  <a:pos x="T4" y="T5"/>
                </a:cxn>
              </a:cxnLst>
              <a:rect l="0" t="0" r="r" b="b"/>
              <a:pathLst>
                <a:path w="1" h="1">
                  <a:moveTo>
                    <a:pt x="0" y="0"/>
                  </a:moveTo>
                  <a:cubicBezTo>
                    <a:pt x="0" y="0"/>
                    <a:pt x="0" y="0"/>
                    <a:pt x="0" y="1"/>
                  </a:cubicBezTo>
                  <a:cubicBezTo>
                    <a:pt x="0" y="1"/>
                    <a:pt x="1"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E8FAFC"/>
                </a:solidFill>
                <a:latin typeface="+mj-ea"/>
                <a:ea typeface="+mj-ea"/>
              </a:endParaRPr>
            </a:p>
          </p:txBody>
        </p:sp>
        <p:sp>
          <p:nvSpPr>
            <p:cNvPr id="74" name="Rectangle 861">
              <a:extLst>
                <a:ext uri="{FF2B5EF4-FFF2-40B4-BE49-F238E27FC236}">
                  <a16:creationId xmlns:a16="http://schemas.microsoft.com/office/drawing/2014/main" xmlns="" id="{8493A495-ECD9-4715-9F59-DEA7322CD2ED}"/>
                </a:ext>
              </a:extLst>
            </p:cNvPr>
            <p:cNvSpPr>
              <a:spLocks noChangeArrowheads="1"/>
            </p:cNvSpPr>
            <p:nvPr/>
          </p:nvSpPr>
          <p:spPr bwMode="auto">
            <a:xfrm>
              <a:off x="4244975" y="3923348"/>
              <a:ext cx="1588" cy="158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E8FAFC"/>
                </a:solidFill>
                <a:latin typeface="+mj-ea"/>
                <a:ea typeface="+mj-ea"/>
              </a:endParaRPr>
            </a:p>
          </p:txBody>
        </p:sp>
        <p:sp>
          <p:nvSpPr>
            <p:cNvPr id="75" name="Freeform 862">
              <a:extLst>
                <a:ext uri="{FF2B5EF4-FFF2-40B4-BE49-F238E27FC236}">
                  <a16:creationId xmlns:a16="http://schemas.microsoft.com/office/drawing/2014/main" xmlns="" id="{3D40F7DD-BF9D-47A8-9246-26B2B39D5A02}"/>
                </a:ext>
              </a:extLst>
            </p:cNvPr>
            <p:cNvSpPr>
              <a:spLocks/>
            </p:cNvSpPr>
            <p:nvPr/>
          </p:nvSpPr>
          <p:spPr bwMode="auto">
            <a:xfrm>
              <a:off x="4541838" y="3909061"/>
              <a:ext cx="3175" cy="3175"/>
            </a:xfrm>
            <a:custGeom>
              <a:avLst/>
              <a:gdLst>
                <a:gd name="T0" fmla="*/ 0 w 1"/>
                <a:gd name="T1" fmla="*/ 1 h 1"/>
                <a:gd name="T2" fmla="*/ 0 w 1"/>
                <a:gd name="T3" fmla="*/ 0 h 1"/>
                <a:gd name="T4" fmla="*/ 0 w 1"/>
                <a:gd name="T5" fmla="*/ 0 h 1"/>
                <a:gd name="T6" fmla="*/ 0 w 1"/>
                <a:gd name="T7" fmla="*/ 0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0" y="0"/>
                    <a:pt x="1" y="0"/>
                    <a:pt x="0" y="0"/>
                  </a:cubicBezTo>
                  <a:cubicBezTo>
                    <a:pt x="0" y="0"/>
                    <a:pt x="0" y="0"/>
                    <a:pt x="0" y="0"/>
                  </a:cubicBezTo>
                  <a:cubicBezTo>
                    <a:pt x="0" y="0"/>
                    <a:pt x="0" y="0"/>
                    <a:pt x="0" y="0"/>
                  </a:cubicBezTo>
                  <a:cubicBezTo>
                    <a:pt x="0" y="0"/>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E8FAFC"/>
                </a:solidFill>
                <a:latin typeface="+mj-ea"/>
                <a:ea typeface="+mj-ea"/>
              </a:endParaRPr>
            </a:p>
          </p:txBody>
        </p:sp>
        <p:sp>
          <p:nvSpPr>
            <p:cNvPr id="76" name="Rectangle 863">
              <a:extLst>
                <a:ext uri="{FF2B5EF4-FFF2-40B4-BE49-F238E27FC236}">
                  <a16:creationId xmlns:a16="http://schemas.microsoft.com/office/drawing/2014/main" xmlns="" id="{90109867-210A-4793-B552-7546E340043F}"/>
                </a:ext>
              </a:extLst>
            </p:cNvPr>
            <p:cNvSpPr>
              <a:spLocks noChangeArrowheads="1"/>
            </p:cNvSpPr>
            <p:nvPr/>
          </p:nvSpPr>
          <p:spPr bwMode="auto">
            <a:xfrm>
              <a:off x="4549775" y="3909061"/>
              <a:ext cx="3175" cy="158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E8FAFC"/>
                </a:solidFill>
                <a:latin typeface="+mj-ea"/>
                <a:ea typeface="+mj-ea"/>
              </a:endParaRPr>
            </a:p>
          </p:txBody>
        </p:sp>
        <p:sp>
          <p:nvSpPr>
            <p:cNvPr id="77" name="Freeform 864">
              <a:extLst>
                <a:ext uri="{FF2B5EF4-FFF2-40B4-BE49-F238E27FC236}">
                  <a16:creationId xmlns:a16="http://schemas.microsoft.com/office/drawing/2014/main" xmlns="" id="{5E571E62-468F-4D69-B3A1-2233A861E7E6}"/>
                </a:ext>
              </a:extLst>
            </p:cNvPr>
            <p:cNvSpPr>
              <a:spLocks/>
            </p:cNvSpPr>
            <p:nvPr/>
          </p:nvSpPr>
          <p:spPr bwMode="auto">
            <a:xfrm>
              <a:off x="4572000" y="3909061"/>
              <a:ext cx="3175" cy="3175"/>
            </a:xfrm>
            <a:custGeom>
              <a:avLst/>
              <a:gdLst>
                <a:gd name="T0" fmla="*/ 2 w 2"/>
                <a:gd name="T1" fmla="*/ 0 h 2"/>
                <a:gd name="T2" fmla="*/ 0 w 2"/>
                <a:gd name="T3" fmla="*/ 2 h 2"/>
                <a:gd name="T4" fmla="*/ 2 w 2"/>
                <a:gd name="T5" fmla="*/ 0 h 2"/>
              </a:gdLst>
              <a:ahLst/>
              <a:cxnLst>
                <a:cxn ang="0">
                  <a:pos x="T0" y="T1"/>
                </a:cxn>
                <a:cxn ang="0">
                  <a:pos x="T2" y="T3"/>
                </a:cxn>
                <a:cxn ang="0">
                  <a:pos x="T4" y="T5"/>
                </a:cxn>
              </a:cxnLst>
              <a:rect l="0" t="0" r="r" b="b"/>
              <a:pathLst>
                <a:path w="2" h="2">
                  <a:moveTo>
                    <a:pt x="2" y="0"/>
                  </a:moveTo>
                  <a:lnTo>
                    <a:pt x="0" y="2"/>
                  </a:lnTo>
                  <a:lnTo>
                    <a:pt x="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E8FAFC"/>
                </a:solidFill>
                <a:latin typeface="+mj-ea"/>
                <a:ea typeface="+mj-ea"/>
              </a:endParaRPr>
            </a:p>
          </p:txBody>
        </p:sp>
        <p:sp>
          <p:nvSpPr>
            <p:cNvPr id="78" name="Freeform 865">
              <a:extLst>
                <a:ext uri="{FF2B5EF4-FFF2-40B4-BE49-F238E27FC236}">
                  <a16:creationId xmlns:a16="http://schemas.microsoft.com/office/drawing/2014/main" xmlns="" id="{5D135B02-CD5B-45D7-B203-A02B16E9D057}"/>
                </a:ext>
              </a:extLst>
            </p:cNvPr>
            <p:cNvSpPr>
              <a:spLocks/>
            </p:cNvSpPr>
            <p:nvPr/>
          </p:nvSpPr>
          <p:spPr bwMode="auto">
            <a:xfrm>
              <a:off x="4241800" y="3926523"/>
              <a:ext cx="3175" cy="4762"/>
            </a:xfrm>
            <a:custGeom>
              <a:avLst/>
              <a:gdLst>
                <a:gd name="T0" fmla="*/ 2 w 2"/>
                <a:gd name="T1" fmla="*/ 3 h 3"/>
                <a:gd name="T2" fmla="*/ 2 w 2"/>
                <a:gd name="T3" fmla="*/ 0 h 3"/>
                <a:gd name="T4" fmla="*/ 0 w 2"/>
                <a:gd name="T5" fmla="*/ 0 h 3"/>
                <a:gd name="T6" fmla="*/ 2 w 2"/>
                <a:gd name="T7" fmla="*/ 3 h 3"/>
              </a:gdLst>
              <a:ahLst/>
              <a:cxnLst>
                <a:cxn ang="0">
                  <a:pos x="T0" y="T1"/>
                </a:cxn>
                <a:cxn ang="0">
                  <a:pos x="T2" y="T3"/>
                </a:cxn>
                <a:cxn ang="0">
                  <a:pos x="T4" y="T5"/>
                </a:cxn>
                <a:cxn ang="0">
                  <a:pos x="T6" y="T7"/>
                </a:cxn>
              </a:cxnLst>
              <a:rect l="0" t="0" r="r" b="b"/>
              <a:pathLst>
                <a:path w="2" h="3">
                  <a:moveTo>
                    <a:pt x="2" y="3"/>
                  </a:moveTo>
                  <a:lnTo>
                    <a:pt x="2" y="0"/>
                  </a:lnTo>
                  <a:lnTo>
                    <a:pt x="0" y="0"/>
                  </a:lnTo>
                  <a:lnTo>
                    <a:pt x="2"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E8FAFC"/>
                </a:solidFill>
                <a:latin typeface="+mj-ea"/>
                <a:ea typeface="+mj-ea"/>
              </a:endParaRPr>
            </a:p>
          </p:txBody>
        </p:sp>
        <p:sp>
          <p:nvSpPr>
            <p:cNvPr id="79" name="Freeform 866">
              <a:extLst>
                <a:ext uri="{FF2B5EF4-FFF2-40B4-BE49-F238E27FC236}">
                  <a16:creationId xmlns:a16="http://schemas.microsoft.com/office/drawing/2014/main" xmlns="" id="{8676B165-8CFA-4CC4-932F-0562E08C8D17}"/>
                </a:ext>
              </a:extLst>
            </p:cNvPr>
            <p:cNvSpPr>
              <a:spLocks/>
            </p:cNvSpPr>
            <p:nvPr/>
          </p:nvSpPr>
          <p:spPr bwMode="auto">
            <a:xfrm>
              <a:off x="4256088" y="3931286"/>
              <a:ext cx="4763" cy="3175"/>
            </a:xfrm>
            <a:custGeom>
              <a:avLst/>
              <a:gdLst>
                <a:gd name="T0" fmla="*/ 1 w 1"/>
                <a:gd name="T1" fmla="*/ 1 h 1"/>
                <a:gd name="T2" fmla="*/ 0 w 1"/>
                <a:gd name="T3" fmla="*/ 0 h 1"/>
                <a:gd name="T4" fmla="*/ 1 w 1"/>
                <a:gd name="T5" fmla="*/ 1 h 1"/>
              </a:gdLst>
              <a:ahLst/>
              <a:cxnLst>
                <a:cxn ang="0">
                  <a:pos x="T0" y="T1"/>
                </a:cxn>
                <a:cxn ang="0">
                  <a:pos x="T2" y="T3"/>
                </a:cxn>
                <a:cxn ang="0">
                  <a:pos x="T4" y="T5"/>
                </a:cxn>
              </a:cxnLst>
              <a:rect l="0" t="0" r="r" b="b"/>
              <a:pathLst>
                <a:path w="1" h="1">
                  <a:moveTo>
                    <a:pt x="1" y="1"/>
                  </a:moveTo>
                  <a:cubicBezTo>
                    <a:pt x="0" y="0"/>
                    <a:pt x="0" y="0"/>
                    <a:pt x="0" y="0"/>
                  </a:cubicBezTo>
                  <a:cubicBezTo>
                    <a:pt x="0"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E8FAFC"/>
                </a:solidFill>
                <a:latin typeface="+mj-ea"/>
                <a:ea typeface="+mj-ea"/>
              </a:endParaRPr>
            </a:p>
          </p:txBody>
        </p:sp>
        <p:sp>
          <p:nvSpPr>
            <p:cNvPr id="80" name="Freeform 867">
              <a:extLst>
                <a:ext uri="{FF2B5EF4-FFF2-40B4-BE49-F238E27FC236}">
                  <a16:creationId xmlns:a16="http://schemas.microsoft.com/office/drawing/2014/main" xmlns="" id="{9969E514-883A-485A-9E48-E91054E1A5C7}"/>
                </a:ext>
              </a:extLst>
            </p:cNvPr>
            <p:cNvSpPr>
              <a:spLocks/>
            </p:cNvSpPr>
            <p:nvPr/>
          </p:nvSpPr>
          <p:spPr bwMode="auto">
            <a:xfrm>
              <a:off x="4583113" y="3920173"/>
              <a:ext cx="3175" cy="3175"/>
            </a:xfrm>
            <a:custGeom>
              <a:avLst/>
              <a:gdLst>
                <a:gd name="T0" fmla="*/ 0 w 2"/>
                <a:gd name="T1" fmla="*/ 2 h 2"/>
                <a:gd name="T2" fmla="*/ 2 w 2"/>
                <a:gd name="T3" fmla="*/ 0 h 2"/>
                <a:gd name="T4" fmla="*/ 2 w 2"/>
                <a:gd name="T5" fmla="*/ 0 h 2"/>
                <a:gd name="T6" fmla="*/ 0 w 2"/>
                <a:gd name="T7" fmla="*/ 0 h 2"/>
                <a:gd name="T8" fmla="*/ 0 w 2"/>
                <a:gd name="T9" fmla="*/ 2 h 2"/>
              </a:gdLst>
              <a:ahLst/>
              <a:cxnLst>
                <a:cxn ang="0">
                  <a:pos x="T0" y="T1"/>
                </a:cxn>
                <a:cxn ang="0">
                  <a:pos x="T2" y="T3"/>
                </a:cxn>
                <a:cxn ang="0">
                  <a:pos x="T4" y="T5"/>
                </a:cxn>
                <a:cxn ang="0">
                  <a:pos x="T6" y="T7"/>
                </a:cxn>
                <a:cxn ang="0">
                  <a:pos x="T8" y="T9"/>
                </a:cxn>
              </a:cxnLst>
              <a:rect l="0" t="0" r="r" b="b"/>
              <a:pathLst>
                <a:path w="2" h="2">
                  <a:moveTo>
                    <a:pt x="0" y="2"/>
                  </a:moveTo>
                  <a:lnTo>
                    <a:pt x="2" y="0"/>
                  </a:lnTo>
                  <a:lnTo>
                    <a:pt x="2" y="0"/>
                  </a:lnTo>
                  <a:lnTo>
                    <a:pt x="0" y="0"/>
                  </a:lnTo>
                  <a:lnTo>
                    <a:pt x="0"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E8FAFC"/>
                </a:solidFill>
                <a:latin typeface="+mj-ea"/>
                <a:ea typeface="+mj-ea"/>
              </a:endParaRPr>
            </a:p>
          </p:txBody>
        </p:sp>
        <p:sp>
          <p:nvSpPr>
            <p:cNvPr id="81" name="Freeform 868">
              <a:extLst>
                <a:ext uri="{FF2B5EF4-FFF2-40B4-BE49-F238E27FC236}">
                  <a16:creationId xmlns:a16="http://schemas.microsoft.com/office/drawing/2014/main" xmlns="" id="{E6704DAA-8504-46C5-BF91-80E966B2CB98}"/>
                </a:ext>
              </a:extLst>
            </p:cNvPr>
            <p:cNvSpPr>
              <a:spLocks/>
            </p:cNvSpPr>
            <p:nvPr/>
          </p:nvSpPr>
          <p:spPr bwMode="auto">
            <a:xfrm>
              <a:off x="4579938" y="3923348"/>
              <a:ext cx="6350" cy="7937"/>
            </a:xfrm>
            <a:custGeom>
              <a:avLst/>
              <a:gdLst>
                <a:gd name="T0" fmla="*/ 2 w 2"/>
                <a:gd name="T1" fmla="*/ 1 h 2"/>
                <a:gd name="T2" fmla="*/ 1 w 2"/>
                <a:gd name="T3" fmla="*/ 0 h 2"/>
                <a:gd name="T4" fmla="*/ 0 w 2"/>
                <a:gd name="T5" fmla="*/ 2 h 2"/>
                <a:gd name="T6" fmla="*/ 0 w 2"/>
                <a:gd name="T7" fmla="*/ 2 h 2"/>
                <a:gd name="T8" fmla="*/ 1 w 2"/>
                <a:gd name="T9" fmla="*/ 1 h 2"/>
                <a:gd name="T10" fmla="*/ 2 w 2"/>
                <a:gd name="T11" fmla="*/ 1 h 2"/>
                <a:gd name="T12" fmla="*/ 2 w 2"/>
                <a:gd name="T13" fmla="*/ 0 h 2"/>
                <a:gd name="T14" fmla="*/ 2 w 2"/>
                <a:gd name="T15" fmla="*/ 0 h 2"/>
                <a:gd name="T16" fmla="*/ 2 w 2"/>
                <a:gd name="T17" fmla="*/ 1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 h="2">
                  <a:moveTo>
                    <a:pt x="2" y="1"/>
                  </a:moveTo>
                  <a:cubicBezTo>
                    <a:pt x="1" y="0"/>
                    <a:pt x="1" y="0"/>
                    <a:pt x="1" y="0"/>
                  </a:cubicBezTo>
                  <a:cubicBezTo>
                    <a:pt x="0" y="1"/>
                    <a:pt x="1" y="2"/>
                    <a:pt x="0" y="2"/>
                  </a:cubicBezTo>
                  <a:cubicBezTo>
                    <a:pt x="0" y="2"/>
                    <a:pt x="0" y="2"/>
                    <a:pt x="0" y="2"/>
                  </a:cubicBezTo>
                  <a:cubicBezTo>
                    <a:pt x="0" y="2"/>
                    <a:pt x="1" y="1"/>
                    <a:pt x="1" y="1"/>
                  </a:cubicBezTo>
                  <a:cubicBezTo>
                    <a:pt x="2" y="1"/>
                    <a:pt x="2" y="1"/>
                    <a:pt x="2" y="1"/>
                  </a:cubicBezTo>
                  <a:cubicBezTo>
                    <a:pt x="2" y="0"/>
                    <a:pt x="2" y="0"/>
                    <a:pt x="2" y="0"/>
                  </a:cubicBezTo>
                  <a:cubicBezTo>
                    <a:pt x="2" y="0"/>
                    <a:pt x="2" y="0"/>
                    <a:pt x="2" y="0"/>
                  </a:cubicBezTo>
                  <a:lnTo>
                    <a:pt x="2"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E8FAFC"/>
                </a:solidFill>
                <a:latin typeface="+mj-ea"/>
                <a:ea typeface="+mj-ea"/>
              </a:endParaRPr>
            </a:p>
          </p:txBody>
        </p:sp>
        <p:sp>
          <p:nvSpPr>
            <p:cNvPr id="82" name="Rectangle 869">
              <a:extLst>
                <a:ext uri="{FF2B5EF4-FFF2-40B4-BE49-F238E27FC236}">
                  <a16:creationId xmlns:a16="http://schemas.microsoft.com/office/drawing/2014/main" xmlns="" id="{3A73627A-75DA-4D91-BD24-C12387C629ED}"/>
                </a:ext>
              </a:extLst>
            </p:cNvPr>
            <p:cNvSpPr>
              <a:spLocks noChangeArrowheads="1"/>
            </p:cNvSpPr>
            <p:nvPr/>
          </p:nvSpPr>
          <p:spPr bwMode="auto">
            <a:xfrm>
              <a:off x="4583113" y="3923348"/>
              <a:ext cx="1588" cy="158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E8FAFC"/>
                </a:solidFill>
                <a:latin typeface="+mj-ea"/>
                <a:ea typeface="+mj-ea"/>
              </a:endParaRPr>
            </a:p>
          </p:txBody>
        </p:sp>
        <p:sp>
          <p:nvSpPr>
            <p:cNvPr id="83" name="Freeform 870">
              <a:extLst>
                <a:ext uri="{FF2B5EF4-FFF2-40B4-BE49-F238E27FC236}">
                  <a16:creationId xmlns:a16="http://schemas.microsoft.com/office/drawing/2014/main" xmlns="" id="{F11EAD6E-B18A-451D-91AF-976B7352BB1B}"/>
                </a:ext>
              </a:extLst>
            </p:cNvPr>
            <p:cNvSpPr>
              <a:spLocks/>
            </p:cNvSpPr>
            <p:nvPr/>
          </p:nvSpPr>
          <p:spPr bwMode="auto">
            <a:xfrm>
              <a:off x="4572000" y="3926523"/>
              <a:ext cx="3175" cy="4762"/>
            </a:xfrm>
            <a:custGeom>
              <a:avLst/>
              <a:gdLst>
                <a:gd name="T0" fmla="*/ 2 w 2"/>
                <a:gd name="T1" fmla="*/ 0 h 3"/>
                <a:gd name="T2" fmla="*/ 2 w 2"/>
                <a:gd name="T3" fmla="*/ 0 h 3"/>
                <a:gd name="T4" fmla="*/ 0 w 2"/>
                <a:gd name="T5" fmla="*/ 3 h 3"/>
                <a:gd name="T6" fmla="*/ 2 w 2"/>
                <a:gd name="T7" fmla="*/ 0 h 3"/>
              </a:gdLst>
              <a:ahLst/>
              <a:cxnLst>
                <a:cxn ang="0">
                  <a:pos x="T0" y="T1"/>
                </a:cxn>
                <a:cxn ang="0">
                  <a:pos x="T2" y="T3"/>
                </a:cxn>
                <a:cxn ang="0">
                  <a:pos x="T4" y="T5"/>
                </a:cxn>
                <a:cxn ang="0">
                  <a:pos x="T6" y="T7"/>
                </a:cxn>
              </a:cxnLst>
              <a:rect l="0" t="0" r="r" b="b"/>
              <a:pathLst>
                <a:path w="2" h="3">
                  <a:moveTo>
                    <a:pt x="2" y="0"/>
                  </a:moveTo>
                  <a:lnTo>
                    <a:pt x="2" y="0"/>
                  </a:lnTo>
                  <a:lnTo>
                    <a:pt x="0" y="3"/>
                  </a:lnTo>
                  <a:lnTo>
                    <a:pt x="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E8FAFC"/>
                </a:solidFill>
                <a:latin typeface="+mj-ea"/>
                <a:ea typeface="+mj-ea"/>
              </a:endParaRPr>
            </a:p>
          </p:txBody>
        </p:sp>
        <p:sp>
          <p:nvSpPr>
            <p:cNvPr id="84" name="Freeform 871">
              <a:extLst>
                <a:ext uri="{FF2B5EF4-FFF2-40B4-BE49-F238E27FC236}">
                  <a16:creationId xmlns:a16="http://schemas.microsoft.com/office/drawing/2014/main" xmlns="" id="{555A615D-E748-46DE-842B-30C58344B05A}"/>
                </a:ext>
              </a:extLst>
            </p:cNvPr>
            <p:cNvSpPr>
              <a:spLocks/>
            </p:cNvSpPr>
            <p:nvPr/>
          </p:nvSpPr>
          <p:spPr bwMode="auto">
            <a:xfrm>
              <a:off x="4264025" y="3945573"/>
              <a:ext cx="4763" cy="0"/>
            </a:xfrm>
            <a:custGeom>
              <a:avLst/>
              <a:gdLst>
                <a:gd name="T0" fmla="*/ 0 w 3"/>
                <a:gd name="T1" fmla="*/ 3 w 3"/>
                <a:gd name="T2" fmla="*/ 0 w 3"/>
                <a:gd name="T3" fmla="*/ 0 w 3"/>
              </a:gdLst>
              <a:ahLst/>
              <a:cxnLst>
                <a:cxn ang="0">
                  <a:pos x="T0" y="0"/>
                </a:cxn>
                <a:cxn ang="0">
                  <a:pos x="T1" y="0"/>
                </a:cxn>
                <a:cxn ang="0">
                  <a:pos x="T2" y="0"/>
                </a:cxn>
                <a:cxn ang="0">
                  <a:pos x="T3" y="0"/>
                </a:cxn>
              </a:cxnLst>
              <a:rect l="0" t="0" r="r" b="b"/>
              <a:pathLst>
                <a:path w="3">
                  <a:moveTo>
                    <a:pt x="0" y="0"/>
                  </a:moveTo>
                  <a:lnTo>
                    <a:pt x="3" y="0"/>
                  </a:ln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E8FAFC"/>
                </a:solidFill>
                <a:latin typeface="+mj-ea"/>
                <a:ea typeface="+mj-ea"/>
              </a:endParaRPr>
            </a:p>
          </p:txBody>
        </p:sp>
        <p:sp>
          <p:nvSpPr>
            <p:cNvPr id="85" name="Freeform 872">
              <a:extLst>
                <a:ext uri="{FF2B5EF4-FFF2-40B4-BE49-F238E27FC236}">
                  <a16:creationId xmlns:a16="http://schemas.microsoft.com/office/drawing/2014/main" xmlns="" id="{520E83B0-7822-429E-B079-BE50EA143D0F}"/>
                </a:ext>
              </a:extLst>
            </p:cNvPr>
            <p:cNvSpPr>
              <a:spLocks/>
            </p:cNvSpPr>
            <p:nvPr/>
          </p:nvSpPr>
          <p:spPr bwMode="auto">
            <a:xfrm>
              <a:off x="4275138" y="3964623"/>
              <a:ext cx="4763" cy="0"/>
            </a:xfrm>
            <a:custGeom>
              <a:avLst/>
              <a:gdLst>
                <a:gd name="T0" fmla="*/ 0 w 3"/>
                <a:gd name="T1" fmla="*/ 0 w 3"/>
                <a:gd name="T2" fmla="*/ 3 w 3"/>
                <a:gd name="T3" fmla="*/ 0 w 3"/>
              </a:gdLst>
              <a:ahLst/>
              <a:cxnLst>
                <a:cxn ang="0">
                  <a:pos x="T0" y="0"/>
                </a:cxn>
                <a:cxn ang="0">
                  <a:pos x="T1" y="0"/>
                </a:cxn>
                <a:cxn ang="0">
                  <a:pos x="T2" y="0"/>
                </a:cxn>
                <a:cxn ang="0">
                  <a:pos x="T3" y="0"/>
                </a:cxn>
              </a:cxnLst>
              <a:rect l="0" t="0" r="r" b="b"/>
              <a:pathLst>
                <a:path w="3">
                  <a:moveTo>
                    <a:pt x="0" y="0"/>
                  </a:moveTo>
                  <a:lnTo>
                    <a:pt x="0" y="0"/>
                  </a:lnTo>
                  <a:lnTo>
                    <a:pt x="3"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E8FAFC"/>
                </a:solidFill>
                <a:latin typeface="+mj-ea"/>
                <a:ea typeface="+mj-ea"/>
              </a:endParaRPr>
            </a:p>
          </p:txBody>
        </p:sp>
        <p:sp>
          <p:nvSpPr>
            <p:cNvPr id="86" name="Freeform 873">
              <a:extLst>
                <a:ext uri="{FF2B5EF4-FFF2-40B4-BE49-F238E27FC236}">
                  <a16:creationId xmlns:a16="http://schemas.microsoft.com/office/drawing/2014/main" xmlns="" id="{FEC60270-2646-4818-8E5D-F6ABF4385FB7}"/>
                </a:ext>
              </a:extLst>
            </p:cNvPr>
            <p:cNvSpPr>
              <a:spLocks/>
            </p:cNvSpPr>
            <p:nvPr/>
          </p:nvSpPr>
          <p:spPr bwMode="auto">
            <a:xfrm>
              <a:off x="4233863" y="3967798"/>
              <a:ext cx="7938" cy="4762"/>
            </a:xfrm>
            <a:custGeom>
              <a:avLst/>
              <a:gdLst>
                <a:gd name="T0" fmla="*/ 1 w 2"/>
                <a:gd name="T1" fmla="*/ 0 h 1"/>
                <a:gd name="T2" fmla="*/ 0 w 2"/>
                <a:gd name="T3" fmla="*/ 0 h 1"/>
                <a:gd name="T4" fmla="*/ 1 w 2"/>
                <a:gd name="T5" fmla="*/ 0 h 1"/>
                <a:gd name="T6" fmla="*/ 1 w 2"/>
                <a:gd name="T7" fmla="*/ 1 h 1"/>
                <a:gd name="T8" fmla="*/ 1 w 2"/>
                <a:gd name="T9" fmla="*/ 0 h 1"/>
              </a:gdLst>
              <a:ahLst/>
              <a:cxnLst>
                <a:cxn ang="0">
                  <a:pos x="T0" y="T1"/>
                </a:cxn>
                <a:cxn ang="0">
                  <a:pos x="T2" y="T3"/>
                </a:cxn>
                <a:cxn ang="0">
                  <a:pos x="T4" y="T5"/>
                </a:cxn>
                <a:cxn ang="0">
                  <a:pos x="T6" y="T7"/>
                </a:cxn>
                <a:cxn ang="0">
                  <a:pos x="T8" y="T9"/>
                </a:cxn>
              </a:cxnLst>
              <a:rect l="0" t="0" r="r" b="b"/>
              <a:pathLst>
                <a:path w="2" h="1">
                  <a:moveTo>
                    <a:pt x="1" y="0"/>
                  </a:moveTo>
                  <a:cubicBezTo>
                    <a:pt x="1" y="1"/>
                    <a:pt x="1" y="0"/>
                    <a:pt x="0" y="0"/>
                  </a:cubicBezTo>
                  <a:cubicBezTo>
                    <a:pt x="1" y="0"/>
                    <a:pt x="1" y="0"/>
                    <a:pt x="1" y="0"/>
                  </a:cubicBezTo>
                  <a:cubicBezTo>
                    <a:pt x="1" y="1"/>
                    <a:pt x="1" y="1"/>
                    <a:pt x="1" y="1"/>
                  </a:cubicBezTo>
                  <a:cubicBezTo>
                    <a:pt x="1" y="0"/>
                    <a:pt x="2" y="1"/>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E8FAFC"/>
                </a:solidFill>
                <a:latin typeface="+mj-ea"/>
                <a:ea typeface="+mj-ea"/>
              </a:endParaRPr>
            </a:p>
          </p:txBody>
        </p:sp>
        <p:sp>
          <p:nvSpPr>
            <p:cNvPr id="87" name="Freeform 874">
              <a:extLst>
                <a:ext uri="{FF2B5EF4-FFF2-40B4-BE49-F238E27FC236}">
                  <a16:creationId xmlns:a16="http://schemas.microsoft.com/office/drawing/2014/main" xmlns="" id="{017F33E1-B167-4F18-95E4-AD33304FD605}"/>
                </a:ext>
              </a:extLst>
            </p:cNvPr>
            <p:cNvSpPr>
              <a:spLocks/>
            </p:cNvSpPr>
            <p:nvPr/>
          </p:nvSpPr>
          <p:spPr bwMode="auto">
            <a:xfrm>
              <a:off x="4233863" y="3972561"/>
              <a:ext cx="4763" cy="3175"/>
            </a:xfrm>
            <a:custGeom>
              <a:avLst/>
              <a:gdLst>
                <a:gd name="T0" fmla="*/ 3 w 3"/>
                <a:gd name="T1" fmla="*/ 2 h 2"/>
                <a:gd name="T2" fmla="*/ 0 w 3"/>
                <a:gd name="T3" fmla="*/ 0 h 2"/>
                <a:gd name="T4" fmla="*/ 3 w 3"/>
                <a:gd name="T5" fmla="*/ 2 h 2"/>
              </a:gdLst>
              <a:ahLst/>
              <a:cxnLst>
                <a:cxn ang="0">
                  <a:pos x="T0" y="T1"/>
                </a:cxn>
                <a:cxn ang="0">
                  <a:pos x="T2" y="T3"/>
                </a:cxn>
                <a:cxn ang="0">
                  <a:pos x="T4" y="T5"/>
                </a:cxn>
              </a:cxnLst>
              <a:rect l="0" t="0" r="r" b="b"/>
              <a:pathLst>
                <a:path w="3" h="2">
                  <a:moveTo>
                    <a:pt x="3" y="2"/>
                  </a:moveTo>
                  <a:lnTo>
                    <a:pt x="0" y="0"/>
                  </a:lnTo>
                  <a:lnTo>
                    <a:pt x="3"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E8FAFC"/>
                </a:solidFill>
                <a:latin typeface="+mj-ea"/>
                <a:ea typeface="+mj-ea"/>
              </a:endParaRPr>
            </a:p>
          </p:txBody>
        </p:sp>
        <p:sp>
          <p:nvSpPr>
            <p:cNvPr id="88" name="Freeform 875">
              <a:extLst>
                <a:ext uri="{FF2B5EF4-FFF2-40B4-BE49-F238E27FC236}">
                  <a16:creationId xmlns:a16="http://schemas.microsoft.com/office/drawing/2014/main" xmlns="" id="{154FD111-23D6-40AA-B43F-7C03FB8D60AA}"/>
                </a:ext>
              </a:extLst>
            </p:cNvPr>
            <p:cNvSpPr>
              <a:spLocks/>
            </p:cNvSpPr>
            <p:nvPr/>
          </p:nvSpPr>
          <p:spPr bwMode="auto">
            <a:xfrm>
              <a:off x="4256088" y="3975736"/>
              <a:ext cx="7938" cy="7937"/>
            </a:xfrm>
            <a:custGeom>
              <a:avLst/>
              <a:gdLst>
                <a:gd name="T0" fmla="*/ 2 w 2"/>
                <a:gd name="T1" fmla="*/ 1 h 2"/>
                <a:gd name="T2" fmla="*/ 1 w 2"/>
                <a:gd name="T3" fmla="*/ 1 h 2"/>
                <a:gd name="T4" fmla="*/ 1 w 2"/>
                <a:gd name="T5" fmla="*/ 1 h 2"/>
                <a:gd name="T6" fmla="*/ 0 w 2"/>
                <a:gd name="T7" fmla="*/ 1 h 2"/>
                <a:gd name="T8" fmla="*/ 1 w 2"/>
                <a:gd name="T9" fmla="*/ 1 h 2"/>
                <a:gd name="T10" fmla="*/ 1 w 2"/>
                <a:gd name="T11" fmla="*/ 2 h 2"/>
                <a:gd name="T12" fmla="*/ 1 w 2"/>
                <a:gd name="T13" fmla="*/ 1 h 2"/>
                <a:gd name="T14" fmla="*/ 2 w 2"/>
                <a:gd name="T15" fmla="*/ 2 h 2"/>
                <a:gd name="T16" fmla="*/ 2 w 2"/>
                <a:gd name="T17" fmla="*/ 2 h 2"/>
                <a:gd name="T18" fmla="*/ 2 w 2"/>
                <a:gd name="T19" fmla="*/ 1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 h="2">
                  <a:moveTo>
                    <a:pt x="2" y="1"/>
                  </a:moveTo>
                  <a:cubicBezTo>
                    <a:pt x="1" y="1"/>
                    <a:pt x="1" y="1"/>
                    <a:pt x="1" y="1"/>
                  </a:cubicBezTo>
                  <a:cubicBezTo>
                    <a:pt x="1" y="1"/>
                    <a:pt x="1" y="1"/>
                    <a:pt x="1" y="1"/>
                  </a:cubicBezTo>
                  <a:cubicBezTo>
                    <a:pt x="1" y="0"/>
                    <a:pt x="1" y="1"/>
                    <a:pt x="0" y="1"/>
                  </a:cubicBezTo>
                  <a:cubicBezTo>
                    <a:pt x="1" y="1"/>
                    <a:pt x="0" y="1"/>
                    <a:pt x="1" y="1"/>
                  </a:cubicBezTo>
                  <a:cubicBezTo>
                    <a:pt x="1" y="2"/>
                    <a:pt x="1" y="2"/>
                    <a:pt x="1" y="2"/>
                  </a:cubicBezTo>
                  <a:cubicBezTo>
                    <a:pt x="1" y="1"/>
                    <a:pt x="1" y="1"/>
                    <a:pt x="1" y="1"/>
                  </a:cubicBezTo>
                  <a:cubicBezTo>
                    <a:pt x="1" y="2"/>
                    <a:pt x="2" y="2"/>
                    <a:pt x="2" y="2"/>
                  </a:cubicBezTo>
                  <a:cubicBezTo>
                    <a:pt x="2" y="2"/>
                    <a:pt x="2" y="2"/>
                    <a:pt x="2" y="2"/>
                  </a:cubicBezTo>
                  <a:lnTo>
                    <a:pt x="2"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E8FAFC"/>
                </a:solidFill>
                <a:latin typeface="+mj-ea"/>
                <a:ea typeface="+mj-ea"/>
              </a:endParaRPr>
            </a:p>
          </p:txBody>
        </p:sp>
        <p:sp>
          <p:nvSpPr>
            <p:cNvPr id="89" name="Freeform 876">
              <a:extLst>
                <a:ext uri="{FF2B5EF4-FFF2-40B4-BE49-F238E27FC236}">
                  <a16:creationId xmlns:a16="http://schemas.microsoft.com/office/drawing/2014/main" xmlns="" id="{407C671B-7E03-4A6E-8687-130585CA3742}"/>
                </a:ext>
              </a:extLst>
            </p:cNvPr>
            <p:cNvSpPr>
              <a:spLocks/>
            </p:cNvSpPr>
            <p:nvPr/>
          </p:nvSpPr>
          <p:spPr bwMode="auto">
            <a:xfrm>
              <a:off x="4264025" y="3983673"/>
              <a:ext cx="4763" cy="0"/>
            </a:xfrm>
            <a:custGeom>
              <a:avLst/>
              <a:gdLst>
                <a:gd name="T0" fmla="*/ 0 w 3"/>
                <a:gd name="T1" fmla="*/ 3 w 3"/>
                <a:gd name="T2" fmla="*/ 0 w 3"/>
              </a:gdLst>
              <a:ahLst/>
              <a:cxnLst>
                <a:cxn ang="0">
                  <a:pos x="T0" y="0"/>
                </a:cxn>
                <a:cxn ang="0">
                  <a:pos x="T1" y="0"/>
                </a:cxn>
                <a:cxn ang="0">
                  <a:pos x="T2" y="0"/>
                </a:cxn>
              </a:cxnLst>
              <a:rect l="0" t="0" r="r" b="b"/>
              <a:pathLst>
                <a:path w="3">
                  <a:moveTo>
                    <a:pt x="0" y="0"/>
                  </a:moveTo>
                  <a:lnTo>
                    <a:pt x="3"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E8FAFC"/>
                </a:solidFill>
                <a:latin typeface="+mj-ea"/>
                <a:ea typeface="+mj-ea"/>
              </a:endParaRPr>
            </a:p>
          </p:txBody>
        </p:sp>
        <p:sp>
          <p:nvSpPr>
            <p:cNvPr id="90" name="Freeform 877">
              <a:extLst>
                <a:ext uri="{FF2B5EF4-FFF2-40B4-BE49-F238E27FC236}">
                  <a16:creationId xmlns:a16="http://schemas.microsoft.com/office/drawing/2014/main" xmlns="" id="{2069DCDA-0B6F-49F0-A5FE-C4F300B1C8A7}"/>
                </a:ext>
              </a:extLst>
            </p:cNvPr>
            <p:cNvSpPr>
              <a:spLocks noEditPoints="1"/>
            </p:cNvSpPr>
            <p:nvPr/>
          </p:nvSpPr>
          <p:spPr bwMode="auto">
            <a:xfrm>
              <a:off x="4238625" y="3972561"/>
              <a:ext cx="22225" cy="14287"/>
            </a:xfrm>
            <a:custGeom>
              <a:avLst/>
              <a:gdLst>
                <a:gd name="T0" fmla="*/ 6 w 6"/>
                <a:gd name="T1" fmla="*/ 3 h 4"/>
                <a:gd name="T2" fmla="*/ 5 w 6"/>
                <a:gd name="T3" fmla="*/ 3 h 4"/>
                <a:gd name="T4" fmla="*/ 4 w 6"/>
                <a:gd name="T5" fmla="*/ 2 h 4"/>
                <a:gd name="T6" fmla="*/ 5 w 6"/>
                <a:gd name="T7" fmla="*/ 2 h 4"/>
                <a:gd name="T8" fmla="*/ 1 w 6"/>
                <a:gd name="T9" fmla="*/ 0 h 4"/>
                <a:gd name="T10" fmla="*/ 1 w 6"/>
                <a:gd name="T11" fmla="*/ 0 h 4"/>
                <a:gd name="T12" fmla="*/ 3 w 6"/>
                <a:gd name="T13" fmla="*/ 2 h 4"/>
                <a:gd name="T14" fmla="*/ 0 w 6"/>
                <a:gd name="T15" fmla="*/ 1 h 4"/>
                <a:gd name="T16" fmla="*/ 2 w 6"/>
                <a:gd name="T17" fmla="*/ 2 h 4"/>
                <a:gd name="T18" fmla="*/ 1 w 6"/>
                <a:gd name="T19" fmla="*/ 2 h 4"/>
                <a:gd name="T20" fmla="*/ 2 w 6"/>
                <a:gd name="T21" fmla="*/ 2 h 4"/>
                <a:gd name="T22" fmla="*/ 6 w 6"/>
                <a:gd name="T23" fmla="*/ 4 h 4"/>
                <a:gd name="T24" fmla="*/ 6 w 6"/>
                <a:gd name="T25" fmla="*/ 3 h 4"/>
                <a:gd name="T26" fmla="*/ 6 w 6"/>
                <a:gd name="T27" fmla="*/ 3 h 4"/>
                <a:gd name="T28" fmla="*/ 3 w 6"/>
                <a:gd name="T29" fmla="*/ 2 h 4"/>
                <a:gd name="T30" fmla="*/ 4 w 6"/>
                <a:gd name="T31" fmla="*/ 2 h 4"/>
                <a:gd name="T32" fmla="*/ 3 w 6"/>
                <a:gd name="T33" fmla="*/ 2 h 4"/>
                <a:gd name="T34" fmla="*/ 4 w 6"/>
                <a:gd name="T35" fmla="*/ 2 h 4"/>
                <a:gd name="T36" fmla="*/ 3 w 6"/>
                <a:gd name="T37" fmla="*/ 2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 h="4">
                  <a:moveTo>
                    <a:pt x="6" y="3"/>
                  </a:moveTo>
                  <a:cubicBezTo>
                    <a:pt x="5" y="3"/>
                    <a:pt x="5" y="3"/>
                    <a:pt x="5" y="3"/>
                  </a:cubicBezTo>
                  <a:cubicBezTo>
                    <a:pt x="4" y="3"/>
                    <a:pt x="4" y="2"/>
                    <a:pt x="4" y="2"/>
                  </a:cubicBezTo>
                  <a:cubicBezTo>
                    <a:pt x="5" y="2"/>
                    <a:pt x="5" y="2"/>
                    <a:pt x="5" y="2"/>
                  </a:cubicBezTo>
                  <a:cubicBezTo>
                    <a:pt x="4" y="1"/>
                    <a:pt x="2" y="0"/>
                    <a:pt x="1" y="0"/>
                  </a:cubicBezTo>
                  <a:cubicBezTo>
                    <a:pt x="1" y="0"/>
                    <a:pt x="1" y="0"/>
                    <a:pt x="1" y="0"/>
                  </a:cubicBezTo>
                  <a:cubicBezTo>
                    <a:pt x="2" y="1"/>
                    <a:pt x="3" y="1"/>
                    <a:pt x="3" y="2"/>
                  </a:cubicBezTo>
                  <a:cubicBezTo>
                    <a:pt x="2" y="2"/>
                    <a:pt x="1" y="1"/>
                    <a:pt x="0" y="1"/>
                  </a:cubicBezTo>
                  <a:cubicBezTo>
                    <a:pt x="1" y="1"/>
                    <a:pt x="1" y="1"/>
                    <a:pt x="2" y="2"/>
                  </a:cubicBezTo>
                  <a:cubicBezTo>
                    <a:pt x="1" y="2"/>
                    <a:pt x="1" y="2"/>
                    <a:pt x="1" y="2"/>
                  </a:cubicBezTo>
                  <a:cubicBezTo>
                    <a:pt x="1" y="2"/>
                    <a:pt x="2" y="2"/>
                    <a:pt x="2" y="2"/>
                  </a:cubicBezTo>
                  <a:cubicBezTo>
                    <a:pt x="3" y="3"/>
                    <a:pt x="4" y="3"/>
                    <a:pt x="6" y="4"/>
                  </a:cubicBezTo>
                  <a:cubicBezTo>
                    <a:pt x="5" y="3"/>
                    <a:pt x="6" y="3"/>
                    <a:pt x="6" y="3"/>
                  </a:cubicBezTo>
                  <a:cubicBezTo>
                    <a:pt x="6" y="3"/>
                    <a:pt x="6" y="3"/>
                    <a:pt x="6" y="3"/>
                  </a:cubicBezTo>
                  <a:close/>
                  <a:moveTo>
                    <a:pt x="3" y="2"/>
                  </a:moveTo>
                  <a:cubicBezTo>
                    <a:pt x="4" y="2"/>
                    <a:pt x="4" y="2"/>
                    <a:pt x="4" y="2"/>
                  </a:cubicBezTo>
                  <a:cubicBezTo>
                    <a:pt x="3" y="2"/>
                    <a:pt x="3" y="2"/>
                    <a:pt x="3" y="2"/>
                  </a:cubicBezTo>
                  <a:cubicBezTo>
                    <a:pt x="4" y="2"/>
                    <a:pt x="4" y="2"/>
                    <a:pt x="4" y="2"/>
                  </a:cubicBezTo>
                  <a:cubicBezTo>
                    <a:pt x="4" y="2"/>
                    <a:pt x="4" y="3"/>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E8FAFC"/>
                </a:solidFill>
                <a:latin typeface="+mj-ea"/>
                <a:ea typeface="+mj-ea"/>
              </a:endParaRPr>
            </a:p>
          </p:txBody>
        </p:sp>
        <p:sp>
          <p:nvSpPr>
            <p:cNvPr id="91" name="Rectangle 878">
              <a:extLst>
                <a:ext uri="{FF2B5EF4-FFF2-40B4-BE49-F238E27FC236}">
                  <a16:creationId xmlns:a16="http://schemas.microsoft.com/office/drawing/2014/main" xmlns="" id="{DE724345-5CF8-450B-8B95-28A4C3ED2891}"/>
                </a:ext>
              </a:extLst>
            </p:cNvPr>
            <p:cNvSpPr>
              <a:spLocks noChangeArrowheads="1"/>
            </p:cNvSpPr>
            <p:nvPr/>
          </p:nvSpPr>
          <p:spPr bwMode="auto">
            <a:xfrm>
              <a:off x="4268788" y="3983673"/>
              <a:ext cx="1588" cy="158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E8FAFC"/>
                </a:solidFill>
                <a:latin typeface="+mj-ea"/>
                <a:ea typeface="+mj-ea"/>
              </a:endParaRPr>
            </a:p>
          </p:txBody>
        </p:sp>
        <p:sp>
          <p:nvSpPr>
            <p:cNvPr id="92" name="Freeform 879">
              <a:extLst>
                <a:ext uri="{FF2B5EF4-FFF2-40B4-BE49-F238E27FC236}">
                  <a16:creationId xmlns:a16="http://schemas.microsoft.com/office/drawing/2014/main" xmlns="" id="{163E7D96-7EB2-4E94-85D1-31C28AA18A77}"/>
                </a:ext>
              </a:extLst>
            </p:cNvPr>
            <p:cNvSpPr>
              <a:spLocks/>
            </p:cNvSpPr>
            <p:nvPr/>
          </p:nvSpPr>
          <p:spPr bwMode="auto">
            <a:xfrm>
              <a:off x="4264025" y="3983673"/>
              <a:ext cx="0" cy="0"/>
            </a:xfrm>
            <a:custGeom>
              <a:avLst/>
              <a:gdLst/>
              <a:ahLst/>
              <a:cxnLst>
                <a:cxn ang="0">
                  <a:pos x="0" y="0"/>
                </a:cxn>
                <a:cxn ang="0">
                  <a:pos x="0" y="0"/>
                </a:cxn>
                <a:cxn ang="0">
                  <a:pos x="0" y="0"/>
                </a:cxn>
              </a:cxnLst>
              <a:rect l="0" t="0" r="r" b="b"/>
              <a:pathLst>
                <a:path>
                  <a:moveTo>
                    <a:pt x="0" y="0"/>
                  </a:move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E8FAFC"/>
                </a:solidFill>
                <a:latin typeface="+mj-ea"/>
                <a:ea typeface="+mj-ea"/>
              </a:endParaRPr>
            </a:p>
          </p:txBody>
        </p:sp>
        <p:sp>
          <p:nvSpPr>
            <p:cNvPr id="93" name="Freeform 880">
              <a:extLst>
                <a:ext uri="{FF2B5EF4-FFF2-40B4-BE49-F238E27FC236}">
                  <a16:creationId xmlns:a16="http://schemas.microsoft.com/office/drawing/2014/main" xmlns="" id="{C53EE73E-2E5C-43E0-832F-89C890CB5813}"/>
                </a:ext>
              </a:extLst>
            </p:cNvPr>
            <p:cNvSpPr>
              <a:spLocks/>
            </p:cNvSpPr>
            <p:nvPr/>
          </p:nvSpPr>
          <p:spPr bwMode="auto">
            <a:xfrm>
              <a:off x="4238625" y="3972561"/>
              <a:ext cx="3175" cy="0"/>
            </a:xfrm>
            <a:custGeom>
              <a:avLst/>
              <a:gdLst>
                <a:gd name="T0" fmla="*/ 0 w 2"/>
                <a:gd name="T1" fmla="*/ 2 w 2"/>
                <a:gd name="T2" fmla="*/ 0 w 2"/>
                <a:gd name="T3" fmla="*/ 0 w 2"/>
              </a:gdLst>
              <a:ahLst/>
              <a:cxnLst>
                <a:cxn ang="0">
                  <a:pos x="T0" y="0"/>
                </a:cxn>
                <a:cxn ang="0">
                  <a:pos x="T1" y="0"/>
                </a:cxn>
                <a:cxn ang="0">
                  <a:pos x="T2" y="0"/>
                </a:cxn>
                <a:cxn ang="0">
                  <a:pos x="T3" y="0"/>
                </a:cxn>
              </a:cxnLst>
              <a:rect l="0" t="0" r="r" b="b"/>
              <a:pathLst>
                <a:path w="2">
                  <a:moveTo>
                    <a:pt x="0" y="0"/>
                  </a:moveTo>
                  <a:lnTo>
                    <a:pt x="2" y="0"/>
                  </a:ln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E8FAFC"/>
                </a:solidFill>
                <a:latin typeface="+mj-ea"/>
                <a:ea typeface="+mj-ea"/>
              </a:endParaRPr>
            </a:p>
          </p:txBody>
        </p:sp>
        <p:sp>
          <p:nvSpPr>
            <p:cNvPr id="94" name="Freeform 881">
              <a:extLst>
                <a:ext uri="{FF2B5EF4-FFF2-40B4-BE49-F238E27FC236}">
                  <a16:creationId xmlns:a16="http://schemas.microsoft.com/office/drawing/2014/main" xmlns="" id="{20CB0F52-40F3-4F1D-A678-B702A13BE3A6}"/>
                </a:ext>
              </a:extLst>
            </p:cNvPr>
            <p:cNvSpPr>
              <a:spLocks/>
            </p:cNvSpPr>
            <p:nvPr/>
          </p:nvSpPr>
          <p:spPr bwMode="auto">
            <a:xfrm>
              <a:off x="4260850" y="3983673"/>
              <a:ext cx="7938" cy="3175"/>
            </a:xfrm>
            <a:custGeom>
              <a:avLst/>
              <a:gdLst>
                <a:gd name="T0" fmla="*/ 2 w 2"/>
                <a:gd name="T1" fmla="*/ 1 h 1"/>
                <a:gd name="T2" fmla="*/ 2 w 2"/>
                <a:gd name="T3" fmla="*/ 1 h 1"/>
                <a:gd name="T4" fmla="*/ 0 w 2"/>
                <a:gd name="T5" fmla="*/ 1 h 1"/>
                <a:gd name="T6" fmla="*/ 2 w 2"/>
                <a:gd name="T7" fmla="*/ 1 h 1"/>
                <a:gd name="T8" fmla="*/ 2 w 2"/>
                <a:gd name="T9" fmla="*/ 1 h 1"/>
              </a:gdLst>
              <a:ahLst/>
              <a:cxnLst>
                <a:cxn ang="0">
                  <a:pos x="T0" y="T1"/>
                </a:cxn>
                <a:cxn ang="0">
                  <a:pos x="T2" y="T3"/>
                </a:cxn>
                <a:cxn ang="0">
                  <a:pos x="T4" y="T5"/>
                </a:cxn>
                <a:cxn ang="0">
                  <a:pos x="T6" y="T7"/>
                </a:cxn>
                <a:cxn ang="0">
                  <a:pos x="T8" y="T9"/>
                </a:cxn>
              </a:cxnLst>
              <a:rect l="0" t="0" r="r" b="b"/>
              <a:pathLst>
                <a:path w="2" h="1">
                  <a:moveTo>
                    <a:pt x="2" y="1"/>
                  </a:moveTo>
                  <a:cubicBezTo>
                    <a:pt x="2" y="1"/>
                    <a:pt x="2" y="1"/>
                    <a:pt x="2" y="1"/>
                  </a:cubicBezTo>
                  <a:cubicBezTo>
                    <a:pt x="2" y="0"/>
                    <a:pt x="1" y="1"/>
                    <a:pt x="0" y="1"/>
                  </a:cubicBezTo>
                  <a:cubicBezTo>
                    <a:pt x="2" y="1"/>
                    <a:pt x="2" y="1"/>
                    <a:pt x="2" y="1"/>
                  </a:cubicBezTo>
                  <a:cubicBezTo>
                    <a:pt x="2" y="1"/>
                    <a:pt x="2" y="1"/>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E8FAFC"/>
                </a:solidFill>
                <a:latin typeface="+mj-ea"/>
                <a:ea typeface="+mj-ea"/>
              </a:endParaRPr>
            </a:p>
          </p:txBody>
        </p:sp>
      </p:grpSp>
      <p:sp>
        <p:nvSpPr>
          <p:cNvPr id="95" name="文本框 94">
            <a:extLst>
              <a:ext uri="{FF2B5EF4-FFF2-40B4-BE49-F238E27FC236}">
                <a16:creationId xmlns:a16="http://schemas.microsoft.com/office/drawing/2014/main" xmlns="" id="{FC017C41-15F6-4F2C-AA1B-D7288CF20917}"/>
              </a:ext>
            </a:extLst>
          </p:cNvPr>
          <p:cNvSpPr txBox="1"/>
          <p:nvPr/>
        </p:nvSpPr>
        <p:spPr>
          <a:xfrm>
            <a:off x="6029856" y="2412812"/>
            <a:ext cx="677108" cy="1888919"/>
          </a:xfrm>
          <a:prstGeom prst="rect">
            <a:avLst/>
          </a:prstGeom>
          <a:noFill/>
        </p:spPr>
        <p:txBody>
          <a:bodyPr vert="eaVert" wrap="square" rtlCol="0">
            <a:spAutoFit/>
          </a:bodyPr>
          <a:lstStyle/>
          <a:p>
            <a:r>
              <a:rPr lang="zh-CN" altLang="en-US" sz="3200" kern="30000" spc="600" dirty="0" smtClean="0">
                <a:solidFill>
                  <a:srgbClr val="8F7762"/>
                </a:solidFill>
                <a:latin typeface="腾祥铁山楷书繁" panose="01010104010101010101" pitchFamily="2" charset="-122"/>
                <a:ea typeface="腾祥铁山楷书繁" panose="01010104010101010101" pitchFamily="2" charset="-122"/>
              </a:rPr>
              <a:t>第叁章</a:t>
            </a:r>
            <a:endParaRPr lang="zh-CN" altLang="en-US" sz="3200" kern="30000" spc="600" dirty="0">
              <a:solidFill>
                <a:srgbClr val="8F7762"/>
              </a:solidFill>
              <a:latin typeface="腾祥铁山楷书繁" panose="01010104010101010101" pitchFamily="2" charset="-122"/>
              <a:ea typeface="腾祥铁山楷书繁" panose="01010104010101010101" pitchFamily="2" charset="-122"/>
            </a:endParaRPr>
          </a:p>
        </p:txBody>
      </p:sp>
      <p:sp>
        <p:nvSpPr>
          <p:cNvPr id="96" name="文本框 95">
            <a:extLst>
              <a:ext uri="{FF2B5EF4-FFF2-40B4-BE49-F238E27FC236}">
                <a16:creationId xmlns:a16="http://schemas.microsoft.com/office/drawing/2014/main" xmlns="" id="{671D506D-FA25-409D-9861-E9724DD65AD8}"/>
              </a:ext>
            </a:extLst>
          </p:cNvPr>
          <p:cNvSpPr txBox="1"/>
          <p:nvPr/>
        </p:nvSpPr>
        <p:spPr>
          <a:xfrm>
            <a:off x="5525942" y="1672147"/>
            <a:ext cx="677108" cy="3906478"/>
          </a:xfrm>
          <a:prstGeom prst="rect">
            <a:avLst/>
          </a:prstGeom>
          <a:noFill/>
        </p:spPr>
        <p:txBody>
          <a:bodyPr vert="eaVert" wrap="square" rtlCol="0">
            <a:spAutoFit/>
          </a:bodyPr>
          <a:lstStyle/>
          <a:p>
            <a:r>
              <a:rPr lang="zh-CN" altLang="en-US" sz="3200" kern="30000" spc="600" dirty="0">
                <a:solidFill>
                  <a:srgbClr val="8F7762"/>
                </a:solidFill>
                <a:latin typeface="腾祥铁山楷书繁" panose="01010104010101010101" pitchFamily="2" charset="-122"/>
                <a:ea typeface="腾祥铁山楷书繁" panose="01010104010101010101" pitchFamily="2" charset="-122"/>
              </a:rPr>
              <a:t>添加分享标题</a:t>
            </a:r>
          </a:p>
        </p:txBody>
      </p:sp>
      <p:pic>
        <p:nvPicPr>
          <p:cNvPr id="97" name="图片 96"/>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1345" y="0"/>
            <a:ext cx="5350359" cy="4229100"/>
          </a:xfrm>
          <a:prstGeom prst="rect">
            <a:avLst/>
          </a:prstGeom>
        </p:spPr>
      </p:pic>
      <p:pic>
        <p:nvPicPr>
          <p:cNvPr id="98" name="图片 97"/>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6786289" y="1672147"/>
            <a:ext cx="5405230" cy="5185853"/>
          </a:xfrm>
          <a:prstGeom prst="rect">
            <a:avLst/>
          </a:prstGeom>
        </p:spPr>
      </p:pic>
    </p:spTree>
    <p:extLst>
      <p:ext uri="{BB962C8B-B14F-4D97-AF65-F5344CB8AC3E}">
        <p14:creationId xmlns:p14="http://schemas.microsoft.com/office/powerpoint/2010/main" val="309500264"/>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2" presetClass="entr" presetSubtype="1" fill="hold" grpId="0" nodeType="clickEffect">
                                  <p:stCondLst>
                                    <p:cond delay="0"/>
                                  </p:stCondLst>
                                  <p:iterate type="wd">
                                    <p:tmPct val="10000"/>
                                  </p:iterate>
                                  <p:childTnLst>
                                    <p:set>
                                      <p:cBhvr>
                                        <p:cTn id="13" dur="1" fill="hold">
                                          <p:stCondLst>
                                            <p:cond delay="0"/>
                                          </p:stCondLst>
                                        </p:cTn>
                                        <p:tgtEl>
                                          <p:spTgt spid="6"/>
                                        </p:tgtEl>
                                        <p:attrNameLst>
                                          <p:attrName>style.visibility</p:attrName>
                                        </p:attrNameLst>
                                      </p:cBhvr>
                                      <p:to>
                                        <p:strVal val="visible"/>
                                      </p:to>
                                    </p:set>
                                    <p:animEffect transition="in" filter="wipe(up)">
                                      <p:cBhvr>
                                        <p:cTn id="14" dur="1000"/>
                                        <p:tgtEl>
                                          <p:spTgt spid="6"/>
                                        </p:tgtEl>
                                      </p:cBhvr>
                                    </p:animEffect>
                                  </p:childTnLst>
                                </p:cTn>
                              </p:par>
                            </p:childTnLst>
                          </p:cTn>
                        </p:par>
                      </p:childTnLst>
                    </p:cTn>
                  </p:par>
                  <p:par>
                    <p:cTn id="15" fill="hold">
                      <p:stCondLst>
                        <p:cond delay="indefinite"/>
                      </p:stCondLst>
                      <p:childTnLst>
                        <p:par>
                          <p:cTn id="16" fill="hold">
                            <p:stCondLst>
                              <p:cond delay="0"/>
                            </p:stCondLst>
                            <p:childTnLst>
                              <p:par>
                                <p:cTn id="17" presetID="23" presetClass="entr" presetSubtype="272" fill="hold" grpId="0" nodeType="clickEffect">
                                  <p:stCondLst>
                                    <p:cond delay="0"/>
                                  </p:stCondLst>
                                  <p:iterate type="lt">
                                    <p:tmPct val="10000"/>
                                  </p:iterate>
                                  <p:childTnLst>
                                    <p:set>
                                      <p:cBhvr>
                                        <p:cTn id="18" dur="1" fill="hold">
                                          <p:stCondLst>
                                            <p:cond delay="0"/>
                                          </p:stCondLst>
                                        </p:cTn>
                                        <p:tgtEl>
                                          <p:spTgt spid="95"/>
                                        </p:tgtEl>
                                        <p:attrNameLst>
                                          <p:attrName>style.visibility</p:attrName>
                                        </p:attrNameLst>
                                      </p:cBhvr>
                                      <p:to>
                                        <p:strVal val="visible"/>
                                      </p:to>
                                    </p:set>
                                    <p:anim calcmode="lin" valueType="num">
                                      <p:cBhvr>
                                        <p:cTn id="19" dur="1000" fill="hold"/>
                                        <p:tgtEl>
                                          <p:spTgt spid="95"/>
                                        </p:tgtEl>
                                        <p:attrNameLst>
                                          <p:attrName>ppt_w</p:attrName>
                                        </p:attrNameLst>
                                      </p:cBhvr>
                                      <p:tavLst>
                                        <p:tav tm="0">
                                          <p:val>
                                            <p:strVal val="2/3*#ppt_w"/>
                                          </p:val>
                                        </p:tav>
                                        <p:tav tm="100000">
                                          <p:val>
                                            <p:strVal val="#ppt_w"/>
                                          </p:val>
                                        </p:tav>
                                      </p:tavLst>
                                    </p:anim>
                                    <p:anim calcmode="lin" valueType="num">
                                      <p:cBhvr>
                                        <p:cTn id="20" dur="1000" fill="hold"/>
                                        <p:tgtEl>
                                          <p:spTgt spid="95"/>
                                        </p:tgtEl>
                                        <p:attrNameLst>
                                          <p:attrName>ppt_h</p:attrName>
                                        </p:attrNameLst>
                                      </p:cBhvr>
                                      <p:tavLst>
                                        <p:tav tm="0">
                                          <p:val>
                                            <p:strVal val="2/3*#ppt_h"/>
                                          </p:val>
                                        </p:tav>
                                        <p:tav tm="100000">
                                          <p:val>
                                            <p:strVal val="#ppt_h"/>
                                          </p:val>
                                        </p:tav>
                                      </p:tavLst>
                                    </p:anim>
                                  </p:childTnLst>
                                </p:cTn>
                              </p:par>
                              <p:par>
                                <p:cTn id="21" presetID="23" presetClass="entr" presetSubtype="272" fill="hold" grpId="0" nodeType="withEffect">
                                  <p:stCondLst>
                                    <p:cond delay="1500"/>
                                  </p:stCondLst>
                                  <p:iterate type="lt">
                                    <p:tmPct val="10000"/>
                                  </p:iterate>
                                  <p:childTnLst>
                                    <p:set>
                                      <p:cBhvr>
                                        <p:cTn id="22" dur="1" fill="hold">
                                          <p:stCondLst>
                                            <p:cond delay="0"/>
                                          </p:stCondLst>
                                        </p:cTn>
                                        <p:tgtEl>
                                          <p:spTgt spid="96"/>
                                        </p:tgtEl>
                                        <p:attrNameLst>
                                          <p:attrName>style.visibility</p:attrName>
                                        </p:attrNameLst>
                                      </p:cBhvr>
                                      <p:to>
                                        <p:strVal val="visible"/>
                                      </p:to>
                                    </p:set>
                                    <p:anim calcmode="lin" valueType="num">
                                      <p:cBhvr>
                                        <p:cTn id="23" dur="1000" fill="hold"/>
                                        <p:tgtEl>
                                          <p:spTgt spid="96"/>
                                        </p:tgtEl>
                                        <p:attrNameLst>
                                          <p:attrName>ppt_w</p:attrName>
                                        </p:attrNameLst>
                                      </p:cBhvr>
                                      <p:tavLst>
                                        <p:tav tm="0">
                                          <p:val>
                                            <p:strVal val="2/3*#ppt_w"/>
                                          </p:val>
                                        </p:tav>
                                        <p:tav tm="100000">
                                          <p:val>
                                            <p:strVal val="#ppt_w"/>
                                          </p:val>
                                        </p:tav>
                                      </p:tavLst>
                                    </p:anim>
                                    <p:anim calcmode="lin" valueType="num">
                                      <p:cBhvr>
                                        <p:cTn id="24" dur="1000" fill="hold"/>
                                        <p:tgtEl>
                                          <p:spTgt spid="96"/>
                                        </p:tgtEl>
                                        <p:attrNameLst>
                                          <p:attrName>ppt_h</p:attrName>
                                        </p:attrNameLst>
                                      </p:cBhvr>
                                      <p:tavLst>
                                        <p:tav tm="0">
                                          <p:val>
                                            <p:strVal val="2/3*#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95" grpId="0"/>
      <p:bldP spid="96"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nvSpPr>
        <p:spPr>
          <a:xfrm rot="10800000">
            <a:off x="1679509" y="1124744"/>
            <a:ext cx="8352928" cy="4224469"/>
          </a:xfrm>
          <a:prstGeom prst="rect">
            <a:avLst/>
          </a:prstGeom>
          <a:solidFill>
            <a:srgbClr val="A7BCB0"/>
          </a:solidFill>
          <a:ln>
            <a:noFill/>
          </a:ln>
          <a:effectLst>
            <a:outerShdw blurRad="152400" dist="762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13" name="矩形 12"/>
          <p:cNvSpPr/>
          <p:nvPr/>
        </p:nvSpPr>
        <p:spPr>
          <a:xfrm rot="10800000">
            <a:off x="3119669" y="1892829"/>
            <a:ext cx="7488832" cy="3456384"/>
          </a:xfrm>
          <a:prstGeom prst="rect">
            <a:avLst/>
          </a:prstGeom>
          <a:solidFill>
            <a:schemeClr val="bg1"/>
          </a:solidFill>
          <a:ln>
            <a:noFill/>
          </a:ln>
          <a:effectLst>
            <a:outerShdw blurRad="152400" dist="762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20" name="矩形 19"/>
          <p:cNvSpPr/>
          <p:nvPr/>
        </p:nvSpPr>
        <p:spPr>
          <a:xfrm>
            <a:off x="2255573" y="2190764"/>
            <a:ext cx="3600400" cy="3600400"/>
          </a:xfrm>
          <a:prstGeom prst="rect">
            <a:avLst/>
          </a:prstGeom>
          <a:blipFill dpi="0" rotWithShape="1">
            <a:blip r:embed="rId3">
              <a:extLst>
                <a:ext uri="{28A0092B-C50C-407E-A947-70E740481C1C}">
                  <a14:useLocalDpi xmlns:a14="http://schemas.microsoft.com/office/drawing/2010/main"/>
                </a:ext>
              </a:extLst>
            </a:blip>
            <a:srcRect/>
            <a:stretch>
              <a:fillRect/>
            </a:stretch>
          </a:blipFill>
          <a:ln>
            <a:noFill/>
          </a:ln>
          <a:effectLst>
            <a:outerShdw blurRad="215900" dist="1270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14" name="Text Box 15"/>
          <p:cNvSpPr txBox="1">
            <a:spLocks noChangeArrowheads="1"/>
          </p:cNvSpPr>
          <p:nvPr/>
        </p:nvSpPr>
        <p:spPr bwMode="auto">
          <a:xfrm>
            <a:off x="6676328" y="2690336"/>
            <a:ext cx="3635375"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r>
              <a:rPr lang="zh-CN" altLang="en-US" sz="1400" dirty="0">
                <a:latin typeface="方正清刻本悦宋简体" panose="02000000000000000000" pitchFamily="2" charset="-122"/>
                <a:ea typeface="方正清刻本悦宋简体" panose="02000000000000000000" pitchFamily="2" charset="-122"/>
              </a:rPr>
              <a:t>输入您的内容输入您的内容输入您的内容。输入您的内容输入您的内容输入您的</a:t>
            </a:r>
            <a:r>
              <a:rPr lang="zh-CN" altLang="en-US" sz="1400" dirty="0" smtClean="0">
                <a:latin typeface="方正清刻本悦宋简体" panose="02000000000000000000" pitchFamily="2" charset="-122"/>
                <a:ea typeface="方正清刻本悦宋简体" panose="02000000000000000000" pitchFamily="2" charset="-122"/>
              </a:rPr>
              <a:t>内容</a:t>
            </a:r>
            <a:endParaRPr lang="zh-CN" altLang="en-US" sz="1400" dirty="0">
              <a:latin typeface="方正清刻本悦宋简体" panose="02000000000000000000" pitchFamily="2" charset="-122"/>
              <a:ea typeface="方正清刻本悦宋简体" panose="02000000000000000000" pitchFamily="2" charset="-122"/>
            </a:endParaRPr>
          </a:p>
        </p:txBody>
      </p:sp>
      <p:sp>
        <p:nvSpPr>
          <p:cNvPr id="15" name="Text Box 16"/>
          <p:cNvSpPr txBox="1">
            <a:spLocks noChangeArrowheads="1"/>
          </p:cNvSpPr>
          <p:nvPr/>
        </p:nvSpPr>
        <p:spPr bwMode="auto">
          <a:xfrm>
            <a:off x="8599330" y="2323624"/>
            <a:ext cx="143310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r" eaLnBrk="1" hangingPunct="1"/>
            <a:r>
              <a:rPr lang="zh-CN" altLang="en-US" dirty="0">
                <a:latin typeface="方正清刻本悦宋简体" panose="02000000000000000000" pitchFamily="2" charset="-122"/>
                <a:ea typeface="方正清刻本悦宋简体" panose="02000000000000000000" pitchFamily="2" charset="-122"/>
              </a:rPr>
              <a:t>您的标题</a:t>
            </a:r>
          </a:p>
        </p:txBody>
      </p:sp>
      <p:sp>
        <p:nvSpPr>
          <p:cNvPr id="21" name="Text Box 17"/>
          <p:cNvSpPr txBox="1">
            <a:spLocks noChangeArrowheads="1"/>
          </p:cNvSpPr>
          <p:nvPr/>
        </p:nvSpPr>
        <p:spPr bwMode="auto">
          <a:xfrm>
            <a:off x="6366802" y="2383949"/>
            <a:ext cx="2527300"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r" eaLnBrk="1" hangingPunct="1"/>
            <a:r>
              <a:rPr lang="zh-CN" altLang="en-US" sz="1400">
                <a:latin typeface="方正清刻本悦宋简体" panose="02000000000000000000" pitchFamily="2" charset="-122"/>
                <a:ea typeface="方正清刻本悦宋简体" panose="02000000000000000000" pitchFamily="2" charset="-122"/>
              </a:rPr>
              <a:t>Your title</a:t>
            </a:r>
            <a:endParaRPr lang="zh-CN" altLang="en-US" sz="2000">
              <a:latin typeface="方正清刻本悦宋简体" panose="02000000000000000000" pitchFamily="2" charset="-122"/>
              <a:ea typeface="方正清刻本悦宋简体" panose="02000000000000000000" pitchFamily="2" charset="-122"/>
            </a:endParaRPr>
          </a:p>
        </p:txBody>
      </p:sp>
      <p:sp>
        <p:nvSpPr>
          <p:cNvPr id="22" name="Text Box 15"/>
          <p:cNvSpPr txBox="1">
            <a:spLocks noChangeArrowheads="1"/>
          </p:cNvSpPr>
          <p:nvPr/>
        </p:nvSpPr>
        <p:spPr bwMode="auto">
          <a:xfrm>
            <a:off x="6727704" y="4130388"/>
            <a:ext cx="3635375"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r>
              <a:rPr lang="zh-CN" altLang="en-US" sz="1400" dirty="0">
                <a:latin typeface="方正清刻本悦宋简体" panose="02000000000000000000" pitchFamily="2" charset="-122"/>
                <a:ea typeface="方正清刻本悦宋简体" panose="02000000000000000000" pitchFamily="2" charset="-122"/>
              </a:rPr>
              <a:t>输入您的内容输入您的内容输入您的内容。输入您的内容输入您的内容输入您的</a:t>
            </a:r>
            <a:r>
              <a:rPr lang="zh-CN" altLang="en-US" sz="1400" dirty="0" smtClean="0">
                <a:latin typeface="方正清刻本悦宋简体" panose="02000000000000000000" pitchFamily="2" charset="-122"/>
                <a:ea typeface="方正清刻本悦宋简体" panose="02000000000000000000" pitchFamily="2" charset="-122"/>
              </a:rPr>
              <a:t>内容</a:t>
            </a:r>
            <a:endParaRPr lang="zh-CN" altLang="en-US" sz="1400" dirty="0">
              <a:latin typeface="方正清刻本悦宋简体" panose="02000000000000000000" pitchFamily="2" charset="-122"/>
              <a:ea typeface="方正清刻本悦宋简体" panose="02000000000000000000" pitchFamily="2" charset="-122"/>
            </a:endParaRPr>
          </a:p>
        </p:txBody>
      </p:sp>
      <p:sp>
        <p:nvSpPr>
          <p:cNvPr id="24" name="Text Box 16"/>
          <p:cNvSpPr txBox="1">
            <a:spLocks noChangeArrowheads="1"/>
          </p:cNvSpPr>
          <p:nvPr/>
        </p:nvSpPr>
        <p:spPr bwMode="auto">
          <a:xfrm>
            <a:off x="8650706" y="3763676"/>
            <a:ext cx="143310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r" eaLnBrk="1" hangingPunct="1"/>
            <a:r>
              <a:rPr lang="zh-CN" altLang="en-US" dirty="0">
                <a:latin typeface="方正清刻本悦宋简体" panose="02000000000000000000" pitchFamily="2" charset="-122"/>
                <a:ea typeface="方正清刻本悦宋简体" panose="02000000000000000000" pitchFamily="2" charset="-122"/>
              </a:rPr>
              <a:t>您的标题</a:t>
            </a:r>
          </a:p>
        </p:txBody>
      </p:sp>
      <p:sp>
        <p:nvSpPr>
          <p:cNvPr id="25" name="Text Box 17"/>
          <p:cNvSpPr txBox="1">
            <a:spLocks noChangeArrowheads="1"/>
          </p:cNvSpPr>
          <p:nvPr/>
        </p:nvSpPr>
        <p:spPr bwMode="auto">
          <a:xfrm>
            <a:off x="6418178" y="3824001"/>
            <a:ext cx="2527300"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r" eaLnBrk="1" hangingPunct="1"/>
            <a:r>
              <a:rPr lang="zh-CN" altLang="en-US" sz="1400">
                <a:latin typeface="方正清刻本悦宋简体" panose="02000000000000000000" pitchFamily="2" charset="-122"/>
                <a:ea typeface="方正清刻本悦宋简体" panose="02000000000000000000" pitchFamily="2" charset="-122"/>
              </a:rPr>
              <a:t>Your title</a:t>
            </a:r>
            <a:endParaRPr lang="zh-CN" altLang="en-US" sz="2000">
              <a:latin typeface="方正清刻本悦宋简体" panose="02000000000000000000" pitchFamily="2" charset="-122"/>
              <a:ea typeface="方正清刻本悦宋简体" panose="02000000000000000000" pitchFamily="2" charset="-122"/>
            </a:endParaRPr>
          </a:p>
        </p:txBody>
      </p:sp>
      <p:pic>
        <p:nvPicPr>
          <p:cNvPr id="18" name="图片 17"/>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1379" y="3807072"/>
            <a:ext cx="3865199" cy="3054361"/>
          </a:xfrm>
          <a:prstGeom prst="rect">
            <a:avLst/>
          </a:prstGeom>
        </p:spPr>
      </p:pic>
      <p:pic>
        <p:nvPicPr>
          <p:cNvPr id="19" name="图片 18"/>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8639031" y="3418"/>
            <a:ext cx="3542083" cy="3395766"/>
          </a:xfrm>
          <a:prstGeom prst="rect">
            <a:avLst/>
          </a:prstGeom>
        </p:spPr>
      </p:pic>
    </p:spTree>
    <p:extLst>
      <p:ext uri="{BB962C8B-B14F-4D97-AF65-F5344CB8AC3E}">
        <p14:creationId xmlns:p14="http://schemas.microsoft.com/office/powerpoint/2010/main" val="1909666320"/>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2000">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14:bounceEnd="52000">
                                          <p:cBhvr additive="base">
                                            <p:cTn id="7" dur="2000" fill="hold"/>
                                            <p:tgtEl>
                                              <p:spTgt spid="7"/>
                                            </p:tgtEl>
                                            <p:attrNameLst>
                                              <p:attrName>ppt_x</p:attrName>
                                            </p:attrNameLst>
                                          </p:cBhvr>
                                          <p:tavLst>
                                            <p:tav tm="0">
                                              <p:val>
                                                <p:strVal val="0-#ppt_w/2"/>
                                              </p:val>
                                            </p:tav>
                                            <p:tav tm="100000">
                                              <p:val>
                                                <p:strVal val="#ppt_x"/>
                                              </p:val>
                                            </p:tav>
                                          </p:tavLst>
                                        </p:anim>
                                        <p:anim calcmode="lin" valueType="num" p14:bounceEnd="52000">
                                          <p:cBhvr additive="base">
                                            <p:cTn id="8" dur="2000" fill="hold"/>
                                            <p:tgtEl>
                                              <p:spTgt spid="7"/>
                                            </p:tgtEl>
                                            <p:attrNameLst>
                                              <p:attrName>ppt_y</p:attrName>
                                            </p:attrNameLst>
                                          </p:cBhvr>
                                          <p:tavLst>
                                            <p:tav tm="0">
                                              <p:val>
                                                <p:strVal val="#ppt_y"/>
                                              </p:val>
                                            </p:tav>
                                            <p:tav tm="100000">
                                              <p:val>
                                                <p:strVal val="#ppt_y"/>
                                              </p:val>
                                            </p:tav>
                                          </p:tavLst>
                                        </p:anim>
                                      </p:childTnLst>
                                    </p:cTn>
                                  </p:par>
                                  <p:par>
                                    <p:cTn id="9" presetID="2" presetClass="entr" presetSubtype="4" fill="hold" grpId="0" nodeType="withEffect" p14:presetBounceEnd="52000">
                                      <p:stCondLst>
                                        <p:cond delay="0"/>
                                      </p:stCondLst>
                                      <p:childTnLst>
                                        <p:set>
                                          <p:cBhvr>
                                            <p:cTn id="10" dur="1" fill="hold">
                                              <p:stCondLst>
                                                <p:cond delay="0"/>
                                              </p:stCondLst>
                                            </p:cTn>
                                            <p:tgtEl>
                                              <p:spTgt spid="13"/>
                                            </p:tgtEl>
                                            <p:attrNameLst>
                                              <p:attrName>style.visibility</p:attrName>
                                            </p:attrNameLst>
                                          </p:cBhvr>
                                          <p:to>
                                            <p:strVal val="visible"/>
                                          </p:to>
                                        </p:set>
                                        <p:anim calcmode="lin" valueType="num" p14:bounceEnd="52000">
                                          <p:cBhvr additive="base">
                                            <p:cTn id="11" dur="2000" fill="hold"/>
                                            <p:tgtEl>
                                              <p:spTgt spid="13"/>
                                            </p:tgtEl>
                                            <p:attrNameLst>
                                              <p:attrName>ppt_x</p:attrName>
                                            </p:attrNameLst>
                                          </p:cBhvr>
                                          <p:tavLst>
                                            <p:tav tm="0">
                                              <p:val>
                                                <p:strVal val="#ppt_x"/>
                                              </p:val>
                                            </p:tav>
                                            <p:tav tm="100000">
                                              <p:val>
                                                <p:strVal val="#ppt_x"/>
                                              </p:val>
                                            </p:tav>
                                          </p:tavLst>
                                        </p:anim>
                                        <p:anim calcmode="lin" valueType="num" p14:bounceEnd="52000">
                                          <p:cBhvr additive="base">
                                            <p:cTn id="12" dur="2000" fill="hold"/>
                                            <p:tgtEl>
                                              <p:spTgt spid="13"/>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14:presetBounceEnd="52000">
                                      <p:stCondLst>
                                        <p:cond delay="0"/>
                                      </p:stCondLst>
                                      <p:childTnLst>
                                        <p:set>
                                          <p:cBhvr>
                                            <p:cTn id="14" dur="1" fill="hold">
                                              <p:stCondLst>
                                                <p:cond delay="0"/>
                                              </p:stCondLst>
                                            </p:cTn>
                                            <p:tgtEl>
                                              <p:spTgt spid="20"/>
                                            </p:tgtEl>
                                            <p:attrNameLst>
                                              <p:attrName>style.visibility</p:attrName>
                                            </p:attrNameLst>
                                          </p:cBhvr>
                                          <p:to>
                                            <p:strVal val="visible"/>
                                          </p:to>
                                        </p:set>
                                        <p:anim calcmode="lin" valueType="num" p14:bounceEnd="52000">
                                          <p:cBhvr additive="base">
                                            <p:cTn id="15" dur="2000" fill="hold"/>
                                            <p:tgtEl>
                                              <p:spTgt spid="20"/>
                                            </p:tgtEl>
                                            <p:attrNameLst>
                                              <p:attrName>ppt_x</p:attrName>
                                            </p:attrNameLst>
                                          </p:cBhvr>
                                          <p:tavLst>
                                            <p:tav tm="0">
                                              <p:val>
                                                <p:strVal val="#ppt_x"/>
                                              </p:val>
                                            </p:tav>
                                            <p:tav tm="100000">
                                              <p:val>
                                                <p:strVal val="#ppt_x"/>
                                              </p:val>
                                            </p:tav>
                                          </p:tavLst>
                                        </p:anim>
                                        <p:anim calcmode="lin" valueType="num" p14:bounceEnd="52000">
                                          <p:cBhvr additive="base">
                                            <p:cTn id="16" dur="2000" fill="hold"/>
                                            <p:tgtEl>
                                              <p:spTgt spid="20"/>
                                            </p:tgtEl>
                                            <p:attrNameLst>
                                              <p:attrName>ppt_y</p:attrName>
                                            </p:attrNameLst>
                                          </p:cBhvr>
                                          <p:tavLst>
                                            <p:tav tm="0">
                                              <p:val>
                                                <p:strVal val="1+#ppt_h/2"/>
                                              </p:val>
                                            </p:tav>
                                            <p:tav tm="100000">
                                              <p:val>
                                                <p:strVal val="#ppt_y"/>
                                              </p:val>
                                            </p:tav>
                                          </p:tavLst>
                                        </p:anim>
                                      </p:childTnLst>
                                    </p:cTn>
                                  </p:par>
                                </p:childTnLst>
                              </p:cTn>
                            </p:par>
                            <p:par>
                              <p:cTn id="17" fill="hold">
                                <p:stCondLst>
                                  <p:cond delay="2000"/>
                                </p:stCondLst>
                                <p:childTnLst>
                                  <p:par>
                                    <p:cTn id="18" presetID="10" presetClass="entr" presetSubtype="0" fill="hold" grpId="0" nodeType="afterEffect">
                                      <p:stCondLst>
                                        <p:cond delay="0"/>
                                      </p:stCondLst>
                                      <p:childTnLst>
                                        <p:set>
                                          <p:cBhvr>
                                            <p:cTn id="19" dur="1" fill="hold">
                                              <p:stCondLst>
                                                <p:cond delay="0"/>
                                              </p:stCondLst>
                                            </p:cTn>
                                            <p:tgtEl>
                                              <p:spTgt spid="15"/>
                                            </p:tgtEl>
                                            <p:attrNameLst>
                                              <p:attrName>style.visibility</p:attrName>
                                            </p:attrNameLst>
                                          </p:cBhvr>
                                          <p:to>
                                            <p:strVal val="visible"/>
                                          </p:to>
                                        </p:set>
                                        <p:animEffect transition="in" filter="fade">
                                          <p:cBhvr>
                                            <p:cTn id="20" dur="500"/>
                                            <p:tgtEl>
                                              <p:spTgt spid="15"/>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21"/>
                                            </p:tgtEl>
                                            <p:attrNameLst>
                                              <p:attrName>style.visibility</p:attrName>
                                            </p:attrNameLst>
                                          </p:cBhvr>
                                          <p:to>
                                            <p:strVal val="visible"/>
                                          </p:to>
                                        </p:set>
                                        <p:animEffect transition="in" filter="fade">
                                          <p:cBhvr>
                                            <p:cTn id="23" dur="500"/>
                                            <p:tgtEl>
                                              <p:spTgt spid="21"/>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14"/>
                                            </p:tgtEl>
                                            <p:attrNameLst>
                                              <p:attrName>style.visibility</p:attrName>
                                            </p:attrNameLst>
                                          </p:cBhvr>
                                          <p:to>
                                            <p:strVal val="visible"/>
                                          </p:to>
                                        </p:set>
                                        <p:animEffect transition="in" filter="fade">
                                          <p:cBhvr>
                                            <p:cTn id="26" dur="500"/>
                                            <p:tgtEl>
                                              <p:spTgt spid="14"/>
                                            </p:tgtEl>
                                          </p:cBhvr>
                                        </p:animEffect>
                                      </p:childTnLst>
                                    </p:cTn>
                                  </p:par>
                                </p:childTnLst>
                              </p:cTn>
                            </p:par>
                            <p:par>
                              <p:cTn id="27" fill="hold">
                                <p:stCondLst>
                                  <p:cond delay="2500"/>
                                </p:stCondLst>
                                <p:childTnLst>
                                  <p:par>
                                    <p:cTn id="28" presetID="10" presetClass="entr" presetSubtype="0" fill="hold" grpId="0" nodeType="afterEffect">
                                      <p:stCondLst>
                                        <p:cond delay="0"/>
                                      </p:stCondLst>
                                      <p:childTnLst>
                                        <p:set>
                                          <p:cBhvr>
                                            <p:cTn id="29" dur="1" fill="hold">
                                              <p:stCondLst>
                                                <p:cond delay="0"/>
                                              </p:stCondLst>
                                            </p:cTn>
                                            <p:tgtEl>
                                              <p:spTgt spid="24"/>
                                            </p:tgtEl>
                                            <p:attrNameLst>
                                              <p:attrName>style.visibility</p:attrName>
                                            </p:attrNameLst>
                                          </p:cBhvr>
                                          <p:to>
                                            <p:strVal val="visible"/>
                                          </p:to>
                                        </p:set>
                                        <p:animEffect transition="in" filter="fade">
                                          <p:cBhvr>
                                            <p:cTn id="30" dur="500"/>
                                            <p:tgtEl>
                                              <p:spTgt spid="24"/>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25"/>
                                            </p:tgtEl>
                                            <p:attrNameLst>
                                              <p:attrName>style.visibility</p:attrName>
                                            </p:attrNameLst>
                                          </p:cBhvr>
                                          <p:to>
                                            <p:strVal val="visible"/>
                                          </p:to>
                                        </p:set>
                                        <p:animEffect transition="in" filter="fade">
                                          <p:cBhvr>
                                            <p:cTn id="33" dur="500"/>
                                            <p:tgtEl>
                                              <p:spTgt spid="25"/>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22"/>
                                            </p:tgtEl>
                                            <p:attrNameLst>
                                              <p:attrName>style.visibility</p:attrName>
                                            </p:attrNameLst>
                                          </p:cBhvr>
                                          <p:to>
                                            <p:strVal val="visible"/>
                                          </p:to>
                                        </p:set>
                                        <p:animEffect transition="in" filter="fade">
                                          <p:cBhvr>
                                            <p:cTn id="36"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3" grpId="0" animBg="1"/>
          <p:bldP spid="20" grpId="0" animBg="1"/>
          <p:bldP spid="14" grpId="0" bldLvl="0" autoUpdateAnimBg="0"/>
          <p:bldP spid="15" grpId="0" bldLvl="0" autoUpdateAnimBg="0"/>
          <p:bldP spid="21" grpId="0" bldLvl="0" autoUpdateAnimBg="0"/>
          <p:bldP spid="22" grpId="0" bldLvl="0" autoUpdateAnimBg="0"/>
          <p:bldP spid="24" grpId="0" bldLvl="0" autoUpdateAnimBg="0"/>
          <p:bldP spid="25" grpId="0" bldLvl="0" autoUpdateAnimBg="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2000" fill="hold"/>
                                            <p:tgtEl>
                                              <p:spTgt spid="7"/>
                                            </p:tgtEl>
                                            <p:attrNameLst>
                                              <p:attrName>ppt_x</p:attrName>
                                            </p:attrNameLst>
                                          </p:cBhvr>
                                          <p:tavLst>
                                            <p:tav tm="0">
                                              <p:val>
                                                <p:strVal val="0-#ppt_w/2"/>
                                              </p:val>
                                            </p:tav>
                                            <p:tav tm="100000">
                                              <p:val>
                                                <p:strVal val="#ppt_x"/>
                                              </p:val>
                                            </p:tav>
                                          </p:tavLst>
                                        </p:anim>
                                        <p:anim calcmode="lin" valueType="num">
                                          <p:cBhvr additive="base">
                                            <p:cTn id="8" dur="2000" fill="hold"/>
                                            <p:tgtEl>
                                              <p:spTgt spid="7"/>
                                            </p:tgtEl>
                                            <p:attrNameLst>
                                              <p:attrName>ppt_y</p:attrName>
                                            </p:attrNameLst>
                                          </p:cBhvr>
                                          <p:tavLst>
                                            <p:tav tm="0">
                                              <p:val>
                                                <p:strVal val="#ppt_y"/>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13"/>
                                            </p:tgtEl>
                                            <p:attrNameLst>
                                              <p:attrName>style.visibility</p:attrName>
                                            </p:attrNameLst>
                                          </p:cBhvr>
                                          <p:to>
                                            <p:strVal val="visible"/>
                                          </p:to>
                                        </p:set>
                                        <p:anim calcmode="lin" valueType="num">
                                          <p:cBhvr additive="base">
                                            <p:cTn id="11" dur="2000" fill="hold"/>
                                            <p:tgtEl>
                                              <p:spTgt spid="13"/>
                                            </p:tgtEl>
                                            <p:attrNameLst>
                                              <p:attrName>ppt_x</p:attrName>
                                            </p:attrNameLst>
                                          </p:cBhvr>
                                          <p:tavLst>
                                            <p:tav tm="0">
                                              <p:val>
                                                <p:strVal val="#ppt_x"/>
                                              </p:val>
                                            </p:tav>
                                            <p:tav tm="100000">
                                              <p:val>
                                                <p:strVal val="#ppt_x"/>
                                              </p:val>
                                            </p:tav>
                                          </p:tavLst>
                                        </p:anim>
                                        <p:anim calcmode="lin" valueType="num">
                                          <p:cBhvr additive="base">
                                            <p:cTn id="12" dur="2000" fill="hold"/>
                                            <p:tgtEl>
                                              <p:spTgt spid="13"/>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20"/>
                                            </p:tgtEl>
                                            <p:attrNameLst>
                                              <p:attrName>style.visibility</p:attrName>
                                            </p:attrNameLst>
                                          </p:cBhvr>
                                          <p:to>
                                            <p:strVal val="visible"/>
                                          </p:to>
                                        </p:set>
                                        <p:anim calcmode="lin" valueType="num">
                                          <p:cBhvr additive="base">
                                            <p:cTn id="15" dur="2000" fill="hold"/>
                                            <p:tgtEl>
                                              <p:spTgt spid="20"/>
                                            </p:tgtEl>
                                            <p:attrNameLst>
                                              <p:attrName>ppt_x</p:attrName>
                                            </p:attrNameLst>
                                          </p:cBhvr>
                                          <p:tavLst>
                                            <p:tav tm="0">
                                              <p:val>
                                                <p:strVal val="#ppt_x"/>
                                              </p:val>
                                            </p:tav>
                                            <p:tav tm="100000">
                                              <p:val>
                                                <p:strVal val="#ppt_x"/>
                                              </p:val>
                                            </p:tav>
                                          </p:tavLst>
                                        </p:anim>
                                        <p:anim calcmode="lin" valueType="num">
                                          <p:cBhvr additive="base">
                                            <p:cTn id="16" dur="2000" fill="hold"/>
                                            <p:tgtEl>
                                              <p:spTgt spid="20"/>
                                            </p:tgtEl>
                                            <p:attrNameLst>
                                              <p:attrName>ppt_y</p:attrName>
                                            </p:attrNameLst>
                                          </p:cBhvr>
                                          <p:tavLst>
                                            <p:tav tm="0">
                                              <p:val>
                                                <p:strVal val="1+#ppt_h/2"/>
                                              </p:val>
                                            </p:tav>
                                            <p:tav tm="100000">
                                              <p:val>
                                                <p:strVal val="#ppt_y"/>
                                              </p:val>
                                            </p:tav>
                                          </p:tavLst>
                                        </p:anim>
                                      </p:childTnLst>
                                    </p:cTn>
                                  </p:par>
                                </p:childTnLst>
                              </p:cTn>
                            </p:par>
                            <p:par>
                              <p:cTn id="17" fill="hold">
                                <p:stCondLst>
                                  <p:cond delay="2000"/>
                                </p:stCondLst>
                                <p:childTnLst>
                                  <p:par>
                                    <p:cTn id="18" presetID="10" presetClass="entr" presetSubtype="0" fill="hold" grpId="0" nodeType="afterEffect">
                                      <p:stCondLst>
                                        <p:cond delay="0"/>
                                      </p:stCondLst>
                                      <p:childTnLst>
                                        <p:set>
                                          <p:cBhvr>
                                            <p:cTn id="19" dur="1" fill="hold">
                                              <p:stCondLst>
                                                <p:cond delay="0"/>
                                              </p:stCondLst>
                                            </p:cTn>
                                            <p:tgtEl>
                                              <p:spTgt spid="15"/>
                                            </p:tgtEl>
                                            <p:attrNameLst>
                                              <p:attrName>style.visibility</p:attrName>
                                            </p:attrNameLst>
                                          </p:cBhvr>
                                          <p:to>
                                            <p:strVal val="visible"/>
                                          </p:to>
                                        </p:set>
                                        <p:animEffect transition="in" filter="fade">
                                          <p:cBhvr>
                                            <p:cTn id="20" dur="500"/>
                                            <p:tgtEl>
                                              <p:spTgt spid="15"/>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21"/>
                                            </p:tgtEl>
                                            <p:attrNameLst>
                                              <p:attrName>style.visibility</p:attrName>
                                            </p:attrNameLst>
                                          </p:cBhvr>
                                          <p:to>
                                            <p:strVal val="visible"/>
                                          </p:to>
                                        </p:set>
                                        <p:animEffect transition="in" filter="fade">
                                          <p:cBhvr>
                                            <p:cTn id="23" dur="500"/>
                                            <p:tgtEl>
                                              <p:spTgt spid="21"/>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14"/>
                                            </p:tgtEl>
                                            <p:attrNameLst>
                                              <p:attrName>style.visibility</p:attrName>
                                            </p:attrNameLst>
                                          </p:cBhvr>
                                          <p:to>
                                            <p:strVal val="visible"/>
                                          </p:to>
                                        </p:set>
                                        <p:animEffect transition="in" filter="fade">
                                          <p:cBhvr>
                                            <p:cTn id="26" dur="500"/>
                                            <p:tgtEl>
                                              <p:spTgt spid="14"/>
                                            </p:tgtEl>
                                          </p:cBhvr>
                                        </p:animEffect>
                                      </p:childTnLst>
                                    </p:cTn>
                                  </p:par>
                                </p:childTnLst>
                              </p:cTn>
                            </p:par>
                            <p:par>
                              <p:cTn id="27" fill="hold">
                                <p:stCondLst>
                                  <p:cond delay="2500"/>
                                </p:stCondLst>
                                <p:childTnLst>
                                  <p:par>
                                    <p:cTn id="28" presetID="10" presetClass="entr" presetSubtype="0" fill="hold" grpId="0" nodeType="afterEffect">
                                      <p:stCondLst>
                                        <p:cond delay="0"/>
                                      </p:stCondLst>
                                      <p:childTnLst>
                                        <p:set>
                                          <p:cBhvr>
                                            <p:cTn id="29" dur="1" fill="hold">
                                              <p:stCondLst>
                                                <p:cond delay="0"/>
                                              </p:stCondLst>
                                            </p:cTn>
                                            <p:tgtEl>
                                              <p:spTgt spid="24"/>
                                            </p:tgtEl>
                                            <p:attrNameLst>
                                              <p:attrName>style.visibility</p:attrName>
                                            </p:attrNameLst>
                                          </p:cBhvr>
                                          <p:to>
                                            <p:strVal val="visible"/>
                                          </p:to>
                                        </p:set>
                                        <p:animEffect transition="in" filter="fade">
                                          <p:cBhvr>
                                            <p:cTn id="30" dur="500"/>
                                            <p:tgtEl>
                                              <p:spTgt spid="24"/>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25"/>
                                            </p:tgtEl>
                                            <p:attrNameLst>
                                              <p:attrName>style.visibility</p:attrName>
                                            </p:attrNameLst>
                                          </p:cBhvr>
                                          <p:to>
                                            <p:strVal val="visible"/>
                                          </p:to>
                                        </p:set>
                                        <p:animEffect transition="in" filter="fade">
                                          <p:cBhvr>
                                            <p:cTn id="33" dur="500"/>
                                            <p:tgtEl>
                                              <p:spTgt spid="25"/>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22"/>
                                            </p:tgtEl>
                                            <p:attrNameLst>
                                              <p:attrName>style.visibility</p:attrName>
                                            </p:attrNameLst>
                                          </p:cBhvr>
                                          <p:to>
                                            <p:strVal val="visible"/>
                                          </p:to>
                                        </p:set>
                                        <p:animEffect transition="in" filter="fade">
                                          <p:cBhvr>
                                            <p:cTn id="36"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3" grpId="0" animBg="1"/>
          <p:bldP spid="20" grpId="0" animBg="1"/>
          <p:bldP spid="14" grpId="0" bldLvl="0" autoUpdateAnimBg="0"/>
          <p:bldP spid="15" grpId="0" bldLvl="0" autoUpdateAnimBg="0"/>
          <p:bldP spid="21" grpId="0" bldLvl="0" autoUpdateAnimBg="0"/>
          <p:bldP spid="22" grpId="0" bldLvl="0" autoUpdateAnimBg="0"/>
          <p:bldP spid="24" grpId="0" bldLvl="0" autoUpdateAnimBg="0"/>
          <p:bldP spid="25" grpId="0" bldLvl="0" autoUpdateAnimBg="0"/>
        </p:bldLst>
      </p:timing>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nvSpPr>
        <p:spPr>
          <a:xfrm>
            <a:off x="2255573" y="1374674"/>
            <a:ext cx="8352928" cy="4224469"/>
          </a:xfrm>
          <a:prstGeom prst="rect">
            <a:avLst/>
          </a:prstGeom>
          <a:solidFill>
            <a:srgbClr val="A7BCB0"/>
          </a:solidFill>
          <a:ln>
            <a:noFill/>
          </a:ln>
          <a:effectLst>
            <a:outerShdw blurRad="152400" dist="762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13" name="矩形 12"/>
          <p:cNvSpPr/>
          <p:nvPr/>
        </p:nvSpPr>
        <p:spPr>
          <a:xfrm>
            <a:off x="1679509" y="1374673"/>
            <a:ext cx="7488832" cy="3456384"/>
          </a:xfrm>
          <a:prstGeom prst="rect">
            <a:avLst/>
          </a:prstGeom>
          <a:solidFill>
            <a:schemeClr val="bg1"/>
          </a:solidFill>
          <a:ln>
            <a:noFill/>
          </a:ln>
          <a:effectLst>
            <a:outerShdw blurRad="152400" dist="762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2" name="矩形 1"/>
          <p:cNvSpPr/>
          <p:nvPr/>
        </p:nvSpPr>
        <p:spPr>
          <a:xfrm>
            <a:off x="6432037" y="932723"/>
            <a:ext cx="3600400" cy="3600400"/>
          </a:xfrm>
          <a:prstGeom prst="rect">
            <a:avLst/>
          </a:prstGeom>
          <a:blipFill dpi="0" rotWithShape="1">
            <a:blip r:embed="rId3">
              <a:extLst>
                <a:ext uri="{28A0092B-C50C-407E-A947-70E740481C1C}">
                  <a14:useLocalDpi xmlns:a14="http://schemas.microsoft.com/office/drawing/2010/main"/>
                </a:ext>
              </a:extLst>
            </a:blip>
            <a:srcRect/>
            <a:stretch>
              <a:fillRect/>
            </a:stretch>
          </a:blipFill>
          <a:ln>
            <a:noFill/>
          </a:ln>
          <a:effectLst>
            <a:outerShdw blurRad="215900" dist="1270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grpSp>
        <p:nvGrpSpPr>
          <p:cNvPr id="10" name="组合 9"/>
          <p:cNvGrpSpPr/>
          <p:nvPr/>
        </p:nvGrpSpPr>
        <p:grpSpPr>
          <a:xfrm>
            <a:off x="2763165" y="1545292"/>
            <a:ext cx="430887" cy="434519"/>
            <a:chOff x="11165604" y="552138"/>
            <a:chExt cx="585614" cy="590550"/>
          </a:xfrm>
        </p:grpSpPr>
        <p:sp>
          <p:nvSpPr>
            <p:cNvPr id="11" name="Freeform 5"/>
            <p:cNvSpPr>
              <a:spLocks/>
            </p:cNvSpPr>
            <p:nvPr/>
          </p:nvSpPr>
          <p:spPr bwMode="auto">
            <a:xfrm>
              <a:off x="11175884" y="552138"/>
              <a:ext cx="573204" cy="590550"/>
            </a:xfrm>
            <a:custGeom>
              <a:avLst/>
              <a:gdLst>
                <a:gd name="T0" fmla="*/ 279 w 291"/>
                <a:gd name="T1" fmla="*/ 117 h 300"/>
                <a:gd name="T2" fmla="*/ 274 w 291"/>
                <a:gd name="T3" fmla="*/ 101 h 300"/>
                <a:gd name="T4" fmla="*/ 269 w 291"/>
                <a:gd name="T5" fmla="*/ 84 h 300"/>
                <a:gd name="T6" fmla="*/ 254 w 291"/>
                <a:gd name="T7" fmla="*/ 63 h 300"/>
                <a:gd name="T8" fmla="*/ 227 w 291"/>
                <a:gd name="T9" fmla="*/ 37 h 300"/>
                <a:gd name="T10" fmla="*/ 229 w 291"/>
                <a:gd name="T11" fmla="*/ 34 h 300"/>
                <a:gd name="T12" fmla="*/ 218 w 291"/>
                <a:gd name="T13" fmla="*/ 23 h 300"/>
                <a:gd name="T14" fmla="*/ 191 w 291"/>
                <a:gd name="T15" fmla="*/ 20 h 300"/>
                <a:gd name="T16" fmla="*/ 174 w 291"/>
                <a:gd name="T17" fmla="*/ 9 h 300"/>
                <a:gd name="T18" fmla="*/ 157 w 291"/>
                <a:gd name="T19" fmla="*/ 4 h 300"/>
                <a:gd name="T20" fmla="*/ 135 w 291"/>
                <a:gd name="T21" fmla="*/ 6 h 300"/>
                <a:gd name="T22" fmla="*/ 118 w 291"/>
                <a:gd name="T23" fmla="*/ 6 h 300"/>
                <a:gd name="T24" fmla="*/ 89 w 291"/>
                <a:gd name="T25" fmla="*/ 14 h 300"/>
                <a:gd name="T26" fmla="*/ 58 w 291"/>
                <a:gd name="T27" fmla="*/ 31 h 300"/>
                <a:gd name="T28" fmla="*/ 46 w 291"/>
                <a:gd name="T29" fmla="*/ 40 h 300"/>
                <a:gd name="T30" fmla="*/ 35 w 291"/>
                <a:gd name="T31" fmla="*/ 45 h 300"/>
                <a:gd name="T32" fmla="*/ 22 w 291"/>
                <a:gd name="T33" fmla="*/ 65 h 300"/>
                <a:gd name="T34" fmla="*/ 10 w 291"/>
                <a:gd name="T35" fmla="*/ 93 h 300"/>
                <a:gd name="T36" fmla="*/ 5 w 291"/>
                <a:gd name="T37" fmla="*/ 103 h 300"/>
                <a:gd name="T38" fmla="*/ 4 w 291"/>
                <a:gd name="T39" fmla="*/ 133 h 300"/>
                <a:gd name="T40" fmla="*/ 16 w 291"/>
                <a:gd name="T41" fmla="*/ 172 h 300"/>
                <a:gd name="T42" fmla="*/ 17 w 291"/>
                <a:gd name="T43" fmla="*/ 182 h 300"/>
                <a:gd name="T44" fmla="*/ 18 w 291"/>
                <a:gd name="T45" fmla="*/ 187 h 300"/>
                <a:gd name="T46" fmla="*/ 21 w 291"/>
                <a:gd name="T47" fmla="*/ 193 h 300"/>
                <a:gd name="T48" fmla="*/ 54 w 291"/>
                <a:gd name="T49" fmla="*/ 227 h 300"/>
                <a:gd name="T50" fmla="*/ 83 w 291"/>
                <a:gd name="T51" fmla="*/ 244 h 300"/>
                <a:gd name="T52" fmla="*/ 107 w 291"/>
                <a:gd name="T53" fmla="*/ 263 h 300"/>
                <a:gd name="T54" fmla="*/ 116 w 291"/>
                <a:gd name="T55" fmla="*/ 265 h 300"/>
                <a:gd name="T56" fmla="*/ 113 w 291"/>
                <a:gd name="T57" fmla="*/ 273 h 300"/>
                <a:gd name="T58" fmla="*/ 130 w 291"/>
                <a:gd name="T59" fmla="*/ 281 h 300"/>
                <a:gd name="T60" fmla="*/ 124 w 291"/>
                <a:gd name="T61" fmla="*/ 287 h 300"/>
                <a:gd name="T62" fmla="*/ 150 w 291"/>
                <a:gd name="T63" fmla="*/ 293 h 300"/>
                <a:gd name="T64" fmla="*/ 185 w 291"/>
                <a:gd name="T65" fmla="*/ 289 h 300"/>
                <a:gd name="T66" fmla="*/ 210 w 291"/>
                <a:gd name="T67" fmla="*/ 273 h 300"/>
                <a:gd name="T68" fmla="*/ 246 w 291"/>
                <a:gd name="T69" fmla="*/ 252 h 300"/>
                <a:gd name="T70" fmla="*/ 268 w 291"/>
                <a:gd name="T71" fmla="*/ 223 h 300"/>
                <a:gd name="T72" fmla="*/ 274 w 291"/>
                <a:gd name="T73" fmla="*/ 196 h 300"/>
                <a:gd name="T74" fmla="*/ 280 w 291"/>
                <a:gd name="T75" fmla="*/ 183 h 300"/>
                <a:gd name="T76" fmla="*/ 284 w 291"/>
                <a:gd name="T77" fmla="*/ 159 h 3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91" h="300">
                  <a:moveTo>
                    <a:pt x="284" y="135"/>
                  </a:moveTo>
                  <a:cubicBezTo>
                    <a:pt x="285" y="127"/>
                    <a:pt x="282" y="123"/>
                    <a:pt x="279" y="117"/>
                  </a:cubicBezTo>
                  <a:cubicBezTo>
                    <a:pt x="285" y="110"/>
                    <a:pt x="273" y="107"/>
                    <a:pt x="274" y="100"/>
                  </a:cubicBezTo>
                  <a:cubicBezTo>
                    <a:pt x="274" y="101"/>
                    <a:pt x="274" y="101"/>
                    <a:pt x="274" y="101"/>
                  </a:cubicBezTo>
                  <a:cubicBezTo>
                    <a:pt x="272" y="99"/>
                    <a:pt x="272" y="99"/>
                    <a:pt x="272" y="99"/>
                  </a:cubicBezTo>
                  <a:cubicBezTo>
                    <a:pt x="278" y="93"/>
                    <a:pt x="269" y="89"/>
                    <a:pt x="269" y="84"/>
                  </a:cubicBezTo>
                  <a:cubicBezTo>
                    <a:pt x="266" y="81"/>
                    <a:pt x="268" y="71"/>
                    <a:pt x="260" y="73"/>
                  </a:cubicBezTo>
                  <a:cubicBezTo>
                    <a:pt x="260" y="68"/>
                    <a:pt x="258" y="66"/>
                    <a:pt x="254" y="63"/>
                  </a:cubicBezTo>
                  <a:cubicBezTo>
                    <a:pt x="246" y="57"/>
                    <a:pt x="241" y="41"/>
                    <a:pt x="229" y="40"/>
                  </a:cubicBezTo>
                  <a:cubicBezTo>
                    <a:pt x="228" y="39"/>
                    <a:pt x="227" y="38"/>
                    <a:pt x="227" y="37"/>
                  </a:cubicBezTo>
                  <a:cubicBezTo>
                    <a:pt x="228" y="37"/>
                    <a:pt x="228" y="36"/>
                    <a:pt x="229" y="36"/>
                  </a:cubicBezTo>
                  <a:cubicBezTo>
                    <a:pt x="229" y="34"/>
                    <a:pt x="229" y="34"/>
                    <a:pt x="229" y="34"/>
                  </a:cubicBezTo>
                  <a:cubicBezTo>
                    <a:pt x="226" y="33"/>
                    <a:pt x="224" y="32"/>
                    <a:pt x="221" y="31"/>
                  </a:cubicBezTo>
                  <a:cubicBezTo>
                    <a:pt x="223" y="29"/>
                    <a:pt x="221" y="24"/>
                    <a:pt x="218" y="23"/>
                  </a:cubicBezTo>
                  <a:cubicBezTo>
                    <a:pt x="213" y="22"/>
                    <a:pt x="212" y="22"/>
                    <a:pt x="206" y="21"/>
                  </a:cubicBezTo>
                  <a:cubicBezTo>
                    <a:pt x="202" y="17"/>
                    <a:pt x="196" y="19"/>
                    <a:pt x="191" y="20"/>
                  </a:cubicBezTo>
                  <a:cubicBezTo>
                    <a:pt x="189" y="14"/>
                    <a:pt x="182" y="16"/>
                    <a:pt x="178" y="14"/>
                  </a:cubicBezTo>
                  <a:cubicBezTo>
                    <a:pt x="176" y="12"/>
                    <a:pt x="174" y="11"/>
                    <a:pt x="174" y="9"/>
                  </a:cubicBezTo>
                  <a:cubicBezTo>
                    <a:pt x="168" y="9"/>
                    <a:pt x="164" y="6"/>
                    <a:pt x="157" y="7"/>
                  </a:cubicBezTo>
                  <a:cubicBezTo>
                    <a:pt x="157" y="4"/>
                    <a:pt x="157" y="4"/>
                    <a:pt x="157" y="4"/>
                  </a:cubicBezTo>
                  <a:cubicBezTo>
                    <a:pt x="153" y="0"/>
                    <a:pt x="148" y="6"/>
                    <a:pt x="144" y="1"/>
                  </a:cubicBezTo>
                  <a:cubicBezTo>
                    <a:pt x="140" y="2"/>
                    <a:pt x="139" y="5"/>
                    <a:pt x="135" y="6"/>
                  </a:cubicBezTo>
                  <a:cubicBezTo>
                    <a:pt x="132" y="7"/>
                    <a:pt x="126" y="9"/>
                    <a:pt x="124" y="4"/>
                  </a:cubicBezTo>
                  <a:cubicBezTo>
                    <a:pt x="122" y="4"/>
                    <a:pt x="119" y="4"/>
                    <a:pt x="118" y="6"/>
                  </a:cubicBezTo>
                  <a:cubicBezTo>
                    <a:pt x="114" y="2"/>
                    <a:pt x="112" y="11"/>
                    <a:pt x="107" y="6"/>
                  </a:cubicBezTo>
                  <a:cubicBezTo>
                    <a:pt x="103" y="16"/>
                    <a:pt x="96" y="9"/>
                    <a:pt x="89" y="14"/>
                  </a:cubicBezTo>
                  <a:cubicBezTo>
                    <a:pt x="84" y="23"/>
                    <a:pt x="74" y="15"/>
                    <a:pt x="69" y="25"/>
                  </a:cubicBezTo>
                  <a:cubicBezTo>
                    <a:pt x="64" y="22"/>
                    <a:pt x="63" y="35"/>
                    <a:pt x="58" y="31"/>
                  </a:cubicBezTo>
                  <a:cubicBezTo>
                    <a:pt x="58" y="32"/>
                    <a:pt x="58" y="32"/>
                    <a:pt x="58" y="32"/>
                  </a:cubicBezTo>
                  <a:cubicBezTo>
                    <a:pt x="56" y="38"/>
                    <a:pt x="47" y="32"/>
                    <a:pt x="46" y="40"/>
                  </a:cubicBezTo>
                  <a:cubicBezTo>
                    <a:pt x="40" y="40"/>
                    <a:pt x="38" y="39"/>
                    <a:pt x="34" y="43"/>
                  </a:cubicBezTo>
                  <a:cubicBezTo>
                    <a:pt x="35" y="45"/>
                    <a:pt x="35" y="45"/>
                    <a:pt x="35" y="45"/>
                  </a:cubicBezTo>
                  <a:cubicBezTo>
                    <a:pt x="32" y="49"/>
                    <a:pt x="32" y="53"/>
                    <a:pt x="27" y="53"/>
                  </a:cubicBezTo>
                  <a:cubicBezTo>
                    <a:pt x="24" y="57"/>
                    <a:pt x="20" y="61"/>
                    <a:pt x="22" y="65"/>
                  </a:cubicBezTo>
                  <a:cubicBezTo>
                    <a:pt x="9" y="69"/>
                    <a:pt x="20" y="87"/>
                    <a:pt x="8" y="92"/>
                  </a:cubicBezTo>
                  <a:cubicBezTo>
                    <a:pt x="10" y="93"/>
                    <a:pt x="10" y="93"/>
                    <a:pt x="10" y="93"/>
                  </a:cubicBezTo>
                  <a:cubicBezTo>
                    <a:pt x="8" y="96"/>
                    <a:pt x="8" y="102"/>
                    <a:pt x="3" y="99"/>
                  </a:cubicBezTo>
                  <a:cubicBezTo>
                    <a:pt x="2" y="101"/>
                    <a:pt x="4" y="102"/>
                    <a:pt x="5" y="103"/>
                  </a:cubicBezTo>
                  <a:cubicBezTo>
                    <a:pt x="2" y="109"/>
                    <a:pt x="6" y="114"/>
                    <a:pt x="8" y="121"/>
                  </a:cubicBezTo>
                  <a:cubicBezTo>
                    <a:pt x="5" y="124"/>
                    <a:pt x="0" y="128"/>
                    <a:pt x="4" y="133"/>
                  </a:cubicBezTo>
                  <a:cubicBezTo>
                    <a:pt x="12" y="137"/>
                    <a:pt x="0" y="147"/>
                    <a:pt x="8" y="149"/>
                  </a:cubicBezTo>
                  <a:cubicBezTo>
                    <a:pt x="5" y="159"/>
                    <a:pt x="14" y="166"/>
                    <a:pt x="16" y="172"/>
                  </a:cubicBezTo>
                  <a:cubicBezTo>
                    <a:pt x="13" y="175"/>
                    <a:pt x="17" y="180"/>
                    <a:pt x="16" y="183"/>
                  </a:cubicBezTo>
                  <a:cubicBezTo>
                    <a:pt x="17" y="182"/>
                    <a:pt x="17" y="182"/>
                    <a:pt x="17" y="182"/>
                  </a:cubicBezTo>
                  <a:cubicBezTo>
                    <a:pt x="19" y="184"/>
                    <a:pt x="19" y="184"/>
                    <a:pt x="19" y="184"/>
                  </a:cubicBezTo>
                  <a:cubicBezTo>
                    <a:pt x="19" y="185"/>
                    <a:pt x="19" y="186"/>
                    <a:pt x="18" y="187"/>
                  </a:cubicBezTo>
                  <a:cubicBezTo>
                    <a:pt x="26" y="191"/>
                    <a:pt x="26" y="191"/>
                    <a:pt x="26" y="191"/>
                  </a:cubicBezTo>
                  <a:cubicBezTo>
                    <a:pt x="21" y="193"/>
                    <a:pt x="21" y="193"/>
                    <a:pt x="21" y="193"/>
                  </a:cubicBezTo>
                  <a:cubicBezTo>
                    <a:pt x="26" y="202"/>
                    <a:pt x="38" y="205"/>
                    <a:pt x="43" y="215"/>
                  </a:cubicBezTo>
                  <a:cubicBezTo>
                    <a:pt x="51" y="215"/>
                    <a:pt x="47" y="225"/>
                    <a:pt x="54" y="227"/>
                  </a:cubicBezTo>
                  <a:cubicBezTo>
                    <a:pt x="64" y="224"/>
                    <a:pt x="62" y="237"/>
                    <a:pt x="71" y="236"/>
                  </a:cubicBezTo>
                  <a:cubicBezTo>
                    <a:pt x="72" y="243"/>
                    <a:pt x="83" y="237"/>
                    <a:pt x="83" y="244"/>
                  </a:cubicBezTo>
                  <a:cubicBezTo>
                    <a:pt x="86" y="244"/>
                    <a:pt x="86" y="244"/>
                    <a:pt x="86" y="244"/>
                  </a:cubicBezTo>
                  <a:cubicBezTo>
                    <a:pt x="92" y="253"/>
                    <a:pt x="104" y="253"/>
                    <a:pt x="107" y="263"/>
                  </a:cubicBezTo>
                  <a:cubicBezTo>
                    <a:pt x="110" y="261"/>
                    <a:pt x="115" y="259"/>
                    <a:pt x="117" y="263"/>
                  </a:cubicBezTo>
                  <a:cubicBezTo>
                    <a:pt x="116" y="265"/>
                    <a:pt x="116" y="265"/>
                    <a:pt x="116" y="265"/>
                  </a:cubicBezTo>
                  <a:cubicBezTo>
                    <a:pt x="120" y="269"/>
                    <a:pt x="120" y="269"/>
                    <a:pt x="120" y="269"/>
                  </a:cubicBezTo>
                  <a:cubicBezTo>
                    <a:pt x="119" y="273"/>
                    <a:pt x="114" y="269"/>
                    <a:pt x="113" y="273"/>
                  </a:cubicBezTo>
                  <a:cubicBezTo>
                    <a:pt x="116" y="275"/>
                    <a:pt x="120" y="278"/>
                    <a:pt x="122" y="275"/>
                  </a:cubicBezTo>
                  <a:cubicBezTo>
                    <a:pt x="124" y="278"/>
                    <a:pt x="127" y="278"/>
                    <a:pt x="130" y="281"/>
                  </a:cubicBezTo>
                  <a:cubicBezTo>
                    <a:pt x="132" y="283"/>
                    <a:pt x="135" y="277"/>
                    <a:pt x="137" y="282"/>
                  </a:cubicBezTo>
                  <a:cubicBezTo>
                    <a:pt x="133" y="285"/>
                    <a:pt x="130" y="285"/>
                    <a:pt x="124" y="287"/>
                  </a:cubicBezTo>
                  <a:cubicBezTo>
                    <a:pt x="126" y="287"/>
                    <a:pt x="130" y="289"/>
                    <a:pt x="130" y="287"/>
                  </a:cubicBezTo>
                  <a:cubicBezTo>
                    <a:pt x="135" y="291"/>
                    <a:pt x="145" y="288"/>
                    <a:pt x="150" y="293"/>
                  </a:cubicBezTo>
                  <a:cubicBezTo>
                    <a:pt x="154" y="294"/>
                    <a:pt x="156" y="293"/>
                    <a:pt x="157" y="290"/>
                  </a:cubicBezTo>
                  <a:cubicBezTo>
                    <a:pt x="168" y="300"/>
                    <a:pt x="174" y="285"/>
                    <a:pt x="185" y="289"/>
                  </a:cubicBezTo>
                  <a:cubicBezTo>
                    <a:pt x="195" y="289"/>
                    <a:pt x="191" y="272"/>
                    <a:pt x="202" y="279"/>
                  </a:cubicBezTo>
                  <a:cubicBezTo>
                    <a:pt x="205" y="274"/>
                    <a:pt x="211" y="281"/>
                    <a:pt x="210" y="273"/>
                  </a:cubicBezTo>
                  <a:cubicBezTo>
                    <a:pt x="212" y="269"/>
                    <a:pt x="216" y="270"/>
                    <a:pt x="219" y="270"/>
                  </a:cubicBezTo>
                  <a:cubicBezTo>
                    <a:pt x="225" y="260"/>
                    <a:pt x="237" y="259"/>
                    <a:pt x="246" y="252"/>
                  </a:cubicBezTo>
                  <a:cubicBezTo>
                    <a:pt x="245" y="245"/>
                    <a:pt x="253" y="244"/>
                    <a:pt x="253" y="237"/>
                  </a:cubicBezTo>
                  <a:cubicBezTo>
                    <a:pt x="260" y="234"/>
                    <a:pt x="260" y="225"/>
                    <a:pt x="268" y="223"/>
                  </a:cubicBezTo>
                  <a:cubicBezTo>
                    <a:pt x="267" y="218"/>
                    <a:pt x="269" y="210"/>
                    <a:pt x="270" y="205"/>
                  </a:cubicBezTo>
                  <a:cubicBezTo>
                    <a:pt x="273" y="203"/>
                    <a:pt x="270" y="197"/>
                    <a:pt x="274" y="196"/>
                  </a:cubicBezTo>
                  <a:cubicBezTo>
                    <a:pt x="274" y="195"/>
                    <a:pt x="274" y="195"/>
                    <a:pt x="274" y="195"/>
                  </a:cubicBezTo>
                  <a:cubicBezTo>
                    <a:pt x="281" y="194"/>
                    <a:pt x="274" y="185"/>
                    <a:pt x="280" y="183"/>
                  </a:cubicBezTo>
                  <a:cubicBezTo>
                    <a:pt x="280" y="179"/>
                    <a:pt x="280" y="171"/>
                    <a:pt x="284" y="169"/>
                  </a:cubicBezTo>
                  <a:cubicBezTo>
                    <a:pt x="284" y="159"/>
                    <a:pt x="284" y="159"/>
                    <a:pt x="284" y="159"/>
                  </a:cubicBezTo>
                  <a:cubicBezTo>
                    <a:pt x="279" y="151"/>
                    <a:pt x="291" y="143"/>
                    <a:pt x="284" y="135"/>
                  </a:cubicBezTo>
                  <a:close/>
                </a:path>
              </a:pathLst>
            </a:custGeom>
            <a:solidFill>
              <a:schemeClr val="accent4">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600">
                <a:latin typeface="方正清刻本悦宋简体" panose="02000000000000000000" pitchFamily="2" charset="-122"/>
                <a:ea typeface="方正清刻本悦宋简体" panose="02000000000000000000" pitchFamily="2" charset="-122"/>
              </a:endParaRPr>
            </a:p>
          </p:txBody>
        </p:sp>
        <p:sp>
          <p:nvSpPr>
            <p:cNvPr id="12" name="文本框 11"/>
            <p:cNvSpPr txBox="1"/>
            <p:nvPr/>
          </p:nvSpPr>
          <p:spPr>
            <a:xfrm>
              <a:off x="11165604" y="602938"/>
              <a:ext cx="585614" cy="457200"/>
            </a:xfrm>
            <a:prstGeom prst="rect">
              <a:avLst/>
            </a:prstGeom>
            <a:noFill/>
          </p:spPr>
          <p:txBody>
            <a:bodyPr vert="eaVert" wrap="square" rtlCol="0">
              <a:spAutoFit/>
            </a:bodyPr>
            <a:lstStyle/>
            <a:p>
              <a:pPr algn="ctr"/>
              <a:r>
                <a:rPr lang="zh-CN" altLang="en-US" sz="1600" dirty="0" smtClean="0">
                  <a:latin typeface="方正清刻本悦宋简体" panose="02000000000000000000" pitchFamily="2" charset="-122"/>
                  <a:ea typeface="方正清刻本悦宋简体" panose="02000000000000000000" pitchFamily="2" charset="-122"/>
                </a:rPr>
                <a:t>一</a:t>
              </a:r>
              <a:endParaRPr lang="zh-CN" altLang="en-US" sz="1600" dirty="0">
                <a:latin typeface="方正清刻本悦宋简体" panose="02000000000000000000" pitchFamily="2" charset="-122"/>
                <a:ea typeface="方正清刻本悦宋简体" panose="02000000000000000000" pitchFamily="2" charset="-122"/>
              </a:endParaRPr>
            </a:p>
          </p:txBody>
        </p:sp>
      </p:grpSp>
      <p:grpSp>
        <p:nvGrpSpPr>
          <p:cNvPr id="14" name="组合 13"/>
          <p:cNvGrpSpPr/>
          <p:nvPr/>
        </p:nvGrpSpPr>
        <p:grpSpPr>
          <a:xfrm>
            <a:off x="5061420" y="2065864"/>
            <a:ext cx="430887" cy="434519"/>
            <a:chOff x="11165604" y="552138"/>
            <a:chExt cx="585614" cy="590550"/>
          </a:xfrm>
        </p:grpSpPr>
        <p:sp>
          <p:nvSpPr>
            <p:cNvPr id="15" name="Freeform 5"/>
            <p:cNvSpPr>
              <a:spLocks/>
            </p:cNvSpPr>
            <p:nvPr/>
          </p:nvSpPr>
          <p:spPr bwMode="auto">
            <a:xfrm>
              <a:off x="11175884" y="552138"/>
              <a:ext cx="573204" cy="590550"/>
            </a:xfrm>
            <a:custGeom>
              <a:avLst/>
              <a:gdLst>
                <a:gd name="T0" fmla="*/ 279 w 291"/>
                <a:gd name="T1" fmla="*/ 117 h 300"/>
                <a:gd name="T2" fmla="*/ 274 w 291"/>
                <a:gd name="T3" fmla="*/ 101 h 300"/>
                <a:gd name="T4" fmla="*/ 269 w 291"/>
                <a:gd name="T5" fmla="*/ 84 h 300"/>
                <a:gd name="T6" fmla="*/ 254 w 291"/>
                <a:gd name="T7" fmla="*/ 63 h 300"/>
                <a:gd name="T8" fmla="*/ 227 w 291"/>
                <a:gd name="T9" fmla="*/ 37 h 300"/>
                <a:gd name="T10" fmla="*/ 229 w 291"/>
                <a:gd name="T11" fmla="*/ 34 h 300"/>
                <a:gd name="T12" fmla="*/ 218 w 291"/>
                <a:gd name="T13" fmla="*/ 23 h 300"/>
                <a:gd name="T14" fmla="*/ 191 w 291"/>
                <a:gd name="T15" fmla="*/ 20 h 300"/>
                <a:gd name="T16" fmla="*/ 174 w 291"/>
                <a:gd name="T17" fmla="*/ 9 h 300"/>
                <a:gd name="T18" fmla="*/ 157 w 291"/>
                <a:gd name="T19" fmla="*/ 4 h 300"/>
                <a:gd name="T20" fmla="*/ 135 w 291"/>
                <a:gd name="T21" fmla="*/ 6 h 300"/>
                <a:gd name="T22" fmla="*/ 118 w 291"/>
                <a:gd name="T23" fmla="*/ 6 h 300"/>
                <a:gd name="T24" fmla="*/ 89 w 291"/>
                <a:gd name="T25" fmla="*/ 14 h 300"/>
                <a:gd name="T26" fmla="*/ 58 w 291"/>
                <a:gd name="T27" fmla="*/ 31 h 300"/>
                <a:gd name="T28" fmla="*/ 46 w 291"/>
                <a:gd name="T29" fmla="*/ 40 h 300"/>
                <a:gd name="T30" fmla="*/ 35 w 291"/>
                <a:gd name="T31" fmla="*/ 45 h 300"/>
                <a:gd name="T32" fmla="*/ 22 w 291"/>
                <a:gd name="T33" fmla="*/ 65 h 300"/>
                <a:gd name="T34" fmla="*/ 10 w 291"/>
                <a:gd name="T35" fmla="*/ 93 h 300"/>
                <a:gd name="T36" fmla="*/ 5 w 291"/>
                <a:gd name="T37" fmla="*/ 103 h 300"/>
                <a:gd name="T38" fmla="*/ 4 w 291"/>
                <a:gd name="T39" fmla="*/ 133 h 300"/>
                <a:gd name="T40" fmla="*/ 16 w 291"/>
                <a:gd name="T41" fmla="*/ 172 h 300"/>
                <a:gd name="T42" fmla="*/ 17 w 291"/>
                <a:gd name="T43" fmla="*/ 182 h 300"/>
                <a:gd name="T44" fmla="*/ 18 w 291"/>
                <a:gd name="T45" fmla="*/ 187 h 300"/>
                <a:gd name="T46" fmla="*/ 21 w 291"/>
                <a:gd name="T47" fmla="*/ 193 h 300"/>
                <a:gd name="T48" fmla="*/ 54 w 291"/>
                <a:gd name="T49" fmla="*/ 227 h 300"/>
                <a:gd name="T50" fmla="*/ 83 w 291"/>
                <a:gd name="T51" fmla="*/ 244 h 300"/>
                <a:gd name="T52" fmla="*/ 107 w 291"/>
                <a:gd name="T53" fmla="*/ 263 h 300"/>
                <a:gd name="T54" fmla="*/ 116 w 291"/>
                <a:gd name="T55" fmla="*/ 265 h 300"/>
                <a:gd name="T56" fmla="*/ 113 w 291"/>
                <a:gd name="T57" fmla="*/ 273 h 300"/>
                <a:gd name="T58" fmla="*/ 130 w 291"/>
                <a:gd name="T59" fmla="*/ 281 h 300"/>
                <a:gd name="T60" fmla="*/ 124 w 291"/>
                <a:gd name="T61" fmla="*/ 287 h 300"/>
                <a:gd name="T62" fmla="*/ 150 w 291"/>
                <a:gd name="T63" fmla="*/ 293 h 300"/>
                <a:gd name="T64" fmla="*/ 185 w 291"/>
                <a:gd name="T65" fmla="*/ 289 h 300"/>
                <a:gd name="T66" fmla="*/ 210 w 291"/>
                <a:gd name="T67" fmla="*/ 273 h 300"/>
                <a:gd name="T68" fmla="*/ 246 w 291"/>
                <a:gd name="T69" fmla="*/ 252 h 300"/>
                <a:gd name="T70" fmla="*/ 268 w 291"/>
                <a:gd name="T71" fmla="*/ 223 h 300"/>
                <a:gd name="T72" fmla="*/ 274 w 291"/>
                <a:gd name="T73" fmla="*/ 196 h 300"/>
                <a:gd name="T74" fmla="*/ 280 w 291"/>
                <a:gd name="T75" fmla="*/ 183 h 300"/>
                <a:gd name="T76" fmla="*/ 284 w 291"/>
                <a:gd name="T77" fmla="*/ 159 h 3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91" h="300">
                  <a:moveTo>
                    <a:pt x="284" y="135"/>
                  </a:moveTo>
                  <a:cubicBezTo>
                    <a:pt x="285" y="127"/>
                    <a:pt x="282" y="123"/>
                    <a:pt x="279" y="117"/>
                  </a:cubicBezTo>
                  <a:cubicBezTo>
                    <a:pt x="285" y="110"/>
                    <a:pt x="273" y="107"/>
                    <a:pt x="274" y="100"/>
                  </a:cubicBezTo>
                  <a:cubicBezTo>
                    <a:pt x="274" y="101"/>
                    <a:pt x="274" y="101"/>
                    <a:pt x="274" y="101"/>
                  </a:cubicBezTo>
                  <a:cubicBezTo>
                    <a:pt x="272" y="99"/>
                    <a:pt x="272" y="99"/>
                    <a:pt x="272" y="99"/>
                  </a:cubicBezTo>
                  <a:cubicBezTo>
                    <a:pt x="278" y="93"/>
                    <a:pt x="269" y="89"/>
                    <a:pt x="269" y="84"/>
                  </a:cubicBezTo>
                  <a:cubicBezTo>
                    <a:pt x="266" y="81"/>
                    <a:pt x="268" y="71"/>
                    <a:pt x="260" y="73"/>
                  </a:cubicBezTo>
                  <a:cubicBezTo>
                    <a:pt x="260" y="68"/>
                    <a:pt x="258" y="66"/>
                    <a:pt x="254" y="63"/>
                  </a:cubicBezTo>
                  <a:cubicBezTo>
                    <a:pt x="246" y="57"/>
                    <a:pt x="241" y="41"/>
                    <a:pt x="229" y="40"/>
                  </a:cubicBezTo>
                  <a:cubicBezTo>
                    <a:pt x="228" y="39"/>
                    <a:pt x="227" y="38"/>
                    <a:pt x="227" y="37"/>
                  </a:cubicBezTo>
                  <a:cubicBezTo>
                    <a:pt x="228" y="37"/>
                    <a:pt x="228" y="36"/>
                    <a:pt x="229" y="36"/>
                  </a:cubicBezTo>
                  <a:cubicBezTo>
                    <a:pt x="229" y="34"/>
                    <a:pt x="229" y="34"/>
                    <a:pt x="229" y="34"/>
                  </a:cubicBezTo>
                  <a:cubicBezTo>
                    <a:pt x="226" y="33"/>
                    <a:pt x="224" y="32"/>
                    <a:pt x="221" y="31"/>
                  </a:cubicBezTo>
                  <a:cubicBezTo>
                    <a:pt x="223" y="29"/>
                    <a:pt x="221" y="24"/>
                    <a:pt x="218" y="23"/>
                  </a:cubicBezTo>
                  <a:cubicBezTo>
                    <a:pt x="213" y="22"/>
                    <a:pt x="212" y="22"/>
                    <a:pt x="206" y="21"/>
                  </a:cubicBezTo>
                  <a:cubicBezTo>
                    <a:pt x="202" y="17"/>
                    <a:pt x="196" y="19"/>
                    <a:pt x="191" y="20"/>
                  </a:cubicBezTo>
                  <a:cubicBezTo>
                    <a:pt x="189" y="14"/>
                    <a:pt x="182" y="16"/>
                    <a:pt x="178" y="14"/>
                  </a:cubicBezTo>
                  <a:cubicBezTo>
                    <a:pt x="176" y="12"/>
                    <a:pt x="174" y="11"/>
                    <a:pt x="174" y="9"/>
                  </a:cubicBezTo>
                  <a:cubicBezTo>
                    <a:pt x="168" y="9"/>
                    <a:pt x="164" y="6"/>
                    <a:pt x="157" y="7"/>
                  </a:cubicBezTo>
                  <a:cubicBezTo>
                    <a:pt x="157" y="4"/>
                    <a:pt x="157" y="4"/>
                    <a:pt x="157" y="4"/>
                  </a:cubicBezTo>
                  <a:cubicBezTo>
                    <a:pt x="153" y="0"/>
                    <a:pt x="148" y="6"/>
                    <a:pt x="144" y="1"/>
                  </a:cubicBezTo>
                  <a:cubicBezTo>
                    <a:pt x="140" y="2"/>
                    <a:pt x="139" y="5"/>
                    <a:pt x="135" y="6"/>
                  </a:cubicBezTo>
                  <a:cubicBezTo>
                    <a:pt x="132" y="7"/>
                    <a:pt x="126" y="9"/>
                    <a:pt x="124" y="4"/>
                  </a:cubicBezTo>
                  <a:cubicBezTo>
                    <a:pt x="122" y="4"/>
                    <a:pt x="119" y="4"/>
                    <a:pt x="118" y="6"/>
                  </a:cubicBezTo>
                  <a:cubicBezTo>
                    <a:pt x="114" y="2"/>
                    <a:pt x="112" y="11"/>
                    <a:pt x="107" y="6"/>
                  </a:cubicBezTo>
                  <a:cubicBezTo>
                    <a:pt x="103" y="16"/>
                    <a:pt x="96" y="9"/>
                    <a:pt x="89" y="14"/>
                  </a:cubicBezTo>
                  <a:cubicBezTo>
                    <a:pt x="84" y="23"/>
                    <a:pt x="74" y="15"/>
                    <a:pt x="69" y="25"/>
                  </a:cubicBezTo>
                  <a:cubicBezTo>
                    <a:pt x="64" y="22"/>
                    <a:pt x="63" y="35"/>
                    <a:pt x="58" y="31"/>
                  </a:cubicBezTo>
                  <a:cubicBezTo>
                    <a:pt x="58" y="32"/>
                    <a:pt x="58" y="32"/>
                    <a:pt x="58" y="32"/>
                  </a:cubicBezTo>
                  <a:cubicBezTo>
                    <a:pt x="56" y="38"/>
                    <a:pt x="47" y="32"/>
                    <a:pt x="46" y="40"/>
                  </a:cubicBezTo>
                  <a:cubicBezTo>
                    <a:pt x="40" y="40"/>
                    <a:pt x="38" y="39"/>
                    <a:pt x="34" y="43"/>
                  </a:cubicBezTo>
                  <a:cubicBezTo>
                    <a:pt x="35" y="45"/>
                    <a:pt x="35" y="45"/>
                    <a:pt x="35" y="45"/>
                  </a:cubicBezTo>
                  <a:cubicBezTo>
                    <a:pt x="32" y="49"/>
                    <a:pt x="32" y="53"/>
                    <a:pt x="27" y="53"/>
                  </a:cubicBezTo>
                  <a:cubicBezTo>
                    <a:pt x="24" y="57"/>
                    <a:pt x="20" y="61"/>
                    <a:pt x="22" y="65"/>
                  </a:cubicBezTo>
                  <a:cubicBezTo>
                    <a:pt x="9" y="69"/>
                    <a:pt x="20" y="87"/>
                    <a:pt x="8" y="92"/>
                  </a:cubicBezTo>
                  <a:cubicBezTo>
                    <a:pt x="10" y="93"/>
                    <a:pt x="10" y="93"/>
                    <a:pt x="10" y="93"/>
                  </a:cubicBezTo>
                  <a:cubicBezTo>
                    <a:pt x="8" y="96"/>
                    <a:pt x="8" y="102"/>
                    <a:pt x="3" y="99"/>
                  </a:cubicBezTo>
                  <a:cubicBezTo>
                    <a:pt x="2" y="101"/>
                    <a:pt x="4" y="102"/>
                    <a:pt x="5" y="103"/>
                  </a:cubicBezTo>
                  <a:cubicBezTo>
                    <a:pt x="2" y="109"/>
                    <a:pt x="6" y="114"/>
                    <a:pt x="8" y="121"/>
                  </a:cubicBezTo>
                  <a:cubicBezTo>
                    <a:pt x="5" y="124"/>
                    <a:pt x="0" y="128"/>
                    <a:pt x="4" y="133"/>
                  </a:cubicBezTo>
                  <a:cubicBezTo>
                    <a:pt x="12" y="137"/>
                    <a:pt x="0" y="147"/>
                    <a:pt x="8" y="149"/>
                  </a:cubicBezTo>
                  <a:cubicBezTo>
                    <a:pt x="5" y="159"/>
                    <a:pt x="14" y="166"/>
                    <a:pt x="16" y="172"/>
                  </a:cubicBezTo>
                  <a:cubicBezTo>
                    <a:pt x="13" y="175"/>
                    <a:pt x="17" y="180"/>
                    <a:pt x="16" y="183"/>
                  </a:cubicBezTo>
                  <a:cubicBezTo>
                    <a:pt x="17" y="182"/>
                    <a:pt x="17" y="182"/>
                    <a:pt x="17" y="182"/>
                  </a:cubicBezTo>
                  <a:cubicBezTo>
                    <a:pt x="19" y="184"/>
                    <a:pt x="19" y="184"/>
                    <a:pt x="19" y="184"/>
                  </a:cubicBezTo>
                  <a:cubicBezTo>
                    <a:pt x="19" y="185"/>
                    <a:pt x="19" y="186"/>
                    <a:pt x="18" y="187"/>
                  </a:cubicBezTo>
                  <a:cubicBezTo>
                    <a:pt x="26" y="191"/>
                    <a:pt x="26" y="191"/>
                    <a:pt x="26" y="191"/>
                  </a:cubicBezTo>
                  <a:cubicBezTo>
                    <a:pt x="21" y="193"/>
                    <a:pt x="21" y="193"/>
                    <a:pt x="21" y="193"/>
                  </a:cubicBezTo>
                  <a:cubicBezTo>
                    <a:pt x="26" y="202"/>
                    <a:pt x="38" y="205"/>
                    <a:pt x="43" y="215"/>
                  </a:cubicBezTo>
                  <a:cubicBezTo>
                    <a:pt x="51" y="215"/>
                    <a:pt x="47" y="225"/>
                    <a:pt x="54" y="227"/>
                  </a:cubicBezTo>
                  <a:cubicBezTo>
                    <a:pt x="64" y="224"/>
                    <a:pt x="62" y="237"/>
                    <a:pt x="71" y="236"/>
                  </a:cubicBezTo>
                  <a:cubicBezTo>
                    <a:pt x="72" y="243"/>
                    <a:pt x="83" y="237"/>
                    <a:pt x="83" y="244"/>
                  </a:cubicBezTo>
                  <a:cubicBezTo>
                    <a:pt x="86" y="244"/>
                    <a:pt x="86" y="244"/>
                    <a:pt x="86" y="244"/>
                  </a:cubicBezTo>
                  <a:cubicBezTo>
                    <a:pt x="92" y="253"/>
                    <a:pt x="104" y="253"/>
                    <a:pt x="107" y="263"/>
                  </a:cubicBezTo>
                  <a:cubicBezTo>
                    <a:pt x="110" y="261"/>
                    <a:pt x="115" y="259"/>
                    <a:pt x="117" y="263"/>
                  </a:cubicBezTo>
                  <a:cubicBezTo>
                    <a:pt x="116" y="265"/>
                    <a:pt x="116" y="265"/>
                    <a:pt x="116" y="265"/>
                  </a:cubicBezTo>
                  <a:cubicBezTo>
                    <a:pt x="120" y="269"/>
                    <a:pt x="120" y="269"/>
                    <a:pt x="120" y="269"/>
                  </a:cubicBezTo>
                  <a:cubicBezTo>
                    <a:pt x="119" y="273"/>
                    <a:pt x="114" y="269"/>
                    <a:pt x="113" y="273"/>
                  </a:cubicBezTo>
                  <a:cubicBezTo>
                    <a:pt x="116" y="275"/>
                    <a:pt x="120" y="278"/>
                    <a:pt x="122" y="275"/>
                  </a:cubicBezTo>
                  <a:cubicBezTo>
                    <a:pt x="124" y="278"/>
                    <a:pt x="127" y="278"/>
                    <a:pt x="130" y="281"/>
                  </a:cubicBezTo>
                  <a:cubicBezTo>
                    <a:pt x="132" y="283"/>
                    <a:pt x="135" y="277"/>
                    <a:pt x="137" y="282"/>
                  </a:cubicBezTo>
                  <a:cubicBezTo>
                    <a:pt x="133" y="285"/>
                    <a:pt x="130" y="285"/>
                    <a:pt x="124" y="287"/>
                  </a:cubicBezTo>
                  <a:cubicBezTo>
                    <a:pt x="126" y="287"/>
                    <a:pt x="130" y="289"/>
                    <a:pt x="130" y="287"/>
                  </a:cubicBezTo>
                  <a:cubicBezTo>
                    <a:pt x="135" y="291"/>
                    <a:pt x="145" y="288"/>
                    <a:pt x="150" y="293"/>
                  </a:cubicBezTo>
                  <a:cubicBezTo>
                    <a:pt x="154" y="294"/>
                    <a:pt x="156" y="293"/>
                    <a:pt x="157" y="290"/>
                  </a:cubicBezTo>
                  <a:cubicBezTo>
                    <a:pt x="168" y="300"/>
                    <a:pt x="174" y="285"/>
                    <a:pt x="185" y="289"/>
                  </a:cubicBezTo>
                  <a:cubicBezTo>
                    <a:pt x="195" y="289"/>
                    <a:pt x="191" y="272"/>
                    <a:pt x="202" y="279"/>
                  </a:cubicBezTo>
                  <a:cubicBezTo>
                    <a:pt x="205" y="274"/>
                    <a:pt x="211" y="281"/>
                    <a:pt x="210" y="273"/>
                  </a:cubicBezTo>
                  <a:cubicBezTo>
                    <a:pt x="212" y="269"/>
                    <a:pt x="216" y="270"/>
                    <a:pt x="219" y="270"/>
                  </a:cubicBezTo>
                  <a:cubicBezTo>
                    <a:pt x="225" y="260"/>
                    <a:pt x="237" y="259"/>
                    <a:pt x="246" y="252"/>
                  </a:cubicBezTo>
                  <a:cubicBezTo>
                    <a:pt x="245" y="245"/>
                    <a:pt x="253" y="244"/>
                    <a:pt x="253" y="237"/>
                  </a:cubicBezTo>
                  <a:cubicBezTo>
                    <a:pt x="260" y="234"/>
                    <a:pt x="260" y="225"/>
                    <a:pt x="268" y="223"/>
                  </a:cubicBezTo>
                  <a:cubicBezTo>
                    <a:pt x="267" y="218"/>
                    <a:pt x="269" y="210"/>
                    <a:pt x="270" y="205"/>
                  </a:cubicBezTo>
                  <a:cubicBezTo>
                    <a:pt x="273" y="203"/>
                    <a:pt x="270" y="197"/>
                    <a:pt x="274" y="196"/>
                  </a:cubicBezTo>
                  <a:cubicBezTo>
                    <a:pt x="274" y="195"/>
                    <a:pt x="274" y="195"/>
                    <a:pt x="274" y="195"/>
                  </a:cubicBezTo>
                  <a:cubicBezTo>
                    <a:pt x="281" y="194"/>
                    <a:pt x="274" y="185"/>
                    <a:pt x="280" y="183"/>
                  </a:cubicBezTo>
                  <a:cubicBezTo>
                    <a:pt x="280" y="179"/>
                    <a:pt x="280" y="171"/>
                    <a:pt x="284" y="169"/>
                  </a:cubicBezTo>
                  <a:cubicBezTo>
                    <a:pt x="284" y="159"/>
                    <a:pt x="284" y="159"/>
                    <a:pt x="284" y="159"/>
                  </a:cubicBezTo>
                  <a:cubicBezTo>
                    <a:pt x="279" y="151"/>
                    <a:pt x="291" y="143"/>
                    <a:pt x="284" y="135"/>
                  </a:cubicBezTo>
                  <a:close/>
                </a:path>
              </a:pathLst>
            </a:custGeom>
            <a:solidFill>
              <a:schemeClr val="accent4">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600">
                <a:latin typeface="方正清刻本悦宋简体" panose="02000000000000000000" pitchFamily="2" charset="-122"/>
                <a:ea typeface="方正清刻本悦宋简体" panose="02000000000000000000" pitchFamily="2" charset="-122"/>
              </a:endParaRPr>
            </a:p>
          </p:txBody>
        </p:sp>
        <p:sp>
          <p:nvSpPr>
            <p:cNvPr id="16" name="文本框 15"/>
            <p:cNvSpPr txBox="1"/>
            <p:nvPr/>
          </p:nvSpPr>
          <p:spPr>
            <a:xfrm>
              <a:off x="11165604" y="602938"/>
              <a:ext cx="585614" cy="457200"/>
            </a:xfrm>
            <a:prstGeom prst="rect">
              <a:avLst/>
            </a:prstGeom>
            <a:noFill/>
          </p:spPr>
          <p:txBody>
            <a:bodyPr vert="eaVert" wrap="square" rtlCol="0">
              <a:spAutoFit/>
            </a:bodyPr>
            <a:lstStyle/>
            <a:p>
              <a:pPr algn="ctr"/>
              <a:r>
                <a:rPr lang="zh-CN" altLang="en-US" sz="1600" dirty="0" smtClean="0">
                  <a:latin typeface="方正清刻本悦宋简体" panose="02000000000000000000" pitchFamily="2" charset="-122"/>
                  <a:ea typeface="方正清刻本悦宋简体" panose="02000000000000000000" pitchFamily="2" charset="-122"/>
                </a:rPr>
                <a:t>二</a:t>
              </a:r>
              <a:endParaRPr lang="zh-CN" altLang="en-US" sz="1600" dirty="0">
                <a:latin typeface="方正清刻本悦宋简体" panose="02000000000000000000" pitchFamily="2" charset="-122"/>
                <a:ea typeface="方正清刻本悦宋简体" panose="02000000000000000000" pitchFamily="2" charset="-122"/>
              </a:endParaRPr>
            </a:p>
          </p:txBody>
        </p:sp>
      </p:grpSp>
      <p:sp>
        <p:nvSpPr>
          <p:cNvPr id="18" name="Text Box 12"/>
          <p:cNvSpPr txBox="1">
            <a:spLocks noChangeArrowheads="1"/>
          </p:cNvSpPr>
          <p:nvPr/>
        </p:nvSpPr>
        <p:spPr bwMode="auto">
          <a:xfrm>
            <a:off x="3203583" y="2113451"/>
            <a:ext cx="492443" cy="13747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000" dirty="0" smtClean="0">
                <a:latin typeface="方正清刻本悦宋简体" panose="02000000000000000000" pitchFamily="2" charset="-122"/>
                <a:ea typeface="方正清刻本悦宋简体" panose="02000000000000000000" pitchFamily="2" charset="-122"/>
              </a:rPr>
              <a:t>您</a:t>
            </a:r>
            <a:r>
              <a:rPr lang="zh-CN" altLang="en-US" sz="2000" dirty="0">
                <a:latin typeface="方正清刻本悦宋简体" panose="02000000000000000000" pitchFamily="2" charset="-122"/>
                <a:ea typeface="方正清刻本悦宋简体" panose="02000000000000000000" pitchFamily="2" charset="-122"/>
              </a:rPr>
              <a:t>的子标题</a:t>
            </a:r>
          </a:p>
        </p:txBody>
      </p:sp>
      <p:sp>
        <p:nvSpPr>
          <p:cNvPr id="19" name="Text Box 14"/>
          <p:cNvSpPr txBox="1">
            <a:spLocks noChangeArrowheads="1"/>
          </p:cNvSpPr>
          <p:nvPr/>
        </p:nvSpPr>
        <p:spPr bwMode="auto">
          <a:xfrm>
            <a:off x="3018913" y="2076073"/>
            <a:ext cx="369332" cy="2643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200" dirty="0">
                <a:latin typeface="方正清刻本悦宋简体" panose="02000000000000000000" pitchFamily="2" charset="-122"/>
                <a:ea typeface="方正清刻本悦宋简体" panose="02000000000000000000" pitchFamily="2" charset="-122"/>
              </a:rPr>
              <a:t>Your content title·Your sub-title</a:t>
            </a:r>
            <a:endParaRPr lang="zh-CN" altLang="en-US" dirty="0">
              <a:latin typeface="方正清刻本悦宋简体" panose="02000000000000000000" pitchFamily="2" charset="-122"/>
              <a:ea typeface="方正清刻本悦宋简体" panose="02000000000000000000" pitchFamily="2" charset="-122"/>
            </a:endParaRPr>
          </a:p>
        </p:txBody>
      </p:sp>
      <p:sp>
        <p:nvSpPr>
          <p:cNvPr id="23" name="Text Box 16"/>
          <p:cNvSpPr txBox="1">
            <a:spLocks noChangeArrowheads="1"/>
          </p:cNvSpPr>
          <p:nvPr/>
        </p:nvSpPr>
        <p:spPr bwMode="auto">
          <a:xfrm>
            <a:off x="1880139" y="2076073"/>
            <a:ext cx="1415772" cy="2152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sz="1600" dirty="0">
              <a:latin typeface="方正清刻本悦宋简体" panose="02000000000000000000" pitchFamily="2" charset="-122"/>
              <a:ea typeface="方正清刻本悦宋简体" panose="02000000000000000000" pitchFamily="2" charset="-122"/>
            </a:endParaRPr>
          </a:p>
          <a:p>
            <a:pPr eaLnBrk="1" hangingPunct="1"/>
            <a:r>
              <a:rPr lang="zh-CN" altLang="en-US" sz="1600" dirty="0">
                <a:latin typeface="方正清刻本悦宋简体" panose="02000000000000000000" pitchFamily="2" charset="-122"/>
                <a:ea typeface="方正清刻本悦宋简体" panose="02000000000000000000" pitchFamily="2" charset="-122"/>
              </a:rPr>
              <a:t>输入您的内容输入您的内容，输入您的内容输入您的内容输入您的内容。</a:t>
            </a:r>
          </a:p>
        </p:txBody>
      </p:sp>
      <p:sp>
        <p:nvSpPr>
          <p:cNvPr id="25" name="Text Box 12"/>
          <p:cNvSpPr txBox="1">
            <a:spLocks noChangeArrowheads="1"/>
          </p:cNvSpPr>
          <p:nvPr/>
        </p:nvSpPr>
        <p:spPr bwMode="auto">
          <a:xfrm>
            <a:off x="5708467" y="2637129"/>
            <a:ext cx="492443" cy="13747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000" dirty="0" smtClean="0">
                <a:latin typeface="方正清刻本悦宋简体" panose="02000000000000000000" pitchFamily="2" charset="-122"/>
                <a:ea typeface="方正清刻本悦宋简体" panose="02000000000000000000" pitchFamily="2" charset="-122"/>
              </a:rPr>
              <a:t>您</a:t>
            </a:r>
            <a:r>
              <a:rPr lang="zh-CN" altLang="en-US" sz="2000" dirty="0">
                <a:latin typeface="方正清刻本悦宋简体" panose="02000000000000000000" pitchFamily="2" charset="-122"/>
                <a:ea typeface="方正清刻本悦宋简体" panose="02000000000000000000" pitchFamily="2" charset="-122"/>
              </a:rPr>
              <a:t>的子标题</a:t>
            </a:r>
          </a:p>
        </p:txBody>
      </p:sp>
      <p:sp>
        <p:nvSpPr>
          <p:cNvPr id="26" name="Text Box 14"/>
          <p:cNvSpPr txBox="1">
            <a:spLocks noChangeArrowheads="1"/>
          </p:cNvSpPr>
          <p:nvPr/>
        </p:nvSpPr>
        <p:spPr bwMode="auto">
          <a:xfrm>
            <a:off x="5523797" y="2599751"/>
            <a:ext cx="369332" cy="2643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200" dirty="0">
                <a:latin typeface="方正清刻本悦宋简体" panose="02000000000000000000" pitchFamily="2" charset="-122"/>
                <a:ea typeface="方正清刻本悦宋简体" panose="02000000000000000000" pitchFamily="2" charset="-122"/>
              </a:rPr>
              <a:t>Your content title·Your sub-title</a:t>
            </a:r>
            <a:endParaRPr lang="zh-CN" altLang="en-US" dirty="0">
              <a:latin typeface="方正清刻本悦宋简体" panose="02000000000000000000" pitchFamily="2" charset="-122"/>
              <a:ea typeface="方正清刻本悦宋简体" panose="02000000000000000000" pitchFamily="2" charset="-122"/>
            </a:endParaRPr>
          </a:p>
        </p:txBody>
      </p:sp>
      <p:sp>
        <p:nvSpPr>
          <p:cNvPr id="27" name="Text Box 16"/>
          <p:cNvSpPr txBox="1">
            <a:spLocks noChangeArrowheads="1"/>
          </p:cNvSpPr>
          <p:nvPr/>
        </p:nvSpPr>
        <p:spPr bwMode="auto">
          <a:xfrm>
            <a:off x="4385023" y="2599751"/>
            <a:ext cx="1415772" cy="2152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sz="1600" dirty="0">
              <a:latin typeface="方正清刻本悦宋简体" panose="02000000000000000000" pitchFamily="2" charset="-122"/>
              <a:ea typeface="方正清刻本悦宋简体" panose="02000000000000000000" pitchFamily="2" charset="-122"/>
            </a:endParaRPr>
          </a:p>
          <a:p>
            <a:pPr eaLnBrk="1" hangingPunct="1"/>
            <a:r>
              <a:rPr lang="zh-CN" altLang="en-US" sz="1600" dirty="0">
                <a:latin typeface="方正清刻本悦宋简体" panose="02000000000000000000" pitchFamily="2" charset="-122"/>
                <a:ea typeface="方正清刻本悦宋简体" panose="02000000000000000000" pitchFamily="2" charset="-122"/>
              </a:rPr>
              <a:t>输入您的内容输入您的内容，输入您的内容输入您的内容输入您的内容。</a:t>
            </a:r>
          </a:p>
        </p:txBody>
      </p:sp>
      <p:pic>
        <p:nvPicPr>
          <p:cNvPr id="21" name="图片 20"/>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1379" y="3807072"/>
            <a:ext cx="3865199" cy="3054361"/>
          </a:xfrm>
          <a:prstGeom prst="rect">
            <a:avLst/>
          </a:prstGeom>
        </p:spPr>
      </p:pic>
      <p:pic>
        <p:nvPicPr>
          <p:cNvPr id="22" name="图片 21"/>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8639031" y="3418"/>
            <a:ext cx="3542083" cy="3395766"/>
          </a:xfrm>
          <a:prstGeom prst="rect">
            <a:avLst/>
          </a:prstGeom>
        </p:spPr>
      </p:pic>
    </p:spTree>
    <p:extLst>
      <p:ext uri="{BB962C8B-B14F-4D97-AF65-F5344CB8AC3E}">
        <p14:creationId xmlns:p14="http://schemas.microsoft.com/office/powerpoint/2010/main" val="3225239944"/>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14:presetBounceEnd="64000">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14:bounceEnd="64000">
                                          <p:cBhvr additive="base">
                                            <p:cTn id="7" dur="3000" fill="hold"/>
                                            <p:tgtEl>
                                              <p:spTgt spid="7"/>
                                            </p:tgtEl>
                                            <p:attrNameLst>
                                              <p:attrName>ppt_x</p:attrName>
                                            </p:attrNameLst>
                                          </p:cBhvr>
                                          <p:tavLst>
                                            <p:tav tm="0">
                                              <p:val>
                                                <p:strVal val="#ppt_x"/>
                                              </p:val>
                                            </p:tav>
                                            <p:tav tm="100000">
                                              <p:val>
                                                <p:strVal val="#ppt_x"/>
                                              </p:val>
                                            </p:tav>
                                          </p:tavLst>
                                        </p:anim>
                                        <p:anim calcmode="lin" valueType="num" p14:bounceEnd="64000">
                                          <p:cBhvr additive="base">
                                            <p:cTn id="8" dur="3000" fill="hold"/>
                                            <p:tgtEl>
                                              <p:spTgt spid="7"/>
                                            </p:tgtEl>
                                            <p:attrNameLst>
                                              <p:attrName>ppt_y</p:attrName>
                                            </p:attrNameLst>
                                          </p:cBhvr>
                                          <p:tavLst>
                                            <p:tav tm="0">
                                              <p:val>
                                                <p:strVal val="1+#ppt_h/2"/>
                                              </p:val>
                                            </p:tav>
                                            <p:tav tm="100000">
                                              <p:val>
                                                <p:strVal val="#ppt_y"/>
                                              </p:val>
                                            </p:tav>
                                          </p:tavLst>
                                        </p:anim>
                                      </p:childTnLst>
                                    </p:cTn>
                                  </p:par>
                                  <p:par>
                                    <p:cTn id="9" presetID="2" presetClass="entr" presetSubtype="8" fill="hold" grpId="0" nodeType="withEffect" p14:presetBounceEnd="42000">
                                      <p:stCondLst>
                                        <p:cond delay="0"/>
                                      </p:stCondLst>
                                      <p:childTnLst>
                                        <p:set>
                                          <p:cBhvr>
                                            <p:cTn id="10" dur="1" fill="hold">
                                              <p:stCondLst>
                                                <p:cond delay="0"/>
                                              </p:stCondLst>
                                            </p:cTn>
                                            <p:tgtEl>
                                              <p:spTgt spid="13"/>
                                            </p:tgtEl>
                                            <p:attrNameLst>
                                              <p:attrName>style.visibility</p:attrName>
                                            </p:attrNameLst>
                                          </p:cBhvr>
                                          <p:to>
                                            <p:strVal val="visible"/>
                                          </p:to>
                                        </p:set>
                                        <p:anim calcmode="lin" valueType="num" p14:bounceEnd="42000">
                                          <p:cBhvr additive="base">
                                            <p:cTn id="11" dur="2000" fill="hold"/>
                                            <p:tgtEl>
                                              <p:spTgt spid="13"/>
                                            </p:tgtEl>
                                            <p:attrNameLst>
                                              <p:attrName>ppt_x</p:attrName>
                                            </p:attrNameLst>
                                          </p:cBhvr>
                                          <p:tavLst>
                                            <p:tav tm="0">
                                              <p:val>
                                                <p:strVal val="0-#ppt_w/2"/>
                                              </p:val>
                                            </p:tav>
                                            <p:tav tm="100000">
                                              <p:val>
                                                <p:strVal val="#ppt_x"/>
                                              </p:val>
                                            </p:tav>
                                          </p:tavLst>
                                        </p:anim>
                                        <p:anim calcmode="lin" valueType="num" p14:bounceEnd="42000">
                                          <p:cBhvr additive="base">
                                            <p:cTn id="12" dur="2000" fill="hold"/>
                                            <p:tgtEl>
                                              <p:spTgt spid="13"/>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14:presetBounceEnd="52000">
                                      <p:stCondLst>
                                        <p:cond delay="0"/>
                                      </p:stCondLst>
                                      <p:childTnLst>
                                        <p:set>
                                          <p:cBhvr>
                                            <p:cTn id="14" dur="1" fill="hold">
                                              <p:stCondLst>
                                                <p:cond delay="0"/>
                                              </p:stCondLst>
                                            </p:cTn>
                                            <p:tgtEl>
                                              <p:spTgt spid="2"/>
                                            </p:tgtEl>
                                            <p:attrNameLst>
                                              <p:attrName>style.visibility</p:attrName>
                                            </p:attrNameLst>
                                          </p:cBhvr>
                                          <p:to>
                                            <p:strVal val="visible"/>
                                          </p:to>
                                        </p:set>
                                        <p:anim calcmode="lin" valueType="num" p14:bounceEnd="52000">
                                          <p:cBhvr additive="base">
                                            <p:cTn id="15" dur="3000" fill="hold"/>
                                            <p:tgtEl>
                                              <p:spTgt spid="2"/>
                                            </p:tgtEl>
                                            <p:attrNameLst>
                                              <p:attrName>ppt_x</p:attrName>
                                            </p:attrNameLst>
                                          </p:cBhvr>
                                          <p:tavLst>
                                            <p:tav tm="0">
                                              <p:val>
                                                <p:strVal val="1+#ppt_w/2"/>
                                              </p:val>
                                            </p:tav>
                                            <p:tav tm="100000">
                                              <p:val>
                                                <p:strVal val="#ppt_x"/>
                                              </p:val>
                                            </p:tav>
                                          </p:tavLst>
                                        </p:anim>
                                        <p:anim calcmode="lin" valueType="num" p14:bounceEnd="52000">
                                          <p:cBhvr additive="base">
                                            <p:cTn id="16" dur="3000" fill="hold"/>
                                            <p:tgtEl>
                                              <p:spTgt spid="2"/>
                                            </p:tgtEl>
                                            <p:attrNameLst>
                                              <p:attrName>ppt_y</p:attrName>
                                            </p:attrNameLst>
                                          </p:cBhvr>
                                          <p:tavLst>
                                            <p:tav tm="0">
                                              <p:val>
                                                <p:strVal val="#ppt_y"/>
                                              </p:val>
                                            </p:tav>
                                            <p:tav tm="100000">
                                              <p:val>
                                                <p:strVal val="#ppt_y"/>
                                              </p:val>
                                            </p:tav>
                                          </p:tavLst>
                                        </p:anim>
                                      </p:childTnLst>
                                    </p:cTn>
                                  </p:par>
                                </p:childTnLst>
                              </p:cTn>
                            </p:par>
                            <p:par>
                              <p:cTn id="17" fill="hold">
                                <p:stCondLst>
                                  <p:cond delay="3000"/>
                                </p:stCondLst>
                                <p:childTnLst>
                                  <p:par>
                                    <p:cTn id="18" presetID="6" presetClass="entr" presetSubtype="32" fill="hold" nodeType="afterEffect">
                                      <p:stCondLst>
                                        <p:cond delay="0"/>
                                      </p:stCondLst>
                                      <p:childTnLst>
                                        <p:set>
                                          <p:cBhvr>
                                            <p:cTn id="19" dur="1" fill="hold">
                                              <p:stCondLst>
                                                <p:cond delay="0"/>
                                              </p:stCondLst>
                                            </p:cTn>
                                            <p:tgtEl>
                                              <p:spTgt spid="10"/>
                                            </p:tgtEl>
                                            <p:attrNameLst>
                                              <p:attrName>style.visibility</p:attrName>
                                            </p:attrNameLst>
                                          </p:cBhvr>
                                          <p:to>
                                            <p:strVal val="visible"/>
                                          </p:to>
                                        </p:set>
                                        <p:animEffect transition="in" filter="circle(out)">
                                          <p:cBhvr>
                                            <p:cTn id="20" dur="1000"/>
                                            <p:tgtEl>
                                              <p:spTgt spid="10"/>
                                            </p:tgtEl>
                                          </p:cBhvr>
                                        </p:animEffect>
                                      </p:childTnLst>
                                    </p:cTn>
                                  </p:par>
                                </p:childTnLst>
                              </p:cTn>
                            </p:par>
                            <p:par>
                              <p:cTn id="21" fill="hold">
                                <p:stCondLst>
                                  <p:cond delay="4000"/>
                                </p:stCondLst>
                                <p:childTnLst>
                                  <p:par>
                                    <p:cTn id="22" presetID="10" presetClass="entr" presetSubtype="0" fill="hold" grpId="0" nodeType="afterEffect">
                                      <p:stCondLst>
                                        <p:cond delay="0"/>
                                      </p:stCondLst>
                                      <p:childTnLst>
                                        <p:set>
                                          <p:cBhvr>
                                            <p:cTn id="23" dur="1" fill="hold">
                                              <p:stCondLst>
                                                <p:cond delay="0"/>
                                              </p:stCondLst>
                                            </p:cTn>
                                            <p:tgtEl>
                                              <p:spTgt spid="18"/>
                                            </p:tgtEl>
                                            <p:attrNameLst>
                                              <p:attrName>style.visibility</p:attrName>
                                            </p:attrNameLst>
                                          </p:cBhvr>
                                          <p:to>
                                            <p:strVal val="visible"/>
                                          </p:to>
                                        </p:set>
                                        <p:animEffect transition="in" filter="fade">
                                          <p:cBhvr>
                                            <p:cTn id="24" dur="1000"/>
                                            <p:tgtEl>
                                              <p:spTgt spid="18"/>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19"/>
                                            </p:tgtEl>
                                            <p:attrNameLst>
                                              <p:attrName>style.visibility</p:attrName>
                                            </p:attrNameLst>
                                          </p:cBhvr>
                                          <p:to>
                                            <p:strVal val="visible"/>
                                          </p:to>
                                        </p:set>
                                        <p:animEffect transition="in" filter="fade">
                                          <p:cBhvr>
                                            <p:cTn id="27" dur="1000"/>
                                            <p:tgtEl>
                                              <p:spTgt spid="19"/>
                                            </p:tgtEl>
                                          </p:cBhvr>
                                        </p:animEffect>
                                      </p:childTnLst>
                                    </p:cTn>
                                  </p:par>
                                </p:childTnLst>
                              </p:cTn>
                            </p:par>
                            <p:par>
                              <p:cTn id="28" fill="hold">
                                <p:stCondLst>
                                  <p:cond delay="5000"/>
                                </p:stCondLst>
                                <p:childTnLst>
                                  <p:par>
                                    <p:cTn id="29" presetID="10" presetClass="entr" presetSubtype="0" fill="hold" grpId="0" nodeType="afterEffect">
                                      <p:stCondLst>
                                        <p:cond delay="0"/>
                                      </p:stCondLst>
                                      <p:childTnLst>
                                        <p:set>
                                          <p:cBhvr>
                                            <p:cTn id="30" dur="1" fill="hold">
                                              <p:stCondLst>
                                                <p:cond delay="0"/>
                                              </p:stCondLst>
                                            </p:cTn>
                                            <p:tgtEl>
                                              <p:spTgt spid="23"/>
                                            </p:tgtEl>
                                            <p:attrNameLst>
                                              <p:attrName>style.visibility</p:attrName>
                                            </p:attrNameLst>
                                          </p:cBhvr>
                                          <p:to>
                                            <p:strVal val="visible"/>
                                          </p:to>
                                        </p:set>
                                        <p:animEffect transition="in" filter="fade">
                                          <p:cBhvr>
                                            <p:cTn id="31" dur="1000"/>
                                            <p:tgtEl>
                                              <p:spTgt spid="23"/>
                                            </p:tgtEl>
                                          </p:cBhvr>
                                        </p:animEffect>
                                      </p:childTnLst>
                                    </p:cTn>
                                  </p:par>
                                </p:childTnLst>
                              </p:cTn>
                            </p:par>
                            <p:par>
                              <p:cTn id="32" fill="hold">
                                <p:stCondLst>
                                  <p:cond delay="6000"/>
                                </p:stCondLst>
                                <p:childTnLst>
                                  <p:par>
                                    <p:cTn id="33" presetID="6" presetClass="entr" presetSubtype="32" fill="hold" nodeType="afterEffect">
                                      <p:stCondLst>
                                        <p:cond delay="0"/>
                                      </p:stCondLst>
                                      <p:childTnLst>
                                        <p:set>
                                          <p:cBhvr>
                                            <p:cTn id="34" dur="1" fill="hold">
                                              <p:stCondLst>
                                                <p:cond delay="0"/>
                                              </p:stCondLst>
                                            </p:cTn>
                                            <p:tgtEl>
                                              <p:spTgt spid="14"/>
                                            </p:tgtEl>
                                            <p:attrNameLst>
                                              <p:attrName>style.visibility</p:attrName>
                                            </p:attrNameLst>
                                          </p:cBhvr>
                                          <p:to>
                                            <p:strVal val="visible"/>
                                          </p:to>
                                        </p:set>
                                        <p:animEffect transition="in" filter="circle(out)">
                                          <p:cBhvr>
                                            <p:cTn id="35" dur="1000"/>
                                            <p:tgtEl>
                                              <p:spTgt spid="14"/>
                                            </p:tgtEl>
                                          </p:cBhvr>
                                        </p:animEffect>
                                      </p:childTnLst>
                                    </p:cTn>
                                  </p:par>
                                </p:childTnLst>
                              </p:cTn>
                            </p:par>
                            <p:par>
                              <p:cTn id="36" fill="hold">
                                <p:stCondLst>
                                  <p:cond delay="7000"/>
                                </p:stCondLst>
                                <p:childTnLst>
                                  <p:par>
                                    <p:cTn id="37" presetID="10" presetClass="entr" presetSubtype="0" fill="hold" grpId="0" nodeType="afterEffect">
                                      <p:stCondLst>
                                        <p:cond delay="0"/>
                                      </p:stCondLst>
                                      <p:childTnLst>
                                        <p:set>
                                          <p:cBhvr>
                                            <p:cTn id="38" dur="1" fill="hold">
                                              <p:stCondLst>
                                                <p:cond delay="0"/>
                                              </p:stCondLst>
                                            </p:cTn>
                                            <p:tgtEl>
                                              <p:spTgt spid="25"/>
                                            </p:tgtEl>
                                            <p:attrNameLst>
                                              <p:attrName>style.visibility</p:attrName>
                                            </p:attrNameLst>
                                          </p:cBhvr>
                                          <p:to>
                                            <p:strVal val="visible"/>
                                          </p:to>
                                        </p:set>
                                        <p:animEffect transition="in" filter="fade">
                                          <p:cBhvr>
                                            <p:cTn id="39" dur="1000"/>
                                            <p:tgtEl>
                                              <p:spTgt spid="25"/>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26"/>
                                            </p:tgtEl>
                                            <p:attrNameLst>
                                              <p:attrName>style.visibility</p:attrName>
                                            </p:attrNameLst>
                                          </p:cBhvr>
                                          <p:to>
                                            <p:strVal val="visible"/>
                                          </p:to>
                                        </p:set>
                                        <p:animEffect transition="in" filter="fade">
                                          <p:cBhvr>
                                            <p:cTn id="42" dur="1000"/>
                                            <p:tgtEl>
                                              <p:spTgt spid="26"/>
                                            </p:tgtEl>
                                          </p:cBhvr>
                                        </p:animEffect>
                                      </p:childTnLst>
                                    </p:cTn>
                                  </p:par>
                                </p:childTnLst>
                              </p:cTn>
                            </p:par>
                            <p:par>
                              <p:cTn id="43" fill="hold">
                                <p:stCondLst>
                                  <p:cond delay="8000"/>
                                </p:stCondLst>
                                <p:childTnLst>
                                  <p:par>
                                    <p:cTn id="44" presetID="10" presetClass="entr" presetSubtype="0" fill="hold" grpId="0" nodeType="afterEffect">
                                      <p:stCondLst>
                                        <p:cond delay="0"/>
                                      </p:stCondLst>
                                      <p:childTnLst>
                                        <p:set>
                                          <p:cBhvr>
                                            <p:cTn id="45" dur="1" fill="hold">
                                              <p:stCondLst>
                                                <p:cond delay="0"/>
                                              </p:stCondLst>
                                            </p:cTn>
                                            <p:tgtEl>
                                              <p:spTgt spid="27"/>
                                            </p:tgtEl>
                                            <p:attrNameLst>
                                              <p:attrName>style.visibility</p:attrName>
                                            </p:attrNameLst>
                                          </p:cBhvr>
                                          <p:to>
                                            <p:strVal val="visible"/>
                                          </p:to>
                                        </p:set>
                                        <p:animEffect transition="in" filter="fade">
                                          <p:cBhvr>
                                            <p:cTn id="46" dur="10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3" grpId="0" animBg="1"/>
          <p:bldP spid="2" grpId="0" animBg="1"/>
          <p:bldP spid="18" grpId="0" bldLvl="0" autoUpdateAnimBg="0"/>
          <p:bldP spid="19" grpId="0" bldLvl="0" autoUpdateAnimBg="0"/>
          <p:bldP spid="23" grpId="0" bldLvl="0" autoUpdateAnimBg="0"/>
          <p:bldP spid="25" grpId="0" bldLvl="0" autoUpdateAnimBg="0"/>
          <p:bldP spid="26" grpId="0" bldLvl="0" autoUpdateAnimBg="0"/>
          <p:bldP spid="27" grpId="0" bldLvl="0" autoUpdateAnimBg="0"/>
        </p:bldLst>
      </p:timing>
    </mc:Choice>
    <mc:Fallback xmlns="">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3000" fill="hold"/>
                                            <p:tgtEl>
                                              <p:spTgt spid="7"/>
                                            </p:tgtEl>
                                            <p:attrNameLst>
                                              <p:attrName>ppt_x</p:attrName>
                                            </p:attrNameLst>
                                          </p:cBhvr>
                                          <p:tavLst>
                                            <p:tav tm="0">
                                              <p:val>
                                                <p:strVal val="#ppt_x"/>
                                              </p:val>
                                            </p:tav>
                                            <p:tav tm="100000">
                                              <p:val>
                                                <p:strVal val="#ppt_x"/>
                                              </p:val>
                                            </p:tav>
                                          </p:tavLst>
                                        </p:anim>
                                        <p:anim calcmode="lin" valueType="num">
                                          <p:cBhvr additive="base">
                                            <p:cTn id="8" dur="3000" fill="hold"/>
                                            <p:tgtEl>
                                              <p:spTgt spid="7"/>
                                            </p:tgtEl>
                                            <p:attrNameLst>
                                              <p:attrName>ppt_y</p:attrName>
                                            </p:attrNameLst>
                                          </p:cBhvr>
                                          <p:tavLst>
                                            <p:tav tm="0">
                                              <p:val>
                                                <p:strVal val="1+#ppt_h/2"/>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13"/>
                                            </p:tgtEl>
                                            <p:attrNameLst>
                                              <p:attrName>style.visibility</p:attrName>
                                            </p:attrNameLst>
                                          </p:cBhvr>
                                          <p:to>
                                            <p:strVal val="visible"/>
                                          </p:to>
                                        </p:set>
                                        <p:anim calcmode="lin" valueType="num">
                                          <p:cBhvr additive="base">
                                            <p:cTn id="11" dur="2000" fill="hold"/>
                                            <p:tgtEl>
                                              <p:spTgt spid="13"/>
                                            </p:tgtEl>
                                            <p:attrNameLst>
                                              <p:attrName>ppt_x</p:attrName>
                                            </p:attrNameLst>
                                          </p:cBhvr>
                                          <p:tavLst>
                                            <p:tav tm="0">
                                              <p:val>
                                                <p:strVal val="0-#ppt_w/2"/>
                                              </p:val>
                                            </p:tav>
                                            <p:tav tm="100000">
                                              <p:val>
                                                <p:strVal val="#ppt_x"/>
                                              </p:val>
                                            </p:tav>
                                          </p:tavLst>
                                        </p:anim>
                                        <p:anim calcmode="lin" valueType="num">
                                          <p:cBhvr additive="base">
                                            <p:cTn id="12" dur="2000" fill="hold"/>
                                            <p:tgtEl>
                                              <p:spTgt spid="13"/>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stCondLst>
                                        <p:cond delay="0"/>
                                      </p:stCondLst>
                                      <p:childTnLst>
                                        <p:set>
                                          <p:cBhvr>
                                            <p:cTn id="14" dur="1" fill="hold">
                                              <p:stCondLst>
                                                <p:cond delay="0"/>
                                              </p:stCondLst>
                                            </p:cTn>
                                            <p:tgtEl>
                                              <p:spTgt spid="2"/>
                                            </p:tgtEl>
                                            <p:attrNameLst>
                                              <p:attrName>style.visibility</p:attrName>
                                            </p:attrNameLst>
                                          </p:cBhvr>
                                          <p:to>
                                            <p:strVal val="visible"/>
                                          </p:to>
                                        </p:set>
                                        <p:anim calcmode="lin" valueType="num">
                                          <p:cBhvr additive="base">
                                            <p:cTn id="15" dur="3000" fill="hold"/>
                                            <p:tgtEl>
                                              <p:spTgt spid="2"/>
                                            </p:tgtEl>
                                            <p:attrNameLst>
                                              <p:attrName>ppt_x</p:attrName>
                                            </p:attrNameLst>
                                          </p:cBhvr>
                                          <p:tavLst>
                                            <p:tav tm="0">
                                              <p:val>
                                                <p:strVal val="1+#ppt_w/2"/>
                                              </p:val>
                                            </p:tav>
                                            <p:tav tm="100000">
                                              <p:val>
                                                <p:strVal val="#ppt_x"/>
                                              </p:val>
                                            </p:tav>
                                          </p:tavLst>
                                        </p:anim>
                                        <p:anim calcmode="lin" valueType="num">
                                          <p:cBhvr additive="base">
                                            <p:cTn id="16" dur="3000" fill="hold"/>
                                            <p:tgtEl>
                                              <p:spTgt spid="2"/>
                                            </p:tgtEl>
                                            <p:attrNameLst>
                                              <p:attrName>ppt_y</p:attrName>
                                            </p:attrNameLst>
                                          </p:cBhvr>
                                          <p:tavLst>
                                            <p:tav tm="0">
                                              <p:val>
                                                <p:strVal val="#ppt_y"/>
                                              </p:val>
                                            </p:tav>
                                            <p:tav tm="100000">
                                              <p:val>
                                                <p:strVal val="#ppt_y"/>
                                              </p:val>
                                            </p:tav>
                                          </p:tavLst>
                                        </p:anim>
                                      </p:childTnLst>
                                    </p:cTn>
                                  </p:par>
                                </p:childTnLst>
                              </p:cTn>
                            </p:par>
                            <p:par>
                              <p:cTn id="17" fill="hold">
                                <p:stCondLst>
                                  <p:cond delay="3000"/>
                                </p:stCondLst>
                                <p:childTnLst>
                                  <p:par>
                                    <p:cTn id="18" presetID="6" presetClass="entr" presetSubtype="32" fill="hold" nodeType="afterEffect">
                                      <p:stCondLst>
                                        <p:cond delay="0"/>
                                      </p:stCondLst>
                                      <p:childTnLst>
                                        <p:set>
                                          <p:cBhvr>
                                            <p:cTn id="19" dur="1" fill="hold">
                                              <p:stCondLst>
                                                <p:cond delay="0"/>
                                              </p:stCondLst>
                                            </p:cTn>
                                            <p:tgtEl>
                                              <p:spTgt spid="10"/>
                                            </p:tgtEl>
                                            <p:attrNameLst>
                                              <p:attrName>style.visibility</p:attrName>
                                            </p:attrNameLst>
                                          </p:cBhvr>
                                          <p:to>
                                            <p:strVal val="visible"/>
                                          </p:to>
                                        </p:set>
                                        <p:animEffect transition="in" filter="circle(out)">
                                          <p:cBhvr>
                                            <p:cTn id="20" dur="1000"/>
                                            <p:tgtEl>
                                              <p:spTgt spid="10"/>
                                            </p:tgtEl>
                                          </p:cBhvr>
                                        </p:animEffect>
                                      </p:childTnLst>
                                    </p:cTn>
                                  </p:par>
                                </p:childTnLst>
                              </p:cTn>
                            </p:par>
                            <p:par>
                              <p:cTn id="21" fill="hold">
                                <p:stCondLst>
                                  <p:cond delay="4000"/>
                                </p:stCondLst>
                                <p:childTnLst>
                                  <p:par>
                                    <p:cTn id="22" presetID="10" presetClass="entr" presetSubtype="0" fill="hold" grpId="0" nodeType="afterEffect">
                                      <p:stCondLst>
                                        <p:cond delay="0"/>
                                      </p:stCondLst>
                                      <p:childTnLst>
                                        <p:set>
                                          <p:cBhvr>
                                            <p:cTn id="23" dur="1" fill="hold">
                                              <p:stCondLst>
                                                <p:cond delay="0"/>
                                              </p:stCondLst>
                                            </p:cTn>
                                            <p:tgtEl>
                                              <p:spTgt spid="18"/>
                                            </p:tgtEl>
                                            <p:attrNameLst>
                                              <p:attrName>style.visibility</p:attrName>
                                            </p:attrNameLst>
                                          </p:cBhvr>
                                          <p:to>
                                            <p:strVal val="visible"/>
                                          </p:to>
                                        </p:set>
                                        <p:animEffect transition="in" filter="fade">
                                          <p:cBhvr>
                                            <p:cTn id="24" dur="1000"/>
                                            <p:tgtEl>
                                              <p:spTgt spid="18"/>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19"/>
                                            </p:tgtEl>
                                            <p:attrNameLst>
                                              <p:attrName>style.visibility</p:attrName>
                                            </p:attrNameLst>
                                          </p:cBhvr>
                                          <p:to>
                                            <p:strVal val="visible"/>
                                          </p:to>
                                        </p:set>
                                        <p:animEffect transition="in" filter="fade">
                                          <p:cBhvr>
                                            <p:cTn id="27" dur="1000"/>
                                            <p:tgtEl>
                                              <p:spTgt spid="19"/>
                                            </p:tgtEl>
                                          </p:cBhvr>
                                        </p:animEffect>
                                      </p:childTnLst>
                                    </p:cTn>
                                  </p:par>
                                </p:childTnLst>
                              </p:cTn>
                            </p:par>
                            <p:par>
                              <p:cTn id="28" fill="hold">
                                <p:stCondLst>
                                  <p:cond delay="5000"/>
                                </p:stCondLst>
                                <p:childTnLst>
                                  <p:par>
                                    <p:cTn id="29" presetID="10" presetClass="entr" presetSubtype="0" fill="hold" grpId="0" nodeType="afterEffect">
                                      <p:stCondLst>
                                        <p:cond delay="0"/>
                                      </p:stCondLst>
                                      <p:childTnLst>
                                        <p:set>
                                          <p:cBhvr>
                                            <p:cTn id="30" dur="1" fill="hold">
                                              <p:stCondLst>
                                                <p:cond delay="0"/>
                                              </p:stCondLst>
                                            </p:cTn>
                                            <p:tgtEl>
                                              <p:spTgt spid="23"/>
                                            </p:tgtEl>
                                            <p:attrNameLst>
                                              <p:attrName>style.visibility</p:attrName>
                                            </p:attrNameLst>
                                          </p:cBhvr>
                                          <p:to>
                                            <p:strVal val="visible"/>
                                          </p:to>
                                        </p:set>
                                        <p:animEffect transition="in" filter="fade">
                                          <p:cBhvr>
                                            <p:cTn id="31" dur="1000"/>
                                            <p:tgtEl>
                                              <p:spTgt spid="23"/>
                                            </p:tgtEl>
                                          </p:cBhvr>
                                        </p:animEffect>
                                      </p:childTnLst>
                                    </p:cTn>
                                  </p:par>
                                </p:childTnLst>
                              </p:cTn>
                            </p:par>
                            <p:par>
                              <p:cTn id="32" fill="hold">
                                <p:stCondLst>
                                  <p:cond delay="6000"/>
                                </p:stCondLst>
                                <p:childTnLst>
                                  <p:par>
                                    <p:cTn id="33" presetID="6" presetClass="entr" presetSubtype="32" fill="hold" nodeType="afterEffect">
                                      <p:stCondLst>
                                        <p:cond delay="0"/>
                                      </p:stCondLst>
                                      <p:childTnLst>
                                        <p:set>
                                          <p:cBhvr>
                                            <p:cTn id="34" dur="1" fill="hold">
                                              <p:stCondLst>
                                                <p:cond delay="0"/>
                                              </p:stCondLst>
                                            </p:cTn>
                                            <p:tgtEl>
                                              <p:spTgt spid="14"/>
                                            </p:tgtEl>
                                            <p:attrNameLst>
                                              <p:attrName>style.visibility</p:attrName>
                                            </p:attrNameLst>
                                          </p:cBhvr>
                                          <p:to>
                                            <p:strVal val="visible"/>
                                          </p:to>
                                        </p:set>
                                        <p:animEffect transition="in" filter="circle(out)">
                                          <p:cBhvr>
                                            <p:cTn id="35" dur="1000"/>
                                            <p:tgtEl>
                                              <p:spTgt spid="14"/>
                                            </p:tgtEl>
                                          </p:cBhvr>
                                        </p:animEffect>
                                      </p:childTnLst>
                                    </p:cTn>
                                  </p:par>
                                </p:childTnLst>
                              </p:cTn>
                            </p:par>
                            <p:par>
                              <p:cTn id="36" fill="hold">
                                <p:stCondLst>
                                  <p:cond delay="7000"/>
                                </p:stCondLst>
                                <p:childTnLst>
                                  <p:par>
                                    <p:cTn id="37" presetID="10" presetClass="entr" presetSubtype="0" fill="hold" grpId="0" nodeType="afterEffect">
                                      <p:stCondLst>
                                        <p:cond delay="0"/>
                                      </p:stCondLst>
                                      <p:childTnLst>
                                        <p:set>
                                          <p:cBhvr>
                                            <p:cTn id="38" dur="1" fill="hold">
                                              <p:stCondLst>
                                                <p:cond delay="0"/>
                                              </p:stCondLst>
                                            </p:cTn>
                                            <p:tgtEl>
                                              <p:spTgt spid="25"/>
                                            </p:tgtEl>
                                            <p:attrNameLst>
                                              <p:attrName>style.visibility</p:attrName>
                                            </p:attrNameLst>
                                          </p:cBhvr>
                                          <p:to>
                                            <p:strVal val="visible"/>
                                          </p:to>
                                        </p:set>
                                        <p:animEffect transition="in" filter="fade">
                                          <p:cBhvr>
                                            <p:cTn id="39" dur="1000"/>
                                            <p:tgtEl>
                                              <p:spTgt spid="25"/>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26"/>
                                            </p:tgtEl>
                                            <p:attrNameLst>
                                              <p:attrName>style.visibility</p:attrName>
                                            </p:attrNameLst>
                                          </p:cBhvr>
                                          <p:to>
                                            <p:strVal val="visible"/>
                                          </p:to>
                                        </p:set>
                                        <p:animEffect transition="in" filter="fade">
                                          <p:cBhvr>
                                            <p:cTn id="42" dur="1000"/>
                                            <p:tgtEl>
                                              <p:spTgt spid="26"/>
                                            </p:tgtEl>
                                          </p:cBhvr>
                                        </p:animEffect>
                                      </p:childTnLst>
                                    </p:cTn>
                                  </p:par>
                                </p:childTnLst>
                              </p:cTn>
                            </p:par>
                            <p:par>
                              <p:cTn id="43" fill="hold">
                                <p:stCondLst>
                                  <p:cond delay="8000"/>
                                </p:stCondLst>
                                <p:childTnLst>
                                  <p:par>
                                    <p:cTn id="44" presetID="10" presetClass="entr" presetSubtype="0" fill="hold" grpId="0" nodeType="afterEffect">
                                      <p:stCondLst>
                                        <p:cond delay="0"/>
                                      </p:stCondLst>
                                      <p:childTnLst>
                                        <p:set>
                                          <p:cBhvr>
                                            <p:cTn id="45" dur="1" fill="hold">
                                              <p:stCondLst>
                                                <p:cond delay="0"/>
                                              </p:stCondLst>
                                            </p:cTn>
                                            <p:tgtEl>
                                              <p:spTgt spid="27"/>
                                            </p:tgtEl>
                                            <p:attrNameLst>
                                              <p:attrName>style.visibility</p:attrName>
                                            </p:attrNameLst>
                                          </p:cBhvr>
                                          <p:to>
                                            <p:strVal val="visible"/>
                                          </p:to>
                                        </p:set>
                                        <p:animEffect transition="in" filter="fade">
                                          <p:cBhvr>
                                            <p:cTn id="46" dur="10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3" grpId="0" animBg="1"/>
          <p:bldP spid="2" grpId="0" animBg="1"/>
          <p:bldP spid="18" grpId="0" bldLvl="0" autoUpdateAnimBg="0"/>
          <p:bldP spid="19" grpId="0" bldLvl="0" autoUpdateAnimBg="0"/>
          <p:bldP spid="23" grpId="0" bldLvl="0" autoUpdateAnimBg="0"/>
          <p:bldP spid="25" grpId="0" bldLvl="0" autoUpdateAnimBg="0"/>
          <p:bldP spid="26" grpId="0" bldLvl="0" autoUpdateAnimBg="0"/>
          <p:bldP spid="27" grpId="0" bldLvl="0" autoUpdateAnimBg="0"/>
        </p:bldLst>
      </p:timing>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nvSpPr>
        <p:spPr>
          <a:xfrm>
            <a:off x="2255573" y="1374674"/>
            <a:ext cx="8352928" cy="4224469"/>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a:noFill/>
          </a:ln>
          <a:effectLst>
            <a:outerShdw blurRad="152400" dist="762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13" name="矩形 12"/>
          <p:cNvSpPr/>
          <p:nvPr/>
        </p:nvSpPr>
        <p:spPr>
          <a:xfrm>
            <a:off x="1679509" y="1374673"/>
            <a:ext cx="7488832" cy="3456384"/>
          </a:xfrm>
          <a:prstGeom prst="rect">
            <a:avLst/>
          </a:prstGeom>
          <a:solidFill>
            <a:srgbClr val="A7BCB0"/>
          </a:solidFill>
          <a:ln>
            <a:noFill/>
          </a:ln>
          <a:effectLst>
            <a:outerShdw blurRad="152400" dist="762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2" name="矩形 1"/>
          <p:cNvSpPr/>
          <p:nvPr/>
        </p:nvSpPr>
        <p:spPr>
          <a:xfrm>
            <a:off x="6432037" y="932723"/>
            <a:ext cx="3600400" cy="3600400"/>
          </a:xfrm>
          <a:prstGeom prst="rect">
            <a:avLst/>
          </a:prstGeom>
          <a:solidFill>
            <a:schemeClr val="bg1"/>
          </a:solidFill>
          <a:ln>
            <a:noFill/>
          </a:ln>
          <a:effectLst>
            <a:outerShdw blurRad="215900" dist="1270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grpSp>
        <p:nvGrpSpPr>
          <p:cNvPr id="98" name="组合 97"/>
          <p:cNvGrpSpPr/>
          <p:nvPr/>
        </p:nvGrpSpPr>
        <p:grpSpPr>
          <a:xfrm rot="5234399">
            <a:off x="6640934" y="1225526"/>
            <a:ext cx="3182605" cy="3211498"/>
            <a:chOff x="7018338" y="5334002"/>
            <a:chExt cx="1223963" cy="1235075"/>
          </a:xfrm>
          <a:solidFill>
            <a:srgbClr val="B3AB8D"/>
          </a:solidFill>
        </p:grpSpPr>
        <p:sp>
          <p:nvSpPr>
            <p:cNvPr id="99" name="Freeform 5463"/>
            <p:cNvSpPr/>
            <p:nvPr/>
          </p:nvSpPr>
          <p:spPr bwMode="auto">
            <a:xfrm>
              <a:off x="7623176" y="5334002"/>
              <a:ext cx="19050" cy="14288"/>
            </a:xfrm>
            <a:custGeom>
              <a:avLst/>
              <a:gdLst>
                <a:gd name="T0" fmla="*/ 5 w 5"/>
                <a:gd name="T1" fmla="*/ 2 h 4"/>
                <a:gd name="T2" fmla="*/ 3 w 5"/>
                <a:gd name="T3" fmla="*/ 3 h 4"/>
                <a:gd name="T4" fmla="*/ 2 w 5"/>
                <a:gd name="T5" fmla="*/ 4 h 4"/>
                <a:gd name="T6" fmla="*/ 0 w 5"/>
                <a:gd name="T7" fmla="*/ 3 h 4"/>
                <a:gd name="T8" fmla="*/ 5 w 5"/>
                <a:gd name="T9" fmla="*/ 2 h 4"/>
              </a:gdLst>
              <a:ahLst/>
              <a:cxnLst>
                <a:cxn ang="0">
                  <a:pos x="T0" y="T1"/>
                </a:cxn>
                <a:cxn ang="0">
                  <a:pos x="T2" y="T3"/>
                </a:cxn>
                <a:cxn ang="0">
                  <a:pos x="T4" y="T5"/>
                </a:cxn>
                <a:cxn ang="0">
                  <a:pos x="T6" y="T7"/>
                </a:cxn>
                <a:cxn ang="0">
                  <a:pos x="T8" y="T9"/>
                </a:cxn>
              </a:cxnLst>
              <a:rect l="0" t="0" r="r" b="b"/>
              <a:pathLst>
                <a:path w="5" h="4">
                  <a:moveTo>
                    <a:pt x="5" y="2"/>
                  </a:moveTo>
                  <a:cubicBezTo>
                    <a:pt x="5" y="3"/>
                    <a:pt x="4" y="3"/>
                    <a:pt x="3" y="3"/>
                  </a:cubicBezTo>
                  <a:cubicBezTo>
                    <a:pt x="5" y="3"/>
                    <a:pt x="2" y="2"/>
                    <a:pt x="2" y="4"/>
                  </a:cubicBezTo>
                  <a:cubicBezTo>
                    <a:pt x="1" y="3"/>
                    <a:pt x="2" y="3"/>
                    <a:pt x="0" y="3"/>
                  </a:cubicBezTo>
                  <a:cubicBezTo>
                    <a:pt x="0" y="0"/>
                    <a:pt x="4" y="3"/>
                    <a:pt x="5"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350">
                <a:latin typeface="方正清刻本悦宋简体" panose="02000000000000000000" pitchFamily="2" charset="-122"/>
                <a:ea typeface="方正清刻本悦宋简体" panose="02000000000000000000" pitchFamily="2" charset="-122"/>
              </a:endParaRPr>
            </a:p>
          </p:txBody>
        </p:sp>
        <p:sp>
          <p:nvSpPr>
            <p:cNvPr id="100" name="Freeform 5464"/>
            <p:cNvSpPr/>
            <p:nvPr/>
          </p:nvSpPr>
          <p:spPr bwMode="auto">
            <a:xfrm>
              <a:off x="7656513" y="5341939"/>
              <a:ext cx="19050" cy="6350"/>
            </a:xfrm>
            <a:custGeom>
              <a:avLst/>
              <a:gdLst>
                <a:gd name="T0" fmla="*/ 2 w 5"/>
                <a:gd name="T1" fmla="*/ 1 h 2"/>
                <a:gd name="T2" fmla="*/ 5 w 5"/>
                <a:gd name="T3" fmla="*/ 0 h 2"/>
                <a:gd name="T4" fmla="*/ 4 w 5"/>
                <a:gd name="T5" fmla="*/ 2 h 2"/>
                <a:gd name="T6" fmla="*/ 0 w 5"/>
                <a:gd name="T7" fmla="*/ 1 h 2"/>
                <a:gd name="T8" fmla="*/ 2 w 5"/>
                <a:gd name="T9" fmla="*/ 1 h 2"/>
              </a:gdLst>
              <a:ahLst/>
              <a:cxnLst>
                <a:cxn ang="0">
                  <a:pos x="T0" y="T1"/>
                </a:cxn>
                <a:cxn ang="0">
                  <a:pos x="T2" y="T3"/>
                </a:cxn>
                <a:cxn ang="0">
                  <a:pos x="T4" y="T5"/>
                </a:cxn>
                <a:cxn ang="0">
                  <a:pos x="T6" y="T7"/>
                </a:cxn>
                <a:cxn ang="0">
                  <a:pos x="T8" y="T9"/>
                </a:cxn>
              </a:cxnLst>
              <a:rect l="0" t="0" r="r" b="b"/>
              <a:pathLst>
                <a:path w="5" h="2">
                  <a:moveTo>
                    <a:pt x="2" y="1"/>
                  </a:moveTo>
                  <a:cubicBezTo>
                    <a:pt x="3" y="1"/>
                    <a:pt x="3" y="0"/>
                    <a:pt x="5" y="0"/>
                  </a:cubicBezTo>
                  <a:cubicBezTo>
                    <a:pt x="5" y="2"/>
                    <a:pt x="4" y="1"/>
                    <a:pt x="4" y="2"/>
                  </a:cubicBezTo>
                  <a:cubicBezTo>
                    <a:pt x="3" y="2"/>
                    <a:pt x="1" y="2"/>
                    <a:pt x="0" y="1"/>
                  </a:cubicBezTo>
                  <a:cubicBezTo>
                    <a:pt x="0" y="0"/>
                    <a:pt x="2" y="0"/>
                    <a:pt x="2"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350">
                <a:latin typeface="方正清刻本悦宋简体" panose="02000000000000000000" pitchFamily="2" charset="-122"/>
                <a:ea typeface="方正清刻本悦宋简体" panose="02000000000000000000" pitchFamily="2" charset="-122"/>
              </a:endParaRPr>
            </a:p>
          </p:txBody>
        </p:sp>
        <p:sp>
          <p:nvSpPr>
            <p:cNvPr id="101" name="Freeform 5465"/>
            <p:cNvSpPr/>
            <p:nvPr/>
          </p:nvSpPr>
          <p:spPr bwMode="auto">
            <a:xfrm>
              <a:off x="7645401" y="5337177"/>
              <a:ext cx="7938" cy="15875"/>
            </a:xfrm>
            <a:custGeom>
              <a:avLst/>
              <a:gdLst>
                <a:gd name="T0" fmla="*/ 0 w 2"/>
                <a:gd name="T1" fmla="*/ 2 h 4"/>
                <a:gd name="T2" fmla="*/ 0 w 2"/>
                <a:gd name="T3" fmla="*/ 3 h 4"/>
                <a:gd name="T4" fmla="*/ 0 w 2"/>
                <a:gd name="T5" fmla="*/ 2 h 4"/>
                <a:gd name="T6" fmla="*/ 1 w 2"/>
                <a:gd name="T7" fmla="*/ 2 h 4"/>
                <a:gd name="T8" fmla="*/ 0 w 2"/>
                <a:gd name="T9" fmla="*/ 2 h 4"/>
              </a:gdLst>
              <a:ahLst/>
              <a:cxnLst>
                <a:cxn ang="0">
                  <a:pos x="T0" y="T1"/>
                </a:cxn>
                <a:cxn ang="0">
                  <a:pos x="T2" y="T3"/>
                </a:cxn>
                <a:cxn ang="0">
                  <a:pos x="T4" y="T5"/>
                </a:cxn>
                <a:cxn ang="0">
                  <a:pos x="T6" y="T7"/>
                </a:cxn>
                <a:cxn ang="0">
                  <a:pos x="T8" y="T9"/>
                </a:cxn>
              </a:cxnLst>
              <a:rect l="0" t="0" r="r" b="b"/>
              <a:pathLst>
                <a:path w="2" h="4">
                  <a:moveTo>
                    <a:pt x="0" y="2"/>
                  </a:moveTo>
                  <a:cubicBezTo>
                    <a:pt x="1" y="0"/>
                    <a:pt x="2" y="4"/>
                    <a:pt x="0" y="3"/>
                  </a:cubicBezTo>
                  <a:cubicBezTo>
                    <a:pt x="1" y="3"/>
                    <a:pt x="0" y="2"/>
                    <a:pt x="0" y="2"/>
                  </a:cubicBezTo>
                  <a:cubicBezTo>
                    <a:pt x="0" y="2"/>
                    <a:pt x="1" y="2"/>
                    <a:pt x="1" y="2"/>
                  </a:cubicBezTo>
                  <a:cubicBezTo>
                    <a:pt x="1" y="2"/>
                    <a:pt x="1" y="2"/>
                    <a:pt x="0"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350">
                <a:latin typeface="方正清刻本悦宋简体" panose="02000000000000000000" pitchFamily="2" charset="-122"/>
                <a:ea typeface="方正清刻本悦宋简体" panose="02000000000000000000" pitchFamily="2" charset="-122"/>
              </a:endParaRPr>
            </a:p>
          </p:txBody>
        </p:sp>
        <p:sp>
          <p:nvSpPr>
            <p:cNvPr id="102" name="Freeform 5466"/>
            <p:cNvSpPr/>
            <p:nvPr/>
          </p:nvSpPr>
          <p:spPr bwMode="auto">
            <a:xfrm>
              <a:off x="7526338" y="5353052"/>
              <a:ext cx="11113" cy="6350"/>
            </a:xfrm>
            <a:custGeom>
              <a:avLst/>
              <a:gdLst>
                <a:gd name="T0" fmla="*/ 3 w 3"/>
                <a:gd name="T1" fmla="*/ 0 h 2"/>
                <a:gd name="T2" fmla="*/ 0 w 3"/>
                <a:gd name="T3" fmla="*/ 1 h 2"/>
                <a:gd name="T4" fmla="*/ 3 w 3"/>
                <a:gd name="T5" fmla="*/ 0 h 2"/>
              </a:gdLst>
              <a:ahLst/>
              <a:cxnLst>
                <a:cxn ang="0">
                  <a:pos x="T0" y="T1"/>
                </a:cxn>
                <a:cxn ang="0">
                  <a:pos x="T2" y="T3"/>
                </a:cxn>
                <a:cxn ang="0">
                  <a:pos x="T4" y="T5"/>
                </a:cxn>
              </a:cxnLst>
              <a:rect l="0" t="0" r="r" b="b"/>
              <a:pathLst>
                <a:path w="3" h="2">
                  <a:moveTo>
                    <a:pt x="3" y="0"/>
                  </a:moveTo>
                  <a:cubicBezTo>
                    <a:pt x="2" y="2"/>
                    <a:pt x="1" y="0"/>
                    <a:pt x="0" y="1"/>
                  </a:cubicBezTo>
                  <a:cubicBezTo>
                    <a:pt x="0" y="0"/>
                    <a:pt x="2" y="0"/>
                    <a:pt x="3"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350">
                <a:latin typeface="方正清刻本悦宋简体" panose="02000000000000000000" pitchFamily="2" charset="-122"/>
                <a:ea typeface="方正清刻本悦宋简体" panose="02000000000000000000" pitchFamily="2" charset="-122"/>
              </a:endParaRPr>
            </a:p>
          </p:txBody>
        </p:sp>
        <p:sp>
          <p:nvSpPr>
            <p:cNvPr id="103" name="Line 5467"/>
            <p:cNvSpPr>
              <a:spLocks noChangeShapeType="1"/>
            </p:cNvSpPr>
            <p:nvPr/>
          </p:nvSpPr>
          <p:spPr bwMode="auto">
            <a:xfrm>
              <a:off x="8129588" y="6145214"/>
              <a:ext cx="0" cy="0"/>
            </a:xfrm>
            <a:prstGeom prst="lin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350">
                <a:latin typeface="方正清刻本悦宋简体" panose="02000000000000000000" pitchFamily="2" charset="-122"/>
                <a:ea typeface="方正清刻本悦宋简体" panose="02000000000000000000" pitchFamily="2" charset="-122"/>
              </a:endParaRPr>
            </a:p>
          </p:txBody>
        </p:sp>
        <p:sp>
          <p:nvSpPr>
            <p:cNvPr id="104" name="Line 5468"/>
            <p:cNvSpPr>
              <a:spLocks noChangeShapeType="1"/>
            </p:cNvSpPr>
            <p:nvPr/>
          </p:nvSpPr>
          <p:spPr bwMode="auto">
            <a:xfrm>
              <a:off x="8129588" y="6145214"/>
              <a:ext cx="0" cy="0"/>
            </a:xfrm>
            <a:prstGeom prst="lin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350">
                <a:latin typeface="方正清刻本悦宋简体" panose="02000000000000000000" pitchFamily="2" charset="-122"/>
                <a:ea typeface="方正清刻本悦宋简体" panose="02000000000000000000" pitchFamily="2" charset="-122"/>
              </a:endParaRPr>
            </a:p>
          </p:txBody>
        </p:sp>
        <p:sp>
          <p:nvSpPr>
            <p:cNvPr id="105" name="Freeform 5469"/>
            <p:cNvSpPr>
              <a:spLocks noEditPoints="1"/>
            </p:cNvSpPr>
            <p:nvPr/>
          </p:nvSpPr>
          <p:spPr bwMode="auto">
            <a:xfrm>
              <a:off x="7092951" y="5356227"/>
              <a:ext cx="403225" cy="311150"/>
            </a:xfrm>
            <a:custGeom>
              <a:avLst/>
              <a:gdLst>
                <a:gd name="T0" fmla="*/ 92 w 107"/>
                <a:gd name="T1" fmla="*/ 8 h 83"/>
                <a:gd name="T2" fmla="*/ 92 w 107"/>
                <a:gd name="T3" fmla="*/ 10 h 83"/>
                <a:gd name="T4" fmla="*/ 90 w 107"/>
                <a:gd name="T5" fmla="*/ 10 h 83"/>
                <a:gd name="T6" fmla="*/ 72 w 107"/>
                <a:gd name="T7" fmla="*/ 20 h 83"/>
                <a:gd name="T8" fmla="*/ 69 w 107"/>
                <a:gd name="T9" fmla="*/ 21 h 83"/>
                <a:gd name="T10" fmla="*/ 47 w 107"/>
                <a:gd name="T11" fmla="*/ 36 h 83"/>
                <a:gd name="T12" fmla="*/ 36 w 107"/>
                <a:gd name="T13" fmla="*/ 43 h 83"/>
                <a:gd name="T14" fmla="*/ 28 w 107"/>
                <a:gd name="T15" fmla="*/ 52 h 83"/>
                <a:gd name="T16" fmla="*/ 20 w 107"/>
                <a:gd name="T17" fmla="*/ 64 h 83"/>
                <a:gd name="T18" fmla="*/ 19 w 107"/>
                <a:gd name="T19" fmla="*/ 62 h 83"/>
                <a:gd name="T20" fmla="*/ 18 w 107"/>
                <a:gd name="T21" fmla="*/ 67 h 83"/>
                <a:gd name="T22" fmla="*/ 16 w 107"/>
                <a:gd name="T23" fmla="*/ 68 h 83"/>
                <a:gd name="T24" fmla="*/ 17 w 107"/>
                <a:gd name="T25" fmla="*/ 68 h 83"/>
                <a:gd name="T26" fmla="*/ 13 w 107"/>
                <a:gd name="T27" fmla="*/ 77 h 83"/>
                <a:gd name="T28" fmla="*/ 12 w 107"/>
                <a:gd name="T29" fmla="*/ 76 h 83"/>
                <a:gd name="T30" fmla="*/ 13 w 107"/>
                <a:gd name="T31" fmla="*/ 77 h 83"/>
                <a:gd name="T32" fmla="*/ 10 w 107"/>
                <a:gd name="T33" fmla="*/ 79 h 83"/>
                <a:gd name="T34" fmla="*/ 11 w 107"/>
                <a:gd name="T35" fmla="*/ 78 h 83"/>
                <a:gd name="T36" fmla="*/ 8 w 107"/>
                <a:gd name="T37" fmla="*/ 79 h 83"/>
                <a:gd name="T38" fmla="*/ 7 w 107"/>
                <a:gd name="T39" fmla="*/ 80 h 83"/>
                <a:gd name="T40" fmla="*/ 5 w 107"/>
                <a:gd name="T41" fmla="*/ 83 h 83"/>
                <a:gd name="T42" fmla="*/ 5 w 107"/>
                <a:gd name="T43" fmla="*/ 81 h 83"/>
                <a:gd name="T44" fmla="*/ 3 w 107"/>
                <a:gd name="T45" fmla="*/ 83 h 83"/>
                <a:gd name="T46" fmla="*/ 1 w 107"/>
                <a:gd name="T47" fmla="*/ 82 h 83"/>
                <a:gd name="T48" fmla="*/ 3 w 107"/>
                <a:gd name="T49" fmla="*/ 79 h 83"/>
                <a:gd name="T50" fmla="*/ 5 w 107"/>
                <a:gd name="T51" fmla="*/ 70 h 83"/>
                <a:gd name="T52" fmla="*/ 8 w 107"/>
                <a:gd name="T53" fmla="*/ 68 h 83"/>
                <a:gd name="T54" fmla="*/ 13 w 107"/>
                <a:gd name="T55" fmla="*/ 61 h 83"/>
                <a:gd name="T56" fmla="*/ 14 w 107"/>
                <a:gd name="T57" fmla="*/ 62 h 83"/>
                <a:gd name="T58" fmla="*/ 16 w 107"/>
                <a:gd name="T59" fmla="*/ 57 h 83"/>
                <a:gd name="T60" fmla="*/ 18 w 107"/>
                <a:gd name="T61" fmla="*/ 55 h 83"/>
                <a:gd name="T62" fmla="*/ 18 w 107"/>
                <a:gd name="T63" fmla="*/ 54 h 83"/>
                <a:gd name="T64" fmla="*/ 19 w 107"/>
                <a:gd name="T65" fmla="*/ 54 h 83"/>
                <a:gd name="T66" fmla="*/ 19 w 107"/>
                <a:gd name="T67" fmla="*/ 53 h 83"/>
                <a:gd name="T68" fmla="*/ 30 w 107"/>
                <a:gd name="T69" fmla="*/ 41 h 83"/>
                <a:gd name="T70" fmla="*/ 31 w 107"/>
                <a:gd name="T71" fmla="*/ 38 h 83"/>
                <a:gd name="T72" fmla="*/ 42 w 107"/>
                <a:gd name="T73" fmla="*/ 30 h 83"/>
                <a:gd name="T74" fmla="*/ 65 w 107"/>
                <a:gd name="T75" fmla="*/ 15 h 83"/>
                <a:gd name="T76" fmla="*/ 65 w 107"/>
                <a:gd name="T77" fmla="*/ 16 h 83"/>
                <a:gd name="T78" fmla="*/ 68 w 107"/>
                <a:gd name="T79" fmla="*/ 16 h 83"/>
                <a:gd name="T80" fmla="*/ 69 w 107"/>
                <a:gd name="T81" fmla="*/ 13 h 83"/>
                <a:gd name="T82" fmla="*/ 76 w 107"/>
                <a:gd name="T83" fmla="*/ 9 h 83"/>
                <a:gd name="T84" fmla="*/ 80 w 107"/>
                <a:gd name="T85" fmla="*/ 9 h 83"/>
                <a:gd name="T86" fmla="*/ 81 w 107"/>
                <a:gd name="T87" fmla="*/ 7 h 83"/>
                <a:gd name="T88" fmla="*/ 87 w 107"/>
                <a:gd name="T89" fmla="*/ 6 h 83"/>
                <a:gd name="T90" fmla="*/ 96 w 107"/>
                <a:gd name="T91" fmla="*/ 2 h 83"/>
                <a:gd name="T92" fmla="*/ 106 w 107"/>
                <a:gd name="T93" fmla="*/ 0 h 83"/>
                <a:gd name="T94" fmla="*/ 106 w 107"/>
                <a:gd name="T95" fmla="*/ 2 h 83"/>
                <a:gd name="T96" fmla="*/ 103 w 107"/>
                <a:gd name="T97" fmla="*/ 3 h 83"/>
                <a:gd name="T98" fmla="*/ 97 w 107"/>
                <a:gd name="T99" fmla="*/ 5 h 83"/>
                <a:gd name="T100" fmla="*/ 95 w 107"/>
                <a:gd name="T101" fmla="*/ 7 h 83"/>
                <a:gd name="T102" fmla="*/ 95 w 107"/>
                <a:gd name="T103" fmla="*/ 8 h 83"/>
                <a:gd name="T104" fmla="*/ 95 w 107"/>
                <a:gd name="T105" fmla="*/ 8 h 83"/>
                <a:gd name="T106" fmla="*/ 92 w 107"/>
                <a:gd name="T107" fmla="*/ 8 h 83"/>
                <a:gd name="T108" fmla="*/ 14 w 107"/>
                <a:gd name="T109" fmla="*/ 74 h 83"/>
                <a:gd name="T110" fmla="*/ 15 w 107"/>
                <a:gd name="T111" fmla="*/ 73 h 83"/>
                <a:gd name="T112" fmla="*/ 14 w 107"/>
                <a:gd name="T113" fmla="*/ 73 h 83"/>
                <a:gd name="T114" fmla="*/ 14 w 107"/>
                <a:gd name="T115" fmla="*/ 74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07" h="83">
                  <a:moveTo>
                    <a:pt x="92" y="8"/>
                  </a:moveTo>
                  <a:cubicBezTo>
                    <a:pt x="92" y="8"/>
                    <a:pt x="92" y="9"/>
                    <a:pt x="92" y="10"/>
                  </a:cubicBezTo>
                  <a:cubicBezTo>
                    <a:pt x="92" y="9"/>
                    <a:pt x="91" y="10"/>
                    <a:pt x="90" y="10"/>
                  </a:cubicBezTo>
                  <a:cubicBezTo>
                    <a:pt x="85" y="15"/>
                    <a:pt x="78" y="17"/>
                    <a:pt x="72" y="20"/>
                  </a:cubicBezTo>
                  <a:cubicBezTo>
                    <a:pt x="71" y="20"/>
                    <a:pt x="70" y="20"/>
                    <a:pt x="69" y="21"/>
                  </a:cubicBezTo>
                  <a:cubicBezTo>
                    <a:pt x="62" y="26"/>
                    <a:pt x="56" y="33"/>
                    <a:pt x="47" y="36"/>
                  </a:cubicBezTo>
                  <a:cubicBezTo>
                    <a:pt x="41" y="33"/>
                    <a:pt x="40" y="41"/>
                    <a:pt x="36" y="43"/>
                  </a:cubicBezTo>
                  <a:cubicBezTo>
                    <a:pt x="34" y="48"/>
                    <a:pt x="32" y="52"/>
                    <a:pt x="28" y="52"/>
                  </a:cubicBezTo>
                  <a:cubicBezTo>
                    <a:pt x="25" y="57"/>
                    <a:pt x="23" y="59"/>
                    <a:pt x="20" y="64"/>
                  </a:cubicBezTo>
                  <a:cubicBezTo>
                    <a:pt x="19" y="64"/>
                    <a:pt x="20" y="62"/>
                    <a:pt x="19" y="62"/>
                  </a:cubicBezTo>
                  <a:cubicBezTo>
                    <a:pt x="18" y="64"/>
                    <a:pt x="17" y="66"/>
                    <a:pt x="18" y="67"/>
                  </a:cubicBezTo>
                  <a:cubicBezTo>
                    <a:pt x="17" y="67"/>
                    <a:pt x="17" y="68"/>
                    <a:pt x="16" y="68"/>
                  </a:cubicBezTo>
                  <a:cubicBezTo>
                    <a:pt x="16" y="68"/>
                    <a:pt x="17" y="68"/>
                    <a:pt x="17" y="68"/>
                  </a:cubicBezTo>
                  <a:cubicBezTo>
                    <a:pt x="13" y="70"/>
                    <a:pt x="18" y="74"/>
                    <a:pt x="13" y="77"/>
                  </a:cubicBezTo>
                  <a:cubicBezTo>
                    <a:pt x="14" y="75"/>
                    <a:pt x="13" y="77"/>
                    <a:pt x="12" y="76"/>
                  </a:cubicBezTo>
                  <a:cubicBezTo>
                    <a:pt x="12" y="77"/>
                    <a:pt x="12" y="77"/>
                    <a:pt x="13" y="77"/>
                  </a:cubicBezTo>
                  <a:cubicBezTo>
                    <a:pt x="13" y="78"/>
                    <a:pt x="12" y="79"/>
                    <a:pt x="10" y="79"/>
                  </a:cubicBezTo>
                  <a:cubicBezTo>
                    <a:pt x="10" y="79"/>
                    <a:pt x="10" y="78"/>
                    <a:pt x="11" y="78"/>
                  </a:cubicBezTo>
                  <a:cubicBezTo>
                    <a:pt x="10" y="77"/>
                    <a:pt x="9" y="80"/>
                    <a:pt x="8" y="79"/>
                  </a:cubicBezTo>
                  <a:cubicBezTo>
                    <a:pt x="8" y="80"/>
                    <a:pt x="8" y="79"/>
                    <a:pt x="7" y="80"/>
                  </a:cubicBezTo>
                  <a:cubicBezTo>
                    <a:pt x="8" y="82"/>
                    <a:pt x="7" y="83"/>
                    <a:pt x="5" y="83"/>
                  </a:cubicBezTo>
                  <a:cubicBezTo>
                    <a:pt x="5" y="82"/>
                    <a:pt x="5" y="82"/>
                    <a:pt x="5" y="81"/>
                  </a:cubicBezTo>
                  <a:cubicBezTo>
                    <a:pt x="4" y="81"/>
                    <a:pt x="4" y="82"/>
                    <a:pt x="3" y="83"/>
                  </a:cubicBezTo>
                  <a:cubicBezTo>
                    <a:pt x="2" y="82"/>
                    <a:pt x="1" y="82"/>
                    <a:pt x="1" y="82"/>
                  </a:cubicBezTo>
                  <a:cubicBezTo>
                    <a:pt x="0" y="80"/>
                    <a:pt x="1" y="80"/>
                    <a:pt x="3" y="79"/>
                  </a:cubicBezTo>
                  <a:cubicBezTo>
                    <a:pt x="2" y="76"/>
                    <a:pt x="5" y="74"/>
                    <a:pt x="5" y="70"/>
                  </a:cubicBezTo>
                  <a:cubicBezTo>
                    <a:pt x="7" y="70"/>
                    <a:pt x="6" y="68"/>
                    <a:pt x="8" y="68"/>
                  </a:cubicBezTo>
                  <a:cubicBezTo>
                    <a:pt x="8" y="64"/>
                    <a:pt x="11" y="63"/>
                    <a:pt x="13" y="61"/>
                  </a:cubicBezTo>
                  <a:cubicBezTo>
                    <a:pt x="14" y="60"/>
                    <a:pt x="13" y="62"/>
                    <a:pt x="14" y="62"/>
                  </a:cubicBezTo>
                  <a:cubicBezTo>
                    <a:pt x="15" y="60"/>
                    <a:pt x="17" y="58"/>
                    <a:pt x="16" y="57"/>
                  </a:cubicBezTo>
                  <a:cubicBezTo>
                    <a:pt x="17" y="56"/>
                    <a:pt x="18" y="56"/>
                    <a:pt x="18" y="55"/>
                  </a:cubicBezTo>
                  <a:cubicBezTo>
                    <a:pt x="18" y="55"/>
                    <a:pt x="17" y="55"/>
                    <a:pt x="18" y="54"/>
                  </a:cubicBezTo>
                  <a:cubicBezTo>
                    <a:pt x="18" y="54"/>
                    <a:pt x="19" y="54"/>
                    <a:pt x="19" y="54"/>
                  </a:cubicBezTo>
                  <a:cubicBezTo>
                    <a:pt x="19" y="54"/>
                    <a:pt x="19" y="53"/>
                    <a:pt x="19" y="53"/>
                  </a:cubicBezTo>
                  <a:cubicBezTo>
                    <a:pt x="23" y="50"/>
                    <a:pt x="25" y="43"/>
                    <a:pt x="30" y="41"/>
                  </a:cubicBezTo>
                  <a:cubicBezTo>
                    <a:pt x="30" y="40"/>
                    <a:pt x="31" y="40"/>
                    <a:pt x="31" y="38"/>
                  </a:cubicBezTo>
                  <a:cubicBezTo>
                    <a:pt x="34" y="37"/>
                    <a:pt x="38" y="30"/>
                    <a:pt x="42" y="30"/>
                  </a:cubicBezTo>
                  <a:cubicBezTo>
                    <a:pt x="47" y="24"/>
                    <a:pt x="56" y="18"/>
                    <a:pt x="65" y="15"/>
                  </a:cubicBezTo>
                  <a:cubicBezTo>
                    <a:pt x="65" y="15"/>
                    <a:pt x="64" y="15"/>
                    <a:pt x="65" y="16"/>
                  </a:cubicBezTo>
                  <a:cubicBezTo>
                    <a:pt x="66" y="16"/>
                    <a:pt x="66" y="15"/>
                    <a:pt x="68" y="16"/>
                  </a:cubicBezTo>
                  <a:cubicBezTo>
                    <a:pt x="69" y="15"/>
                    <a:pt x="69" y="14"/>
                    <a:pt x="69" y="13"/>
                  </a:cubicBezTo>
                  <a:cubicBezTo>
                    <a:pt x="72" y="13"/>
                    <a:pt x="74" y="10"/>
                    <a:pt x="76" y="9"/>
                  </a:cubicBezTo>
                  <a:cubicBezTo>
                    <a:pt x="78" y="9"/>
                    <a:pt x="80" y="7"/>
                    <a:pt x="80" y="9"/>
                  </a:cubicBezTo>
                  <a:cubicBezTo>
                    <a:pt x="81" y="9"/>
                    <a:pt x="81" y="8"/>
                    <a:pt x="81" y="7"/>
                  </a:cubicBezTo>
                  <a:cubicBezTo>
                    <a:pt x="83" y="6"/>
                    <a:pt x="85" y="4"/>
                    <a:pt x="87" y="6"/>
                  </a:cubicBezTo>
                  <a:cubicBezTo>
                    <a:pt x="89" y="2"/>
                    <a:pt x="95" y="6"/>
                    <a:pt x="96" y="2"/>
                  </a:cubicBezTo>
                  <a:cubicBezTo>
                    <a:pt x="99" y="2"/>
                    <a:pt x="103" y="0"/>
                    <a:pt x="106" y="0"/>
                  </a:cubicBezTo>
                  <a:cubicBezTo>
                    <a:pt x="106" y="1"/>
                    <a:pt x="106" y="3"/>
                    <a:pt x="106" y="2"/>
                  </a:cubicBezTo>
                  <a:cubicBezTo>
                    <a:pt x="107" y="3"/>
                    <a:pt x="104" y="4"/>
                    <a:pt x="103" y="3"/>
                  </a:cubicBezTo>
                  <a:cubicBezTo>
                    <a:pt x="103" y="5"/>
                    <a:pt x="99" y="6"/>
                    <a:pt x="97" y="5"/>
                  </a:cubicBezTo>
                  <a:cubicBezTo>
                    <a:pt x="96" y="6"/>
                    <a:pt x="96" y="7"/>
                    <a:pt x="95" y="7"/>
                  </a:cubicBezTo>
                  <a:cubicBezTo>
                    <a:pt x="95" y="8"/>
                    <a:pt x="95" y="8"/>
                    <a:pt x="95" y="8"/>
                  </a:cubicBezTo>
                  <a:cubicBezTo>
                    <a:pt x="95" y="9"/>
                    <a:pt x="94" y="8"/>
                    <a:pt x="95" y="8"/>
                  </a:cubicBezTo>
                  <a:cubicBezTo>
                    <a:pt x="94" y="6"/>
                    <a:pt x="93" y="8"/>
                    <a:pt x="92" y="8"/>
                  </a:cubicBezTo>
                  <a:close/>
                  <a:moveTo>
                    <a:pt x="14" y="74"/>
                  </a:moveTo>
                  <a:cubicBezTo>
                    <a:pt x="14" y="74"/>
                    <a:pt x="15" y="74"/>
                    <a:pt x="15" y="73"/>
                  </a:cubicBezTo>
                  <a:cubicBezTo>
                    <a:pt x="14" y="73"/>
                    <a:pt x="14" y="73"/>
                    <a:pt x="14" y="73"/>
                  </a:cubicBezTo>
                  <a:cubicBezTo>
                    <a:pt x="14" y="73"/>
                    <a:pt x="13" y="74"/>
                    <a:pt x="14" y="7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350">
                <a:latin typeface="方正清刻本悦宋简体" panose="02000000000000000000" pitchFamily="2" charset="-122"/>
                <a:ea typeface="方正清刻本悦宋简体" panose="02000000000000000000" pitchFamily="2" charset="-122"/>
              </a:endParaRPr>
            </a:p>
          </p:txBody>
        </p:sp>
        <p:sp>
          <p:nvSpPr>
            <p:cNvPr id="106" name="Freeform 5470"/>
            <p:cNvSpPr/>
            <p:nvPr/>
          </p:nvSpPr>
          <p:spPr bwMode="auto">
            <a:xfrm>
              <a:off x="7499351" y="5356227"/>
              <a:ext cx="11113" cy="15875"/>
            </a:xfrm>
            <a:custGeom>
              <a:avLst/>
              <a:gdLst>
                <a:gd name="T0" fmla="*/ 2 w 3"/>
                <a:gd name="T1" fmla="*/ 0 h 4"/>
                <a:gd name="T2" fmla="*/ 0 w 3"/>
                <a:gd name="T3" fmla="*/ 3 h 4"/>
                <a:gd name="T4" fmla="*/ 0 w 3"/>
                <a:gd name="T5" fmla="*/ 1 h 4"/>
                <a:gd name="T6" fmla="*/ 2 w 3"/>
                <a:gd name="T7" fmla="*/ 0 h 4"/>
              </a:gdLst>
              <a:ahLst/>
              <a:cxnLst>
                <a:cxn ang="0">
                  <a:pos x="T0" y="T1"/>
                </a:cxn>
                <a:cxn ang="0">
                  <a:pos x="T2" y="T3"/>
                </a:cxn>
                <a:cxn ang="0">
                  <a:pos x="T4" y="T5"/>
                </a:cxn>
                <a:cxn ang="0">
                  <a:pos x="T6" y="T7"/>
                </a:cxn>
              </a:cxnLst>
              <a:rect l="0" t="0" r="r" b="b"/>
              <a:pathLst>
                <a:path w="3" h="4">
                  <a:moveTo>
                    <a:pt x="2" y="0"/>
                  </a:moveTo>
                  <a:cubicBezTo>
                    <a:pt x="3" y="0"/>
                    <a:pt x="2" y="4"/>
                    <a:pt x="0" y="3"/>
                  </a:cubicBezTo>
                  <a:cubicBezTo>
                    <a:pt x="2" y="2"/>
                    <a:pt x="0" y="2"/>
                    <a:pt x="0" y="1"/>
                  </a:cubicBezTo>
                  <a:cubicBezTo>
                    <a:pt x="1" y="0"/>
                    <a:pt x="3" y="1"/>
                    <a:pt x="2"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350">
                <a:latin typeface="方正清刻本悦宋简体" panose="02000000000000000000" pitchFamily="2" charset="-122"/>
                <a:ea typeface="方正清刻本悦宋简体" panose="02000000000000000000" pitchFamily="2" charset="-122"/>
              </a:endParaRPr>
            </a:p>
          </p:txBody>
        </p:sp>
        <p:sp>
          <p:nvSpPr>
            <p:cNvPr id="107" name="Freeform 5471"/>
            <p:cNvSpPr/>
            <p:nvPr/>
          </p:nvSpPr>
          <p:spPr bwMode="auto">
            <a:xfrm>
              <a:off x="7029451" y="5856289"/>
              <a:ext cx="30163" cy="71438"/>
            </a:xfrm>
            <a:custGeom>
              <a:avLst/>
              <a:gdLst>
                <a:gd name="T0" fmla="*/ 1 w 8"/>
                <a:gd name="T1" fmla="*/ 0 h 19"/>
                <a:gd name="T2" fmla="*/ 3 w 8"/>
                <a:gd name="T3" fmla="*/ 2 h 19"/>
                <a:gd name="T4" fmla="*/ 7 w 8"/>
                <a:gd name="T5" fmla="*/ 2 h 19"/>
                <a:gd name="T6" fmla="*/ 6 w 8"/>
                <a:gd name="T7" fmla="*/ 5 h 19"/>
                <a:gd name="T8" fmla="*/ 7 w 8"/>
                <a:gd name="T9" fmla="*/ 7 h 19"/>
                <a:gd name="T10" fmla="*/ 5 w 8"/>
                <a:gd name="T11" fmla="*/ 7 h 19"/>
                <a:gd name="T12" fmla="*/ 5 w 8"/>
                <a:gd name="T13" fmla="*/ 8 h 19"/>
                <a:gd name="T14" fmla="*/ 7 w 8"/>
                <a:gd name="T15" fmla="*/ 8 h 19"/>
                <a:gd name="T16" fmla="*/ 3 w 8"/>
                <a:gd name="T17" fmla="*/ 12 h 19"/>
                <a:gd name="T18" fmla="*/ 3 w 8"/>
                <a:gd name="T19" fmla="*/ 19 h 19"/>
                <a:gd name="T20" fmla="*/ 3 w 8"/>
                <a:gd name="T21" fmla="*/ 16 h 19"/>
                <a:gd name="T22" fmla="*/ 4 w 8"/>
                <a:gd name="T23" fmla="*/ 16 h 19"/>
                <a:gd name="T24" fmla="*/ 1 w 8"/>
                <a:gd name="T25" fmla="*/ 11 h 19"/>
                <a:gd name="T26" fmla="*/ 1 w 8"/>
                <a:gd name="T27" fmla="*/ 9 h 19"/>
                <a:gd name="T28" fmla="*/ 3 w 8"/>
                <a:gd name="T29" fmla="*/ 11 h 19"/>
                <a:gd name="T30" fmla="*/ 4 w 8"/>
                <a:gd name="T31" fmla="*/ 7 h 19"/>
                <a:gd name="T32" fmla="*/ 1 w 8"/>
                <a:gd name="T33" fmla="*/ 5 h 19"/>
                <a:gd name="T34" fmla="*/ 1 w 8"/>
                <a:gd name="T35" fmla="*/ 0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 h="19">
                  <a:moveTo>
                    <a:pt x="1" y="0"/>
                  </a:moveTo>
                  <a:cubicBezTo>
                    <a:pt x="2" y="1"/>
                    <a:pt x="3" y="0"/>
                    <a:pt x="3" y="2"/>
                  </a:cubicBezTo>
                  <a:cubicBezTo>
                    <a:pt x="5" y="2"/>
                    <a:pt x="6" y="2"/>
                    <a:pt x="7" y="2"/>
                  </a:cubicBezTo>
                  <a:cubicBezTo>
                    <a:pt x="6" y="4"/>
                    <a:pt x="8" y="3"/>
                    <a:pt x="6" y="5"/>
                  </a:cubicBezTo>
                  <a:cubicBezTo>
                    <a:pt x="5" y="6"/>
                    <a:pt x="7" y="6"/>
                    <a:pt x="7" y="7"/>
                  </a:cubicBezTo>
                  <a:cubicBezTo>
                    <a:pt x="6" y="7"/>
                    <a:pt x="5" y="6"/>
                    <a:pt x="5" y="7"/>
                  </a:cubicBezTo>
                  <a:cubicBezTo>
                    <a:pt x="5" y="8"/>
                    <a:pt x="7" y="8"/>
                    <a:pt x="5" y="8"/>
                  </a:cubicBezTo>
                  <a:cubicBezTo>
                    <a:pt x="6" y="9"/>
                    <a:pt x="6" y="8"/>
                    <a:pt x="7" y="8"/>
                  </a:cubicBezTo>
                  <a:cubicBezTo>
                    <a:pt x="5" y="10"/>
                    <a:pt x="6" y="12"/>
                    <a:pt x="3" y="12"/>
                  </a:cubicBezTo>
                  <a:cubicBezTo>
                    <a:pt x="5" y="14"/>
                    <a:pt x="5" y="16"/>
                    <a:pt x="3" y="19"/>
                  </a:cubicBezTo>
                  <a:cubicBezTo>
                    <a:pt x="3" y="18"/>
                    <a:pt x="2" y="18"/>
                    <a:pt x="3" y="16"/>
                  </a:cubicBezTo>
                  <a:cubicBezTo>
                    <a:pt x="3" y="16"/>
                    <a:pt x="3" y="16"/>
                    <a:pt x="4" y="16"/>
                  </a:cubicBezTo>
                  <a:cubicBezTo>
                    <a:pt x="2" y="15"/>
                    <a:pt x="4" y="11"/>
                    <a:pt x="1" y="11"/>
                  </a:cubicBezTo>
                  <a:cubicBezTo>
                    <a:pt x="1" y="10"/>
                    <a:pt x="0" y="9"/>
                    <a:pt x="1" y="9"/>
                  </a:cubicBezTo>
                  <a:cubicBezTo>
                    <a:pt x="1" y="10"/>
                    <a:pt x="3" y="9"/>
                    <a:pt x="3" y="11"/>
                  </a:cubicBezTo>
                  <a:cubicBezTo>
                    <a:pt x="4" y="9"/>
                    <a:pt x="2" y="8"/>
                    <a:pt x="4" y="7"/>
                  </a:cubicBezTo>
                  <a:cubicBezTo>
                    <a:pt x="3" y="6"/>
                    <a:pt x="2" y="5"/>
                    <a:pt x="1" y="5"/>
                  </a:cubicBezTo>
                  <a:cubicBezTo>
                    <a:pt x="0" y="3"/>
                    <a:pt x="0" y="0"/>
                    <a:pt x="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350">
                <a:latin typeface="方正清刻本悦宋简体" panose="02000000000000000000" pitchFamily="2" charset="-122"/>
                <a:ea typeface="方正清刻本悦宋简体" panose="02000000000000000000" pitchFamily="2" charset="-122"/>
              </a:endParaRPr>
            </a:p>
          </p:txBody>
        </p:sp>
        <p:sp>
          <p:nvSpPr>
            <p:cNvPr id="108" name="Freeform 5472"/>
            <p:cNvSpPr/>
            <p:nvPr/>
          </p:nvSpPr>
          <p:spPr bwMode="auto">
            <a:xfrm>
              <a:off x="7743826" y="5348289"/>
              <a:ext cx="288925" cy="158750"/>
            </a:xfrm>
            <a:custGeom>
              <a:avLst/>
              <a:gdLst>
                <a:gd name="T0" fmla="*/ 1 w 77"/>
                <a:gd name="T1" fmla="*/ 0 h 42"/>
                <a:gd name="T2" fmla="*/ 17 w 77"/>
                <a:gd name="T3" fmla="*/ 5 h 42"/>
                <a:gd name="T4" fmla="*/ 20 w 77"/>
                <a:gd name="T5" fmla="*/ 5 h 42"/>
                <a:gd name="T6" fmla="*/ 74 w 77"/>
                <a:gd name="T7" fmla="*/ 37 h 42"/>
                <a:gd name="T8" fmla="*/ 75 w 77"/>
                <a:gd name="T9" fmla="*/ 40 h 42"/>
                <a:gd name="T10" fmla="*/ 76 w 77"/>
                <a:gd name="T11" fmla="*/ 42 h 42"/>
                <a:gd name="T12" fmla="*/ 69 w 77"/>
                <a:gd name="T13" fmla="*/ 36 h 42"/>
                <a:gd name="T14" fmla="*/ 67 w 77"/>
                <a:gd name="T15" fmla="*/ 36 h 42"/>
                <a:gd name="T16" fmla="*/ 59 w 77"/>
                <a:gd name="T17" fmla="*/ 30 h 42"/>
                <a:gd name="T18" fmla="*/ 24 w 77"/>
                <a:gd name="T19" fmla="*/ 14 h 42"/>
                <a:gd name="T20" fmla="*/ 9 w 77"/>
                <a:gd name="T21" fmla="*/ 7 h 42"/>
                <a:gd name="T22" fmla="*/ 6 w 77"/>
                <a:gd name="T23" fmla="*/ 4 h 42"/>
                <a:gd name="T24" fmla="*/ 1 w 77"/>
                <a:gd name="T25" fmla="*/ 2 h 42"/>
                <a:gd name="T26" fmla="*/ 1 w 77"/>
                <a:gd name="T27" fmla="*/ 0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77" h="42">
                  <a:moveTo>
                    <a:pt x="1" y="0"/>
                  </a:moveTo>
                  <a:cubicBezTo>
                    <a:pt x="6" y="3"/>
                    <a:pt x="12" y="2"/>
                    <a:pt x="17" y="5"/>
                  </a:cubicBezTo>
                  <a:cubicBezTo>
                    <a:pt x="18" y="5"/>
                    <a:pt x="18" y="5"/>
                    <a:pt x="20" y="5"/>
                  </a:cubicBezTo>
                  <a:cubicBezTo>
                    <a:pt x="41" y="12"/>
                    <a:pt x="60" y="22"/>
                    <a:pt x="74" y="37"/>
                  </a:cubicBezTo>
                  <a:cubicBezTo>
                    <a:pt x="74" y="39"/>
                    <a:pt x="75" y="39"/>
                    <a:pt x="75" y="40"/>
                  </a:cubicBezTo>
                  <a:cubicBezTo>
                    <a:pt x="76" y="40"/>
                    <a:pt x="77" y="41"/>
                    <a:pt x="76" y="42"/>
                  </a:cubicBezTo>
                  <a:cubicBezTo>
                    <a:pt x="73" y="41"/>
                    <a:pt x="70" y="39"/>
                    <a:pt x="69" y="36"/>
                  </a:cubicBezTo>
                  <a:cubicBezTo>
                    <a:pt x="68" y="35"/>
                    <a:pt x="68" y="37"/>
                    <a:pt x="67" y="36"/>
                  </a:cubicBezTo>
                  <a:cubicBezTo>
                    <a:pt x="64" y="34"/>
                    <a:pt x="62" y="33"/>
                    <a:pt x="59" y="30"/>
                  </a:cubicBezTo>
                  <a:cubicBezTo>
                    <a:pt x="47" y="25"/>
                    <a:pt x="37" y="18"/>
                    <a:pt x="24" y="14"/>
                  </a:cubicBezTo>
                  <a:cubicBezTo>
                    <a:pt x="21" y="9"/>
                    <a:pt x="15" y="9"/>
                    <a:pt x="9" y="7"/>
                  </a:cubicBezTo>
                  <a:cubicBezTo>
                    <a:pt x="9" y="5"/>
                    <a:pt x="6" y="6"/>
                    <a:pt x="6" y="4"/>
                  </a:cubicBezTo>
                  <a:cubicBezTo>
                    <a:pt x="4" y="4"/>
                    <a:pt x="2" y="3"/>
                    <a:pt x="1" y="2"/>
                  </a:cubicBezTo>
                  <a:cubicBezTo>
                    <a:pt x="0" y="1"/>
                    <a:pt x="1" y="1"/>
                    <a:pt x="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350">
                <a:latin typeface="方正清刻本悦宋简体" panose="02000000000000000000" pitchFamily="2" charset="-122"/>
                <a:ea typeface="方正清刻本悦宋简体" panose="02000000000000000000" pitchFamily="2" charset="-122"/>
              </a:endParaRPr>
            </a:p>
          </p:txBody>
        </p:sp>
        <p:sp>
          <p:nvSpPr>
            <p:cNvPr id="109" name="Freeform 5473"/>
            <p:cNvSpPr>
              <a:spLocks noEditPoints="1"/>
            </p:cNvSpPr>
            <p:nvPr/>
          </p:nvSpPr>
          <p:spPr bwMode="auto">
            <a:xfrm>
              <a:off x="7018338" y="5584827"/>
              <a:ext cx="1223963" cy="984250"/>
            </a:xfrm>
            <a:custGeom>
              <a:avLst/>
              <a:gdLst>
                <a:gd name="T0" fmla="*/ 293 w 326"/>
                <a:gd name="T1" fmla="*/ 5 h 262"/>
                <a:gd name="T2" fmla="*/ 300 w 326"/>
                <a:gd name="T3" fmla="*/ 15 h 262"/>
                <a:gd name="T4" fmla="*/ 313 w 326"/>
                <a:gd name="T5" fmla="*/ 41 h 262"/>
                <a:gd name="T6" fmla="*/ 315 w 326"/>
                <a:gd name="T7" fmla="*/ 51 h 262"/>
                <a:gd name="T8" fmla="*/ 321 w 326"/>
                <a:gd name="T9" fmla="*/ 74 h 262"/>
                <a:gd name="T10" fmla="*/ 324 w 326"/>
                <a:gd name="T11" fmla="*/ 95 h 262"/>
                <a:gd name="T12" fmla="*/ 326 w 326"/>
                <a:gd name="T13" fmla="*/ 104 h 262"/>
                <a:gd name="T14" fmla="*/ 317 w 326"/>
                <a:gd name="T15" fmla="*/ 140 h 262"/>
                <a:gd name="T16" fmla="*/ 305 w 326"/>
                <a:gd name="T17" fmla="*/ 172 h 262"/>
                <a:gd name="T18" fmla="*/ 276 w 326"/>
                <a:gd name="T19" fmla="*/ 207 h 262"/>
                <a:gd name="T20" fmla="*/ 221 w 326"/>
                <a:gd name="T21" fmla="*/ 243 h 262"/>
                <a:gd name="T22" fmla="*/ 206 w 326"/>
                <a:gd name="T23" fmla="*/ 249 h 262"/>
                <a:gd name="T24" fmla="*/ 194 w 326"/>
                <a:gd name="T25" fmla="*/ 256 h 262"/>
                <a:gd name="T26" fmla="*/ 187 w 326"/>
                <a:gd name="T27" fmla="*/ 258 h 262"/>
                <a:gd name="T28" fmla="*/ 170 w 326"/>
                <a:gd name="T29" fmla="*/ 254 h 262"/>
                <a:gd name="T30" fmla="*/ 118 w 326"/>
                <a:gd name="T31" fmla="*/ 247 h 262"/>
                <a:gd name="T32" fmla="*/ 74 w 326"/>
                <a:gd name="T33" fmla="*/ 226 h 262"/>
                <a:gd name="T34" fmla="*/ 48 w 326"/>
                <a:gd name="T35" fmla="*/ 206 h 262"/>
                <a:gd name="T36" fmla="*/ 33 w 326"/>
                <a:gd name="T37" fmla="*/ 189 h 262"/>
                <a:gd name="T38" fmla="*/ 12 w 326"/>
                <a:gd name="T39" fmla="*/ 155 h 262"/>
                <a:gd name="T40" fmla="*/ 3 w 326"/>
                <a:gd name="T41" fmla="*/ 104 h 262"/>
                <a:gd name="T42" fmla="*/ 3 w 326"/>
                <a:gd name="T43" fmla="*/ 94 h 262"/>
                <a:gd name="T44" fmla="*/ 6 w 326"/>
                <a:gd name="T45" fmla="*/ 95 h 262"/>
                <a:gd name="T46" fmla="*/ 10 w 326"/>
                <a:gd name="T47" fmla="*/ 111 h 262"/>
                <a:gd name="T48" fmla="*/ 22 w 326"/>
                <a:gd name="T49" fmla="*/ 148 h 262"/>
                <a:gd name="T50" fmla="*/ 34 w 326"/>
                <a:gd name="T51" fmla="*/ 169 h 262"/>
                <a:gd name="T52" fmla="*/ 43 w 326"/>
                <a:gd name="T53" fmla="*/ 187 h 262"/>
                <a:gd name="T54" fmla="*/ 61 w 326"/>
                <a:gd name="T55" fmla="*/ 206 h 262"/>
                <a:gd name="T56" fmla="*/ 90 w 326"/>
                <a:gd name="T57" fmla="*/ 226 h 262"/>
                <a:gd name="T58" fmla="*/ 113 w 326"/>
                <a:gd name="T59" fmla="*/ 237 h 262"/>
                <a:gd name="T60" fmla="*/ 141 w 326"/>
                <a:gd name="T61" fmla="*/ 243 h 262"/>
                <a:gd name="T62" fmla="*/ 154 w 326"/>
                <a:gd name="T63" fmla="*/ 244 h 262"/>
                <a:gd name="T64" fmla="*/ 187 w 326"/>
                <a:gd name="T65" fmla="*/ 241 h 262"/>
                <a:gd name="T66" fmla="*/ 213 w 326"/>
                <a:gd name="T67" fmla="*/ 233 h 262"/>
                <a:gd name="T68" fmla="*/ 236 w 326"/>
                <a:gd name="T69" fmla="*/ 224 h 262"/>
                <a:gd name="T70" fmla="*/ 244 w 326"/>
                <a:gd name="T71" fmla="*/ 220 h 262"/>
                <a:gd name="T72" fmla="*/ 266 w 326"/>
                <a:gd name="T73" fmla="*/ 204 h 262"/>
                <a:gd name="T74" fmla="*/ 286 w 326"/>
                <a:gd name="T75" fmla="*/ 179 h 262"/>
                <a:gd name="T76" fmla="*/ 289 w 326"/>
                <a:gd name="T77" fmla="*/ 174 h 262"/>
                <a:gd name="T78" fmla="*/ 302 w 326"/>
                <a:gd name="T79" fmla="*/ 150 h 262"/>
                <a:gd name="T80" fmla="*/ 309 w 326"/>
                <a:gd name="T81" fmla="*/ 125 h 262"/>
                <a:gd name="T82" fmla="*/ 312 w 326"/>
                <a:gd name="T83" fmla="*/ 120 h 262"/>
                <a:gd name="T84" fmla="*/ 314 w 326"/>
                <a:gd name="T85" fmla="*/ 95 h 262"/>
                <a:gd name="T86" fmla="*/ 315 w 326"/>
                <a:gd name="T87" fmla="*/ 93 h 262"/>
                <a:gd name="T88" fmla="*/ 317 w 326"/>
                <a:gd name="T89" fmla="*/ 91 h 262"/>
                <a:gd name="T90" fmla="*/ 315 w 326"/>
                <a:gd name="T91" fmla="*/ 86 h 262"/>
                <a:gd name="T92" fmla="*/ 315 w 326"/>
                <a:gd name="T93" fmla="*/ 77 h 262"/>
                <a:gd name="T94" fmla="*/ 313 w 326"/>
                <a:gd name="T95" fmla="*/ 71 h 262"/>
                <a:gd name="T96" fmla="*/ 313 w 326"/>
                <a:gd name="T97" fmla="*/ 69 h 262"/>
                <a:gd name="T98" fmla="*/ 311 w 326"/>
                <a:gd name="T99" fmla="*/ 66 h 262"/>
                <a:gd name="T100" fmla="*/ 312 w 326"/>
                <a:gd name="T101" fmla="*/ 58 h 262"/>
                <a:gd name="T102" fmla="*/ 310 w 326"/>
                <a:gd name="T103" fmla="*/ 50 h 262"/>
                <a:gd name="T104" fmla="*/ 301 w 326"/>
                <a:gd name="T105" fmla="*/ 30 h 262"/>
                <a:gd name="T106" fmla="*/ 298 w 326"/>
                <a:gd name="T107" fmla="*/ 20 h 262"/>
                <a:gd name="T108" fmla="*/ 296 w 326"/>
                <a:gd name="T109" fmla="*/ 16 h 262"/>
                <a:gd name="T110" fmla="*/ 288 w 326"/>
                <a:gd name="T111" fmla="*/ 0 h 262"/>
                <a:gd name="T112" fmla="*/ 299 w 326"/>
                <a:gd name="T113" fmla="*/ 19 h 262"/>
                <a:gd name="T114" fmla="*/ 311 w 326"/>
                <a:gd name="T115" fmla="*/ 61 h 262"/>
                <a:gd name="T116" fmla="*/ 312 w 326"/>
                <a:gd name="T117" fmla="*/ 60 h 2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26" h="262">
                  <a:moveTo>
                    <a:pt x="288" y="0"/>
                  </a:moveTo>
                  <a:cubicBezTo>
                    <a:pt x="290" y="2"/>
                    <a:pt x="293" y="2"/>
                    <a:pt x="293" y="5"/>
                  </a:cubicBezTo>
                  <a:cubicBezTo>
                    <a:pt x="296" y="8"/>
                    <a:pt x="297" y="10"/>
                    <a:pt x="298" y="14"/>
                  </a:cubicBezTo>
                  <a:cubicBezTo>
                    <a:pt x="299" y="14"/>
                    <a:pt x="300" y="14"/>
                    <a:pt x="300" y="15"/>
                  </a:cubicBezTo>
                  <a:cubicBezTo>
                    <a:pt x="300" y="21"/>
                    <a:pt x="306" y="24"/>
                    <a:pt x="307" y="29"/>
                  </a:cubicBezTo>
                  <a:cubicBezTo>
                    <a:pt x="307" y="32"/>
                    <a:pt x="309" y="39"/>
                    <a:pt x="313" y="41"/>
                  </a:cubicBezTo>
                  <a:cubicBezTo>
                    <a:pt x="313" y="42"/>
                    <a:pt x="313" y="43"/>
                    <a:pt x="313" y="44"/>
                  </a:cubicBezTo>
                  <a:cubicBezTo>
                    <a:pt x="313" y="46"/>
                    <a:pt x="315" y="49"/>
                    <a:pt x="315" y="51"/>
                  </a:cubicBezTo>
                  <a:cubicBezTo>
                    <a:pt x="318" y="54"/>
                    <a:pt x="316" y="60"/>
                    <a:pt x="317" y="65"/>
                  </a:cubicBezTo>
                  <a:cubicBezTo>
                    <a:pt x="318" y="68"/>
                    <a:pt x="321" y="71"/>
                    <a:pt x="321" y="74"/>
                  </a:cubicBezTo>
                  <a:cubicBezTo>
                    <a:pt x="322" y="76"/>
                    <a:pt x="321" y="79"/>
                    <a:pt x="321" y="81"/>
                  </a:cubicBezTo>
                  <a:cubicBezTo>
                    <a:pt x="322" y="86"/>
                    <a:pt x="324" y="90"/>
                    <a:pt x="324" y="95"/>
                  </a:cubicBezTo>
                  <a:cubicBezTo>
                    <a:pt x="324" y="98"/>
                    <a:pt x="322" y="100"/>
                    <a:pt x="322" y="104"/>
                  </a:cubicBezTo>
                  <a:cubicBezTo>
                    <a:pt x="323" y="105"/>
                    <a:pt x="325" y="103"/>
                    <a:pt x="326" y="104"/>
                  </a:cubicBezTo>
                  <a:cubicBezTo>
                    <a:pt x="325" y="106"/>
                    <a:pt x="324" y="107"/>
                    <a:pt x="322" y="107"/>
                  </a:cubicBezTo>
                  <a:cubicBezTo>
                    <a:pt x="323" y="119"/>
                    <a:pt x="318" y="129"/>
                    <a:pt x="317" y="140"/>
                  </a:cubicBezTo>
                  <a:cubicBezTo>
                    <a:pt x="316" y="148"/>
                    <a:pt x="310" y="155"/>
                    <a:pt x="308" y="163"/>
                  </a:cubicBezTo>
                  <a:cubicBezTo>
                    <a:pt x="307" y="166"/>
                    <a:pt x="307" y="169"/>
                    <a:pt x="305" y="172"/>
                  </a:cubicBezTo>
                  <a:cubicBezTo>
                    <a:pt x="302" y="176"/>
                    <a:pt x="299" y="180"/>
                    <a:pt x="296" y="182"/>
                  </a:cubicBezTo>
                  <a:cubicBezTo>
                    <a:pt x="291" y="192"/>
                    <a:pt x="285" y="200"/>
                    <a:pt x="276" y="207"/>
                  </a:cubicBezTo>
                  <a:cubicBezTo>
                    <a:pt x="276" y="207"/>
                    <a:pt x="276" y="208"/>
                    <a:pt x="276" y="208"/>
                  </a:cubicBezTo>
                  <a:cubicBezTo>
                    <a:pt x="261" y="223"/>
                    <a:pt x="241" y="234"/>
                    <a:pt x="221" y="243"/>
                  </a:cubicBezTo>
                  <a:cubicBezTo>
                    <a:pt x="220" y="244"/>
                    <a:pt x="219" y="246"/>
                    <a:pt x="218" y="247"/>
                  </a:cubicBezTo>
                  <a:cubicBezTo>
                    <a:pt x="215" y="246"/>
                    <a:pt x="211" y="248"/>
                    <a:pt x="206" y="249"/>
                  </a:cubicBezTo>
                  <a:cubicBezTo>
                    <a:pt x="202" y="251"/>
                    <a:pt x="198" y="252"/>
                    <a:pt x="194" y="252"/>
                  </a:cubicBezTo>
                  <a:cubicBezTo>
                    <a:pt x="196" y="254"/>
                    <a:pt x="193" y="255"/>
                    <a:pt x="194" y="256"/>
                  </a:cubicBezTo>
                  <a:cubicBezTo>
                    <a:pt x="191" y="254"/>
                    <a:pt x="190" y="258"/>
                    <a:pt x="191" y="259"/>
                  </a:cubicBezTo>
                  <a:cubicBezTo>
                    <a:pt x="189" y="259"/>
                    <a:pt x="188" y="259"/>
                    <a:pt x="187" y="258"/>
                  </a:cubicBezTo>
                  <a:cubicBezTo>
                    <a:pt x="183" y="262"/>
                    <a:pt x="179" y="258"/>
                    <a:pt x="178" y="253"/>
                  </a:cubicBezTo>
                  <a:cubicBezTo>
                    <a:pt x="175" y="252"/>
                    <a:pt x="173" y="253"/>
                    <a:pt x="170" y="254"/>
                  </a:cubicBezTo>
                  <a:cubicBezTo>
                    <a:pt x="163" y="254"/>
                    <a:pt x="156" y="253"/>
                    <a:pt x="150" y="254"/>
                  </a:cubicBezTo>
                  <a:cubicBezTo>
                    <a:pt x="139" y="252"/>
                    <a:pt x="128" y="250"/>
                    <a:pt x="118" y="247"/>
                  </a:cubicBezTo>
                  <a:cubicBezTo>
                    <a:pt x="115" y="247"/>
                    <a:pt x="112" y="245"/>
                    <a:pt x="108" y="245"/>
                  </a:cubicBezTo>
                  <a:cubicBezTo>
                    <a:pt x="97" y="238"/>
                    <a:pt x="83" y="234"/>
                    <a:pt x="74" y="226"/>
                  </a:cubicBezTo>
                  <a:cubicBezTo>
                    <a:pt x="72" y="225"/>
                    <a:pt x="70" y="224"/>
                    <a:pt x="69" y="222"/>
                  </a:cubicBezTo>
                  <a:cubicBezTo>
                    <a:pt x="60" y="218"/>
                    <a:pt x="56" y="211"/>
                    <a:pt x="48" y="206"/>
                  </a:cubicBezTo>
                  <a:cubicBezTo>
                    <a:pt x="44" y="201"/>
                    <a:pt x="39" y="197"/>
                    <a:pt x="35" y="191"/>
                  </a:cubicBezTo>
                  <a:cubicBezTo>
                    <a:pt x="34" y="191"/>
                    <a:pt x="34" y="190"/>
                    <a:pt x="33" y="189"/>
                  </a:cubicBezTo>
                  <a:cubicBezTo>
                    <a:pt x="30" y="185"/>
                    <a:pt x="27" y="181"/>
                    <a:pt x="24" y="178"/>
                  </a:cubicBezTo>
                  <a:cubicBezTo>
                    <a:pt x="20" y="170"/>
                    <a:pt x="15" y="163"/>
                    <a:pt x="12" y="155"/>
                  </a:cubicBezTo>
                  <a:cubicBezTo>
                    <a:pt x="10" y="146"/>
                    <a:pt x="6" y="138"/>
                    <a:pt x="4" y="127"/>
                  </a:cubicBezTo>
                  <a:cubicBezTo>
                    <a:pt x="0" y="120"/>
                    <a:pt x="3" y="112"/>
                    <a:pt x="3" y="104"/>
                  </a:cubicBezTo>
                  <a:cubicBezTo>
                    <a:pt x="3" y="103"/>
                    <a:pt x="2" y="103"/>
                    <a:pt x="1" y="103"/>
                  </a:cubicBezTo>
                  <a:cubicBezTo>
                    <a:pt x="2" y="100"/>
                    <a:pt x="0" y="96"/>
                    <a:pt x="3" y="94"/>
                  </a:cubicBezTo>
                  <a:cubicBezTo>
                    <a:pt x="1" y="93"/>
                    <a:pt x="2" y="90"/>
                    <a:pt x="2" y="88"/>
                  </a:cubicBezTo>
                  <a:cubicBezTo>
                    <a:pt x="3" y="91"/>
                    <a:pt x="6" y="92"/>
                    <a:pt x="6" y="95"/>
                  </a:cubicBezTo>
                  <a:cubicBezTo>
                    <a:pt x="7" y="98"/>
                    <a:pt x="6" y="102"/>
                    <a:pt x="8" y="104"/>
                  </a:cubicBezTo>
                  <a:cubicBezTo>
                    <a:pt x="8" y="107"/>
                    <a:pt x="9" y="110"/>
                    <a:pt x="10" y="111"/>
                  </a:cubicBezTo>
                  <a:cubicBezTo>
                    <a:pt x="11" y="119"/>
                    <a:pt x="13" y="124"/>
                    <a:pt x="14" y="129"/>
                  </a:cubicBezTo>
                  <a:cubicBezTo>
                    <a:pt x="17" y="135"/>
                    <a:pt x="18" y="142"/>
                    <a:pt x="22" y="148"/>
                  </a:cubicBezTo>
                  <a:cubicBezTo>
                    <a:pt x="26" y="153"/>
                    <a:pt x="32" y="158"/>
                    <a:pt x="34" y="164"/>
                  </a:cubicBezTo>
                  <a:cubicBezTo>
                    <a:pt x="34" y="166"/>
                    <a:pt x="34" y="167"/>
                    <a:pt x="34" y="169"/>
                  </a:cubicBezTo>
                  <a:cubicBezTo>
                    <a:pt x="35" y="170"/>
                    <a:pt x="36" y="171"/>
                    <a:pt x="37" y="173"/>
                  </a:cubicBezTo>
                  <a:cubicBezTo>
                    <a:pt x="40" y="177"/>
                    <a:pt x="41" y="182"/>
                    <a:pt x="43" y="187"/>
                  </a:cubicBezTo>
                  <a:cubicBezTo>
                    <a:pt x="45" y="192"/>
                    <a:pt x="50" y="195"/>
                    <a:pt x="54" y="199"/>
                  </a:cubicBezTo>
                  <a:cubicBezTo>
                    <a:pt x="56" y="202"/>
                    <a:pt x="57" y="205"/>
                    <a:pt x="61" y="206"/>
                  </a:cubicBezTo>
                  <a:cubicBezTo>
                    <a:pt x="65" y="211"/>
                    <a:pt x="71" y="215"/>
                    <a:pt x="77" y="218"/>
                  </a:cubicBezTo>
                  <a:cubicBezTo>
                    <a:pt x="81" y="221"/>
                    <a:pt x="84" y="225"/>
                    <a:pt x="90" y="226"/>
                  </a:cubicBezTo>
                  <a:cubicBezTo>
                    <a:pt x="90" y="227"/>
                    <a:pt x="90" y="227"/>
                    <a:pt x="90" y="228"/>
                  </a:cubicBezTo>
                  <a:cubicBezTo>
                    <a:pt x="98" y="231"/>
                    <a:pt x="106" y="234"/>
                    <a:pt x="113" y="237"/>
                  </a:cubicBezTo>
                  <a:cubicBezTo>
                    <a:pt x="119" y="239"/>
                    <a:pt x="126" y="240"/>
                    <a:pt x="133" y="241"/>
                  </a:cubicBezTo>
                  <a:cubicBezTo>
                    <a:pt x="136" y="242"/>
                    <a:pt x="138" y="243"/>
                    <a:pt x="141" y="243"/>
                  </a:cubicBezTo>
                  <a:cubicBezTo>
                    <a:pt x="143" y="243"/>
                    <a:pt x="143" y="242"/>
                    <a:pt x="145" y="243"/>
                  </a:cubicBezTo>
                  <a:cubicBezTo>
                    <a:pt x="148" y="243"/>
                    <a:pt x="151" y="244"/>
                    <a:pt x="154" y="244"/>
                  </a:cubicBezTo>
                  <a:cubicBezTo>
                    <a:pt x="157" y="244"/>
                    <a:pt x="159" y="244"/>
                    <a:pt x="162" y="244"/>
                  </a:cubicBezTo>
                  <a:cubicBezTo>
                    <a:pt x="170" y="244"/>
                    <a:pt x="179" y="242"/>
                    <a:pt x="187" y="241"/>
                  </a:cubicBezTo>
                  <a:cubicBezTo>
                    <a:pt x="191" y="241"/>
                    <a:pt x="195" y="240"/>
                    <a:pt x="199" y="239"/>
                  </a:cubicBezTo>
                  <a:cubicBezTo>
                    <a:pt x="204" y="238"/>
                    <a:pt x="210" y="237"/>
                    <a:pt x="213" y="233"/>
                  </a:cubicBezTo>
                  <a:cubicBezTo>
                    <a:pt x="214" y="234"/>
                    <a:pt x="218" y="234"/>
                    <a:pt x="218" y="231"/>
                  </a:cubicBezTo>
                  <a:cubicBezTo>
                    <a:pt x="225" y="231"/>
                    <a:pt x="231" y="228"/>
                    <a:pt x="236" y="224"/>
                  </a:cubicBezTo>
                  <a:cubicBezTo>
                    <a:pt x="237" y="223"/>
                    <a:pt x="238" y="222"/>
                    <a:pt x="240" y="221"/>
                  </a:cubicBezTo>
                  <a:cubicBezTo>
                    <a:pt x="241" y="220"/>
                    <a:pt x="243" y="221"/>
                    <a:pt x="244" y="220"/>
                  </a:cubicBezTo>
                  <a:cubicBezTo>
                    <a:pt x="246" y="219"/>
                    <a:pt x="248" y="216"/>
                    <a:pt x="250" y="214"/>
                  </a:cubicBezTo>
                  <a:cubicBezTo>
                    <a:pt x="256" y="212"/>
                    <a:pt x="260" y="205"/>
                    <a:pt x="266" y="204"/>
                  </a:cubicBezTo>
                  <a:cubicBezTo>
                    <a:pt x="267" y="200"/>
                    <a:pt x="269" y="197"/>
                    <a:pt x="273" y="196"/>
                  </a:cubicBezTo>
                  <a:cubicBezTo>
                    <a:pt x="276" y="189"/>
                    <a:pt x="282" y="185"/>
                    <a:pt x="286" y="179"/>
                  </a:cubicBezTo>
                  <a:cubicBezTo>
                    <a:pt x="286" y="178"/>
                    <a:pt x="287" y="177"/>
                    <a:pt x="287" y="176"/>
                  </a:cubicBezTo>
                  <a:cubicBezTo>
                    <a:pt x="288" y="176"/>
                    <a:pt x="288" y="174"/>
                    <a:pt x="289" y="174"/>
                  </a:cubicBezTo>
                  <a:cubicBezTo>
                    <a:pt x="292" y="167"/>
                    <a:pt x="296" y="163"/>
                    <a:pt x="299" y="157"/>
                  </a:cubicBezTo>
                  <a:cubicBezTo>
                    <a:pt x="299" y="154"/>
                    <a:pt x="301" y="152"/>
                    <a:pt x="302" y="150"/>
                  </a:cubicBezTo>
                  <a:cubicBezTo>
                    <a:pt x="303" y="147"/>
                    <a:pt x="303" y="143"/>
                    <a:pt x="304" y="141"/>
                  </a:cubicBezTo>
                  <a:cubicBezTo>
                    <a:pt x="305" y="135"/>
                    <a:pt x="308" y="132"/>
                    <a:pt x="309" y="125"/>
                  </a:cubicBezTo>
                  <a:cubicBezTo>
                    <a:pt x="309" y="125"/>
                    <a:pt x="309" y="124"/>
                    <a:pt x="310" y="125"/>
                  </a:cubicBezTo>
                  <a:cubicBezTo>
                    <a:pt x="309" y="122"/>
                    <a:pt x="309" y="120"/>
                    <a:pt x="312" y="120"/>
                  </a:cubicBezTo>
                  <a:cubicBezTo>
                    <a:pt x="311" y="117"/>
                    <a:pt x="312" y="116"/>
                    <a:pt x="311" y="113"/>
                  </a:cubicBezTo>
                  <a:cubicBezTo>
                    <a:pt x="314" y="108"/>
                    <a:pt x="313" y="102"/>
                    <a:pt x="314" y="95"/>
                  </a:cubicBezTo>
                  <a:cubicBezTo>
                    <a:pt x="314" y="94"/>
                    <a:pt x="313" y="96"/>
                    <a:pt x="313" y="95"/>
                  </a:cubicBezTo>
                  <a:cubicBezTo>
                    <a:pt x="313" y="94"/>
                    <a:pt x="316" y="95"/>
                    <a:pt x="315" y="93"/>
                  </a:cubicBezTo>
                  <a:cubicBezTo>
                    <a:pt x="316" y="92"/>
                    <a:pt x="314" y="94"/>
                    <a:pt x="315" y="92"/>
                  </a:cubicBezTo>
                  <a:cubicBezTo>
                    <a:pt x="315" y="91"/>
                    <a:pt x="316" y="92"/>
                    <a:pt x="317" y="91"/>
                  </a:cubicBezTo>
                  <a:cubicBezTo>
                    <a:pt x="315" y="90"/>
                    <a:pt x="314" y="89"/>
                    <a:pt x="314" y="86"/>
                  </a:cubicBezTo>
                  <a:cubicBezTo>
                    <a:pt x="314" y="87"/>
                    <a:pt x="316" y="87"/>
                    <a:pt x="315" y="86"/>
                  </a:cubicBezTo>
                  <a:cubicBezTo>
                    <a:pt x="315" y="85"/>
                    <a:pt x="315" y="87"/>
                    <a:pt x="314" y="86"/>
                  </a:cubicBezTo>
                  <a:cubicBezTo>
                    <a:pt x="315" y="82"/>
                    <a:pt x="314" y="80"/>
                    <a:pt x="315" y="77"/>
                  </a:cubicBezTo>
                  <a:cubicBezTo>
                    <a:pt x="314" y="76"/>
                    <a:pt x="312" y="78"/>
                    <a:pt x="312" y="77"/>
                  </a:cubicBezTo>
                  <a:cubicBezTo>
                    <a:pt x="314" y="75"/>
                    <a:pt x="312" y="73"/>
                    <a:pt x="313" y="71"/>
                  </a:cubicBezTo>
                  <a:cubicBezTo>
                    <a:pt x="312" y="70"/>
                    <a:pt x="313" y="69"/>
                    <a:pt x="312" y="68"/>
                  </a:cubicBezTo>
                  <a:cubicBezTo>
                    <a:pt x="312" y="67"/>
                    <a:pt x="313" y="68"/>
                    <a:pt x="313" y="69"/>
                  </a:cubicBezTo>
                  <a:cubicBezTo>
                    <a:pt x="314" y="69"/>
                    <a:pt x="312" y="67"/>
                    <a:pt x="314" y="67"/>
                  </a:cubicBezTo>
                  <a:cubicBezTo>
                    <a:pt x="313" y="67"/>
                    <a:pt x="312" y="66"/>
                    <a:pt x="311" y="66"/>
                  </a:cubicBezTo>
                  <a:cubicBezTo>
                    <a:pt x="312" y="63"/>
                    <a:pt x="310" y="63"/>
                    <a:pt x="310" y="60"/>
                  </a:cubicBezTo>
                  <a:cubicBezTo>
                    <a:pt x="311" y="60"/>
                    <a:pt x="312" y="59"/>
                    <a:pt x="312" y="58"/>
                  </a:cubicBezTo>
                  <a:cubicBezTo>
                    <a:pt x="311" y="57"/>
                    <a:pt x="311" y="56"/>
                    <a:pt x="310" y="57"/>
                  </a:cubicBezTo>
                  <a:cubicBezTo>
                    <a:pt x="309" y="54"/>
                    <a:pt x="308" y="52"/>
                    <a:pt x="310" y="50"/>
                  </a:cubicBezTo>
                  <a:cubicBezTo>
                    <a:pt x="308" y="48"/>
                    <a:pt x="306" y="47"/>
                    <a:pt x="307" y="43"/>
                  </a:cubicBezTo>
                  <a:cubicBezTo>
                    <a:pt x="304" y="40"/>
                    <a:pt x="304" y="34"/>
                    <a:pt x="301" y="30"/>
                  </a:cubicBezTo>
                  <a:cubicBezTo>
                    <a:pt x="302" y="29"/>
                    <a:pt x="301" y="29"/>
                    <a:pt x="301" y="27"/>
                  </a:cubicBezTo>
                  <a:cubicBezTo>
                    <a:pt x="299" y="26"/>
                    <a:pt x="298" y="22"/>
                    <a:pt x="298" y="20"/>
                  </a:cubicBezTo>
                  <a:cubicBezTo>
                    <a:pt x="297" y="21"/>
                    <a:pt x="297" y="18"/>
                    <a:pt x="296" y="19"/>
                  </a:cubicBezTo>
                  <a:cubicBezTo>
                    <a:pt x="296" y="18"/>
                    <a:pt x="295" y="17"/>
                    <a:pt x="296" y="16"/>
                  </a:cubicBezTo>
                  <a:cubicBezTo>
                    <a:pt x="294" y="16"/>
                    <a:pt x="294" y="13"/>
                    <a:pt x="293" y="12"/>
                  </a:cubicBezTo>
                  <a:cubicBezTo>
                    <a:pt x="292" y="7"/>
                    <a:pt x="289" y="5"/>
                    <a:pt x="288" y="0"/>
                  </a:cubicBezTo>
                  <a:close/>
                  <a:moveTo>
                    <a:pt x="299" y="22"/>
                  </a:moveTo>
                  <a:cubicBezTo>
                    <a:pt x="300" y="21"/>
                    <a:pt x="300" y="20"/>
                    <a:pt x="299" y="19"/>
                  </a:cubicBezTo>
                  <a:cubicBezTo>
                    <a:pt x="299" y="20"/>
                    <a:pt x="299" y="21"/>
                    <a:pt x="299" y="22"/>
                  </a:cubicBezTo>
                  <a:close/>
                  <a:moveTo>
                    <a:pt x="311" y="61"/>
                  </a:moveTo>
                  <a:cubicBezTo>
                    <a:pt x="311" y="62"/>
                    <a:pt x="312" y="62"/>
                    <a:pt x="312" y="62"/>
                  </a:cubicBezTo>
                  <a:cubicBezTo>
                    <a:pt x="312" y="61"/>
                    <a:pt x="313" y="61"/>
                    <a:pt x="312" y="60"/>
                  </a:cubicBezTo>
                  <a:cubicBezTo>
                    <a:pt x="312" y="61"/>
                    <a:pt x="311" y="61"/>
                    <a:pt x="311" y="6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350">
                <a:latin typeface="方正清刻本悦宋简体" panose="02000000000000000000" pitchFamily="2" charset="-122"/>
                <a:ea typeface="方正清刻本悦宋简体" panose="02000000000000000000" pitchFamily="2" charset="-122"/>
              </a:endParaRPr>
            </a:p>
          </p:txBody>
        </p:sp>
      </p:grpSp>
      <p:sp>
        <p:nvSpPr>
          <p:cNvPr id="120" name="Text Box 12"/>
          <p:cNvSpPr txBox="1">
            <a:spLocks noChangeArrowheads="1"/>
          </p:cNvSpPr>
          <p:nvPr/>
        </p:nvSpPr>
        <p:spPr bwMode="auto">
          <a:xfrm>
            <a:off x="5834950" y="2207093"/>
            <a:ext cx="492443" cy="13747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000" dirty="0" smtClean="0">
                <a:latin typeface="方正清刻本悦宋简体" panose="02000000000000000000" pitchFamily="2" charset="-122"/>
                <a:ea typeface="方正清刻本悦宋简体" panose="02000000000000000000" pitchFamily="2" charset="-122"/>
              </a:rPr>
              <a:t>您</a:t>
            </a:r>
            <a:r>
              <a:rPr lang="zh-CN" altLang="en-US" sz="2000" dirty="0">
                <a:latin typeface="方正清刻本悦宋简体" panose="02000000000000000000" pitchFamily="2" charset="-122"/>
                <a:ea typeface="方正清刻本悦宋简体" panose="02000000000000000000" pitchFamily="2" charset="-122"/>
              </a:rPr>
              <a:t>的子标题</a:t>
            </a:r>
          </a:p>
        </p:txBody>
      </p:sp>
      <p:sp>
        <p:nvSpPr>
          <p:cNvPr id="121" name="Text Box 14"/>
          <p:cNvSpPr txBox="1">
            <a:spLocks noChangeArrowheads="1"/>
          </p:cNvSpPr>
          <p:nvPr/>
        </p:nvSpPr>
        <p:spPr bwMode="auto">
          <a:xfrm>
            <a:off x="5571578" y="2207093"/>
            <a:ext cx="369332" cy="2643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200" dirty="0">
                <a:latin typeface="方正清刻本悦宋简体" panose="02000000000000000000" pitchFamily="2" charset="-122"/>
                <a:ea typeface="方正清刻本悦宋简体" panose="02000000000000000000" pitchFamily="2" charset="-122"/>
              </a:rPr>
              <a:t>Your content title·Your sub-title</a:t>
            </a:r>
            <a:endParaRPr lang="zh-CN" altLang="en-US" dirty="0">
              <a:latin typeface="方正清刻本悦宋简体" panose="02000000000000000000" pitchFamily="2" charset="-122"/>
              <a:ea typeface="方正清刻本悦宋简体" panose="02000000000000000000" pitchFamily="2" charset="-122"/>
            </a:endParaRPr>
          </a:p>
        </p:txBody>
      </p:sp>
      <p:sp>
        <p:nvSpPr>
          <p:cNvPr id="122" name="Text Box 16"/>
          <p:cNvSpPr txBox="1">
            <a:spLocks noChangeArrowheads="1"/>
          </p:cNvSpPr>
          <p:nvPr/>
        </p:nvSpPr>
        <p:spPr bwMode="auto">
          <a:xfrm>
            <a:off x="3533192" y="2310386"/>
            <a:ext cx="2154436" cy="22372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600" dirty="0">
                <a:latin typeface="方正清刻本悦宋简体" panose="02000000000000000000" pitchFamily="2" charset="-122"/>
                <a:ea typeface="方正清刻本悦宋简体" panose="02000000000000000000" pitchFamily="2" charset="-122"/>
              </a:rPr>
              <a:t>输入您的内容输入您的内容输入</a:t>
            </a:r>
            <a:r>
              <a:rPr lang="zh-CN" altLang="en-US" sz="1600" dirty="0" smtClean="0">
                <a:latin typeface="方正清刻本悦宋简体" panose="02000000000000000000" pitchFamily="2" charset="-122"/>
                <a:ea typeface="方正清刻本悦宋简体" panose="02000000000000000000" pitchFamily="2" charset="-122"/>
              </a:rPr>
              <a:t>您的</a:t>
            </a:r>
            <a:r>
              <a:rPr lang="zh-CN" altLang="en-US" sz="1600" dirty="0">
                <a:latin typeface="方正清刻本悦宋简体" panose="02000000000000000000" pitchFamily="2" charset="-122"/>
                <a:ea typeface="方正清刻本悦宋简体" panose="02000000000000000000" pitchFamily="2" charset="-122"/>
              </a:rPr>
              <a:t>内容输入您的内容输入您的内容输入您的内容输入您的内容输入您的内容输入您的内容。</a:t>
            </a:r>
          </a:p>
          <a:p>
            <a:pPr eaLnBrk="1" hangingPunct="1"/>
            <a:endParaRPr lang="zh-CN" altLang="en-US" sz="1600" dirty="0">
              <a:latin typeface="方正清刻本悦宋简体" panose="02000000000000000000" pitchFamily="2" charset="-122"/>
              <a:ea typeface="方正清刻本悦宋简体" panose="02000000000000000000" pitchFamily="2" charset="-122"/>
            </a:endParaRPr>
          </a:p>
          <a:p>
            <a:pPr eaLnBrk="1" hangingPunct="1"/>
            <a:r>
              <a:rPr lang="zh-CN" altLang="en-US" sz="1600" dirty="0">
                <a:latin typeface="方正清刻本悦宋简体" panose="02000000000000000000" pitchFamily="2" charset="-122"/>
                <a:ea typeface="方正清刻本悦宋简体" panose="02000000000000000000" pitchFamily="2" charset="-122"/>
              </a:rPr>
              <a:t>输入您的内容输入您的内容，输入您的内容输入您的内容输入您的内容。</a:t>
            </a:r>
          </a:p>
        </p:txBody>
      </p:sp>
      <p:pic>
        <p:nvPicPr>
          <p:cNvPr id="123" name="图片 122"/>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634416" y="905184"/>
            <a:ext cx="3111381" cy="3799278"/>
          </a:xfrm>
          <a:prstGeom prst="rect">
            <a:avLst/>
          </a:prstGeom>
        </p:spPr>
      </p:pic>
      <p:pic>
        <p:nvPicPr>
          <p:cNvPr id="23" name="图片 22"/>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1379" y="3807072"/>
            <a:ext cx="3865199" cy="3054361"/>
          </a:xfrm>
          <a:prstGeom prst="rect">
            <a:avLst/>
          </a:prstGeom>
        </p:spPr>
      </p:pic>
      <p:pic>
        <p:nvPicPr>
          <p:cNvPr id="24" name="图片 23"/>
          <p:cNvPicPr>
            <a:picLocks noChangeAspect="1"/>
          </p:cNvPicPr>
          <p:nvPr/>
        </p:nvPicPr>
        <p:blipFill>
          <a:blip r:embed="rId6">
            <a:extLst>
              <a:ext uri="{28A0092B-C50C-407E-A947-70E740481C1C}">
                <a14:useLocalDpi xmlns:a14="http://schemas.microsoft.com/office/drawing/2010/main"/>
              </a:ext>
            </a:extLst>
          </a:blip>
          <a:stretch>
            <a:fillRect/>
          </a:stretch>
        </p:blipFill>
        <p:spPr>
          <a:xfrm>
            <a:off x="8639031" y="3418"/>
            <a:ext cx="3542083" cy="3395766"/>
          </a:xfrm>
          <a:prstGeom prst="rect">
            <a:avLst/>
          </a:prstGeom>
        </p:spPr>
      </p:pic>
    </p:spTree>
    <p:extLst>
      <p:ext uri="{BB962C8B-B14F-4D97-AF65-F5344CB8AC3E}">
        <p14:creationId xmlns:p14="http://schemas.microsoft.com/office/powerpoint/2010/main" val="3989139417"/>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14:presetBounceEnd="64000">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14:bounceEnd="64000">
                                          <p:cBhvr additive="base">
                                            <p:cTn id="7" dur="3000" fill="hold"/>
                                            <p:tgtEl>
                                              <p:spTgt spid="7"/>
                                            </p:tgtEl>
                                            <p:attrNameLst>
                                              <p:attrName>ppt_x</p:attrName>
                                            </p:attrNameLst>
                                          </p:cBhvr>
                                          <p:tavLst>
                                            <p:tav tm="0">
                                              <p:val>
                                                <p:strVal val="#ppt_x"/>
                                              </p:val>
                                            </p:tav>
                                            <p:tav tm="100000">
                                              <p:val>
                                                <p:strVal val="#ppt_x"/>
                                              </p:val>
                                            </p:tav>
                                          </p:tavLst>
                                        </p:anim>
                                        <p:anim calcmode="lin" valueType="num" p14:bounceEnd="64000">
                                          <p:cBhvr additive="base">
                                            <p:cTn id="8" dur="3000" fill="hold"/>
                                            <p:tgtEl>
                                              <p:spTgt spid="7"/>
                                            </p:tgtEl>
                                            <p:attrNameLst>
                                              <p:attrName>ppt_y</p:attrName>
                                            </p:attrNameLst>
                                          </p:cBhvr>
                                          <p:tavLst>
                                            <p:tav tm="0">
                                              <p:val>
                                                <p:strVal val="1+#ppt_h/2"/>
                                              </p:val>
                                            </p:tav>
                                            <p:tav tm="100000">
                                              <p:val>
                                                <p:strVal val="#ppt_y"/>
                                              </p:val>
                                            </p:tav>
                                          </p:tavLst>
                                        </p:anim>
                                      </p:childTnLst>
                                    </p:cTn>
                                  </p:par>
                                  <p:par>
                                    <p:cTn id="9" presetID="2" presetClass="entr" presetSubtype="8" fill="hold" grpId="0" nodeType="withEffect" p14:presetBounceEnd="42000">
                                      <p:stCondLst>
                                        <p:cond delay="0"/>
                                      </p:stCondLst>
                                      <p:childTnLst>
                                        <p:set>
                                          <p:cBhvr>
                                            <p:cTn id="10" dur="1" fill="hold">
                                              <p:stCondLst>
                                                <p:cond delay="0"/>
                                              </p:stCondLst>
                                            </p:cTn>
                                            <p:tgtEl>
                                              <p:spTgt spid="13"/>
                                            </p:tgtEl>
                                            <p:attrNameLst>
                                              <p:attrName>style.visibility</p:attrName>
                                            </p:attrNameLst>
                                          </p:cBhvr>
                                          <p:to>
                                            <p:strVal val="visible"/>
                                          </p:to>
                                        </p:set>
                                        <p:anim calcmode="lin" valueType="num" p14:bounceEnd="42000">
                                          <p:cBhvr additive="base">
                                            <p:cTn id="11" dur="2000" fill="hold"/>
                                            <p:tgtEl>
                                              <p:spTgt spid="13"/>
                                            </p:tgtEl>
                                            <p:attrNameLst>
                                              <p:attrName>ppt_x</p:attrName>
                                            </p:attrNameLst>
                                          </p:cBhvr>
                                          <p:tavLst>
                                            <p:tav tm="0">
                                              <p:val>
                                                <p:strVal val="0-#ppt_w/2"/>
                                              </p:val>
                                            </p:tav>
                                            <p:tav tm="100000">
                                              <p:val>
                                                <p:strVal val="#ppt_x"/>
                                              </p:val>
                                            </p:tav>
                                          </p:tavLst>
                                        </p:anim>
                                        <p:anim calcmode="lin" valueType="num" p14:bounceEnd="42000">
                                          <p:cBhvr additive="base">
                                            <p:cTn id="12" dur="2000" fill="hold"/>
                                            <p:tgtEl>
                                              <p:spTgt spid="13"/>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14:presetBounceEnd="52000">
                                      <p:stCondLst>
                                        <p:cond delay="0"/>
                                      </p:stCondLst>
                                      <p:childTnLst>
                                        <p:set>
                                          <p:cBhvr>
                                            <p:cTn id="14" dur="1" fill="hold">
                                              <p:stCondLst>
                                                <p:cond delay="0"/>
                                              </p:stCondLst>
                                            </p:cTn>
                                            <p:tgtEl>
                                              <p:spTgt spid="2"/>
                                            </p:tgtEl>
                                            <p:attrNameLst>
                                              <p:attrName>style.visibility</p:attrName>
                                            </p:attrNameLst>
                                          </p:cBhvr>
                                          <p:to>
                                            <p:strVal val="visible"/>
                                          </p:to>
                                        </p:set>
                                        <p:anim calcmode="lin" valueType="num" p14:bounceEnd="52000">
                                          <p:cBhvr additive="base">
                                            <p:cTn id="15" dur="3000" fill="hold"/>
                                            <p:tgtEl>
                                              <p:spTgt spid="2"/>
                                            </p:tgtEl>
                                            <p:attrNameLst>
                                              <p:attrName>ppt_x</p:attrName>
                                            </p:attrNameLst>
                                          </p:cBhvr>
                                          <p:tavLst>
                                            <p:tav tm="0">
                                              <p:val>
                                                <p:strVal val="1+#ppt_w/2"/>
                                              </p:val>
                                            </p:tav>
                                            <p:tav tm="100000">
                                              <p:val>
                                                <p:strVal val="#ppt_x"/>
                                              </p:val>
                                            </p:tav>
                                          </p:tavLst>
                                        </p:anim>
                                        <p:anim calcmode="lin" valueType="num" p14:bounceEnd="52000">
                                          <p:cBhvr additive="base">
                                            <p:cTn id="16" dur="3000" fill="hold"/>
                                            <p:tgtEl>
                                              <p:spTgt spid="2"/>
                                            </p:tgtEl>
                                            <p:attrNameLst>
                                              <p:attrName>ppt_y</p:attrName>
                                            </p:attrNameLst>
                                          </p:cBhvr>
                                          <p:tavLst>
                                            <p:tav tm="0">
                                              <p:val>
                                                <p:strVal val="#ppt_y"/>
                                              </p:val>
                                            </p:tav>
                                            <p:tav tm="100000">
                                              <p:val>
                                                <p:strVal val="#ppt_y"/>
                                              </p:val>
                                            </p:tav>
                                          </p:tavLst>
                                        </p:anim>
                                      </p:childTnLst>
                                    </p:cTn>
                                  </p:par>
                                </p:childTnLst>
                              </p:cTn>
                            </p:par>
                            <p:par>
                              <p:cTn id="17" fill="hold">
                                <p:stCondLst>
                                  <p:cond delay="3000"/>
                                </p:stCondLst>
                                <p:childTnLst>
                                  <p:par>
                                    <p:cTn id="18" presetID="10" presetClass="entr" presetSubtype="0" fill="hold" grpId="0" nodeType="afterEffect">
                                      <p:stCondLst>
                                        <p:cond delay="0"/>
                                      </p:stCondLst>
                                      <p:childTnLst>
                                        <p:set>
                                          <p:cBhvr>
                                            <p:cTn id="19" dur="1" fill="hold">
                                              <p:stCondLst>
                                                <p:cond delay="0"/>
                                              </p:stCondLst>
                                            </p:cTn>
                                            <p:tgtEl>
                                              <p:spTgt spid="120"/>
                                            </p:tgtEl>
                                            <p:attrNameLst>
                                              <p:attrName>style.visibility</p:attrName>
                                            </p:attrNameLst>
                                          </p:cBhvr>
                                          <p:to>
                                            <p:strVal val="visible"/>
                                          </p:to>
                                        </p:set>
                                        <p:animEffect transition="in" filter="fade">
                                          <p:cBhvr>
                                            <p:cTn id="20" dur="1000"/>
                                            <p:tgtEl>
                                              <p:spTgt spid="120"/>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121"/>
                                            </p:tgtEl>
                                            <p:attrNameLst>
                                              <p:attrName>style.visibility</p:attrName>
                                            </p:attrNameLst>
                                          </p:cBhvr>
                                          <p:to>
                                            <p:strVal val="visible"/>
                                          </p:to>
                                        </p:set>
                                        <p:animEffect transition="in" filter="fade">
                                          <p:cBhvr>
                                            <p:cTn id="23" dur="1000"/>
                                            <p:tgtEl>
                                              <p:spTgt spid="121"/>
                                            </p:tgtEl>
                                          </p:cBhvr>
                                        </p:animEffect>
                                      </p:childTnLst>
                                    </p:cTn>
                                  </p:par>
                                </p:childTnLst>
                              </p:cTn>
                            </p:par>
                            <p:par>
                              <p:cTn id="24" fill="hold">
                                <p:stCondLst>
                                  <p:cond delay="4000"/>
                                </p:stCondLst>
                                <p:childTnLst>
                                  <p:par>
                                    <p:cTn id="25" presetID="10" presetClass="entr" presetSubtype="0" fill="hold" grpId="0" nodeType="afterEffect">
                                      <p:stCondLst>
                                        <p:cond delay="0"/>
                                      </p:stCondLst>
                                      <p:childTnLst>
                                        <p:set>
                                          <p:cBhvr>
                                            <p:cTn id="26" dur="1" fill="hold">
                                              <p:stCondLst>
                                                <p:cond delay="0"/>
                                              </p:stCondLst>
                                            </p:cTn>
                                            <p:tgtEl>
                                              <p:spTgt spid="122"/>
                                            </p:tgtEl>
                                            <p:attrNameLst>
                                              <p:attrName>style.visibility</p:attrName>
                                            </p:attrNameLst>
                                          </p:cBhvr>
                                          <p:to>
                                            <p:strVal val="visible"/>
                                          </p:to>
                                        </p:set>
                                        <p:animEffect transition="in" filter="fade">
                                          <p:cBhvr>
                                            <p:cTn id="27" dur="1000"/>
                                            <p:tgtEl>
                                              <p:spTgt spid="1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3" grpId="0" animBg="1"/>
          <p:bldP spid="2" grpId="0" animBg="1"/>
          <p:bldP spid="120" grpId="0" bldLvl="0" autoUpdateAnimBg="0"/>
          <p:bldP spid="121" grpId="0" bldLvl="0" autoUpdateAnimBg="0"/>
          <p:bldP spid="122" grpId="0" bldLvl="0" autoUpdateAnimBg="0"/>
        </p:bldLst>
      </p:timing>
    </mc:Choice>
    <mc:Fallback xmlns="">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3000" fill="hold"/>
                                            <p:tgtEl>
                                              <p:spTgt spid="7"/>
                                            </p:tgtEl>
                                            <p:attrNameLst>
                                              <p:attrName>ppt_x</p:attrName>
                                            </p:attrNameLst>
                                          </p:cBhvr>
                                          <p:tavLst>
                                            <p:tav tm="0">
                                              <p:val>
                                                <p:strVal val="#ppt_x"/>
                                              </p:val>
                                            </p:tav>
                                            <p:tav tm="100000">
                                              <p:val>
                                                <p:strVal val="#ppt_x"/>
                                              </p:val>
                                            </p:tav>
                                          </p:tavLst>
                                        </p:anim>
                                        <p:anim calcmode="lin" valueType="num">
                                          <p:cBhvr additive="base">
                                            <p:cTn id="8" dur="3000" fill="hold"/>
                                            <p:tgtEl>
                                              <p:spTgt spid="7"/>
                                            </p:tgtEl>
                                            <p:attrNameLst>
                                              <p:attrName>ppt_y</p:attrName>
                                            </p:attrNameLst>
                                          </p:cBhvr>
                                          <p:tavLst>
                                            <p:tav tm="0">
                                              <p:val>
                                                <p:strVal val="1+#ppt_h/2"/>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13"/>
                                            </p:tgtEl>
                                            <p:attrNameLst>
                                              <p:attrName>style.visibility</p:attrName>
                                            </p:attrNameLst>
                                          </p:cBhvr>
                                          <p:to>
                                            <p:strVal val="visible"/>
                                          </p:to>
                                        </p:set>
                                        <p:anim calcmode="lin" valueType="num">
                                          <p:cBhvr additive="base">
                                            <p:cTn id="11" dur="2000" fill="hold"/>
                                            <p:tgtEl>
                                              <p:spTgt spid="13"/>
                                            </p:tgtEl>
                                            <p:attrNameLst>
                                              <p:attrName>ppt_x</p:attrName>
                                            </p:attrNameLst>
                                          </p:cBhvr>
                                          <p:tavLst>
                                            <p:tav tm="0">
                                              <p:val>
                                                <p:strVal val="0-#ppt_w/2"/>
                                              </p:val>
                                            </p:tav>
                                            <p:tav tm="100000">
                                              <p:val>
                                                <p:strVal val="#ppt_x"/>
                                              </p:val>
                                            </p:tav>
                                          </p:tavLst>
                                        </p:anim>
                                        <p:anim calcmode="lin" valueType="num">
                                          <p:cBhvr additive="base">
                                            <p:cTn id="12" dur="2000" fill="hold"/>
                                            <p:tgtEl>
                                              <p:spTgt spid="13"/>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stCondLst>
                                        <p:cond delay="0"/>
                                      </p:stCondLst>
                                      <p:childTnLst>
                                        <p:set>
                                          <p:cBhvr>
                                            <p:cTn id="14" dur="1" fill="hold">
                                              <p:stCondLst>
                                                <p:cond delay="0"/>
                                              </p:stCondLst>
                                            </p:cTn>
                                            <p:tgtEl>
                                              <p:spTgt spid="2"/>
                                            </p:tgtEl>
                                            <p:attrNameLst>
                                              <p:attrName>style.visibility</p:attrName>
                                            </p:attrNameLst>
                                          </p:cBhvr>
                                          <p:to>
                                            <p:strVal val="visible"/>
                                          </p:to>
                                        </p:set>
                                        <p:anim calcmode="lin" valueType="num">
                                          <p:cBhvr additive="base">
                                            <p:cTn id="15" dur="3000" fill="hold"/>
                                            <p:tgtEl>
                                              <p:spTgt spid="2"/>
                                            </p:tgtEl>
                                            <p:attrNameLst>
                                              <p:attrName>ppt_x</p:attrName>
                                            </p:attrNameLst>
                                          </p:cBhvr>
                                          <p:tavLst>
                                            <p:tav tm="0">
                                              <p:val>
                                                <p:strVal val="1+#ppt_w/2"/>
                                              </p:val>
                                            </p:tav>
                                            <p:tav tm="100000">
                                              <p:val>
                                                <p:strVal val="#ppt_x"/>
                                              </p:val>
                                            </p:tav>
                                          </p:tavLst>
                                        </p:anim>
                                        <p:anim calcmode="lin" valueType="num">
                                          <p:cBhvr additive="base">
                                            <p:cTn id="16" dur="3000" fill="hold"/>
                                            <p:tgtEl>
                                              <p:spTgt spid="2"/>
                                            </p:tgtEl>
                                            <p:attrNameLst>
                                              <p:attrName>ppt_y</p:attrName>
                                            </p:attrNameLst>
                                          </p:cBhvr>
                                          <p:tavLst>
                                            <p:tav tm="0">
                                              <p:val>
                                                <p:strVal val="#ppt_y"/>
                                              </p:val>
                                            </p:tav>
                                            <p:tav tm="100000">
                                              <p:val>
                                                <p:strVal val="#ppt_y"/>
                                              </p:val>
                                            </p:tav>
                                          </p:tavLst>
                                        </p:anim>
                                      </p:childTnLst>
                                    </p:cTn>
                                  </p:par>
                                </p:childTnLst>
                              </p:cTn>
                            </p:par>
                            <p:par>
                              <p:cTn id="17" fill="hold">
                                <p:stCondLst>
                                  <p:cond delay="3000"/>
                                </p:stCondLst>
                                <p:childTnLst>
                                  <p:par>
                                    <p:cTn id="18" presetID="10" presetClass="entr" presetSubtype="0" fill="hold" grpId="0" nodeType="afterEffect">
                                      <p:stCondLst>
                                        <p:cond delay="0"/>
                                      </p:stCondLst>
                                      <p:childTnLst>
                                        <p:set>
                                          <p:cBhvr>
                                            <p:cTn id="19" dur="1" fill="hold">
                                              <p:stCondLst>
                                                <p:cond delay="0"/>
                                              </p:stCondLst>
                                            </p:cTn>
                                            <p:tgtEl>
                                              <p:spTgt spid="120"/>
                                            </p:tgtEl>
                                            <p:attrNameLst>
                                              <p:attrName>style.visibility</p:attrName>
                                            </p:attrNameLst>
                                          </p:cBhvr>
                                          <p:to>
                                            <p:strVal val="visible"/>
                                          </p:to>
                                        </p:set>
                                        <p:animEffect transition="in" filter="fade">
                                          <p:cBhvr>
                                            <p:cTn id="20" dur="1000"/>
                                            <p:tgtEl>
                                              <p:spTgt spid="120"/>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121"/>
                                            </p:tgtEl>
                                            <p:attrNameLst>
                                              <p:attrName>style.visibility</p:attrName>
                                            </p:attrNameLst>
                                          </p:cBhvr>
                                          <p:to>
                                            <p:strVal val="visible"/>
                                          </p:to>
                                        </p:set>
                                        <p:animEffect transition="in" filter="fade">
                                          <p:cBhvr>
                                            <p:cTn id="23" dur="1000"/>
                                            <p:tgtEl>
                                              <p:spTgt spid="121"/>
                                            </p:tgtEl>
                                          </p:cBhvr>
                                        </p:animEffect>
                                      </p:childTnLst>
                                    </p:cTn>
                                  </p:par>
                                </p:childTnLst>
                              </p:cTn>
                            </p:par>
                            <p:par>
                              <p:cTn id="24" fill="hold">
                                <p:stCondLst>
                                  <p:cond delay="4000"/>
                                </p:stCondLst>
                                <p:childTnLst>
                                  <p:par>
                                    <p:cTn id="25" presetID="10" presetClass="entr" presetSubtype="0" fill="hold" grpId="0" nodeType="afterEffect">
                                      <p:stCondLst>
                                        <p:cond delay="0"/>
                                      </p:stCondLst>
                                      <p:childTnLst>
                                        <p:set>
                                          <p:cBhvr>
                                            <p:cTn id="26" dur="1" fill="hold">
                                              <p:stCondLst>
                                                <p:cond delay="0"/>
                                              </p:stCondLst>
                                            </p:cTn>
                                            <p:tgtEl>
                                              <p:spTgt spid="122"/>
                                            </p:tgtEl>
                                            <p:attrNameLst>
                                              <p:attrName>style.visibility</p:attrName>
                                            </p:attrNameLst>
                                          </p:cBhvr>
                                          <p:to>
                                            <p:strVal val="visible"/>
                                          </p:to>
                                        </p:set>
                                        <p:animEffect transition="in" filter="fade">
                                          <p:cBhvr>
                                            <p:cTn id="27" dur="1000"/>
                                            <p:tgtEl>
                                              <p:spTgt spid="1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3" grpId="0" animBg="1"/>
          <p:bldP spid="2" grpId="0" animBg="1"/>
          <p:bldP spid="120" grpId="0" bldLvl="0" autoUpdateAnimBg="0"/>
          <p:bldP spid="121" grpId="0" bldLvl="0" autoUpdateAnimBg="0"/>
          <p:bldP spid="122" grpId="0" bldLvl="0" autoUpdateAnimBg="0"/>
        </p:bldLst>
      </p:timing>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nvSpPr>
        <p:spPr>
          <a:xfrm rot="10800000">
            <a:off x="1679509" y="1124744"/>
            <a:ext cx="8352928" cy="4224469"/>
          </a:xfrm>
          <a:prstGeom prst="rect">
            <a:avLst/>
          </a:prstGeom>
          <a:solidFill>
            <a:srgbClr val="A7BCB0"/>
          </a:solidFill>
          <a:ln>
            <a:noFill/>
          </a:ln>
          <a:effectLst>
            <a:outerShdw blurRad="152400" dist="762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13" name="矩形 12"/>
          <p:cNvSpPr/>
          <p:nvPr/>
        </p:nvSpPr>
        <p:spPr>
          <a:xfrm rot="10800000">
            <a:off x="3119669" y="1892829"/>
            <a:ext cx="7488832" cy="3456384"/>
          </a:xfrm>
          <a:prstGeom prst="rect">
            <a:avLst/>
          </a:prstGeom>
          <a:solidFill>
            <a:schemeClr val="bg1"/>
          </a:solidFill>
          <a:ln>
            <a:noFill/>
          </a:ln>
          <a:effectLst>
            <a:outerShdw blurRad="152400" dist="762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20" name="矩形 19"/>
          <p:cNvSpPr/>
          <p:nvPr/>
        </p:nvSpPr>
        <p:spPr>
          <a:xfrm>
            <a:off x="2255573" y="2190764"/>
            <a:ext cx="3600400" cy="3600400"/>
          </a:xfrm>
          <a:prstGeom prst="rect">
            <a:avLst/>
          </a:prstGeom>
          <a:blipFill dpi="0" rotWithShape="1">
            <a:blip r:embed="rId3" cstate="screen">
              <a:alphaModFix amt="58000"/>
              <a:extLst>
                <a:ext uri="{28A0092B-C50C-407E-A947-70E740481C1C}">
                  <a14:useLocalDpi xmlns:a14="http://schemas.microsoft.com/office/drawing/2010/main"/>
                </a:ext>
              </a:extLst>
            </a:blip>
            <a:srcRect/>
            <a:stretch>
              <a:fillRect/>
            </a:stretch>
          </a:blipFill>
          <a:ln>
            <a:noFill/>
          </a:ln>
          <a:effectLst>
            <a:outerShdw blurRad="215900" dist="1270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25" name="椭圆 24"/>
          <p:cNvSpPr/>
          <p:nvPr/>
        </p:nvSpPr>
        <p:spPr>
          <a:xfrm>
            <a:off x="9186538" y="2780138"/>
            <a:ext cx="788987" cy="786295"/>
          </a:xfrm>
          <a:prstGeom prst="ellipse">
            <a:avLst/>
          </a:prstGeom>
          <a:no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sz="4000" dirty="0" smtClean="0">
                <a:solidFill>
                  <a:schemeClr val="tx1"/>
                </a:solidFill>
                <a:latin typeface="方正清刻本悦宋简体" panose="02000000000000000000" pitchFamily="2" charset="-122"/>
                <a:ea typeface="方正清刻本悦宋简体" panose="02000000000000000000" pitchFamily="2" charset="-122"/>
              </a:rPr>
              <a:t>和</a:t>
            </a:r>
            <a:endParaRPr lang="zh-CN" altLang="en-US" sz="4000" dirty="0">
              <a:solidFill>
                <a:schemeClr val="tx1"/>
              </a:solidFill>
              <a:latin typeface="方正清刻本悦宋简体" panose="02000000000000000000" pitchFamily="2" charset="-122"/>
              <a:ea typeface="方正清刻本悦宋简体" panose="02000000000000000000" pitchFamily="2" charset="-122"/>
            </a:endParaRPr>
          </a:p>
        </p:txBody>
      </p:sp>
      <p:sp>
        <p:nvSpPr>
          <p:cNvPr id="38" name="矩形 37"/>
          <p:cNvSpPr/>
          <p:nvPr/>
        </p:nvSpPr>
        <p:spPr>
          <a:xfrm>
            <a:off x="6122623" y="3098230"/>
            <a:ext cx="3139321" cy="1857424"/>
          </a:xfrm>
          <a:prstGeom prst="rect">
            <a:avLst/>
          </a:prstGeom>
        </p:spPr>
        <p:txBody>
          <a:bodyPr vert="eaVert" wrap="square">
            <a:spAutoFit/>
          </a:bodyPr>
          <a:lstStyle/>
          <a:p>
            <a:pPr>
              <a:lnSpc>
                <a:spcPct val="150000"/>
              </a:lnSpc>
            </a:pPr>
            <a:r>
              <a:rPr lang="zh-CN" altLang="en-US" sz="1600" dirty="0">
                <a:latin typeface="方正宋刻本秀楷简体" panose="02000000000000000000" pitchFamily="2" charset="-122"/>
                <a:ea typeface="方正宋刻本秀楷简体" panose="02000000000000000000" pitchFamily="2" charset="-122"/>
              </a:rPr>
              <a:t>一年滴尽莲花漏，碧井屠苏沈冻酒。</a:t>
            </a:r>
          </a:p>
          <a:p>
            <a:pPr>
              <a:lnSpc>
                <a:spcPct val="150000"/>
              </a:lnSpc>
            </a:pPr>
            <a:r>
              <a:rPr lang="zh-CN" altLang="en-US" sz="1600" dirty="0">
                <a:latin typeface="方正宋刻本秀楷简体" panose="02000000000000000000" pitchFamily="2" charset="-122"/>
                <a:ea typeface="方正宋刻本秀楷简体" panose="02000000000000000000" pitchFamily="2" charset="-122"/>
              </a:rPr>
              <a:t>晓寒料峭尚欺人，春态苗条先到柳。</a:t>
            </a:r>
          </a:p>
          <a:p>
            <a:pPr>
              <a:lnSpc>
                <a:spcPct val="150000"/>
              </a:lnSpc>
            </a:pPr>
            <a:r>
              <a:rPr lang="zh-CN" altLang="en-US" sz="1600" dirty="0">
                <a:latin typeface="方正宋刻本秀楷简体" panose="02000000000000000000" pitchFamily="2" charset="-122"/>
                <a:ea typeface="方正宋刻本秀楷简体" panose="02000000000000000000" pitchFamily="2" charset="-122"/>
              </a:rPr>
              <a:t>佳人重劝千长寿，柏叶椒花芬翠袖。</a:t>
            </a:r>
          </a:p>
          <a:p>
            <a:pPr>
              <a:lnSpc>
                <a:spcPct val="150000"/>
              </a:lnSpc>
            </a:pPr>
            <a:r>
              <a:rPr lang="zh-CN" altLang="en-US" sz="1600" dirty="0">
                <a:latin typeface="方正宋刻本秀楷简体" panose="02000000000000000000" pitchFamily="2" charset="-122"/>
                <a:ea typeface="方正宋刻本秀楷简体" panose="02000000000000000000" pitchFamily="2" charset="-122"/>
              </a:rPr>
              <a:t>醉乡深处少相知，只与东君偏故旧。</a:t>
            </a:r>
          </a:p>
        </p:txBody>
      </p:sp>
      <p:pic>
        <p:nvPicPr>
          <p:cNvPr id="9" name="图片 8"/>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1379" y="3807072"/>
            <a:ext cx="3865199" cy="3054361"/>
          </a:xfrm>
          <a:prstGeom prst="rect">
            <a:avLst/>
          </a:prstGeom>
        </p:spPr>
      </p:pic>
      <p:pic>
        <p:nvPicPr>
          <p:cNvPr id="10" name="图片 9"/>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8639031" y="3418"/>
            <a:ext cx="3542083" cy="3395766"/>
          </a:xfrm>
          <a:prstGeom prst="rect">
            <a:avLst/>
          </a:prstGeom>
        </p:spPr>
      </p:pic>
    </p:spTree>
    <p:extLst>
      <p:ext uri="{BB962C8B-B14F-4D97-AF65-F5344CB8AC3E}">
        <p14:creationId xmlns:p14="http://schemas.microsoft.com/office/powerpoint/2010/main" val="703171618"/>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2000">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14:bounceEnd="52000">
                                          <p:cBhvr additive="base">
                                            <p:cTn id="7" dur="2000" fill="hold"/>
                                            <p:tgtEl>
                                              <p:spTgt spid="7"/>
                                            </p:tgtEl>
                                            <p:attrNameLst>
                                              <p:attrName>ppt_x</p:attrName>
                                            </p:attrNameLst>
                                          </p:cBhvr>
                                          <p:tavLst>
                                            <p:tav tm="0">
                                              <p:val>
                                                <p:strVal val="0-#ppt_w/2"/>
                                              </p:val>
                                            </p:tav>
                                            <p:tav tm="100000">
                                              <p:val>
                                                <p:strVal val="#ppt_x"/>
                                              </p:val>
                                            </p:tav>
                                          </p:tavLst>
                                        </p:anim>
                                        <p:anim calcmode="lin" valueType="num" p14:bounceEnd="52000">
                                          <p:cBhvr additive="base">
                                            <p:cTn id="8" dur="2000" fill="hold"/>
                                            <p:tgtEl>
                                              <p:spTgt spid="7"/>
                                            </p:tgtEl>
                                            <p:attrNameLst>
                                              <p:attrName>ppt_y</p:attrName>
                                            </p:attrNameLst>
                                          </p:cBhvr>
                                          <p:tavLst>
                                            <p:tav tm="0">
                                              <p:val>
                                                <p:strVal val="#ppt_y"/>
                                              </p:val>
                                            </p:tav>
                                            <p:tav tm="100000">
                                              <p:val>
                                                <p:strVal val="#ppt_y"/>
                                              </p:val>
                                            </p:tav>
                                          </p:tavLst>
                                        </p:anim>
                                      </p:childTnLst>
                                    </p:cTn>
                                  </p:par>
                                  <p:par>
                                    <p:cTn id="9" presetID="2" presetClass="entr" presetSubtype="4" fill="hold" grpId="0" nodeType="withEffect" p14:presetBounceEnd="52000">
                                      <p:stCondLst>
                                        <p:cond delay="0"/>
                                      </p:stCondLst>
                                      <p:childTnLst>
                                        <p:set>
                                          <p:cBhvr>
                                            <p:cTn id="10" dur="1" fill="hold">
                                              <p:stCondLst>
                                                <p:cond delay="0"/>
                                              </p:stCondLst>
                                            </p:cTn>
                                            <p:tgtEl>
                                              <p:spTgt spid="13"/>
                                            </p:tgtEl>
                                            <p:attrNameLst>
                                              <p:attrName>style.visibility</p:attrName>
                                            </p:attrNameLst>
                                          </p:cBhvr>
                                          <p:to>
                                            <p:strVal val="visible"/>
                                          </p:to>
                                        </p:set>
                                        <p:anim calcmode="lin" valueType="num" p14:bounceEnd="52000">
                                          <p:cBhvr additive="base">
                                            <p:cTn id="11" dur="2000" fill="hold"/>
                                            <p:tgtEl>
                                              <p:spTgt spid="13"/>
                                            </p:tgtEl>
                                            <p:attrNameLst>
                                              <p:attrName>ppt_x</p:attrName>
                                            </p:attrNameLst>
                                          </p:cBhvr>
                                          <p:tavLst>
                                            <p:tav tm="0">
                                              <p:val>
                                                <p:strVal val="#ppt_x"/>
                                              </p:val>
                                            </p:tav>
                                            <p:tav tm="100000">
                                              <p:val>
                                                <p:strVal val="#ppt_x"/>
                                              </p:val>
                                            </p:tav>
                                          </p:tavLst>
                                        </p:anim>
                                        <p:anim calcmode="lin" valueType="num" p14:bounceEnd="52000">
                                          <p:cBhvr additive="base">
                                            <p:cTn id="12" dur="2000" fill="hold"/>
                                            <p:tgtEl>
                                              <p:spTgt spid="13"/>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14:presetBounceEnd="52000">
                                      <p:stCondLst>
                                        <p:cond delay="0"/>
                                      </p:stCondLst>
                                      <p:childTnLst>
                                        <p:set>
                                          <p:cBhvr>
                                            <p:cTn id="14" dur="1" fill="hold">
                                              <p:stCondLst>
                                                <p:cond delay="0"/>
                                              </p:stCondLst>
                                            </p:cTn>
                                            <p:tgtEl>
                                              <p:spTgt spid="20"/>
                                            </p:tgtEl>
                                            <p:attrNameLst>
                                              <p:attrName>style.visibility</p:attrName>
                                            </p:attrNameLst>
                                          </p:cBhvr>
                                          <p:to>
                                            <p:strVal val="visible"/>
                                          </p:to>
                                        </p:set>
                                        <p:anim calcmode="lin" valueType="num" p14:bounceEnd="52000">
                                          <p:cBhvr additive="base">
                                            <p:cTn id="15" dur="2000" fill="hold"/>
                                            <p:tgtEl>
                                              <p:spTgt spid="20"/>
                                            </p:tgtEl>
                                            <p:attrNameLst>
                                              <p:attrName>ppt_x</p:attrName>
                                            </p:attrNameLst>
                                          </p:cBhvr>
                                          <p:tavLst>
                                            <p:tav tm="0">
                                              <p:val>
                                                <p:strVal val="#ppt_x"/>
                                              </p:val>
                                            </p:tav>
                                            <p:tav tm="100000">
                                              <p:val>
                                                <p:strVal val="#ppt_x"/>
                                              </p:val>
                                            </p:tav>
                                          </p:tavLst>
                                        </p:anim>
                                        <p:anim calcmode="lin" valueType="num" p14:bounceEnd="52000">
                                          <p:cBhvr additive="base">
                                            <p:cTn id="16" dur="2000" fill="hold"/>
                                            <p:tgtEl>
                                              <p:spTgt spid="20"/>
                                            </p:tgtEl>
                                            <p:attrNameLst>
                                              <p:attrName>ppt_y</p:attrName>
                                            </p:attrNameLst>
                                          </p:cBhvr>
                                          <p:tavLst>
                                            <p:tav tm="0">
                                              <p:val>
                                                <p:strVal val="1+#ppt_h/2"/>
                                              </p:val>
                                            </p:tav>
                                            <p:tav tm="100000">
                                              <p:val>
                                                <p:strVal val="#ppt_y"/>
                                              </p:val>
                                            </p:tav>
                                          </p:tavLst>
                                        </p:anim>
                                      </p:childTnLst>
                                    </p:cTn>
                                  </p:par>
                                </p:childTnLst>
                              </p:cTn>
                            </p:par>
                            <p:par>
                              <p:cTn id="17" fill="hold">
                                <p:stCondLst>
                                  <p:cond delay="2000"/>
                                </p:stCondLst>
                                <p:childTnLst>
                                  <p:par>
                                    <p:cTn id="18" presetID="23" presetClass="entr" presetSubtype="16" fill="hold" grpId="0" nodeType="afterEffect">
                                      <p:stCondLst>
                                        <p:cond delay="0"/>
                                      </p:stCondLst>
                                      <p:childTnLst>
                                        <p:set>
                                          <p:cBhvr>
                                            <p:cTn id="19" dur="1" fill="hold">
                                              <p:stCondLst>
                                                <p:cond delay="0"/>
                                              </p:stCondLst>
                                            </p:cTn>
                                            <p:tgtEl>
                                              <p:spTgt spid="25"/>
                                            </p:tgtEl>
                                            <p:attrNameLst>
                                              <p:attrName>style.visibility</p:attrName>
                                            </p:attrNameLst>
                                          </p:cBhvr>
                                          <p:to>
                                            <p:strVal val="visible"/>
                                          </p:to>
                                        </p:set>
                                        <p:anim calcmode="lin" valueType="num">
                                          <p:cBhvr>
                                            <p:cTn id="20" dur="500" fill="hold"/>
                                            <p:tgtEl>
                                              <p:spTgt spid="25"/>
                                            </p:tgtEl>
                                            <p:attrNameLst>
                                              <p:attrName>ppt_w</p:attrName>
                                            </p:attrNameLst>
                                          </p:cBhvr>
                                          <p:tavLst>
                                            <p:tav tm="0">
                                              <p:val>
                                                <p:fltVal val="0"/>
                                              </p:val>
                                            </p:tav>
                                            <p:tav tm="100000">
                                              <p:val>
                                                <p:strVal val="#ppt_w"/>
                                              </p:val>
                                            </p:tav>
                                          </p:tavLst>
                                        </p:anim>
                                        <p:anim calcmode="lin" valueType="num">
                                          <p:cBhvr>
                                            <p:cTn id="21" dur="500" fill="hold"/>
                                            <p:tgtEl>
                                              <p:spTgt spid="25"/>
                                            </p:tgtEl>
                                            <p:attrNameLst>
                                              <p:attrName>ppt_h</p:attrName>
                                            </p:attrNameLst>
                                          </p:cBhvr>
                                          <p:tavLst>
                                            <p:tav tm="0">
                                              <p:val>
                                                <p:fltVal val="0"/>
                                              </p:val>
                                            </p:tav>
                                            <p:tav tm="100000">
                                              <p:val>
                                                <p:strVal val="#ppt_h"/>
                                              </p:val>
                                            </p:tav>
                                          </p:tavLst>
                                        </p:anim>
                                      </p:childTnLst>
                                    </p:cTn>
                                  </p:par>
                                </p:childTnLst>
                              </p:cTn>
                            </p:par>
                            <p:par>
                              <p:cTn id="22" fill="hold">
                                <p:stCondLst>
                                  <p:cond delay="2500"/>
                                </p:stCondLst>
                                <p:childTnLst>
                                  <p:par>
                                    <p:cTn id="23" presetID="22" presetClass="entr" presetSubtype="2" fill="hold" grpId="0" nodeType="afterEffect">
                                      <p:stCondLst>
                                        <p:cond delay="0"/>
                                      </p:stCondLst>
                                      <p:iterate type="wd">
                                        <p:tmPct val="10000"/>
                                      </p:iterate>
                                      <p:childTnLst>
                                        <p:set>
                                          <p:cBhvr>
                                            <p:cTn id="24" dur="1" fill="hold">
                                              <p:stCondLst>
                                                <p:cond delay="0"/>
                                              </p:stCondLst>
                                            </p:cTn>
                                            <p:tgtEl>
                                              <p:spTgt spid="38"/>
                                            </p:tgtEl>
                                            <p:attrNameLst>
                                              <p:attrName>style.visibility</p:attrName>
                                            </p:attrNameLst>
                                          </p:cBhvr>
                                          <p:to>
                                            <p:strVal val="visible"/>
                                          </p:to>
                                        </p:set>
                                        <p:animEffect transition="in" filter="wipe(right)">
                                          <p:cBhvr>
                                            <p:cTn id="25"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3" grpId="0" animBg="1"/>
          <p:bldP spid="20" grpId="0" animBg="1"/>
          <p:bldP spid="25" grpId="0" animBg="1"/>
          <p:bldP spid="38"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2000" fill="hold"/>
                                            <p:tgtEl>
                                              <p:spTgt spid="7"/>
                                            </p:tgtEl>
                                            <p:attrNameLst>
                                              <p:attrName>ppt_x</p:attrName>
                                            </p:attrNameLst>
                                          </p:cBhvr>
                                          <p:tavLst>
                                            <p:tav tm="0">
                                              <p:val>
                                                <p:strVal val="0-#ppt_w/2"/>
                                              </p:val>
                                            </p:tav>
                                            <p:tav tm="100000">
                                              <p:val>
                                                <p:strVal val="#ppt_x"/>
                                              </p:val>
                                            </p:tav>
                                          </p:tavLst>
                                        </p:anim>
                                        <p:anim calcmode="lin" valueType="num">
                                          <p:cBhvr additive="base">
                                            <p:cTn id="8" dur="2000" fill="hold"/>
                                            <p:tgtEl>
                                              <p:spTgt spid="7"/>
                                            </p:tgtEl>
                                            <p:attrNameLst>
                                              <p:attrName>ppt_y</p:attrName>
                                            </p:attrNameLst>
                                          </p:cBhvr>
                                          <p:tavLst>
                                            <p:tav tm="0">
                                              <p:val>
                                                <p:strVal val="#ppt_y"/>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13"/>
                                            </p:tgtEl>
                                            <p:attrNameLst>
                                              <p:attrName>style.visibility</p:attrName>
                                            </p:attrNameLst>
                                          </p:cBhvr>
                                          <p:to>
                                            <p:strVal val="visible"/>
                                          </p:to>
                                        </p:set>
                                        <p:anim calcmode="lin" valueType="num">
                                          <p:cBhvr additive="base">
                                            <p:cTn id="11" dur="2000" fill="hold"/>
                                            <p:tgtEl>
                                              <p:spTgt spid="13"/>
                                            </p:tgtEl>
                                            <p:attrNameLst>
                                              <p:attrName>ppt_x</p:attrName>
                                            </p:attrNameLst>
                                          </p:cBhvr>
                                          <p:tavLst>
                                            <p:tav tm="0">
                                              <p:val>
                                                <p:strVal val="#ppt_x"/>
                                              </p:val>
                                            </p:tav>
                                            <p:tav tm="100000">
                                              <p:val>
                                                <p:strVal val="#ppt_x"/>
                                              </p:val>
                                            </p:tav>
                                          </p:tavLst>
                                        </p:anim>
                                        <p:anim calcmode="lin" valueType="num">
                                          <p:cBhvr additive="base">
                                            <p:cTn id="12" dur="2000" fill="hold"/>
                                            <p:tgtEl>
                                              <p:spTgt spid="13"/>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20"/>
                                            </p:tgtEl>
                                            <p:attrNameLst>
                                              <p:attrName>style.visibility</p:attrName>
                                            </p:attrNameLst>
                                          </p:cBhvr>
                                          <p:to>
                                            <p:strVal val="visible"/>
                                          </p:to>
                                        </p:set>
                                        <p:anim calcmode="lin" valueType="num">
                                          <p:cBhvr additive="base">
                                            <p:cTn id="15" dur="2000" fill="hold"/>
                                            <p:tgtEl>
                                              <p:spTgt spid="20"/>
                                            </p:tgtEl>
                                            <p:attrNameLst>
                                              <p:attrName>ppt_x</p:attrName>
                                            </p:attrNameLst>
                                          </p:cBhvr>
                                          <p:tavLst>
                                            <p:tav tm="0">
                                              <p:val>
                                                <p:strVal val="#ppt_x"/>
                                              </p:val>
                                            </p:tav>
                                            <p:tav tm="100000">
                                              <p:val>
                                                <p:strVal val="#ppt_x"/>
                                              </p:val>
                                            </p:tav>
                                          </p:tavLst>
                                        </p:anim>
                                        <p:anim calcmode="lin" valueType="num">
                                          <p:cBhvr additive="base">
                                            <p:cTn id="16" dur="2000" fill="hold"/>
                                            <p:tgtEl>
                                              <p:spTgt spid="20"/>
                                            </p:tgtEl>
                                            <p:attrNameLst>
                                              <p:attrName>ppt_y</p:attrName>
                                            </p:attrNameLst>
                                          </p:cBhvr>
                                          <p:tavLst>
                                            <p:tav tm="0">
                                              <p:val>
                                                <p:strVal val="1+#ppt_h/2"/>
                                              </p:val>
                                            </p:tav>
                                            <p:tav tm="100000">
                                              <p:val>
                                                <p:strVal val="#ppt_y"/>
                                              </p:val>
                                            </p:tav>
                                          </p:tavLst>
                                        </p:anim>
                                      </p:childTnLst>
                                    </p:cTn>
                                  </p:par>
                                </p:childTnLst>
                              </p:cTn>
                            </p:par>
                            <p:par>
                              <p:cTn id="17" fill="hold">
                                <p:stCondLst>
                                  <p:cond delay="2000"/>
                                </p:stCondLst>
                                <p:childTnLst>
                                  <p:par>
                                    <p:cTn id="18" presetID="23" presetClass="entr" presetSubtype="16" fill="hold" grpId="0" nodeType="afterEffect">
                                      <p:stCondLst>
                                        <p:cond delay="0"/>
                                      </p:stCondLst>
                                      <p:childTnLst>
                                        <p:set>
                                          <p:cBhvr>
                                            <p:cTn id="19" dur="1" fill="hold">
                                              <p:stCondLst>
                                                <p:cond delay="0"/>
                                              </p:stCondLst>
                                            </p:cTn>
                                            <p:tgtEl>
                                              <p:spTgt spid="25"/>
                                            </p:tgtEl>
                                            <p:attrNameLst>
                                              <p:attrName>style.visibility</p:attrName>
                                            </p:attrNameLst>
                                          </p:cBhvr>
                                          <p:to>
                                            <p:strVal val="visible"/>
                                          </p:to>
                                        </p:set>
                                        <p:anim calcmode="lin" valueType="num">
                                          <p:cBhvr>
                                            <p:cTn id="20" dur="500" fill="hold"/>
                                            <p:tgtEl>
                                              <p:spTgt spid="25"/>
                                            </p:tgtEl>
                                            <p:attrNameLst>
                                              <p:attrName>ppt_w</p:attrName>
                                            </p:attrNameLst>
                                          </p:cBhvr>
                                          <p:tavLst>
                                            <p:tav tm="0">
                                              <p:val>
                                                <p:fltVal val="0"/>
                                              </p:val>
                                            </p:tav>
                                            <p:tav tm="100000">
                                              <p:val>
                                                <p:strVal val="#ppt_w"/>
                                              </p:val>
                                            </p:tav>
                                          </p:tavLst>
                                        </p:anim>
                                        <p:anim calcmode="lin" valueType="num">
                                          <p:cBhvr>
                                            <p:cTn id="21" dur="500" fill="hold"/>
                                            <p:tgtEl>
                                              <p:spTgt spid="25"/>
                                            </p:tgtEl>
                                            <p:attrNameLst>
                                              <p:attrName>ppt_h</p:attrName>
                                            </p:attrNameLst>
                                          </p:cBhvr>
                                          <p:tavLst>
                                            <p:tav tm="0">
                                              <p:val>
                                                <p:fltVal val="0"/>
                                              </p:val>
                                            </p:tav>
                                            <p:tav tm="100000">
                                              <p:val>
                                                <p:strVal val="#ppt_h"/>
                                              </p:val>
                                            </p:tav>
                                          </p:tavLst>
                                        </p:anim>
                                      </p:childTnLst>
                                    </p:cTn>
                                  </p:par>
                                </p:childTnLst>
                              </p:cTn>
                            </p:par>
                            <p:par>
                              <p:cTn id="22" fill="hold">
                                <p:stCondLst>
                                  <p:cond delay="2500"/>
                                </p:stCondLst>
                                <p:childTnLst>
                                  <p:par>
                                    <p:cTn id="23" presetID="22" presetClass="entr" presetSubtype="2" fill="hold" grpId="0" nodeType="afterEffect">
                                      <p:stCondLst>
                                        <p:cond delay="0"/>
                                      </p:stCondLst>
                                      <p:iterate type="wd">
                                        <p:tmPct val="10000"/>
                                      </p:iterate>
                                      <p:childTnLst>
                                        <p:set>
                                          <p:cBhvr>
                                            <p:cTn id="24" dur="1" fill="hold">
                                              <p:stCondLst>
                                                <p:cond delay="0"/>
                                              </p:stCondLst>
                                            </p:cTn>
                                            <p:tgtEl>
                                              <p:spTgt spid="38"/>
                                            </p:tgtEl>
                                            <p:attrNameLst>
                                              <p:attrName>style.visibility</p:attrName>
                                            </p:attrNameLst>
                                          </p:cBhvr>
                                          <p:to>
                                            <p:strVal val="visible"/>
                                          </p:to>
                                        </p:set>
                                        <p:animEffect transition="in" filter="wipe(right)">
                                          <p:cBhvr>
                                            <p:cTn id="25"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3" grpId="0" animBg="1"/>
          <p:bldP spid="20" grpId="0" animBg="1"/>
          <p:bldP spid="25" grpId="0" animBg="1"/>
          <p:bldP spid="38" grpId="0"/>
        </p:bldLst>
      </p:timing>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a:extLst>
              <a:ext uri="{FF2B5EF4-FFF2-40B4-BE49-F238E27FC236}">
                <a16:creationId xmlns:a16="http://schemas.microsoft.com/office/drawing/2014/main" xmlns="" id="{9404BE28-8811-489D-8EE2-D4819262CBA4}"/>
              </a:ext>
            </a:extLst>
          </p:cNvPr>
          <p:cNvPicPr>
            <a:picLocks noChangeAspect="1"/>
          </p:cNvPicPr>
          <p:nvPr/>
        </p:nvPicPr>
        <p:blipFill>
          <a:blip r:embed="rId3" cstate="print">
            <a:biLevel thresh="25000"/>
            <a:extLst>
              <a:ext uri="{28A0092B-C50C-407E-A947-70E740481C1C}">
                <a14:useLocalDpi xmlns:a14="http://schemas.microsoft.com/office/drawing/2010/main"/>
              </a:ext>
            </a:extLst>
          </a:blip>
          <a:stretch>
            <a:fillRect/>
          </a:stretch>
        </p:blipFill>
        <p:spPr>
          <a:xfrm>
            <a:off x="3827365" y="1395664"/>
            <a:ext cx="4576951" cy="4619200"/>
          </a:xfrm>
          <a:prstGeom prst="rect">
            <a:avLst/>
          </a:prstGeom>
          <a:effectLst>
            <a:outerShdw blurRad="63500" sx="102000" sy="102000" algn="ctr" rotWithShape="0">
              <a:prstClr val="black">
                <a:alpha val="40000"/>
              </a:prstClr>
            </a:outerShdw>
          </a:effectLst>
        </p:spPr>
      </p:pic>
      <p:sp>
        <p:nvSpPr>
          <p:cNvPr id="6" name="文本框 5">
            <a:extLst>
              <a:ext uri="{FF2B5EF4-FFF2-40B4-BE49-F238E27FC236}">
                <a16:creationId xmlns:a16="http://schemas.microsoft.com/office/drawing/2014/main" xmlns="" id="{B83EB019-9450-415D-83B5-57F2B3F021F1}"/>
              </a:ext>
            </a:extLst>
          </p:cNvPr>
          <p:cNvSpPr txBox="1"/>
          <p:nvPr/>
        </p:nvSpPr>
        <p:spPr>
          <a:xfrm>
            <a:off x="5509986" y="916754"/>
            <a:ext cx="1144929" cy="5392340"/>
          </a:xfrm>
          <a:prstGeom prst="rect">
            <a:avLst/>
          </a:prstGeom>
          <a:solidFill>
            <a:srgbClr val="A7BCB0"/>
          </a:solidFill>
          <a:effectLst>
            <a:outerShdw blurRad="50800" dist="38100" dir="5400000" algn="t" rotWithShape="0">
              <a:prstClr val="black">
                <a:alpha val="40000"/>
              </a:prstClr>
            </a:outerShdw>
          </a:effectLst>
        </p:spPr>
        <p:txBody>
          <a:bodyPr vert="eaVert" wrap="square" rtlCol="0">
            <a:spAutoFit/>
          </a:bodyPr>
          <a:lstStyle/>
          <a:p>
            <a:pPr>
              <a:lnSpc>
                <a:spcPct val="130000"/>
              </a:lnSpc>
            </a:pPr>
            <a:endParaRPr lang="en-US" altLang="zh-CN" sz="1600" spc="600" dirty="0" smtClean="0">
              <a:solidFill>
                <a:srgbClr val="E8FAFC"/>
              </a:solidFill>
              <a:latin typeface="+mj-ea"/>
              <a:ea typeface="+mj-ea"/>
            </a:endParaRPr>
          </a:p>
          <a:p>
            <a:pPr>
              <a:lnSpc>
                <a:spcPct val="130000"/>
              </a:lnSpc>
            </a:pPr>
            <a:endParaRPr lang="en-US" altLang="zh-CN" sz="1600" spc="600" dirty="0">
              <a:solidFill>
                <a:srgbClr val="E8FAFC"/>
              </a:solidFill>
              <a:latin typeface="+mj-ea"/>
              <a:ea typeface="+mj-ea"/>
            </a:endParaRPr>
          </a:p>
          <a:p>
            <a:pPr>
              <a:lnSpc>
                <a:spcPct val="130000"/>
              </a:lnSpc>
            </a:pPr>
            <a:endParaRPr lang="zh-CN" altLang="en-US" sz="1600" spc="600" dirty="0">
              <a:solidFill>
                <a:srgbClr val="E8FAFC"/>
              </a:solidFill>
              <a:latin typeface="+mj-ea"/>
              <a:ea typeface="+mj-ea"/>
            </a:endParaRPr>
          </a:p>
        </p:txBody>
      </p:sp>
      <p:grpSp>
        <p:nvGrpSpPr>
          <p:cNvPr id="7" name="组合 6">
            <a:extLst>
              <a:ext uri="{FF2B5EF4-FFF2-40B4-BE49-F238E27FC236}">
                <a16:creationId xmlns:a16="http://schemas.microsoft.com/office/drawing/2014/main" xmlns="" id="{67EEB499-87D8-48FC-B152-3F25E20EB5AA}"/>
              </a:ext>
            </a:extLst>
          </p:cNvPr>
          <p:cNvGrpSpPr/>
          <p:nvPr/>
        </p:nvGrpSpPr>
        <p:grpSpPr>
          <a:xfrm>
            <a:off x="4245868" y="4404516"/>
            <a:ext cx="1839118" cy="1042004"/>
            <a:chOff x="4200525" y="3664586"/>
            <a:chExt cx="608013" cy="344487"/>
          </a:xfrm>
          <a:solidFill>
            <a:srgbClr val="DAB86E">
              <a:alpha val="9000"/>
            </a:srgbClr>
          </a:solidFill>
        </p:grpSpPr>
        <p:sp>
          <p:nvSpPr>
            <p:cNvPr id="8" name="Freeform 795">
              <a:extLst>
                <a:ext uri="{FF2B5EF4-FFF2-40B4-BE49-F238E27FC236}">
                  <a16:creationId xmlns:a16="http://schemas.microsoft.com/office/drawing/2014/main" xmlns="" id="{F948E7CF-A6E0-4C72-9F6D-88113285CF49}"/>
                </a:ext>
              </a:extLst>
            </p:cNvPr>
            <p:cNvSpPr>
              <a:spLocks/>
            </p:cNvSpPr>
            <p:nvPr/>
          </p:nvSpPr>
          <p:spPr bwMode="auto">
            <a:xfrm>
              <a:off x="4560888" y="3912236"/>
              <a:ext cx="0" cy="3175"/>
            </a:xfrm>
            <a:custGeom>
              <a:avLst/>
              <a:gdLst>
                <a:gd name="T0" fmla="*/ 2 h 2"/>
                <a:gd name="T1" fmla="*/ 2 h 2"/>
                <a:gd name="T2" fmla="*/ 0 h 2"/>
                <a:gd name="T3" fmla="*/ 2 h 2"/>
              </a:gdLst>
              <a:ahLst/>
              <a:cxnLst>
                <a:cxn ang="0">
                  <a:pos x="0" y="T0"/>
                </a:cxn>
                <a:cxn ang="0">
                  <a:pos x="0" y="T1"/>
                </a:cxn>
                <a:cxn ang="0">
                  <a:pos x="0" y="T2"/>
                </a:cxn>
                <a:cxn ang="0">
                  <a:pos x="0" y="T3"/>
                </a:cxn>
              </a:cxnLst>
              <a:rect l="0" t="0" r="r" b="b"/>
              <a:pathLst>
                <a:path h="2">
                  <a:moveTo>
                    <a:pt x="0" y="2"/>
                  </a:moveTo>
                  <a:lnTo>
                    <a:pt x="0" y="2"/>
                  </a:lnTo>
                  <a:lnTo>
                    <a:pt x="0" y="0"/>
                  </a:lnTo>
                  <a:lnTo>
                    <a:pt x="0"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E8FAFC"/>
                </a:solidFill>
                <a:latin typeface="+mj-ea"/>
                <a:ea typeface="+mj-ea"/>
              </a:endParaRPr>
            </a:p>
          </p:txBody>
        </p:sp>
        <p:sp>
          <p:nvSpPr>
            <p:cNvPr id="9" name="Freeform 796">
              <a:extLst>
                <a:ext uri="{FF2B5EF4-FFF2-40B4-BE49-F238E27FC236}">
                  <a16:creationId xmlns:a16="http://schemas.microsoft.com/office/drawing/2014/main" xmlns="" id="{493EF81C-DC3A-4C91-B5B8-CF47C2A0C96E}"/>
                </a:ext>
              </a:extLst>
            </p:cNvPr>
            <p:cNvSpPr>
              <a:spLocks/>
            </p:cNvSpPr>
            <p:nvPr/>
          </p:nvSpPr>
          <p:spPr bwMode="auto">
            <a:xfrm>
              <a:off x="4564063" y="3904298"/>
              <a:ext cx="0" cy="4762"/>
            </a:xfrm>
            <a:custGeom>
              <a:avLst/>
              <a:gdLst>
                <a:gd name="T0" fmla="*/ 3 h 3"/>
                <a:gd name="T1" fmla="*/ 0 h 3"/>
                <a:gd name="T2" fmla="*/ 3 h 3"/>
                <a:gd name="T3" fmla="*/ 3 h 3"/>
              </a:gdLst>
              <a:ahLst/>
              <a:cxnLst>
                <a:cxn ang="0">
                  <a:pos x="0" y="T0"/>
                </a:cxn>
                <a:cxn ang="0">
                  <a:pos x="0" y="T1"/>
                </a:cxn>
                <a:cxn ang="0">
                  <a:pos x="0" y="T2"/>
                </a:cxn>
                <a:cxn ang="0">
                  <a:pos x="0" y="T3"/>
                </a:cxn>
              </a:cxnLst>
              <a:rect l="0" t="0" r="r" b="b"/>
              <a:pathLst>
                <a:path h="3">
                  <a:moveTo>
                    <a:pt x="0" y="3"/>
                  </a:moveTo>
                  <a:lnTo>
                    <a:pt x="0" y="0"/>
                  </a:lnTo>
                  <a:lnTo>
                    <a:pt x="0" y="3"/>
                  </a:lnTo>
                  <a:lnTo>
                    <a:pt x="0"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E8FAFC"/>
                </a:solidFill>
                <a:latin typeface="+mj-ea"/>
                <a:ea typeface="+mj-ea"/>
              </a:endParaRPr>
            </a:p>
          </p:txBody>
        </p:sp>
        <p:sp>
          <p:nvSpPr>
            <p:cNvPr id="10" name="Freeform 797">
              <a:extLst>
                <a:ext uri="{FF2B5EF4-FFF2-40B4-BE49-F238E27FC236}">
                  <a16:creationId xmlns:a16="http://schemas.microsoft.com/office/drawing/2014/main" xmlns="" id="{7D27AFC0-C6FD-46FF-8723-3106494FA250}"/>
                </a:ext>
              </a:extLst>
            </p:cNvPr>
            <p:cNvSpPr>
              <a:spLocks/>
            </p:cNvSpPr>
            <p:nvPr/>
          </p:nvSpPr>
          <p:spPr bwMode="auto">
            <a:xfrm>
              <a:off x="4560888" y="3923348"/>
              <a:ext cx="0" cy="0"/>
            </a:xfrm>
            <a:custGeom>
              <a:avLst/>
              <a:gdLst/>
              <a:ahLst/>
              <a:cxnLst>
                <a:cxn ang="0">
                  <a:pos x="0" y="0"/>
                </a:cxn>
                <a:cxn ang="0">
                  <a:pos x="0" y="0"/>
                </a:cxn>
                <a:cxn ang="0">
                  <a:pos x="0" y="0"/>
                </a:cxn>
              </a:cxnLst>
              <a:rect l="0" t="0" r="r" b="b"/>
              <a:pathLst>
                <a:path>
                  <a:moveTo>
                    <a:pt x="0" y="0"/>
                  </a:move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E8FAFC"/>
                </a:solidFill>
                <a:latin typeface="+mj-ea"/>
                <a:ea typeface="+mj-ea"/>
              </a:endParaRPr>
            </a:p>
          </p:txBody>
        </p:sp>
        <p:sp>
          <p:nvSpPr>
            <p:cNvPr id="11" name="Rectangle 798">
              <a:extLst>
                <a:ext uri="{FF2B5EF4-FFF2-40B4-BE49-F238E27FC236}">
                  <a16:creationId xmlns:a16="http://schemas.microsoft.com/office/drawing/2014/main" xmlns="" id="{3E795B3D-7D55-4AB0-8747-7FCA89E5A557}"/>
                </a:ext>
              </a:extLst>
            </p:cNvPr>
            <p:cNvSpPr>
              <a:spLocks noChangeArrowheads="1"/>
            </p:cNvSpPr>
            <p:nvPr/>
          </p:nvSpPr>
          <p:spPr bwMode="auto">
            <a:xfrm>
              <a:off x="4533900" y="3961448"/>
              <a:ext cx="1588" cy="158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E8FAFC"/>
                </a:solidFill>
                <a:latin typeface="+mj-ea"/>
                <a:ea typeface="+mj-ea"/>
              </a:endParaRPr>
            </a:p>
          </p:txBody>
        </p:sp>
        <p:sp>
          <p:nvSpPr>
            <p:cNvPr id="12" name="Freeform 799">
              <a:extLst>
                <a:ext uri="{FF2B5EF4-FFF2-40B4-BE49-F238E27FC236}">
                  <a16:creationId xmlns:a16="http://schemas.microsoft.com/office/drawing/2014/main" xmlns="" id="{4B2DCF13-00F4-4270-BB2D-CFC4D5A4437F}"/>
                </a:ext>
              </a:extLst>
            </p:cNvPr>
            <p:cNvSpPr>
              <a:spLocks/>
            </p:cNvSpPr>
            <p:nvPr/>
          </p:nvSpPr>
          <p:spPr bwMode="auto">
            <a:xfrm>
              <a:off x="4533900" y="3961448"/>
              <a:ext cx="4763" cy="0"/>
            </a:xfrm>
            <a:custGeom>
              <a:avLst/>
              <a:gdLst>
                <a:gd name="T0" fmla="*/ 3 w 3"/>
                <a:gd name="T1" fmla="*/ 0 w 3"/>
                <a:gd name="T2" fmla="*/ 0 w 3"/>
                <a:gd name="T3" fmla="*/ 0 w 3"/>
                <a:gd name="T4" fmla="*/ 3 w 3"/>
              </a:gdLst>
              <a:ahLst/>
              <a:cxnLst>
                <a:cxn ang="0">
                  <a:pos x="T0" y="0"/>
                </a:cxn>
                <a:cxn ang="0">
                  <a:pos x="T1" y="0"/>
                </a:cxn>
                <a:cxn ang="0">
                  <a:pos x="T2" y="0"/>
                </a:cxn>
                <a:cxn ang="0">
                  <a:pos x="T3" y="0"/>
                </a:cxn>
                <a:cxn ang="0">
                  <a:pos x="T4" y="0"/>
                </a:cxn>
              </a:cxnLst>
              <a:rect l="0" t="0" r="r" b="b"/>
              <a:pathLst>
                <a:path w="3">
                  <a:moveTo>
                    <a:pt x="3" y="0"/>
                  </a:moveTo>
                  <a:lnTo>
                    <a:pt x="0" y="0"/>
                  </a:lnTo>
                  <a:lnTo>
                    <a:pt x="0" y="0"/>
                  </a:lnTo>
                  <a:lnTo>
                    <a:pt x="0" y="0"/>
                  </a:lnTo>
                  <a:lnTo>
                    <a:pt x="3"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E8FAFC"/>
                </a:solidFill>
                <a:latin typeface="+mj-ea"/>
                <a:ea typeface="+mj-ea"/>
              </a:endParaRPr>
            </a:p>
          </p:txBody>
        </p:sp>
        <p:sp>
          <p:nvSpPr>
            <p:cNvPr id="13" name="Freeform 800">
              <a:extLst>
                <a:ext uri="{FF2B5EF4-FFF2-40B4-BE49-F238E27FC236}">
                  <a16:creationId xmlns:a16="http://schemas.microsoft.com/office/drawing/2014/main" xmlns="" id="{1E13F446-5A96-4E0D-91C7-6AFD6EF0DE9C}"/>
                </a:ext>
              </a:extLst>
            </p:cNvPr>
            <p:cNvSpPr>
              <a:spLocks/>
            </p:cNvSpPr>
            <p:nvPr/>
          </p:nvSpPr>
          <p:spPr bwMode="auto">
            <a:xfrm>
              <a:off x="4568825" y="3832861"/>
              <a:ext cx="0" cy="4762"/>
            </a:xfrm>
            <a:custGeom>
              <a:avLst/>
              <a:gdLst>
                <a:gd name="T0" fmla="*/ 3 h 3"/>
                <a:gd name="T1" fmla="*/ 0 h 3"/>
                <a:gd name="T2" fmla="*/ 3 h 3"/>
                <a:gd name="T3" fmla="*/ 3 h 3"/>
              </a:gdLst>
              <a:ahLst/>
              <a:cxnLst>
                <a:cxn ang="0">
                  <a:pos x="0" y="T0"/>
                </a:cxn>
                <a:cxn ang="0">
                  <a:pos x="0" y="T1"/>
                </a:cxn>
                <a:cxn ang="0">
                  <a:pos x="0" y="T2"/>
                </a:cxn>
                <a:cxn ang="0">
                  <a:pos x="0" y="T3"/>
                </a:cxn>
              </a:cxnLst>
              <a:rect l="0" t="0" r="r" b="b"/>
              <a:pathLst>
                <a:path h="3">
                  <a:moveTo>
                    <a:pt x="0" y="3"/>
                  </a:moveTo>
                  <a:lnTo>
                    <a:pt x="0" y="0"/>
                  </a:lnTo>
                  <a:lnTo>
                    <a:pt x="0" y="3"/>
                  </a:lnTo>
                  <a:lnTo>
                    <a:pt x="0"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E8FAFC"/>
                </a:solidFill>
                <a:latin typeface="+mj-ea"/>
                <a:ea typeface="+mj-ea"/>
              </a:endParaRPr>
            </a:p>
          </p:txBody>
        </p:sp>
        <p:sp>
          <p:nvSpPr>
            <p:cNvPr id="14" name="Freeform 801">
              <a:extLst>
                <a:ext uri="{FF2B5EF4-FFF2-40B4-BE49-F238E27FC236}">
                  <a16:creationId xmlns:a16="http://schemas.microsoft.com/office/drawing/2014/main" xmlns="" id="{FEE8BAD5-1D7D-40EF-AA21-1D85A0B9A08B}"/>
                </a:ext>
              </a:extLst>
            </p:cNvPr>
            <p:cNvSpPr>
              <a:spLocks/>
            </p:cNvSpPr>
            <p:nvPr/>
          </p:nvSpPr>
          <p:spPr bwMode="auto">
            <a:xfrm>
              <a:off x="4564063" y="3904298"/>
              <a:ext cx="0" cy="0"/>
            </a:xfrm>
            <a:custGeom>
              <a:avLst/>
              <a:gdLst/>
              <a:ahLst/>
              <a:cxnLst>
                <a:cxn ang="0">
                  <a:pos x="0" y="0"/>
                </a:cxn>
                <a:cxn ang="0">
                  <a:pos x="0" y="0"/>
                </a:cxn>
                <a:cxn ang="0">
                  <a:pos x="0" y="0"/>
                </a:cxn>
              </a:cxnLst>
              <a:rect l="0" t="0" r="r" b="b"/>
              <a:pathLst>
                <a:path>
                  <a:moveTo>
                    <a:pt x="0" y="0"/>
                  </a:move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E8FAFC"/>
                </a:solidFill>
                <a:latin typeface="+mj-ea"/>
                <a:ea typeface="+mj-ea"/>
              </a:endParaRPr>
            </a:p>
          </p:txBody>
        </p:sp>
        <p:sp>
          <p:nvSpPr>
            <p:cNvPr id="15" name="Freeform 802">
              <a:extLst>
                <a:ext uri="{FF2B5EF4-FFF2-40B4-BE49-F238E27FC236}">
                  <a16:creationId xmlns:a16="http://schemas.microsoft.com/office/drawing/2014/main" xmlns="" id="{10470F04-CAAD-4798-81E2-B6C4030D757F}"/>
                </a:ext>
              </a:extLst>
            </p:cNvPr>
            <p:cNvSpPr>
              <a:spLocks/>
            </p:cNvSpPr>
            <p:nvPr/>
          </p:nvSpPr>
          <p:spPr bwMode="auto">
            <a:xfrm>
              <a:off x="4602163" y="3796348"/>
              <a:ext cx="3175" cy="0"/>
            </a:xfrm>
            <a:custGeom>
              <a:avLst/>
              <a:gdLst>
                <a:gd name="T0" fmla="*/ 0 w 2"/>
                <a:gd name="T1" fmla="*/ 0 w 2"/>
                <a:gd name="T2" fmla="*/ 2 w 2"/>
                <a:gd name="T3" fmla="*/ 0 w 2"/>
              </a:gdLst>
              <a:ahLst/>
              <a:cxnLst>
                <a:cxn ang="0">
                  <a:pos x="T0" y="0"/>
                </a:cxn>
                <a:cxn ang="0">
                  <a:pos x="T1" y="0"/>
                </a:cxn>
                <a:cxn ang="0">
                  <a:pos x="T2" y="0"/>
                </a:cxn>
                <a:cxn ang="0">
                  <a:pos x="T3" y="0"/>
                </a:cxn>
              </a:cxnLst>
              <a:rect l="0" t="0" r="r" b="b"/>
              <a:pathLst>
                <a:path w="2">
                  <a:moveTo>
                    <a:pt x="0" y="0"/>
                  </a:moveTo>
                  <a:lnTo>
                    <a:pt x="0" y="0"/>
                  </a:lnTo>
                  <a:lnTo>
                    <a:pt x="2"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E8FAFC"/>
                </a:solidFill>
                <a:latin typeface="+mj-ea"/>
                <a:ea typeface="+mj-ea"/>
              </a:endParaRPr>
            </a:p>
          </p:txBody>
        </p:sp>
        <p:sp>
          <p:nvSpPr>
            <p:cNvPr id="16" name="Freeform 803">
              <a:extLst>
                <a:ext uri="{FF2B5EF4-FFF2-40B4-BE49-F238E27FC236}">
                  <a16:creationId xmlns:a16="http://schemas.microsoft.com/office/drawing/2014/main" xmlns="" id="{42271C7F-C442-480C-B8C5-24638D4047F9}"/>
                </a:ext>
              </a:extLst>
            </p:cNvPr>
            <p:cNvSpPr>
              <a:spLocks/>
            </p:cNvSpPr>
            <p:nvPr/>
          </p:nvSpPr>
          <p:spPr bwMode="auto">
            <a:xfrm>
              <a:off x="4533900" y="3956686"/>
              <a:ext cx="0" cy="4762"/>
            </a:xfrm>
            <a:custGeom>
              <a:avLst/>
              <a:gdLst>
                <a:gd name="T0" fmla="*/ 3 h 3"/>
                <a:gd name="T1" fmla="*/ 0 h 3"/>
                <a:gd name="T2" fmla="*/ 3 h 3"/>
                <a:gd name="T3" fmla="*/ 3 h 3"/>
              </a:gdLst>
              <a:ahLst/>
              <a:cxnLst>
                <a:cxn ang="0">
                  <a:pos x="0" y="T0"/>
                </a:cxn>
                <a:cxn ang="0">
                  <a:pos x="0" y="T1"/>
                </a:cxn>
                <a:cxn ang="0">
                  <a:pos x="0" y="T2"/>
                </a:cxn>
                <a:cxn ang="0">
                  <a:pos x="0" y="T3"/>
                </a:cxn>
              </a:cxnLst>
              <a:rect l="0" t="0" r="r" b="b"/>
              <a:pathLst>
                <a:path h="3">
                  <a:moveTo>
                    <a:pt x="0" y="3"/>
                  </a:moveTo>
                  <a:lnTo>
                    <a:pt x="0" y="0"/>
                  </a:lnTo>
                  <a:lnTo>
                    <a:pt x="0" y="3"/>
                  </a:lnTo>
                  <a:lnTo>
                    <a:pt x="0"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E8FAFC"/>
                </a:solidFill>
                <a:latin typeface="+mj-ea"/>
                <a:ea typeface="+mj-ea"/>
              </a:endParaRPr>
            </a:p>
          </p:txBody>
        </p:sp>
        <p:sp>
          <p:nvSpPr>
            <p:cNvPr id="17" name="Freeform 804">
              <a:extLst>
                <a:ext uri="{FF2B5EF4-FFF2-40B4-BE49-F238E27FC236}">
                  <a16:creationId xmlns:a16="http://schemas.microsoft.com/office/drawing/2014/main" xmlns="" id="{21FEA18E-5FA9-4DD9-BE0E-9CC7CA2172CE}"/>
                </a:ext>
              </a:extLst>
            </p:cNvPr>
            <p:cNvSpPr>
              <a:spLocks/>
            </p:cNvSpPr>
            <p:nvPr/>
          </p:nvSpPr>
          <p:spPr bwMode="auto">
            <a:xfrm>
              <a:off x="4560888" y="3912236"/>
              <a:ext cx="0" cy="0"/>
            </a:xfrm>
            <a:custGeom>
              <a:avLst/>
              <a:gdLst/>
              <a:ahLst/>
              <a:cxnLst>
                <a:cxn ang="0">
                  <a:pos x="0" y="0"/>
                </a:cxn>
                <a:cxn ang="0">
                  <a:pos x="0" y="0"/>
                </a:cxn>
                <a:cxn ang="0">
                  <a:pos x="0" y="0"/>
                </a:cxn>
              </a:cxnLst>
              <a:rect l="0" t="0" r="r" b="b"/>
              <a:pathLst>
                <a:path>
                  <a:moveTo>
                    <a:pt x="0" y="0"/>
                  </a:move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E8FAFC"/>
                </a:solidFill>
                <a:latin typeface="+mj-ea"/>
                <a:ea typeface="+mj-ea"/>
              </a:endParaRPr>
            </a:p>
          </p:txBody>
        </p:sp>
        <p:sp>
          <p:nvSpPr>
            <p:cNvPr id="18" name="Freeform 805">
              <a:extLst>
                <a:ext uri="{FF2B5EF4-FFF2-40B4-BE49-F238E27FC236}">
                  <a16:creationId xmlns:a16="http://schemas.microsoft.com/office/drawing/2014/main" xmlns="" id="{638A3B46-B2EC-4D41-9D81-F8E8895E59F1}"/>
                </a:ext>
              </a:extLst>
            </p:cNvPr>
            <p:cNvSpPr>
              <a:spLocks noEditPoints="1"/>
            </p:cNvSpPr>
            <p:nvPr/>
          </p:nvSpPr>
          <p:spPr bwMode="auto">
            <a:xfrm>
              <a:off x="4203700" y="3664586"/>
              <a:ext cx="547688" cy="344487"/>
            </a:xfrm>
            <a:custGeom>
              <a:avLst/>
              <a:gdLst>
                <a:gd name="T0" fmla="*/ 95 w 146"/>
                <a:gd name="T1" fmla="*/ 72 h 92"/>
                <a:gd name="T2" fmla="*/ 89 w 146"/>
                <a:gd name="T3" fmla="*/ 74 h 92"/>
                <a:gd name="T4" fmla="*/ 96 w 146"/>
                <a:gd name="T5" fmla="*/ 64 h 92"/>
                <a:gd name="T6" fmla="*/ 81 w 146"/>
                <a:gd name="T7" fmla="*/ 71 h 92"/>
                <a:gd name="T8" fmla="*/ 65 w 146"/>
                <a:gd name="T9" fmla="*/ 57 h 92"/>
                <a:gd name="T10" fmla="*/ 63 w 146"/>
                <a:gd name="T11" fmla="*/ 38 h 92"/>
                <a:gd name="T12" fmla="*/ 82 w 146"/>
                <a:gd name="T13" fmla="*/ 50 h 92"/>
                <a:gd name="T14" fmla="*/ 95 w 146"/>
                <a:gd name="T15" fmla="*/ 43 h 92"/>
                <a:gd name="T16" fmla="*/ 107 w 146"/>
                <a:gd name="T17" fmla="*/ 33 h 92"/>
                <a:gd name="T18" fmla="*/ 111 w 146"/>
                <a:gd name="T19" fmla="*/ 34 h 92"/>
                <a:gd name="T20" fmla="*/ 138 w 146"/>
                <a:gd name="T21" fmla="*/ 18 h 92"/>
                <a:gd name="T22" fmla="*/ 135 w 146"/>
                <a:gd name="T23" fmla="*/ 16 h 92"/>
                <a:gd name="T24" fmla="*/ 116 w 146"/>
                <a:gd name="T25" fmla="*/ 17 h 92"/>
                <a:gd name="T26" fmla="*/ 102 w 146"/>
                <a:gd name="T27" fmla="*/ 30 h 92"/>
                <a:gd name="T28" fmla="*/ 90 w 146"/>
                <a:gd name="T29" fmla="*/ 26 h 92"/>
                <a:gd name="T30" fmla="*/ 84 w 146"/>
                <a:gd name="T31" fmla="*/ 20 h 92"/>
                <a:gd name="T32" fmla="*/ 99 w 146"/>
                <a:gd name="T33" fmla="*/ 13 h 92"/>
                <a:gd name="T34" fmla="*/ 76 w 146"/>
                <a:gd name="T35" fmla="*/ 7 h 92"/>
                <a:gd name="T36" fmla="*/ 44 w 146"/>
                <a:gd name="T37" fmla="*/ 0 h 92"/>
                <a:gd name="T38" fmla="*/ 13 w 146"/>
                <a:gd name="T39" fmla="*/ 25 h 92"/>
                <a:gd name="T40" fmla="*/ 2 w 146"/>
                <a:gd name="T41" fmla="*/ 55 h 92"/>
                <a:gd name="T42" fmla="*/ 2 w 146"/>
                <a:gd name="T43" fmla="*/ 71 h 92"/>
                <a:gd name="T44" fmla="*/ 3 w 146"/>
                <a:gd name="T45" fmla="*/ 61 h 92"/>
                <a:gd name="T46" fmla="*/ 10 w 146"/>
                <a:gd name="T47" fmla="*/ 76 h 92"/>
                <a:gd name="T48" fmla="*/ 18 w 146"/>
                <a:gd name="T49" fmla="*/ 79 h 92"/>
                <a:gd name="T50" fmla="*/ 49 w 146"/>
                <a:gd name="T51" fmla="*/ 88 h 92"/>
                <a:gd name="T52" fmla="*/ 58 w 146"/>
                <a:gd name="T53" fmla="*/ 84 h 92"/>
                <a:gd name="T54" fmla="*/ 86 w 146"/>
                <a:gd name="T55" fmla="*/ 80 h 92"/>
                <a:gd name="T56" fmla="*/ 97 w 146"/>
                <a:gd name="T57" fmla="*/ 75 h 92"/>
                <a:gd name="T58" fmla="*/ 140 w 146"/>
                <a:gd name="T59" fmla="*/ 19 h 92"/>
                <a:gd name="T60" fmla="*/ 124 w 146"/>
                <a:gd name="T61" fmla="*/ 18 h 92"/>
                <a:gd name="T62" fmla="*/ 126 w 146"/>
                <a:gd name="T63" fmla="*/ 15 h 92"/>
                <a:gd name="T64" fmla="*/ 127 w 146"/>
                <a:gd name="T65" fmla="*/ 15 h 92"/>
                <a:gd name="T66" fmla="*/ 113 w 146"/>
                <a:gd name="T67" fmla="*/ 26 h 92"/>
                <a:gd name="T68" fmla="*/ 109 w 146"/>
                <a:gd name="T69" fmla="*/ 33 h 92"/>
                <a:gd name="T70" fmla="*/ 106 w 146"/>
                <a:gd name="T71" fmla="*/ 31 h 92"/>
                <a:gd name="T72" fmla="*/ 104 w 146"/>
                <a:gd name="T73" fmla="*/ 33 h 92"/>
                <a:gd name="T74" fmla="*/ 96 w 146"/>
                <a:gd name="T75" fmla="*/ 42 h 92"/>
                <a:gd name="T76" fmla="*/ 93 w 146"/>
                <a:gd name="T77" fmla="*/ 43 h 92"/>
                <a:gd name="T78" fmla="*/ 93 w 146"/>
                <a:gd name="T79" fmla="*/ 38 h 92"/>
                <a:gd name="T80" fmla="*/ 95 w 146"/>
                <a:gd name="T81" fmla="*/ 38 h 92"/>
                <a:gd name="T82" fmla="*/ 73 w 146"/>
                <a:gd name="T83" fmla="*/ 22 h 92"/>
                <a:gd name="T84" fmla="*/ 55 w 146"/>
                <a:gd name="T85" fmla="*/ 43 h 92"/>
                <a:gd name="T86" fmla="*/ 14 w 146"/>
                <a:gd name="T87" fmla="*/ 76 h 92"/>
                <a:gd name="T88" fmla="*/ 47 w 146"/>
                <a:gd name="T89" fmla="*/ 90 h 92"/>
                <a:gd name="T90" fmla="*/ 49 w 146"/>
                <a:gd name="T91" fmla="*/ 79 h 92"/>
                <a:gd name="T92" fmla="*/ 19 w 146"/>
                <a:gd name="T93" fmla="*/ 69 h 92"/>
                <a:gd name="T94" fmla="*/ 14 w 146"/>
                <a:gd name="T95" fmla="*/ 72 h 92"/>
                <a:gd name="T96" fmla="*/ 11 w 146"/>
                <a:gd name="T97" fmla="*/ 71 h 92"/>
                <a:gd name="T98" fmla="*/ 10 w 146"/>
                <a:gd name="T99" fmla="*/ 68 h 92"/>
                <a:gd name="T100" fmla="*/ 21 w 146"/>
                <a:gd name="T101" fmla="*/ 44 h 92"/>
                <a:gd name="T102" fmla="*/ 34 w 146"/>
                <a:gd name="T103" fmla="*/ 24 h 92"/>
                <a:gd name="T104" fmla="*/ 43 w 146"/>
                <a:gd name="T105" fmla="*/ 24 h 92"/>
                <a:gd name="T106" fmla="*/ 41 w 146"/>
                <a:gd name="T107" fmla="*/ 37 h 92"/>
                <a:gd name="T108" fmla="*/ 47 w 146"/>
                <a:gd name="T109" fmla="*/ 57 h 92"/>
                <a:gd name="T110" fmla="*/ 54 w 146"/>
                <a:gd name="T111" fmla="*/ 77 h 92"/>
                <a:gd name="T112" fmla="*/ 60 w 146"/>
                <a:gd name="T113" fmla="*/ 79 h 92"/>
                <a:gd name="T114" fmla="*/ 85 w 146"/>
                <a:gd name="T115" fmla="*/ 71 h 92"/>
                <a:gd name="T116" fmla="*/ 83 w 146"/>
                <a:gd name="T117" fmla="*/ 76 h 92"/>
                <a:gd name="T118" fmla="*/ 81 w 146"/>
                <a:gd name="T119" fmla="*/ 73 h 92"/>
                <a:gd name="T120" fmla="*/ 88 w 146"/>
                <a:gd name="T121" fmla="*/ 75 h 92"/>
                <a:gd name="T122" fmla="*/ 83 w 146"/>
                <a:gd name="T123" fmla="*/ 79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46" h="92">
                  <a:moveTo>
                    <a:pt x="100" y="73"/>
                  </a:moveTo>
                  <a:cubicBezTo>
                    <a:pt x="99" y="72"/>
                    <a:pt x="99" y="72"/>
                    <a:pt x="99" y="72"/>
                  </a:cubicBezTo>
                  <a:cubicBezTo>
                    <a:pt x="99" y="72"/>
                    <a:pt x="98" y="73"/>
                    <a:pt x="98" y="73"/>
                  </a:cubicBezTo>
                  <a:cubicBezTo>
                    <a:pt x="98" y="72"/>
                    <a:pt x="98" y="71"/>
                    <a:pt x="99" y="71"/>
                  </a:cubicBezTo>
                  <a:cubicBezTo>
                    <a:pt x="99" y="71"/>
                    <a:pt x="99" y="71"/>
                    <a:pt x="99" y="71"/>
                  </a:cubicBezTo>
                  <a:cubicBezTo>
                    <a:pt x="99" y="70"/>
                    <a:pt x="99" y="70"/>
                    <a:pt x="99" y="70"/>
                  </a:cubicBezTo>
                  <a:cubicBezTo>
                    <a:pt x="98" y="71"/>
                    <a:pt x="98" y="72"/>
                    <a:pt x="98" y="72"/>
                  </a:cubicBezTo>
                  <a:cubicBezTo>
                    <a:pt x="97" y="71"/>
                    <a:pt x="97" y="72"/>
                    <a:pt x="97" y="71"/>
                  </a:cubicBezTo>
                  <a:cubicBezTo>
                    <a:pt x="96" y="72"/>
                    <a:pt x="96" y="72"/>
                    <a:pt x="96" y="72"/>
                  </a:cubicBezTo>
                  <a:cubicBezTo>
                    <a:pt x="96" y="72"/>
                    <a:pt x="96" y="72"/>
                    <a:pt x="96" y="72"/>
                  </a:cubicBezTo>
                  <a:cubicBezTo>
                    <a:pt x="96" y="72"/>
                    <a:pt x="95" y="73"/>
                    <a:pt x="95" y="73"/>
                  </a:cubicBezTo>
                  <a:cubicBezTo>
                    <a:pt x="94" y="75"/>
                    <a:pt x="92" y="75"/>
                    <a:pt x="90" y="77"/>
                  </a:cubicBezTo>
                  <a:cubicBezTo>
                    <a:pt x="89" y="76"/>
                    <a:pt x="89" y="76"/>
                    <a:pt x="89" y="76"/>
                  </a:cubicBezTo>
                  <a:cubicBezTo>
                    <a:pt x="90" y="76"/>
                    <a:pt x="90" y="75"/>
                    <a:pt x="90" y="75"/>
                  </a:cubicBezTo>
                  <a:cubicBezTo>
                    <a:pt x="91" y="75"/>
                    <a:pt x="92" y="75"/>
                    <a:pt x="92" y="74"/>
                  </a:cubicBezTo>
                  <a:cubicBezTo>
                    <a:pt x="93" y="74"/>
                    <a:pt x="93" y="74"/>
                    <a:pt x="93" y="74"/>
                  </a:cubicBezTo>
                  <a:cubicBezTo>
                    <a:pt x="93" y="73"/>
                    <a:pt x="94" y="72"/>
                    <a:pt x="95" y="72"/>
                  </a:cubicBezTo>
                  <a:cubicBezTo>
                    <a:pt x="95" y="72"/>
                    <a:pt x="95" y="72"/>
                    <a:pt x="95" y="72"/>
                  </a:cubicBezTo>
                  <a:cubicBezTo>
                    <a:pt x="95" y="71"/>
                    <a:pt x="95" y="71"/>
                    <a:pt x="96" y="70"/>
                  </a:cubicBezTo>
                  <a:cubicBezTo>
                    <a:pt x="96" y="70"/>
                    <a:pt x="96" y="70"/>
                    <a:pt x="96" y="70"/>
                  </a:cubicBezTo>
                  <a:cubicBezTo>
                    <a:pt x="96" y="69"/>
                    <a:pt x="99" y="67"/>
                    <a:pt x="98" y="67"/>
                  </a:cubicBezTo>
                  <a:cubicBezTo>
                    <a:pt x="97" y="67"/>
                    <a:pt x="97" y="67"/>
                    <a:pt x="97" y="67"/>
                  </a:cubicBezTo>
                  <a:cubicBezTo>
                    <a:pt x="97" y="67"/>
                    <a:pt x="96" y="67"/>
                    <a:pt x="97" y="67"/>
                  </a:cubicBezTo>
                  <a:cubicBezTo>
                    <a:pt x="97" y="67"/>
                    <a:pt x="97" y="68"/>
                    <a:pt x="97" y="68"/>
                  </a:cubicBezTo>
                  <a:cubicBezTo>
                    <a:pt x="97" y="68"/>
                    <a:pt x="97" y="68"/>
                    <a:pt x="96" y="68"/>
                  </a:cubicBezTo>
                  <a:cubicBezTo>
                    <a:pt x="96" y="69"/>
                    <a:pt x="96" y="69"/>
                    <a:pt x="96" y="69"/>
                  </a:cubicBezTo>
                  <a:cubicBezTo>
                    <a:pt x="96" y="69"/>
                    <a:pt x="96" y="69"/>
                    <a:pt x="96" y="69"/>
                  </a:cubicBezTo>
                  <a:cubicBezTo>
                    <a:pt x="95" y="69"/>
                    <a:pt x="95" y="69"/>
                    <a:pt x="95" y="69"/>
                  </a:cubicBezTo>
                  <a:cubicBezTo>
                    <a:pt x="95" y="69"/>
                    <a:pt x="95" y="69"/>
                    <a:pt x="95" y="69"/>
                  </a:cubicBezTo>
                  <a:cubicBezTo>
                    <a:pt x="95" y="69"/>
                    <a:pt x="95" y="69"/>
                    <a:pt x="95" y="69"/>
                  </a:cubicBezTo>
                  <a:cubicBezTo>
                    <a:pt x="95" y="69"/>
                    <a:pt x="95" y="69"/>
                    <a:pt x="95" y="69"/>
                  </a:cubicBezTo>
                  <a:cubicBezTo>
                    <a:pt x="95" y="69"/>
                    <a:pt x="95" y="69"/>
                    <a:pt x="95" y="69"/>
                  </a:cubicBezTo>
                  <a:cubicBezTo>
                    <a:pt x="94" y="70"/>
                    <a:pt x="93" y="71"/>
                    <a:pt x="92" y="73"/>
                  </a:cubicBezTo>
                  <a:cubicBezTo>
                    <a:pt x="91" y="73"/>
                    <a:pt x="90" y="74"/>
                    <a:pt x="89" y="74"/>
                  </a:cubicBezTo>
                  <a:cubicBezTo>
                    <a:pt x="90" y="73"/>
                    <a:pt x="90" y="73"/>
                    <a:pt x="90" y="73"/>
                  </a:cubicBezTo>
                  <a:cubicBezTo>
                    <a:pt x="89" y="72"/>
                    <a:pt x="92" y="73"/>
                    <a:pt x="92" y="72"/>
                  </a:cubicBezTo>
                  <a:cubicBezTo>
                    <a:pt x="92" y="72"/>
                    <a:pt x="92" y="72"/>
                    <a:pt x="92" y="72"/>
                  </a:cubicBezTo>
                  <a:cubicBezTo>
                    <a:pt x="93" y="71"/>
                    <a:pt x="93" y="71"/>
                    <a:pt x="93" y="71"/>
                  </a:cubicBezTo>
                  <a:cubicBezTo>
                    <a:pt x="93" y="69"/>
                    <a:pt x="94" y="69"/>
                    <a:pt x="95" y="67"/>
                  </a:cubicBezTo>
                  <a:cubicBezTo>
                    <a:pt x="94" y="67"/>
                    <a:pt x="94" y="67"/>
                    <a:pt x="94" y="67"/>
                  </a:cubicBezTo>
                  <a:cubicBezTo>
                    <a:pt x="94" y="67"/>
                    <a:pt x="94" y="66"/>
                    <a:pt x="95" y="66"/>
                  </a:cubicBezTo>
                  <a:cubicBezTo>
                    <a:pt x="95" y="66"/>
                    <a:pt x="95" y="66"/>
                    <a:pt x="95" y="66"/>
                  </a:cubicBezTo>
                  <a:cubicBezTo>
                    <a:pt x="95" y="66"/>
                    <a:pt x="95" y="66"/>
                    <a:pt x="95" y="66"/>
                  </a:cubicBezTo>
                  <a:cubicBezTo>
                    <a:pt x="95" y="66"/>
                    <a:pt x="95" y="66"/>
                    <a:pt x="95" y="66"/>
                  </a:cubicBezTo>
                  <a:cubicBezTo>
                    <a:pt x="96" y="66"/>
                    <a:pt x="96" y="66"/>
                    <a:pt x="96" y="66"/>
                  </a:cubicBezTo>
                  <a:cubicBezTo>
                    <a:pt x="96" y="66"/>
                    <a:pt x="96" y="66"/>
                    <a:pt x="96" y="66"/>
                  </a:cubicBezTo>
                  <a:cubicBezTo>
                    <a:pt x="96" y="66"/>
                    <a:pt x="96" y="66"/>
                    <a:pt x="96" y="66"/>
                  </a:cubicBezTo>
                  <a:cubicBezTo>
                    <a:pt x="95" y="66"/>
                    <a:pt x="95" y="66"/>
                    <a:pt x="95" y="66"/>
                  </a:cubicBezTo>
                  <a:cubicBezTo>
                    <a:pt x="95" y="65"/>
                    <a:pt x="95" y="67"/>
                    <a:pt x="94" y="66"/>
                  </a:cubicBezTo>
                  <a:cubicBezTo>
                    <a:pt x="95" y="65"/>
                    <a:pt x="95" y="64"/>
                    <a:pt x="96" y="64"/>
                  </a:cubicBezTo>
                  <a:cubicBezTo>
                    <a:pt x="96" y="64"/>
                    <a:pt x="96" y="64"/>
                    <a:pt x="96" y="64"/>
                  </a:cubicBezTo>
                  <a:cubicBezTo>
                    <a:pt x="96" y="63"/>
                    <a:pt x="96" y="63"/>
                    <a:pt x="96" y="63"/>
                  </a:cubicBezTo>
                  <a:cubicBezTo>
                    <a:pt x="93" y="66"/>
                    <a:pt x="93" y="66"/>
                    <a:pt x="93" y="66"/>
                  </a:cubicBezTo>
                  <a:cubicBezTo>
                    <a:pt x="93" y="66"/>
                    <a:pt x="93" y="66"/>
                    <a:pt x="93" y="66"/>
                  </a:cubicBezTo>
                  <a:cubicBezTo>
                    <a:pt x="93" y="65"/>
                    <a:pt x="93" y="65"/>
                    <a:pt x="93" y="65"/>
                  </a:cubicBezTo>
                  <a:cubicBezTo>
                    <a:pt x="92" y="68"/>
                    <a:pt x="92" y="68"/>
                    <a:pt x="92" y="68"/>
                  </a:cubicBezTo>
                  <a:cubicBezTo>
                    <a:pt x="91" y="67"/>
                    <a:pt x="91" y="68"/>
                    <a:pt x="90" y="67"/>
                  </a:cubicBezTo>
                  <a:cubicBezTo>
                    <a:pt x="91" y="67"/>
                    <a:pt x="91" y="67"/>
                    <a:pt x="91" y="66"/>
                  </a:cubicBezTo>
                  <a:cubicBezTo>
                    <a:pt x="90" y="66"/>
                    <a:pt x="91" y="67"/>
                    <a:pt x="90" y="68"/>
                  </a:cubicBezTo>
                  <a:cubicBezTo>
                    <a:pt x="90" y="68"/>
                    <a:pt x="90" y="68"/>
                    <a:pt x="90" y="68"/>
                  </a:cubicBezTo>
                  <a:cubicBezTo>
                    <a:pt x="90" y="68"/>
                    <a:pt x="90" y="68"/>
                    <a:pt x="90" y="68"/>
                  </a:cubicBezTo>
                  <a:cubicBezTo>
                    <a:pt x="89" y="70"/>
                    <a:pt x="89" y="68"/>
                    <a:pt x="89" y="68"/>
                  </a:cubicBezTo>
                  <a:cubicBezTo>
                    <a:pt x="89" y="66"/>
                    <a:pt x="89" y="66"/>
                    <a:pt x="89" y="66"/>
                  </a:cubicBezTo>
                  <a:cubicBezTo>
                    <a:pt x="88" y="67"/>
                    <a:pt x="88" y="67"/>
                    <a:pt x="88" y="68"/>
                  </a:cubicBezTo>
                  <a:cubicBezTo>
                    <a:pt x="87" y="68"/>
                    <a:pt x="87" y="68"/>
                    <a:pt x="87" y="68"/>
                  </a:cubicBezTo>
                  <a:cubicBezTo>
                    <a:pt x="87" y="69"/>
                    <a:pt x="87" y="69"/>
                    <a:pt x="87" y="69"/>
                  </a:cubicBezTo>
                  <a:cubicBezTo>
                    <a:pt x="86" y="69"/>
                    <a:pt x="85" y="70"/>
                    <a:pt x="84" y="71"/>
                  </a:cubicBezTo>
                  <a:cubicBezTo>
                    <a:pt x="83" y="70"/>
                    <a:pt x="82" y="72"/>
                    <a:pt x="81" y="71"/>
                  </a:cubicBezTo>
                  <a:cubicBezTo>
                    <a:pt x="81" y="72"/>
                    <a:pt x="81" y="72"/>
                    <a:pt x="81" y="72"/>
                  </a:cubicBezTo>
                  <a:cubicBezTo>
                    <a:pt x="81" y="72"/>
                    <a:pt x="81" y="72"/>
                    <a:pt x="80" y="72"/>
                  </a:cubicBezTo>
                  <a:cubicBezTo>
                    <a:pt x="79" y="72"/>
                    <a:pt x="81" y="72"/>
                    <a:pt x="81" y="72"/>
                  </a:cubicBezTo>
                  <a:cubicBezTo>
                    <a:pt x="80" y="72"/>
                    <a:pt x="79" y="73"/>
                    <a:pt x="78" y="73"/>
                  </a:cubicBezTo>
                  <a:cubicBezTo>
                    <a:pt x="78" y="73"/>
                    <a:pt x="78" y="73"/>
                    <a:pt x="78" y="73"/>
                  </a:cubicBezTo>
                  <a:cubicBezTo>
                    <a:pt x="73" y="73"/>
                    <a:pt x="67" y="74"/>
                    <a:pt x="62" y="73"/>
                  </a:cubicBezTo>
                  <a:cubicBezTo>
                    <a:pt x="62" y="72"/>
                    <a:pt x="61" y="71"/>
                    <a:pt x="62" y="71"/>
                  </a:cubicBezTo>
                  <a:cubicBezTo>
                    <a:pt x="61" y="71"/>
                    <a:pt x="62" y="72"/>
                    <a:pt x="61" y="72"/>
                  </a:cubicBezTo>
                  <a:cubicBezTo>
                    <a:pt x="61" y="71"/>
                    <a:pt x="61" y="71"/>
                    <a:pt x="61" y="71"/>
                  </a:cubicBezTo>
                  <a:cubicBezTo>
                    <a:pt x="62" y="70"/>
                    <a:pt x="65" y="72"/>
                    <a:pt x="66" y="69"/>
                  </a:cubicBezTo>
                  <a:cubicBezTo>
                    <a:pt x="66" y="69"/>
                    <a:pt x="66" y="69"/>
                    <a:pt x="66" y="69"/>
                  </a:cubicBezTo>
                  <a:cubicBezTo>
                    <a:pt x="67" y="69"/>
                    <a:pt x="67" y="67"/>
                    <a:pt x="68" y="66"/>
                  </a:cubicBezTo>
                  <a:cubicBezTo>
                    <a:pt x="68" y="66"/>
                    <a:pt x="68" y="66"/>
                    <a:pt x="68" y="66"/>
                  </a:cubicBezTo>
                  <a:cubicBezTo>
                    <a:pt x="68" y="66"/>
                    <a:pt x="68" y="66"/>
                    <a:pt x="68" y="66"/>
                  </a:cubicBezTo>
                  <a:cubicBezTo>
                    <a:pt x="69" y="64"/>
                    <a:pt x="69" y="64"/>
                    <a:pt x="69" y="62"/>
                  </a:cubicBezTo>
                  <a:cubicBezTo>
                    <a:pt x="68" y="63"/>
                    <a:pt x="69" y="61"/>
                    <a:pt x="68" y="61"/>
                  </a:cubicBezTo>
                  <a:cubicBezTo>
                    <a:pt x="67" y="60"/>
                    <a:pt x="67" y="57"/>
                    <a:pt x="65" y="57"/>
                  </a:cubicBezTo>
                  <a:cubicBezTo>
                    <a:pt x="63" y="54"/>
                    <a:pt x="59" y="53"/>
                    <a:pt x="55" y="51"/>
                  </a:cubicBezTo>
                  <a:cubicBezTo>
                    <a:pt x="53" y="51"/>
                    <a:pt x="52" y="50"/>
                    <a:pt x="50" y="50"/>
                  </a:cubicBezTo>
                  <a:cubicBezTo>
                    <a:pt x="49" y="47"/>
                    <a:pt x="48" y="43"/>
                    <a:pt x="45" y="42"/>
                  </a:cubicBezTo>
                  <a:cubicBezTo>
                    <a:pt x="46" y="42"/>
                    <a:pt x="47" y="43"/>
                    <a:pt x="48" y="42"/>
                  </a:cubicBezTo>
                  <a:cubicBezTo>
                    <a:pt x="48" y="41"/>
                    <a:pt x="50" y="41"/>
                    <a:pt x="50" y="41"/>
                  </a:cubicBezTo>
                  <a:cubicBezTo>
                    <a:pt x="50" y="41"/>
                    <a:pt x="50" y="41"/>
                    <a:pt x="50" y="41"/>
                  </a:cubicBezTo>
                  <a:cubicBezTo>
                    <a:pt x="52" y="41"/>
                    <a:pt x="53" y="39"/>
                    <a:pt x="54" y="40"/>
                  </a:cubicBezTo>
                  <a:cubicBezTo>
                    <a:pt x="53" y="42"/>
                    <a:pt x="53" y="44"/>
                    <a:pt x="53" y="46"/>
                  </a:cubicBezTo>
                  <a:cubicBezTo>
                    <a:pt x="54" y="45"/>
                    <a:pt x="54" y="44"/>
                    <a:pt x="54" y="43"/>
                  </a:cubicBezTo>
                  <a:cubicBezTo>
                    <a:pt x="55" y="44"/>
                    <a:pt x="53" y="46"/>
                    <a:pt x="55" y="46"/>
                  </a:cubicBezTo>
                  <a:cubicBezTo>
                    <a:pt x="54" y="47"/>
                    <a:pt x="54" y="47"/>
                    <a:pt x="54" y="47"/>
                  </a:cubicBezTo>
                  <a:cubicBezTo>
                    <a:pt x="55" y="48"/>
                    <a:pt x="56" y="46"/>
                    <a:pt x="57" y="47"/>
                  </a:cubicBezTo>
                  <a:cubicBezTo>
                    <a:pt x="56" y="48"/>
                    <a:pt x="56" y="48"/>
                    <a:pt x="56" y="48"/>
                  </a:cubicBezTo>
                  <a:cubicBezTo>
                    <a:pt x="57" y="48"/>
                    <a:pt x="57" y="47"/>
                    <a:pt x="57" y="47"/>
                  </a:cubicBezTo>
                  <a:cubicBezTo>
                    <a:pt x="58" y="47"/>
                    <a:pt x="58" y="47"/>
                    <a:pt x="58" y="47"/>
                  </a:cubicBezTo>
                  <a:cubicBezTo>
                    <a:pt x="58" y="47"/>
                    <a:pt x="58" y="47"/>
                    <a:pt x="58" y="47"/>
                  </a:cubicBezTo>
                  <a:cubicBezTo>
                    <a:pt x="60" y="45"/>
                    <a:pt x="61" y="41"/>
                    <a:pt x="63" y="38"/>
                  </a:cubicBezTo>
                  <a:cubicBezTo>
                    <a:pt x="65" y="34"/>
                    <a:pt x="69" y="31"/>
                    <a:pt x="75" y="32"/>
                  </a:cubicBezTo>
                  <a:cubicBezTo>
                    <a:pt x="76" y="32"/>
                    <a:pt x="77" y="32"/>
                    <a:pt x="78" y="33"/>
                  </a:cubicBezTo>
                  <a:cubicBezTo>
                    <a:pt x="79" y="33"/>
                    <a:pt x="80" y="34"/>
                    <a:pt x="81" y="34"/>
                  </a:cubicBezTo>
                  <a:cubicBezTo>
                    <a:pt x="82" y="36"/>
                    <a:pt x="83" y="39"/>
                    <a:pt x="83" y="42"/>
                  </a:cubicBezTo>
                  <a:cubicBezTo>
                    <a:pt x="80" y="42"/>
                    <a:pt x="78" y="42"/>
                    <a:pt x="76" y="42"/>
                  </a:cubicBezTo>
                  <a:cubicBezTo>
                    <a:pt x="76" y="43"/>
                    <a:pt x="76" y="43"/>
                    <a:pt x="76" y="43"/>
                  </a:cubicBezTo>
                  <a:cubicBezTo>
                    <a:pt x="76" y="43"/>
                    <a:pt x="76" y="43"/>
                    <a:pt x="76" y="43"/>
                  </a:cubicBezTo>
                  <a:cubicBezTo>
                    <a:pt x="77" y="44"/>
                    <a:pt x="77" y="44"/>
                    <a:pt x="77" y="44"/>
                  </a:cubicBezTo>
                  <a:cubicBezTo>
                    <a:pt x="76" y="44"/>
                    <a:pt x="76" y="44"/>
                    <a:pt x="76" y="45"/>
                  </a:cubicBezTo>
                  <a:cubicBezTo>
                    <a:pt x="76" y="44"/>
                    <a:pt x="76" y="44"/>
                    <a:pt x="76" y="44"/>
                  </a:cubicBezTo>
                  <a:cubicBezTo>
                    <a:pt x="77" y="45"/>
                    <a:pt x="77" y="45"/>
                    <a:pt x="77" y="45"/>
                  </a:cubicBezTo>
                  <a:cubicBezTo>
                    <a:pt x="76" y="46"/>
                    <a:pt x="77" y="46"/>
                    <a:pt x="77" y="46"/>
                  </a:cubicBezTo>
                  <a:cubicBezTo>
                    <a:pt x="77" y="46"/>
                    <a:pt x="78" y="47"/>
                    <a:pt x="77" y="47"/>
                  </a:cubicBezTo>
                  <a:cubicBezTo>
                    <a:pt x="79" y="48"/>
                    <a:pt x="79" y="48"/>
                    <a:pt x="79" y="48"/>
                  </a:cubicBezTo>
                  <a:cubicBezTo>
                    <a:pt x="80" y="49"/>
                    <a:pt x="81" y="48"/>
                    <a:pt x="82" y="49"/>
                  </a:cubicBezTo>
                  <a:cubicBezTo>
                    <a:pt x="79" y="49"/>
                    <a:pt x="79" y="49"/>
                    <a:pt x="79" y="49"/>
                  </a:cubicBezTo>
                  <a:cubicBezTo>
                    <a:pt x="80" y="50"/>
                    <a:pt x="81" y="50"/>
                    <a:pt x="82" y="50"/>
                  </a:cubicBezTo>
                  <a:cubicBezTo>
                    <a:pt x="81" y="50"/>
                    <a:pt x="80" y="50"/>
                    <a:pt x="78" y="50"/>
                  </a:cubicBezTo>
                  <a:cubicBezTo>
                    <a:pt x="82" y="50"/>
                    <a:pt x="86" y="51"/>
                    <a:pt x="90" y="51"/>
                  </a:cubicBezTo>
                  <a:cubicBezTo>
                    <a:pt x="92" y="50"/>
                    <a:pt x="94" y="50"/>
                    <a:pt x="96" y="48"/>
                  </a:cubicBezTo>
                  <a:cubicBezTo>
                    <a:pt x="96" y="49"/>
                    <a:pt x="96" y="49"/>
                    <a:pt x="96" y="49"/>
                  </a:cubicBezTo>
                  <a:cubicBezTo>
                    <a:pt x="96" y="48"/>
                    <a:pt x="96" y="48"/>
                    <a:pt x="96" y="48"/>
                  </a:cubicBezTo>
                  <a:cubicBezTo>
                    <a:pt x="96" y="48"/>
                    <a:pt x="96" y="48"/>
                    <a:pt x="96" y="48"/>
                  </a:cubicBezTo>
                  <a:cubicBezTo>
                    <a:pt x="96" y="48"/>
                    <a:pt x="96" y="47"/>
                    <a:pt x="97" y="47"/>
                  </a:cubicBezTo>
                  <a:cubicBezTo>
                    <a:pt x="96" y="47"/>
                    <a:pt x="96" y="47"/>
                    <a:pt x="96" y="47"/>
                  </a:cubicBezTo>
                  <a:cubicBezTo>
                    <a:pt x="96" y="46"/>
                    <a:pt x="96" y="46"/>
                    <a:pt x="96" y="46"/>
                  </a:cubicBezTo>
                  <a:cubicBezTo>
                    <a:pt x="97" y="46"/>
                    <a:pt x="97" y="46"/>
                    <a:pt x="97" y="46"/>
                  </a:cubicBezTo>
                  <a:cubicBezTo>
                    <a:pt x="97" y="45"/>
                    <a:pt x="96" y="45"/>
                    <a:pt x="96" y="45"/>
                  </a:cubicBezTo>
                  <a:cubicBezTo>
                    <a:pt x="96" y="45"/>
                    <a:pt x="96" y="45"/>
                    <a:pt x="96" y="45"/>
                  </a:cubicBezTo>
                  <a:cubicBezTo>
                    <a:pt x="95" y="45"/>
                    <a:pt x="95" y="45"/>
                    <a:pt x="95" y="45"/>
                  </a:cubicBezTo>
                  <a:cubicBezTo>
                    <a:pt x="95" y="45"/>
                    <a:pt x="96" y="44"/>
                    <a:pt x="95" y="45"/>
                  </a:cubicBezTo>
                  <a:cubicBezTo>
                    <a:pt x="95" y="45"/>
                    <a:pt x="95" y="45"/>
                    <a:pt x="95" y="45"/>
                  </a:cubicBezTo>
                  <a:cubicBezTo>
                    <a:pt x="94" y="46"/>
                    <a:pt x="94" y="46"/>
                    <a:pt x="93" y="45"/>
                  </a:cubicBezTo>
                  <a:cubicBezTo>
                    <a:pt x="94" y="45"/>
                    <a:pt x="95" y="44"/>
                    <a:pt x="95" y="43"/>
                  </a:cubicBezTo>
                  <a:cubicBezTo>
                    <a:pt x="95" y="42"/>
                    <a:pt x="97" y="43"/>
                    <a:pt x="97" y="42"/>
                  </a:cubicBezTo>
                  <a:cubicBezTo>
                    <a:pt x="97" y="42"/>
                    <a:pt x="97" y="42"/>
                    <a:pt x="97" y="42"/>
                  </a:cubicBezTo>
                  <a:cubicBezTo>
                    <a:pt x="98" y="42"/>
                    <a:pt x="98" y="42"/>
                    <a:pt x="98" y="42"/>
                  </a:cubicBezTo>
                  <a:cubicBezTo>
                    <a:pt x="99" y="41"/>
                    <a:pt x="100" y="40"/>
                    <a:pt x="101" y="40"/>
                  </a:cubicBezTo>
                  <a:cubicBezTo>
                    <a:pt x="103" y="39"/>
                    <a:pt x="103" y="39"/>
                    <a:pt x="103" y="37"/>
                  </a:cubicBezTo>
                  <a:cubicBezTo>
                    <a:pt x="103" y="38"/>
                    <a:pt x="103" y="38"/>
                    <a:pt x="103" y="38"/>
                  </a:cubicBezTo>
                  <a:cubicBezTo>
                    <a:pt x="104" y="37"/>
                    <a:pt x="103" y="37"/>
                    <a:pt x="104" y="37"/>
                  </a:cubicBezTo>
                  <a:cubicBezTo>
                    <a:pt x="103" y="35"/>
                    <a:pt x="105" y="34"/>
                    <a:pt x="105" y="33"/>
                  </a:cubicBezTo>
                  <a:cubicBezTo>
                    <a:pt x="107" y="34"/>
                    <a:pt x="104" y="34"/>
                    <a:pt x="105" y="36"/>
                  </a:cubicBezTo>
                  <a:cubicBezTo>
                    <a:pt x="105" y="36"/>
                    <a:pt x="105" y="36"/>
                    <a:pt x="105" y="36"/>
                  </a:cubicBezTo>
                  <a:cubicBezTo>
                    <a:pt x="105" y="35"/>
                    <a:pt x="105" y="35"/>
                    <a:pt x="105" y="35"/>
                  </a:cubicBezTo>
                  <a:cubicBezTo>
                    <a:pt x="106" y="35"/>
                    <a:pt x="106" y="35"/>
                    <a:pt x="106" y="35"/>
                  </a:cubicBezTo>
                  <a:cubicBezTo>
                    <a:pt x="106" y="35"/>
                    <a:pt x="106" y="35"/>
                    <a:pt x="106" y="35"/>
                  </a:cubicBezTo>
                  <a:cubicBezTo>
                    <a:pt x="106" y="35"/>
                    <a:pt x="106" y="35"/>
                    <a:pt x="106" y="35"/>
                  </a:cubicBezTo>
                  <a:cubicBezTo>
                    <a:pt x="106" y="35"/>
                    <a:pt x="106" y="35"/>
                    <a:pt x="106" y="35"/>
                  </a:cubicBezTo>
                  <a:cubicBezTo>
                    <a:pt x="106" y="34"/>
                    <a:pt x="106" y="34"/>
                    <a:pt x="106" y="34"/>
                  </a:cubicBezTo>
                  <a:cubicBezTo>
                    <a:pt x="106" y="34"/>
                    <a:pt x="106" y="33"/>
                    <a:pt x="107" y="33"/>
                  </a:cubicBezTo>
                  <a:cubicBezTo>
                    <a:pt x="107" y="33"/>
                    <a:pt x="107" y="33"/>
                    <a:pt x="107" y="33"/>
                  </a:cubicBezTo>
                  <a:cubicBezTo>
                    <a:pt x="107" y="34"/>
                    <a:pt x="107" y="34"/>
                    <a:pt x="107" y="34"/>
                  </a:cubicBezTo>
                  <a:cubicBezTo>
                    <a:pt x="107" y="34"/>
                    <a:pt x="107" y="34"/>
                    <a:pt x="107" y="34"/>
                  </a:cubicBezTo>
                  <a:cubicBezTo>
                    <a:pt x="107" y="34"/>
                    <a:pt x="107" y="34"/>
                    <a:pt x="107" y="34"/>
                  </a:cubicBezTo>
                  <a:cubicBezTo>
                    <a:pt x="108" y="35"/>
                    <a:pt x="108" y="35"/>
                    <a:pt x="108" y="35"/>
                  </a:cubicBezTo>
                  <a:cubicBezTo>
                    <a:pt x="107" y="35"/>
                    <a:pt x="107" y="35"/>
                    <a:pt x="107" y="35"/>
                  </a:cubicBezTo>
                  <a:cubicBezTo>
                    <a:pt x="108" y="35"/>
                    <a:pt x="108" y="35"/>
                    <a:pt x="108" y="35"/>
                  </a:cubicBezTo>
                  <a:cubicBezTo>
                    <a:pt x="108" y="35"/>
                    <a:pt x="108" y="35"/>
                    <a:pt x="108" y="35"/>
                  </a:cubicBezTo>
                  <a:cubicBezTo>
                    <a:pt x="108" y="35"/>
                    <a:pt x="108" y="35"/>
                    <a:pt x="109" y="34"/>
                  </a:cubicBezTo>
                  <a:cubicBezTo>
                    <a:pt x="109" y="35"/>
                    <a:pt x="109" y="35"/>
                    <a:pt x="109" y="35"/>
                  </a:cubicBezTo>
                  <a:cubicBezTo>
                    <a:pt x="109" y="35"/>
                    <a:pt x="108" y="36"/>
                    <a:pt x="108" y="36"/>
                  </a:cubicBezTo>
                  <a:cubicBezTo>
                    <a:pt x="108" y="36"/>
                    <a:pt x="108" y="36"/>
                    <a:pt x="108" y="36"/>
                  </a:cubicBezTo>
                  <a:cubicBezTo>
                    <a:pt x="107" y="37"/>
                    <a:pt x="107" y="37"/>
                    <a:pt x="107" y="37"/>
                  </a:cubicBezTo>
                  <a:cubicBezTo>
                    <a:pt x="108" y="36"/>
                    <a:pt x="108" y="36"/>
                    <a:pt x="108" y="36"/>
                  </a:cubicBezTo>
                  <a:cubicBezTo>
                    <a:pt x="108" y="37"/>
                    <a:pt x="108" y="37"/>
                    <a:pt x="108" y="37"/>
                  </a:cubicBezTo>
                  <a:cubicBezTo>
                    <a:pt x="108" y="36"/>
                    <a:pt x="109" y="37"/>
                    <a:pt x="109" y="36"/>
                  </a:cubicBezTo>
                  <a:cubicBezTo>
                    <a:pt x="109" y="35"/>
                    <a:pt x="111" y="36"/>
                    <a:pt x="111" y="34"/>
                  </a:cubicBezTo>
                  <a:cubicBezTo>
                    <a:pt x="114" y="31"/>
                    <a:pt x="118" y="30"/>
                    <a:pt x="121" y="27"/>
                  </a:cubicBezTo>
                  <a:cubicBezTo>
                    <a:pt x="121" y="27"/>
                    <a:pt x="121" y="27"/>
                    <a:pt x="121" y="27"/>
                  </a:cubicBezTo>
                  <a:cubicBezTo>
                    <a:pt x="127" y="23"/>
                    <a:pt x="135" y="21"/>
                    <a:pt x="143" y="23"/>
                  </a:cubicBezTo>
                  <a:cubicBezTo>
                    <a:pt x="143" y="22"/>
                    <a:pt x="143" y="22"/>
                    <a:pt x="143" y="22"/>
                  </a:cubicBezTo>
                  <a:cubicBezTo>
                    <a:pt x="144" y="22"/>
                    <a:pt x="144" y="22"/>
                    <a:pt x="144" y="22"/>
                  </a:cubicBezTo>
                  <a:cubicBezTo>
                    <a:pt x="143" y="22"/>
                    <a:pt x="143" y="21"/>
                    <a:pt x="142" y="21"/>
                  </a:cubicBezTo>
                  <a:cubicBezTo>
                    <a:pt x="143" y="21"/>
                    <a:pt x="145" y="21"/>
                    <a:pt x="146" y="21"/>
                  </a:cubicBezTo>
                  <a:cubicBezTo>
                    <a:pt x="145" y="21"/>
                    <a:pt x="145" y="21"/>
                    <a:pt x="145" y="21"/>
                  </a:cubicBezTo>
                  <a:cubicBezTo>
                    <a:pt x="144" y="21"/>
                    <a:pt x="143" y="21"/>
                    <a:pt x="143" y="20"/>
                  </a:cubicBezTo>
                  <a:cubicBezTo>
                    <a:pt x="143" y="20"/>
                    <a:pt x="143" y="20"/>
                    <a:pt x="143" y="20"/>
                  </a:cubicBezTo>
                  <a:cubicBezTo>
                    <a:pt x="143" y="19"/>
                    <a:pt x="143" y="19"/>
                    <a:pt x="143" y="19"/>
                  </a:cubicBezTo>
                  <a:cubicBezTo>
                    <a:pt x="143" y="20"/>
                    <a:pt x="143" y="20"/>
                    <a:pt x="143" y="20"/>
                  </a:cubicBezTo>
                  <a:cubicBezTo>
                    <a:pt x="142" y="20"/>
                    <a:pt x="141" y="20"/>
                    <a:pt x="141" y="20"/>
                  </a:cubicBezTo>
                  <a:cubicBezTo>
                    <a:pt x="140" y="20"/>
                    <a:pt x="140" y="18"/>
                    <a:pt x="140" y="19"/>
                  </a:cubicBezTo>
                  <a:cubicBezTo>
                    <a:pt x="140" y="19"/>
                    <a:pt x="140" y="19"/>
                    <a:pt x="140" y="19"/>
                  </a:cubicBezTo>
                  <a:cubicBezTo>
                    <a:pt x="140" y="18"/>
                    <a:pt x="140" y="18"/>
                    <a:pt x="140" y="18"/>
                  </a:cubicBezTo>
                  <a:cubicBezTo>
                    <a:pt x="139" y="17"/>
                    <a:pt x="139" y="18"/>
                    <a:pt x="138" y="18"/>
                  </a:cubicBezTo>
                  <a:cubicBezTo>
                    <a:pt x="138" y="18"/>
                    <a:pt x="138" y="18"/>
                    <a:pt x="138" y="18"/>
                  </a:cubicBezTo>
                  <a:cubicBezTo>
                    <a:pt x="138" y="18"/>
                    <a:pt x="138" y="18"/>
                    <a:pt x="138" y="18"/>
                  </a:cubicBezTo>
                  <a:cubicBezTo>
                    <a:pt x="138" y="17"/>
                    <a:pt x="138" y="17"/>
                    <a:pt x="138" y="16"/>
                  </a:cubicBezTo>
                  <a:cubicBezTo>
                    <a:pt x="139" y="17"/>
                    <a:pt x="139" y="16"/>
                    <a:pt x="140" y="17"/>
                  </a:cubicBezTo>
                  <a:cubicBezTo>
                    <a:pt x="140" y="16"/>
                    <a:pt x="141" y="17"/>
                    <a:pt x="141" y="16"/>
                  </a:cubicBezTo>
                  <a:cubicBezTo>
                    <a:pt x="140" y="16"/>
                    <a:pt x="139" y="16"/>
                    <a:pt x="138" y="16"/>
                  </a:cubicBezTo>
                  <a:cubicBezTo>
                    <a:pt x="138" y="16"/>
                    <a:pt x="137" y="16"/>
                    <a:pt x="137" y="16"/>
                  </a:cubicBezTo>
                  <a:cubicBezTo>
                    <a:pt x="136" y="16"/>
                    <a:pt x="136" y="16"/>
                    <a:pt x="136" y="16"/>
                  </a:cubicBezTo>
                  <a:cubicBezTo>
                    <a:pt x="136" y="16"/>
                    <a:pt x="136" y="16"/>
                    <a:pt x="136" y="16"/>
                  </a:cubicBezTo>
                  <a:cubicBezTo>
                    <a:pt x="136" y="16"/>
                    <a:pt x="136" y="16"/>
                    <a:pt x="136" y="16"/>
                  </a:cubicBezTo>
                  <a:cubicBezTo>
                    <a:pt x="136" y="15"/>
                    <a:pt x="136" y="15"/>
                    <a:pt x="136" y="15"/>
                  </a:cubicBezTo>
                  <a:cubicBezTo>
                    <a:pt x="136" y="15"/>
                    <a:pt x="136" y="15"/>
                    <a:pt x="136" y="15"/>
                  </a:cubicBezTo>
                  <a:cubicBezTo>
                    <a:pt x="135" y="15"/>
                    <a:pt x="135" y="15"/>
                    <a:pt x="135" y="15"/>
                  </a:cubicBezTo>
                  <a:cubicBezTo>
                    <a:pt x="136" y="16"/>
                    <a:pt x="134" y="16"/>
                    <a:pt x="136" y="17"/>
                  </a:cubicBezTo>
                  <a:cubicBezTo>
                    <a:pt x="135" y="17"/>
                    <a:pt x="135" y="17"/>
                    <a:pt x="134" y="17"/>
                  </a:cubicBezTo>
                  <a:cubicBezTo>
                    <a:pt x="135" y="16"/>
                    <a:pt x="135" y="16"/>
                    <a:pt x="135" y="16"/>
                  </a:cubicBezTo>
                  <a:cubicBezTo>
                    <a:pt x="135" y="16"/>
                    <a:pt x="135" y="16"/>
                    <a:pt x="135" y="16"/>
                  </a:cubicBezTo>
                  <a:cubicBezTo>
                    <a:pt x="134" y="16"/>
                    <a:pt x="133" y="15"/>
                    <a:pt x="132" y="15"/>
                  </a:cubicBezTo>
                  <a:cubicBezTo>
                    <a:pt x="133" y="14"/>
                    <a:pt x="133" y="14"/>
                    <a:pt x="133" y="14"/>
                  </a:cubicBezTo>
                  <a:cubicBezTo>
                    <a:pt x="133" y="14"/>
                    <a:pt x="133" y="14"/>
                    <a:pt x="133" y="14"/>
                  </a:cubicBezTo>
                  <a:cubicBezTo>
                    <a:pt x="132" y="14"/>
                    <a:pt x="131" y="13"/>
                    <a:pt x="130" y="14"/>
                  </a:cubicBezTo>
                  <a:cubicBezTo>
                    <a:pt x="130" y="14"/>
                    <a:pt x="130" y="14"/>
                    <a:pt x="130" y="14"/>
                  </a:cubicBezTo>
                  <a:cubicBezTo>
                    <a:pt x="130" y="14"/>
                    <a:pt x="129" y="13"/>
                    <a:pt x="129" y="14"/>
                  </a:cubicBezTo>
                  <a:cubicBezTo>
                    <a:pt x="128" y="13"/>
                    <a:pt x="128" y="15"/>
                    <a:pt x="126" y="14"/>
                  </a:cubicBezTo>
                  <a:cubicBezTo>
                    <a:pt x="125" y="15"/>
                    <a:pt x="124" y="14"/>
                    <a:pt x="122" y="15"/>
                  </a:cubicBezTo>
                  <a:cubicBezTo>
                    <a:pt x="123" y="15"/>
                    <a:pt x="123" y="15"/>
                    <a:pt x="123" y="15"/>
                  </a:cubicBezTo>
                  <a:cubicBezTo>
                    <a:pt x="122" y="16"/>
                    <a:pt x="122" y="16"/>
                    <a:pt x="122" y="16"/>
                  </a:cubicBezTo>
                  <a:cubicBezTo>
                    <a:pt x="122" y="15"/>
                    <a:pt x="121" y="16"/>
                    <a:pt x="121" y="15"/>
                  </a:cubicBezTo>
                  <a:cubicBezTo>
                    <a:pt x="121" y="15"/>
                    <a:pt x="121" y="15"/>
                    <a:pt x="121" y="15"/>
                  </a:cubicBezTo>
                  <a:cubicBezTo>
                    <a:pt x="121" y="15"/>
                    <a:pt x="121" y="15"/>
                    <a:pt x="121" y="15"/>
                  </a:cubicBezTo>
                  <a:cubicBezTo>
                    <a:pt x="121" y="16"/>
                    <a:pt x="121" y="16"/>
                    <a:pt x="121" y="16"/>
                  </a:cubicBezTo>
                  <a:cubicBezTo>
                    <a:pt x="121" y="16"/>
                    <a:pt x="121" y="16"/>
                    <a:pt x="121" y="16"/>
                  </a:cubicBezTo>
                  <a:cubicBezTo>
                    <a:pt x="120" y="16"/>
                    <a:pt x="120" y="16"/>
                    <a:pt x="120" y="15"/>
                  </a:cubicBezTo>
                  <a:cubicBezTo>
                    <a:pt x="118" y="16"/>
                    <a:pt x="117" y="16"/>
                    <a:pt x="116" y="17"/>
                  </a:cubicBezTo>
                  <a:cubicBezTo>
                    <a:pt x="113" y="18"/>
                    <a:pt x="110" y="20"/>
                    <a:pt x="108" y="22"/>
                  </a:cubicBezTo>
                  <a:cubicBezTo>
                    <a:pt x="106" y="23"/>
                    <a:pt x="106" y="24"/>
                    <a:pt x="105" y="24"/>
                  </a:cubicBezTo>
                  <a:cubicBezTo>
                    <a:pt x="105" y="25"/>
                    <a:pt x="105" y="25"/>
                    <a:pt x="105" y="25"/>
                  </a:cubicBezTo>
                  <a:cubicBezTo>
                    <a:pt x="104" y="26"/>
                    <a:pt x="102" y="27"/>
                    <a:pt x="101" y="28"/>
                  </a:cubicBezTo>
                  <a:cubicBezTo>
                    <a:pt x="101" y="29"/>
                    <a:pt x="100" y="30"/>
                    <a:pt x="100" y="31"/>
                  </a:cubicBezTo>
                  <a:cubicBezTo>
                    <a:pt x="100" y="30"/>
                    <a:pt x="100" y="30"/>
                    <a:pt x="100" y="30"/>
                  </a:cubicBezTo>
                  <a:cubicBezTo>
                    <a:pt x="101" y="31"/>
                    <a:pt x="101" y="31"/>
                    <a:pt x="101" y="31"/>
                  </a:cubicBezTo>
                  <a:cubicBezTo>
                    <a:pt x="101" y="31"/>
                    <a:pt x="101" y="31"/>
                    <a:pt x="101" y="31"/>
                  </a:cubicBezTo>
                  <a:cubicBezTo>
                    <a:pt x="101" y="30"/>
                    <a:pt x="101" y="30"/>
                    <a:pt x="101" y="30"/>
                  </a:cubicBezTo>
                  <a:cubicBezTo>
                    <a:pt x="101" y="30"/>
                    <a:pt x="101" y="30"/>
                    <a:pt x="101" y="30"/>
                  </a:cubicBezTo>
                  <a:cubicBezTo>
                    <a:pt x="101" y="30"/>
                    <a:pt x="101" y="30"/>
                    <a:pt x="101" y="30"/>
                  </a:cubicBezTo>
                  <a:cubicBezTo>
                    <a:pt x="101" y="30"/>
                    <a:pt x="101" y="29"/>
                    <a:pt x="101" y="29"/>
                  </a:cubicBezTo>
                  <a:cubicBezTo>
                    <a:pt x="102" y="30"/>
                    <a:pt x="102" y="30"/>
                    <a:pt x="102" y="30"/>
                  </a:cubicBezTo>
                  <a:cubicBezTo>
                    <a:pt x="101" y="30"/>
                    <a:pt x="101" y="30"/>
                    <a:pt x="101" y="30"/>
                  </a:cubicBezTo>
                  <a:cubicBezTo>
                    <a:pt x="102" y="31"/>
                    <a:pt x="101" y="31"/>
                    <a:pt x="101" y="32"/>
                  </a:cubicBezTo>
                  <a:cubicBezTo>
                    <a:pt x="101" y="32"/>
                    <a:pt x="101" y="32"/>
                    <a:pt x="101" y="32"/>
                  </a:cubicBezTo>
                  <a:cubicBezTo>
                    <a:pt x="102" y="32"/>
                    <a:pt x="102" y="31"/>
                    <a:pt x="102" y="30"/>
                  </a:cubicBezTo>
                  <a:cubicBezTo>
                    <a:pt x="103" y="30"/>
                    <a:pt x="104" y="29"/>
                    <a:pt x="105" y="29"/>
                  </a:cubicBezTo>
                  <a:cubicBezTo>
                    <a:pt x="104" y="30"/>
                    <a:pt x="104" y="30"/>
                    <a:pt x="104" y="30"/>
                  </a:cubicBezTo>
                  <a:cubicBezTo>
                    <a:pt x="104" y="30"/>
                    <a:pt x="104" y="30"/>
                    <a:pt x="104" y="30"/>
                  </a:cubicBezTo>
                  <a:cubicBezTo>
                    <a:pt x="101" y="34"/>
                    <a:pt x="101" y="34"/>
                    <a:pt x="101" y="34"/>
                  </a:cubicBezTo>
                  <a:cubicBezTo>
                    <a:pt x="100" y="33"/>
                    <a:pt x="101" y="33"/>
                    <a:pt x="101" y="32"/>
                  </a:cubicBezTo>
                  <a:cubicBezTo>
                    <a:pt x="100" y="34"/>
                    <a:pt x="100" y="34"/>
                    <a:pt x="100" y="34"/>
                  </a:cubicBezTo>
                  <a:cubicBezTo>
                    <a:pt x="99" y="33"/>
                    <a:pt x="100" y="33"/>
                    <a:pt x="100" y="32"/>
                  </a:cubicBezTo>
                  <a:cubicBezTo>
                    <a:pt x="100" y="32"/>
                    <a:pt x="100" y="32"/>
                    <a:pt x="100" y="32"/>
                  </a:cubicBezTo>
                  <a:cubicBezTo>
                    <a:pt x="100" y="32"/>
                    <a:pt x="101" y="31"/>
                    <a:pt x="100" y="31"/>
                  </a:cubicBezTo>
                  <a:cubicBezTo>
                    <a:pt x="100" y="32"/>
                    <a:pt x="100" y="32"/>
                    <a:pt x="100" y="32"/>
                  </a:cubicBezTo>
                  <a:cubicBezTo>
                    <a:pt x="99" y="32"/>
                    <a:pt x="100" y="31"/>
                    <a:pt x="100" y="31"/>
                  </a:cubicBezTo>
                  <a:cubicBezTo>
                    <a:pt x="99" y="31"/>
                    <a:pt x="99" y="31"/>
                    <a:pt x="99" y="31"/>
                  </a:cubicBezTo>
                  <a:cubicBezTo>
                    <a:pt x="97" y="34"/>
                    <a:pt x="93" y="36"/>
                    <a:pt x="91" y="38"/>
                  </a:cubicBezTo>
                  <a:cubicBezTo>
                    <a:pt x="90" y="37"/>
                    <a:pt x="91" y="35"/>
                    <a:pt x="90" y="34"/>
                  </a:cubicBezTo>
                  <a:cubicBezTo>
                    <a:pt x="88" y="32"/>
                    <a:pt x="86" y="30"/>
                    <a:pt x="85" y="28"/>
                  </a:cubicBezTo>
                  <a:cubicBezTo>
                    <a:pt x="84" y="27"/>
                    <a:pt x="82" y="27"/>
                    <a:pt x="83" y="26"/>
                  </a:cubicBezTo>
                  <a:cubicBezTo>
                    <a:pt x="86" y="25"/>
                    <a:pt x="88" y="26"/>
                    <a:pt x="90" y="26"/>
                  </a:cubicBezTo>
                  <a:cubicBezTo>
                    <a:pt x="90" y="25"/>
                    <a:pt x="91" y="25"/>
                    <a:pt x="91" y="25"/>
                  </a:cubicBezTo>
                  <a:cubicBezTo>
                    <a:pt x="92" y="25"/>
                    <a:pt x="92" y="26"/>
                    <a:pt x="92" y="26"/>
                  </a:cubicBezTo>
                  <a:cubicBezTo>
                    <a:pt x="92" y="26"/>
                    <a:pt x="93" y="26"/>
                    <a:pt x="93" y="26"/>
                  </a:cubicBezTo>
                  <a:cubicBezTo>
                    <a:pt x="94" y="27"/>
                    <a:pt x="94" y="26"/>
                    <a:pt x="95" y="26"/>
                  </a:cubicBezTo>
                  <a:cubicBezTo>
                    <a:pt x="95" y="26"/>
                    <a:pt x="96" y="26"/>
                    <a:pt x="95" y="26"/>
                  </a:cubicBezTo>
                  <a:cubicBezTo>
                    <a:pt x="96" y="27"/>
                    <a:pt x="96" y="27"/>
                    <a:pt x="96" y="26"/>
                  </a:cubicBezTo>
                  <a:cubicBezTo>
                    <a:pt x="97" y="26"/>
                    <a:pt x="97" y="27"/>
                    <a:pt x="98" y="27"/>
                  </a:cubicBezTo>
                  <a:cubicBezTo>
                    <a:pt x="99" y="26"/>
                    <a:pt x="97" y="26"/>
                    <a:pt x="96" y="25"/>
                  </a:cubicBezTo>
                  <a:cubicBezTo>
                    <a:pt x="96" y="24"/>
                    <a:pt x="96" y="24"/>
                    <a:pt x="96" y="24"/>
                  </a:cubicBezTo>
                  <a:cubicBezTo>
                    <a:pt x="96" y="24"/>
                    <a:pt x="96" y="24"/>
                    <a:pt x="96" y="24"/>
                  </a:cubicBezTo>
                  <a:cubicBezTo>
                    <a:pt x="95" y="23"/>
                    <a:pt x="94" y="23"/>
                    <a:pt x="95" y="23"/>
                  </a:cubicBezTo>
                  <a:cubicBezTo>
                    <a:pt x="94" y="23"/>
                    <a:pt x="93" y="22"/>
                    <a:pt x="93" y="22"/>
                  </a:cubicBezTo>
                  <a:cubicBezTo>
                    <a:pt x="90" y="21"/>
                    <a:pt x="88" y="22"/>
                    <a:pt x="86" y="21"/>
                  </a:cubicBezTo>
                  <a:cubicBezTo>
                    <a:pt x="85" y="21"/>
                    <a:pt x="85" y="21"/>
                    <a:pt x="85" y="21"/>
                  </a:cubicBezTo>
                  <a:cubicBezTo>
                    <a:pt x="85" y="21"/>
                    <a:pt x="85" y="21"/>
                    <a:pt x="85" y="21"/>
                  </a:cubicBezTo>
                  <a:cubicBezTo>
                    <a:pt x="86" y="20"/>
                    <a:pt x="84" y="20"/>
                    <a:pt x="85" y="21"/>
                  </a:cubicBezTo>
                  <a:cubicBezTo>
                    <a:pt x="84" y="20"/>
                    <a:pt x="84" y="20"/>
                    <a:pt x="84" y="20"/>
                  </a:cubicBezTo>
                  <a:cubicBezTo>
                    <a:pt x="82" y="20"/>
                    <a:pt x="80" y="19"/>
                    <a:pt x="79" y="20"/>
                  </a:cubicBezTo>
                  <a:cubicBezTo>
                    <a:pt x="77" y="21"/>
                    <a:pt x="75" y="21"/>
                    <a:pt x="73" y="21"/>
                  </a:cubicBezTo>
                  <a:cubicBezTo>
                    <a:pt x="74" y="21"/>
                    <a:pt x="74" y="21"/>
                    <a:pt x="74" y="21"/>
                  </a:cubicBezTo>
                  <a:cubicBezTo>
                    <a:pt x="72" y="22"/>
                    <a:pt x="71" y="22"/>
                    <a:pt x="69" y="22"/>
                  </a:cubicBezTo>
                  <a:cubicBezTo>
                    <a:pt x="69" y="23"/>
                    <a:pt x="69" y="23"/>
                    <a:pt x="69" y="23"/>
                  </a:cubicBezTo>
                  <a:cubicBezTo>
                    <a:pt x="69" y="22"/>
                    <a:pt x="69" y="24"/>
                    <a:pt x="68" y="23"/>
                  </a:cubicBezTo>
                  <a:cubicBezTo>
                    <a:pt x="66" y="22"/>
                    <a:pt x="68" y="21"/>
                    <a:pt x="69" y="20"/>
                  </a:cubicBezTo>
                  <a:cubicBezTo>
                    <a:pt x="72" y="17"/>
                    <a:pt x="77" y="12"/>
                    <a:pt x="83" y="13"/>
                  </a:cubicBezTo>
                  <a:cubicBezTo>
                    <a:pt x="83" y="13"/>
                    <a:pt x="83" y="13"/>
                    <a:pt x="83" y="13"/>
                  </a:cubicBezTo>
                  <a:cubicBezTo>
                    <a:pt x="84" y="13"/>
                    <a:pt x="88" y="13"/>
                    <a:pt x="90" y="12"/>
                  </a:cubicBezTo>
                  <a:cubicBezTo>
                    <a:pt x="90" y="13"/>
                    <a:pt x="92" y="12"/>
                    <a:pt x="91" y="13"/>
                  </a:cubicBezTo>
                  <a:cubicBezTo>
                    <a:pt x="95" y="13"/>
                    <a:pt x="95" y="13"/>
                    <a:pt x="95" y="13"/>
                  </a:cubicBezTo>
                  <a:cubicBezTo>
                    <a:pt x="92" y="13"/>
                    <a:pt x="92" y="13"/>
                    <a:pt x="92" y="13"/>
                  </a:cubicBezTo>
                  <a:cubicBezTo>
                    <a:pt x="93" y="12"/>
                    <a:pt x="96" y="13"/>
                    <a:pt x="96" y="12"/>
                  </a:cubicBezTo>
                  <a:cubicBezTo>
                    <a:pt x="97" y="13"/>
                    <a:pt x="97" y="13"/>
                    <a:pt x="97" y="13"/>
                  </a:cubicBezTo>
                  <a:cubicBezTo>
                    <a:pt x="97" y="13"/>
                    <a:pt x="98" y="13"/>
                    <a:pt x="98" y="13"/>
                  </a:cubicBezTo>
                  <a:cubicBezTo>
                    <a:pt x="99" y="13"/>
                    <a:pt x="99" y="13"/>
                    <a:pt x="99" y="13"/>
                  </a:cubicBezTo>
                  <a:cubicBezTo>
                    <a:pt x="99" y="12"/>
                    <a:pt x="100" y="13"/>
                    <a:pt x="100" y="13"/>
                  </a:cubicBezTo>
                  <a:cubicBezTo>
                    <a:pt x="100" y="12"/>
                    <a:pt x="100" y="12"/>
                    <a:pt x="100" y="12"/>
                  </a:cubicBezTo>
                  <a:cubicBezTo>
                    <a:pt x="101" y="12"/>
                    <a:pt x="102" y="13"/>
                    <a:pt x="104" y="13"/>
                  </a:cubicBezTo>
                  <a:cubicBezTo>
                    <a:pt x="101" y="12"/>
                    <a:pt x="99" y="11"/>
                    <a:pt x="97" y="11"/>
                  </a:cubicBezTo>
                  <a:cubicBezTo>
                    <a:pt x="96" y="10"/>
                    <a:pt x="96" y="10"/>
                    <a:pt x="96" y="10"/>
                  </a:cubicBezTo>
                  <a:cubicBezTo>
                    <a:pt x="97" y="10"/>
                    <a:pt x="97" y="10"/>
                    <a:pt x="97" y="10"/>
                  </a:cubicBezTo>
                  <a:cubicBezTo>
                    <a:pt x="95" y="10"/>
                    <a:pt x="95" y="10"/>
                    <a:pt x="95" y="10"/>
                  </a:cubicBezTo>
                  <a:cubicBezTo>
                    <a:pt x="94" y="9"/>
                    <a:pt x="93" y="10"/>
                    <a:pt x="93" y="9"/>
                  </a:cubicBezTo>
                  <a:cubicBezTo>
                    <a:pt x="88" y="9"/>
                    <a:pt x="88" y="9"/>
                    <a:pt x="88" y="9"/>
                  </a:cubicBezTo>
                  <a:cubicBezTo>
                    <a:pt x="86" y="8"/>
                    <a:pt x="84" y="8"/>
                    <a:pt x="82" y="8"/>
                  </a:cubicBezTo>
                  <a:cubicBezTo>
                    <a:pt x="81" y="7"/>
                    <a:pt x="80" y="8"/>
                    <a:pt x="80" y="7"/>
                  </a:cubicBezTo>
                  <a:cubicBezTo>
                    <a:pt x="80" y="7"/>
                    <a:pt x="79" y="6"/>
                    <a:pt x="79" y="7"/>
                  </a:cubicBezTo>
                  <a:cubicBezTo>
                    <a:pt x="78" y="7"/>
                    <a:pt x="77" y="7"/>
                    <a:pt x="77" y="7"/>
                  </a:cubicBezTo>
                  <a:cubicBezTo>
                    <a:pt x="77" y="7"/>
                    <a:pt x="77" y="7"/>
                    <a:pt x="77" y="7"/>
                  </a:cubicBezTo>
                  <a:cubicBezTo>
                    <a:pt x="77" y="8"/>
                    <a:pt x="77" y="8"/>
                    <a:pt x="77" y="8"/>
                  </a:cubicBezTo>
                  <a:cubicBezTo>
                    <a:pt x="76" y="8"/>
                    <a:pt x="76" y="7"/>
                    <a:pt x="76" y="7"/>
                  </a:cubicBezTo>
                  <a:cubicBezTo>
                    <a:pt x="76" y="7"/>
                    <a:pt x="76" y="7"/>
                    <a:pt x="76" y="7"/>
                  </a:cubicBezTo>
                  <a:cubicBezTo>
                    <a:pt x="76" y="7"/>
                    <a:pt x="75" y="8"/>
                    <a:pt x="75" y="7"/>
                  </a:cubicBezTo>
                  <a:cubicBezTo>
                    <a:pt x="74" y="8"/>
                    <a:pt x="73" y="7"/>
                    <a:pt x="73" y="8"/>
                  </a:cubicBezTo>
                  <a:cubicBezTo>
                    <a:pt x="71" y="7"/>
                    <a:pt x="70" y="9"/>
                    <a:pt x="69" y="8"/>
                  </a:cubicBezTo>
                  <a:cubicBezTo>
                    <a:pt x="68" y="9"/>
                    <a:pt x="66" y="10"/>
                    <a:pt x="66" y="10"/>
                  </a:cubicBezTo>
                  <a:cubicBezTo>
                    <a:pt x="64" y="10"/>
                    <a:pt x="63" y="12"/>
                    <a:pt x="61" y="12"/>
                  </a:cubicBezTo>
                  <a:cubicBezTo>
                    <a:pt x="61" y="12"/>
                    <a:pt x="63" y="11"/>
                    <a:pt x="63" y="10"/>
                  </a:cubicBezTo>
                  <a:cubicBezTo>
                    <a:pt x="62" y="11"/>
                    <a:pt x="62" y="12"/>
                    <a:pt x="61" y="12"/>
                  </a:cubicBezTo>
                  <a:cubicBezTo>
                    <a:pt x="60" y="12"/>
                    <a:pt x="60" y="11"/>
                    <a:pt x="60" y="11"/>
                  </a:cubicBezTo>
                  <a:cubicBezTo>
                    <a:pt x="60" y="11"/>
                    <a:pt x="60" y="11"/>
                    <a:pt x="60" y="11"/>
                  </a:cubicBezTo>
                  <a:cubicBezTo>
                    <a:pt x="60" y="11"/>
                    <a:pt x="60" y="11"/>
                    <a:pt x="60" y="11"/>
                  </a:cubicBezTo>
                  <a:cubicBezTo>
                    <a:pt x="60" y="12"/>
                    <a:pt x="60" y="12"/>
                    <a:pt x="60" y="12"/>
                  </a:cubicBezTo>
                  <a:cubicBezTo>
                    <a:pt x="60" y="13"/>
                    <a:pt x="60" y="13"/>
                    <a:pt x="59" y="13"/>
                  </a:cubicBezTo>
                  <a:cubicBezTo>
                    <a:pt x="59" y="12"/>
                    <a:pt x="59" y="11"/>
                    <a:pt x="59" y="10"/>
                  </a:cubicBezTo>
                  <a:cubicBezTo>
                    <a:pt x="58" y="9"/>
                    <a:pt x="58" y="6"/>
                    <a:pt x="56" y="5"/>
                  </a:cubicBezTo>
                  <a:cubicBezTo>
                    <a:pt x="55" y="1"/>
                    <a:pt x="52" y="2"/>
                    <a:pt x="49" y="1"/>
                  </a:cubicBezTo>
                  <a:cubicBezTo>
                    <a:pt x="50" y="0"/>
                    <a:pt x="50" y="0"/>
                    <a:pt x="50" y="0"/>
                  </a:cubicBezTo>
                  <a:cubicBezTo>
                    <a:pt x="48" y="0"/>
                    <a:pt x="46" y="0"/>
                    <a:pt x="44" y="0"/>
                  </a:cubicBezTo>
                  <a:cubicBezTo>
                    <a:pt x="39" y="1"/>
                    <a:pt x="35" y="1"/>
                    <a:pt x="32" y="4"/>
                  </a:cubicBezTo>
                  <a:cubicBezTo>
                    <a:pt x="28" y="6"/>
                    <a:pt x="28" y="10"/>
                    <a:pt x="28" y="14"/>
                  </a:cubicBezTo>
                  <a:cubicBezTo>
                    <a:pt x="27" y="14"/>
                    <a:pt x="27" y="14"/>
                    <a:pt x="27" y="14"/>
                  </a:cubicBezTo>
                  <a:cubicBezTo>
                    <a:pt x="27" y="14"/>
                    <a:pt x="27" y="14"/>
                    <a:pt x="27" y="14"/>
                  </a:cubicBezTo>
                  <a:cubicBezTo>
                    <a:pt x="27" y="15"/>
                    <a:pt x="26" y="15"/>
                    <a:pt x="25" y="15"/>
                  </a:cubicBezTo>
                  <a:cubicBezTo>
                    <a:pt x="23" y="16"/>
                    <a:pt x="20" y="16"/>
                    <a:pt x="18" y="18"/>
                  </a:cubicBezTo>
                  <a:cubicBezTo>
                    <a:pt x="16" y="18"/>
                    <a:pt x="16" y="21"/>
                    <a:pt x="14" y="20"/>
                  </a:cubicBezTo>
                  <a:cubicBezTo>
                    <a:pt x="14" y="21"/>
                    <a:pt x="14" y="21"/>
                    <a:pt x="14" y="21"/>
                  </a:cubicBezTo>
                  <a:cubicBezTo>
                    <a:pt x="14" y="21"/>
                    <a:pt x="14" y="21"/>
                    <a:pt x="14" y="21"/>
                  </a:cubicBezTo>
                  <a:cubicBezTo>
                    <a:pt x="15" y="21"/>
                    <a:pt x="15" y="21"/>
                    <a:pt x="15" y="21"/>
                  </a:cubicBezTo>
                  <a:cubicBezTo>
                    <a:pt x="16" y="20"/>
                    <a:pt x="16" y="20"/>
                    <a:pt x="16" y="20"/>
                  </a:cubicBezTo>
                  <a:cubicBezTo>
                    <a:pt x="16" y="21"/>
                    <a:pt x="15" y="22"/>
                    <a:pt x="15" y="23"/>
                  </a:cubicBezTo>
                  <a:cubicBezTo>
                    <a:pt x="15" y="23"/>
                    <a:pt x="15" y="23"/>
                    <a:pt x="15" y="23"/>
                  </a:cubicBezTo>
                  <a:cubicBezTo>
                    <a:pt x="14" y="24"/>
                    <a:pt x="14" y="24"/>
                    <a:pt x="14" y="24"/>
                  </a:cubicBezTo>
                  <a:cubicBezTo>
                    <a:pt x="14" y="23"/>
                    <a:pt x="15" y="22"/>
                    <a:pt x="15" y="22"/>
                  </a:cubicBezTo>
                  <a:cubicBezTo>
                    <a:pt x="14" y="22"/>
                    <a:pt x="14" y="24"/>
                    <a:pt x="14" y="25"/>
                  </a:cubicBezTo>
                  <a:cubicBezTo>
                    <a:pt x="13" y="25"/>
                    <a:pt x="13" y="25"/>
                    <a:pt x="13" y="25"/>
                  </a:cubicBezTo>
                  <a:cubicBezTo>
                    <a:pt x="13" y="25"/>
                    <a:pt x="12" y="25"/>
                    <a:pt x="13" y="25"/>
                  </a:cubicBezTo>
                  <a:cubicBezTo>
                    <a:pt x="13" y="25"/>
                    <a:pt x="13" y="25"/>
                    <a:pt x="13" y="25"/>
                  </a:cubicBezTo>
                  <a:cubicBezTo>
                    <a:pt x="14" y="25"/>
                    <a:pt x="14" y="25"/>
                    <a:pt x="14" y="25"/>
                  </a:cubicBezTo>
                  <a:cubicBezTo>
                    <a:pt x="13" y="26"/>
                    <a:pt x="13" y="26"/>
                    <a:pt x="13" y="26"/>
                  </a:cubicBezTo>
                  <a:cubicBezTo>
                    <a:pt x="13" y="26"/>
                    <a:pt x="13" y="26"/>
                    <a:pt x="13" y="26"/>
                  </a:cubicBezTo>
                  <a:cubicBezTo>
                    <a:pt x="12" y="27"/>
                    <a:pt x="12" y="27"/>
                    <a:pt x="12" y="27"/>
                  </a:cubicBezTo>
                  <a:cubicBezTo>
                    <a:pt x="13" y="27"/>
                    <a:pt x="12" y="27"/>
                    <a:pt x="12" y="28"/>
                  </a:cubicBezTo>
                  <a:cubicBezTo>
                    <a:pt x="13" y="28"/>
                    <a:pt x="13" y="28"/>
                    <a:pt x="13" y="28"/>
                  </a:cubicBezTo>
                  <a:cubicBezTo>
                    <a:pt x="13" y="29"/>
                    <a:pt x="13" y="29"/>
                    <a:pt x="13" y="29"/>
                  </a:cubicBezTo>
                  <a:cubicBezTo>
                    <a:pt x="12" y="28"/>
                    <a:pt x="12" y="28"/>
                    <a:pt x="12" y="28"/>
                  </a:cubicBezTo>
                  <a:cubicBezTo>
                    <a:pt x="12" y="31"/>
                    <a:pt x="12" y="31"/>
                    <a:pt x="12" y="31"/>
                  </a:cubicBezTo>
                  <a:cubicBezTo>
                    <a:pt x="14" y="33"/>
                    <a:pt x="14" y="36"/>
                    <a:pt x="17" y="38"/>
                  </a:cubicBezTo>
                  <a:cubicBezTo>
                    <a:pt x="15" y="38"/>
                    <a:pt x="13" y="39"/>
                    <a:pt x="11" y="40"/>
                  </a:cubicBezTo>
                  <a:cubicBezTo>
                    <a:pt x="11" y="41"/>
                    <a:pt x="11" y="41"/>
                    <a:pt x="11" y="41"/>
                  </a:cubicBezTo>
                  <a:cubicBezTo>
                    <a:pt x="4" y="43"/>
                    <a:pt x="6" y="51"/>
                    <a:pt x="3" y="56"/>
                  </a:cubicBezTo>
                  <a:cubicBezTo>
                    <a:pt x="3" y="55"/>
                    <a:pt x="3" y="55"/>
                    <a:pt x="3" y="55"/>
                  </a:cubicBezTo>
                  <a:cubicBezTo>
                    <a:pt x="2" y="55"/>
                    <a:pt x="2" y="55"/>
                    <a:pt x="2" y="55"/>
                  </a:cubicBezTo>
                  <a:cubicBezTo>
                    <a:pt x="2" y="57"/>
                    <a:pt x="2" y="59"/>
                    <a:pt x="2" y="60"/>
                  </a:cubicBezTo>
                  <a:cubicBezTo>
                    <a:pt x="2" y="62"/>
                    <a:pt x="2" y="63"/>
                    <a:pt x="2" y="65"/>
                  </a:cubicBezTo>
                  <a:cubicBezTo>
                    <a:pt x="2" y="64"/>
                    <a:pt x="2" y="64"/>
                    <a:pt x="2" y="64"/>
                  </a:cubicBezTo>
                  <a:cubicBezTo>
                    <a:pt x="2" y="64"/>
                    <a:pt x="2" y="64"/>
                    <a:pt x="2" y="64"/>
                  </a:cubicBezTo>
                  <a:cubicBezTo>
                    <a:pt x="2" y="66"/>
                    <a:pt x="2" y="66"/>
                    <a:pt x="2" y="66"/>
                  </a:cubicBezTo>
                  <a:cubicBezTo>
                    <a:pt x="1" y="65"/>
                    <a:pt x="1" y="63"/>
                    <a:pt x="1" y="61"/>
                  </a:cubicBezTo>
                  <a:cubicBezTo>
                    <a:pt x="1" y="61"/>
                    <a:pt x="1" y="61"/>
                    <a:pt x="1" y="61"/>
                  </a:cubicBezTo>
                  <a:cubicBezTo>
                    <a:pt x="1" y="53"/>
                    <a:pt x="2" y="45"/>
                    <a:pt x="9" y="39"/>
                  </a:cubicBezTo>
                  <a:cubicBezTo>
                    <a:pt x="10" y="39"/>
                    <a:pt x="12" y="38"/>
                    <a:pt x="12" y="37"/>
                  </a:cubicBezTo>
                  <a:cubicBezTo>
                    <a:pt x="7" y="38"/>
                    <a:pt x="5" y="42"/>
                    <a:pt x="3" y="45"/>
                  </a:cubicBezTo>
                  <a:cubicBezTo>
                    <a:pt x="2" y="48"/>
                    <a:pt x="1" y="51"/>
                    <a:pt x="1" y="53"/>
                  </a:cubicBezTo>
                  <a:cubicBezTo>
                    <a:pt x="0" y="53"/>
                    <a:pt x="1" y="53"/>
                    <a:pt x="0" y="53"/>
                  </a:cubicBezTo>
                  <a:cubicBezTo>
                    <a:pt x="1" y="53"/>
                    <a:pt x="1" y="53"/>
                    <a:pt x="1" y="53"/>
                  </a:cubicBezTo>
                  <a:cubicBezTo>
                    <a:pt x="0" y="58"/>
                    <a:pt x="0" y="62"/>
                    <a:pt x="0" y="66"/>
                  </a:cubicBezTo>
                  <a:cubicBezTo>
                    <a:pt x="1" y="66"/>
                    <a:pt x="2" y="67"/>
                    <a:pt x="1" y="67"/>
                  </a:cubicBezTo>
                  <a:cubicBezTo>
                    <a:pt x="2" y="68"/>
                    <a:pt x="0" y="68"/>
                    <a:pt x="1" y="69"/>
                  </a:cubicBezTo>
                  <a:cubicBezTo>
                    <a:pt x="1" y="69"/>
                    <a:pt x="2" y="70"/>
                    <a:pt x="2" y="71"/>
                  </a:cubicBezTo>
                  <a:cubicBezTo>
                    <a:pt x="2" y="71"/>
                    <a:pt x="2" y="71"/>
                    <a:pt x="2" y="71"/>
                  </a:cubicBezTo>
                  <a:cubicBezTo>
                    <a:pt x="3" y="72"/>
                    <a:pt x="3" y="75"/>
                    <a:pt x="5" y="76"/>
                  </a:cubicBezTo>
                  <a:cubicBezTo>
                    <a:pt x="4" y="76"/>
                    <a:pt x="4" y="76"/>
                    <a:pt x="4" y="76"/>
                  </a:cubicBezTo>
                  <a:cubicBezTo>
                    <a:pt x="4" y="77"/>
                    <a:pt x="6" y="78"/>
                    <a:pt x="5" y="78"/>
                  </a:cubicBezTo>
                  <a:cubicBezTo>
                    <a:pt x="7" y="78"/>
                    <a:pt x="6" y="78"/>
                    <a:pt x="7" y="79"/>
                  </a:cubicBezTo>
                  <a:cubicBezTo>
                    <a:pt x="6" y="78"/>
                    <a:pt x="6" y="77"/>
                    <a:pt x="5" y="77"/>
                  </a:cubicBezTo>
                  <a:cubicBezTo>
                    <a:pt x="6" y="77"/>
                    <a:pt x="6" y="77"/>
                    <a:pt x="6" y="77"/>
                  </a:cubicBezTo>
                  <a:cubicBezTo>
                    <a:pt x="5" y="75"/>
                    <a:pt x="4" y="74"/>
                    <a:pt x="4" y="73"/>
                  </a:cubicBezTo>
                  <a:cubicBezTo>
                    <a:pt x="4" y="73"/>
                    <a:pt x="4" y="73"/>
                    <a:pt x="4" y="73"/>
                  </a:cubicBezTo>
                  <a:cubicBezTo>
                    <a:pt x="2" y="71"/>
                    <a:pt x="3" y="68"/>
                    <a:pt x="2" y="65"/>
                  </a:cubicBezTo>
                  <a:cubicBezTo>
                    <a:pt x="3" y="67"/>
                    <a:pt x="3" y="67"/>
                    <a:pt x="3" y="67"/>
                  </a:cubicBezTo>
                  <a:cubicBezTo>
                    <a:pt x="2" y="65"/>
                    <a:pt x="2" y="63"/>
                    <a:pt x="2" y="61"/>
                  </a:cubicBezTo>
                  <a:cubicBezTo>
                    <a:pt x="2" y="60"/>
                    <a:pt x="2" y="60"/>
                    <a:pt x="2" y="60"/>
                  </a:cubicBezTo>
                  <a:cubicBezTo>
                    <a:pt x="2" y="60"/>
                    <a:pt x="2" y="60"/>
                    <a:pt x="2" y="60"/>
                  </a:cubicBezTo>
                  <a:cubicBezTo>
                    <a:pt x="3" y="60"/>
                    <a:pt x="3" y="61"/>
                    <a:pt x="3" y="61"/>
                  </a:cubicBezTo>
                  <a:cubicBezTo>
                    <a:pt x="3" y="61"/>
                    <a:pt x="2" y="60"/>
                    <a:pt x="3" y="59"/>
                  </a:cubicBezTo>
                  <a:cubicBezTo>
                    <a:pt x="3" y="60"/>
                    <a:pt x="3" y="60"/>
                    <a:pt x="3" y="61"/>
                  </a:cubicBezTo>
                  <a:cubicBezTo>
                    <a:pt x="4" y="63"/>
                    <a:pt x="3" y="67"/>
                    <a:pt x="4" y="67"/>
                  </a:cubicBezTo>
                  <a:cubicBezTo>
                    <a:pt x="4" y="68"/>
                    <a:pt x="4" y="68"/>
                    <a:pt x="4" y="68"/>
                  </a:cubicBezTo>
                  <a:cubicBezTo>
                    <a:pt x="5" y="68"/>
                    <a:pt x="5" y="68"/>
                    <a:pt x="5" y="68"/>
                  </a:cubicBezTo>
                  <a:cubicBezTo>
                    <a:pt x="4" y="69"/>
                    <a:pt x="4" y="69"/>
                    <a:pt x="4" y="69"/>
                  </a:cubicBezTo>
                  <a:cubicBezTo>
                    <a:pt x="5" y="69"/>
                    <a:pt x="5" y="69"/>
                    <a:pt x="5" y="69"/>
                  </a:cubicBezTo>
                  <a:cubicBezTo>
                    <a:pt x="5" y="69"/>
                    <a:pt x="5" y="69"/>
                    <a:pt x="5" y="69"/>
                  </a:cubicBezTo>
                  <a:cubicBezTo>
                    <a:pt x="4" y="69"/>
                    <a:pt x="4" y="69"/>
                    <a:pt x="4" y="69"/>
                  </a:cubicBezTo>
                  <a:cubicBezTo>
                    <a:pt x="5" y="69"/>
                    <a:pt x="5" y="70"/>
                    <a:pt x="5" y="70"/>
                  </a:cubicBezTo>
                  <a:cubicBezTo>
                    <a:pt x="6" y="71"/>
                    <a:pt x="5" y="72"/>
                    <a:pt x="6" y="72"/>
                  </a:cubicBezTo>
                  <a:cubicBezTo>
                    <a:pt x="6" y="72"/>
                    <a:pt x="6" y="72"/>
                    <a:pt x="6" y="72"/>
                  </a:cubicBezTo>
                  <a:cubicBezTo>
                    <a:pt x="7" y="74"/>
                    <a:pt x="7" y="74"/>
                    <a:pt x="7" y="74"/>
                  </a:cubicBezTo>
                  <a:cubicBezTo>
                    <a:pt x="7" y="73"/>
                    <a:pt x="7" y="73"/>
                    <a:pt x="7" y="73"/>
                  </a:cubicBezTo>
                  <a:cubicBezTo>
                    <a:pt x="7" y="74"/>
                    <a:pt x="8" y="74"/>
                    <a:pt x="8" y="74"/>
                  </a:cubicBezTo>
                  <a:cubicBezTo>
                    <a:pt x="8" y="74"/>
                    <a:pt x="8" y="74"/>
                    <a:pt x="8" y="74"/>
                  </a:cubicBezTo>
                  <a:cubicBezTo>
                    <a:pt x="9" y="75"/>
                    <a:pt x="9" y="75"/>
                    <a:pt x="9" y="75"/>
                  </a:cubicBezTo>
                  <a:cubicBezTo>
                    <a:pt x="9" y="75"/>
                    <a:pt x="9" y="75"/>
                    <a:pt x="9" y="75"/>
                  </a:cubicBezTo>
                  <a:cubicBezTo>
                    <a:pt x="10" y="76"/>
                    <a:pt x="10" y="76"/>
                    <a:pt x="10" y="76"/>
                  </a:cubicBezTo>
                  <a:cubicBezTo>
                    <a:pt x="9" y="76"/>
                    <a:pt x="9" y="76"/>
                    <a:pt x="9" y="76"/>
                  </a:cubicBezTo>
                  <a:cubicBezTo>
                    <a:pt x="9" y="77"/>
                    <a:pt x="10" y="76"/>
                    <a:pt x="10" y="77"/>
                  </a:cubicBezTo>
                  <a:cubicBezTo>
                    <a:pt x="12" y="78"/>
                    <a:pt x="12" y="78"/>
                    <a:pt x="12" y="78"/>
                  </a:cubicBezTo>
                  <a:cubicBezTo>
                    <a:pt x="12" y="78"/>
                    <a:pt x="12" y="78"/>
                    <a:pt x="12" y="78"/>
                  </a:cubicBezTo>
                  <a:cubicBezTo>
                    <a:pt x="12" y="78"/>
                    <a:pt x="12" y="78"/>
                    <a:pt x="12" y="78"/>
                  </a:cubicBezTo>
                  <a:cubicBezTo>
                    <a:pt x="12" y="79"/>
                    <a:pt x="12" y="79"/>
                    <a:pt x="12" y="79"/>
                  </a:cubicBezTo>
                  <a:cubicBezTo>
                    <a:pt x="12" y="78"/>
                    <a:pt x="12" y="78"/>
                    <a:pt x="12" y="78"/>
                  </a:cubicBezTo>
                  <a:cubicBezTo>
                    <a:pt x="13" y="79"/>
                    <a:pt x="13" y="79"/>
                    <a:pt x="13" y="79"/>
                  </a:cubicBezTo>
                  <a:cubicBezTo>
                    <a:pt x="13" y="79"/>
                    <a:pt x="13" y="79"/>
                    <a:pt x="13" y="79"/>
                  </a:cubicBezTo>
                  <a:cubicBezTo>
                    <a:pt x="12" y="78"/>
                    <a:pt x="11" y="78"/>
                    <a:pt x="11" y="77"/>
                  </a:cubicBezTo>
                  <a:cubicBezTo>
                    <a:pt x="11" y="77"/>
                    <a:pt x="11" y="77"/>
                    <a:pt x="11" y="77"/>
                  </a:cubicBezTo>
                  <a:cubicBezTo>
                    <a:pt x="12" y="77"/>
                    <a:pt x="14" y="79"/>
                    <a:pt x="16" y="79"/>
                  </a:cubicBezTo>
                  <a:cubicBezTo>
                    <a:pt x="15" y="78"/>
                    <a:pt x="15" y="78"/>
                    <a:pt x="15" y="78"/>
                  </a:cubicBezTo>
                  <a:cubicBezTo>
                    <a:pt x="16" y="78"/>
                    <a:pt x="18" y="78"/>
                    <a:pt x="19" y="79"/>
                  </a:cubicBezTo>
                  <a:cubicBezTo>
                    <a:pt x="19" y="78"/>
                    <a:pt x="19" y="78"/>
                    <a:pt x="19" y="78"/>
                  </a:cubicBezTo>
                  <a:cubicBezTo>
                    <a:pt x="20" y="78"/>
                    <a:pt x="21" y="78"/>
                    <a:pt x="20" y="79"/>
                  </a:cubicBezTo>
                  <a:cubicBezTo>
                    <a:pt x="20" y="79"/>
                    <a:pt x="19" y="79"/>
                    <a:pt x="18" y="79"/>
                  </a:cubicBezTo>
                  <a:cubicBezTo>
                    <a:pt x="18" y="79"/>
                    <a:pt x="18" y="79"/>
                    <a:pt x="18" y="79"/>
                  </a:cubicBezTo>
                  <a:cubicBezTo>
                    <a:pt x="18" y="79"/>
                    <a:pt x="17" y="79"/>
                    <a:pt x="17" y="79"/>
                  </a:cubicBezTo>
                  <a:cubicBezTo>
                    <a:pt x="17" y="80"/>
                    <a:pt x="17" y="80"/>
                    <a:pt x="17" y="80"/>
                  </a:cubicBezTo>
                  <a:cubicBezTo>
                    <a:pt x="19" y="79"/>
                    <a:pt x="19" y="79"/>
                    <a:pt x="21" y="80"/>
                  </a:cubicBezTo>
                  <a:cubicBezTo>
                    <a:pt x="21" y="80"/>
                    <a:pt x="21" y="80"/>
                    <a:pt x="21" y="80"/>
                  </a:cubicBezTo>
                  <a:cubicBezTo>
                    <a:pt x="20" y="80"/>
                    <a:pt x="20" y="80"/>
                    <a:pt x="20" y="80"/>
                  </a:cubicBezTo>
                  <a:cubicBezTo>
                    <a:pt x="22" y="80"/>
                    <a:pt x="22" y="82"/>
                    <a:pt x="23" y="83"/>
                  </a:cubicBezTo>
                  <a:cubicBezTo>
                    <a:pt x="28" y="88"/>
                    <a:pt x="34" y="91"/>
                    <a:pt x="41" y="91"/>
                  </a:cubicBezTo>
                  <a:cubicBezTo>
                    <a:pt x="41" y="90"/>
                    <a:pt x="42" y="90"/>
                    <a:pt x="42" y="90"/>
                  </a:cubicBezTo>
                  <a:cubicBezTo>
                    <a:pt x="41" y="91"/>
                    <a:pt x="41" y="91"/>
                    <a:pt x="41" y="91"/>
                  </a:cubicBezTo>
                  <a:cubicBezTo>
                    <a:pt x="42" y="92"/>
                    <a:pt x="42" y="90"/>
                    <a:pt x="43" y="90"/>
                  </a:cubicBezTo>
                  <a:cubicBezTo>
                    <a:pt x="43" y="90"/>
                    <a:pt x="44" y="90"/>
                    <a:pt x="44" y="90"/>
                  </a:cubicBezTo>
                  <a:cubicBezTo>
                    <a:pt x="44" y="91"/>
                    <a:pt x="43" y="90"/>
                    <a:pt x="43" y="91"/>
                  </a:cubicBezTo>
                  <a:cubicBezTo>
                    <a:pt x="44" y="91"/>
                    <a:pt x="44" y="91"/>
                    <a:pt x="44" y="91"/>
                  </a:cubicBezTo>
                  <a:cubicBezTo>
                    <a:pt x="44" y="91"/>
                    <a:pt x="44" y="91"/>
                    <a:pt x="44" y="91"/>
                  </a:cubicBezTo>
                  <a:cubicBezTo>
                    <a:pt x="45" y="90"/>
                    <a:pt x="47" y="90"/>
                    <a:pt x="48" y="90"/>
                  </a:cubicBezTo>
                  <a:cubicBezTo>
                    <a:pt x="48" y="89"/>
                    <a:pt x="49" y="89"/>
                    <a:pt x="49" y="88"/>
                  </a:cubicBezTo>
                  <a:cubicBezTo>
                    <a:pt x="50" y="88"/>
                    <a:pt x="50" y="88"/>
                    <a:pt x="50" y="88"/>
                  </a:cubicBezTo>
                  <a:cubicBezTo>
                    <a:pt x="51" y="87"/>
                    <a:pt x="51" y="90"/>
                    <a:pt x="51" y="88"/>
                  </a:cubicBezTo>
                  <a:cubicBezTo>
                    <a:pt x="51" y="88"/>
                    <a:pt x="51" y="88"/>
                    <a:pt x="51" y="88"/>
                  </a:cubicBezTo>
                  <a:cubicBezTo>
                    <a:pt x="52" y="88"/>
                    <a:pt x="52" y="88"/>
                    <a:pt x="52" y="88"/>
                  </a:cubicBezTo>
                  <a:cubicBezTo>
                    <a:pt x="52" y="89"/>
                    <a:pt x="52" y="89"/>
                    <a:pt x="52" y="89"/>
                  </a:cubicBezTo>
                  <a:cubicBezTo>
                    <a:pt x="51" y="88"/>
                    <a:pt x="51" y="88"/>
                    <a:pt x="51" y="88"/>
                  </a:cubicBezTo>
                  <a:cubicBezTo>
                    <a:pt x="52" y="89"/>
                    <a:pt x="52" y="89"/>
                    <a:pt x="52" y="89"/>
                  </a:cubicBezTo>
                  <a:cubicBezTo>
                    <a:pt x="54" y="87"/>
                    <a:pt x="54" y="87"/>
                    <a:pt x="54" y="87"/>
                  </a:cubicBezTo>
                  <a:cubicBezTo>
                    <a:pt x="54" y="88"/>
                    <a:pt x="54" y="88"/>
                    <a:pt x="54" y="88"/>
                  </a:cubicBezTo>
                  <a:cubicBezTo>
                    <a:pt x="54" y="87"/>
                    <a:pt x="55" y="87"/>
                    <a:pt x="55" y="87"/>
                  </a:cubicBezTo>
                  <a:cubicBezTo>
                    <a:pt x="55" y="86"/>
                    <a:pt x="55" y="86"/>
                    <a:pt x="55" y="86"/>
                  </a:cubicBezTo>
                  <a:cubicBezTo>
                    <a:pt x="56" y="86"/>
                    <a:pt x="55" y="85"/>
                    <a:pt x="56" y="85"/>
                  </a:cubicBezTo>
                  <a:cubicBezTo>
                    <a:pt x="56" y="86"/>
                    <a:pt x="56" y="86"/>
                    <a:pt x="56" y="86"/>
                  </a:cubicBezTo>
                  <a:cubicBezTo>
                    <a:pt x="56" y="85"/>
                    <a:pt x="57" y="86"/>
                    <a:pt x="57" y="86"/>
                  </a:cubicBezTo>
                  <a:cubicBezTo>
                    <a:pt x="57" y="85"/>
                    <a:pt x="57" y="85"/>
                    <a:pt x="57" y="85"/>
                  </a:cubicBezTo>
                  <a:cubicBezTo>
                    <a:pt x="57" y="85"/>
                    <a:pt x="57" y="85"/>
                    <a:pt x="57" y="85"/>
                  </a:cubicBezTo>
                  <a:cubicBezTo>
                    <a:pt x="57" y="85"/>
                    <a:pt x="58" y="84"/>
                    <a:pt x="58" y="84"/>
                  </a:cubicBezTo>
                  <a:cubicBezTo>
                    <a:pt x="58" y="83"/>
                    <a:pt x="58" y="83"/>
                    <a:pt x="59" y="82"/>
                  </a:cubicBezTo>
                  <a:cubicBezTo>
                    <a:pt x="59" y="83"/>
                    <a:pt x="59" y="83"/>
                    <a:pt x="59" y="83"/>
                  </a:cubicBezTo>
                  <a:cubicBezTo>
                    <a:pt x="59" y="82"/>
                    <a:pt x="60" y="82"/>
                    <a:pt x="60" y="81"/>
                  </a:cubicBezTo>
                  <a:cubicBezTo>
                    <a:pt x="60" y="81"/>
                    <a:pt x="59" y="82"/>
                    <a:pt x="59" y="81"/>
                  </a:cubicBezTo>
                  <a:cubicBezTo>
                    <a:pt x="59" y="82"/>
                    <a:pt x="59" y="82"/>
                    <a:pt x="59" y="82"/>
                  </a:cubicBezTo>
                  <a:cubicBezTo>
                    <a:pt x="59" y="82"/>
                    <a:pt x="59" y="82"/>
                    <a:pt x="58" y="83"/>
                  </a:cubicBezTo>
                  <a:cubicBezTo>
                    <a:pt x="57" y="82"/>
                    <a:pt x="58" y="81"/>
                    <a:pt x="58" y="81"/>
                  </a:cubicBezTo>
                  <a:cubicBezTo>
                    <a:pt x="58" y="81"/>
                    <a:pt x="58" y="83"/>
                    <a:pt x="57" y="82"/>
                  </a:cubicBezTo>
                  <a:cubicBezTo>
                    <a:pt x="57" y="81"/>
                    <a:pt x="58" y="80"/>
                    <a:pt x="59" y="79"/>
                  </a:cubicBezTo>
                  <a:cubicBezTo>
                    <a:pt x="59" y="79"/>
                    <a:pt x="59" y="79"/>
                    <a:pt x="59" y="79"/>
                  </a:cubicBezTo>
                  <a:cubicBezTo>
                    <a:pt x="60" y="79"/>
                    <a:pt x="60" y="79"/>
                    <a:pt x="60" y="79"/>
                  </a:cubicBezTo>
                  <a:cubicBezTo>
                    <a:pt x="59" y="80"/>
                    <a:pt x="59" y="80"/>
                    <a:pt x="59" y="80"/>
                  </a:cubicBezTo>
                  <a:cubicBezTo>
                    <a:pt x="59" y="80"/>
                    <a:pt x="59" y="80"/>
                    <a:pt x="59" y="80"/>
                  </a:cubicBezTo>
                  <a:cubicBezTo>
                    <a:pt x="59" y="80"/>
                    <a:pt x="59" y="80"/>
                    <a:pt x="59" y="80"/>
                  </a:cubicBezTo>
                  <a:cubicBezTo>
                    <a:pt x="60" y="80"/>
                    <a:pt x="60" y="80"/>
                    <a:pt x="60" y="80"/>
                  </a:cubicBezTo>
                  <a:cubicBezTo>
                    <a:pt x="65" y="81"/>
                    <a:pt x="70" y="81"/>
                    <a:pt x="76" y="82"/>
                  </a:cubicBezTo>
                  <a:cubicBezTo>
                    <a:pt x="79" y="81"/>
                    <a:pt x="84" y="81"/>
                    <a:pt x="86" y="80"/>
                  </a:cubicBezTo>
                  <a:cubicBezTo>
                    <a:pt x="86" y="80"/>
                    <a:pt x="86" y="80"/>
                    <a:pt x="86" y="80"/>
                  </a:cubicBezTo>
                  <a:cubicBezTo>
                    <a:pt x="87" y="79"/>
                    <a:pt x="87" y="79"/>
                    <a:pt x="87" y="79"/>
                  </a:cubicBezTo>
                  <a:cubicBezTo>
                    <a:pt x="86" y="78"/>
                    <a:pt x="86" y="78"/>
                    <a:pt x="86" y="78"/>
                  </a:cubicBezTo>
                  <a:cubicBezTo>
                    <a:pt x="87" y="78"/>
                    <a:pt x="87" y="78"/>
                    <a:pt x="87" y="78"/>
                  </a:cubicBezTo>
                  <a:cubicBezTo>
                    <a:pt x="87" y="79"/>
                    <a:pt x="88" y="79"/>
                    <a:pt x="88" y="79"/>
                  </a:cubicBezTo>
                  <a:cubicBezTo>
                    <a:pt x="88" y="79"/>
                    <a:pt x="88" y="79"/>
                    <a:pt x="88" y="79"/>
                  </a:cubicBezTo>
                  <a:cubicBezTo>
                    <a:pt x="87" y="79"/>
                    <a:pt x="88" y="78"/>
                    <a:pt x="87" y="78"/>
                  </a:cubicBezTo>
                  <a:cubicBezTo>
                    <a:pt x="88" y="78"/>
                    <a:pt x="88" y="77"/>
                    <a:pt x="89" y="78"/>
                  </a:cubicBezTo>
                  <a:cubicBezTo>
                    <a:pt x="89" y="78"/>
                    <a:pt x="89" y="78"/>
                    <a:pt x="89" y="78"/>
                  </a:cubicBezTo>
                  <a:cubicBezTo>
                    <a:pt x="89" y="78"/>
                    <a:pt x="89" y="78"/>
                    <a:pt x="89" y="78"/>
                  </a:cubicBezTo>
                  <a:cubicBezTo>
                    <a:pt x="89" y="78"/>
                    <a:pt x="89" y="78"/>
                    <a:pt x="89" y="78"/>
                  </a:cubicBezTo>
                  <a:cubicBezTo>
                    <a:pt x="90" y="79"/>
                    <a:pt x="90" y="79"/>
                    <a:pt x="90" y="79"/>
                  </a:cubicBezTo>
                  <a:cubicBezTo>
                    <a:pt x="91" y="78"/>
                    <a:pt x="91" y="78"/>
                    <a:pt x="91" y="78"/>
                  </a:cubicBezTo>
                  <a:cubicBezTo>
                    <a:pt x="91" y="78"/>
                    <a:pt x="91" y="78"/>
                    <a:pt x="91" y="78"/>
                  </a:cubicBezTo>
                  <a:cubicBezTo>
                    <a:pt x="91" y="78"/>
                    <a:pt x="91" y="78"/>
                    <a:pt x="92" y="78"/>
                  </a:cubicBezTo>
                  <a:cubicBezTo>
                    <a:pt x="94" y="78"/>
                    <a:pt x="96" y="76"/>
                    <a:pt x="97" y="75"/>
                  </a:cubicBezTo>
                  <a:cubicBezTo>
                    <a:pt x="97" y="75"/>
                    <a:pt x="97" y="75"/>
                    <a:pt x="97" y="75"/>
                  </a:cubicBezTo>
                  <a:cubicBezTo>
                    <a:pt x="98" y="74"/>
                    <a:pt x="98" y="74"/>
                    <a:pt x="99" y="74"/>
                  </a:cubicBezTo>
                  <a:cubicBezTo>
                    <a:pt x="99" y="73"/>
                    <a:pt x="99" y="73"/>
                    <a:pt x="99" y="73"/>
                  </a:cubicBezTo>
                  <a:cubicBezTo>
                    <a:pt x="99" y="73"/>
                    <a:pt x="100" y="73"/>
                    <a:pt x="100" y="72"/>
                  </a:cubicBezTo>
                  <a:lnTo>
                    <a:pt x="100" y="73"/>
                  </a:lnTo>
                  <a:close/>
                  <a:moveTo>
                    <a:pt x="91" y="68"/>
                  </a:moveTo>
                  <a:cubicBezTo>
                    <a:pt x="91" y="69"/>
                    <a:pt x="91" y="69"/>
                    <a:pt x="91" y="69"/>
                  </a:cubicBezTo>
                  <a:cubicBezTo>
                    <a:pt x="91" y="68"/>
                    <a:pt x="91" y="68"/>
                    <a:pt x="91" y="68"/>
                  </a:cubicBezTo>
                  <a:cubicBezTo>
                    <a:pt x="90" y="70"/>
                    <a:pt x="90" y="70"/>
                    <a:pt x="90" y="70"/>
                  </a:cubicBezTo>
                  <a:cubicBezTo>
                    <a:pt x="90" y="69"/>
                    <a:pt x="90" y="69"/>
                    <a:pt x="91" y="68"/>
                  </a:cubicBezTo>
                  <a:close/>
                  <a:moveTo>
                    <a:pt x="138" y="16"/>
                  </a:moveTo>
                  <a:cubicBezTo>
                    <a:pt x="138" y="16"/>
                    <a:pt x="138" y="16"/>
                    <a:pt x="138" y="16"/>
                  </a:cubicBezTo>
                  <a:cubicBezTo>
                    <a:pt x="137" y="16"/>
                    <a:pt x="137" y="16"/>
                    <a:pt x="137" y="16"/>
                  </a:cubicBezTo>
                  <a:lnTo>
                    <a:pt x="138" y="16"/>
                  </a:lnTo>
                  <a:close/>
                  <a:moveTo>
                    <a:pt x="139" y="18"/>
                  </a:moveTo>
                  <a:cubicBezTo>
                    <a:pt x="139" y="19"/>
                    <a:pt x="139" y="19"/>
                    <a:pt x="139" y="19"/>
                  </a:cubicBezTo>
                  <a:cubicBezTo>
                    <a:pt x="139" y="19"/>
                    <a:pt x="139" y="19"/>
                    <a:pt x="139" y="19"/>
                  </a:cubicBezTo>
                  <a:cubicBezTo>
                    <a:pt x="140" y="19"/>
                    <a:pt x="140" y="19"/>
                    <a:pt x="140" y="19"/>
                  </a:cubicBezTo>
                  <a:cubicBezTo>
                    <a:pt x="140" y="19"/>
                    <a:pt x="140" y="19"/>
                    <a:pt x="140" y="19"/>
                  </a:cubicBezTo>
                  <a:cubicBezTo>
                    <a:pt x="140" y="19"/>
                    <a:pt x="140" y="19"/>
                    <a:pt x="140" y="19"/>
                  </a:cubicBezTo>
                  <a:cubicBezTo>
                    <a:pt x="140" y="19"/>
                    <a:pt x="140" y="19"/>
                    <a:pt x="140" y="19"/>
                  </a:cubicBezTo>
                  <a:cubicBezTo>
                    <a:pt x="139" y="19"/>
                    <a:pt x="139" y="19"/>
                    <a:pt x="139" y="19"/>
                  </a:cubicBezTo>
                  <a:cubicBezTo>
                    <a:pt x="139" y="19"/>
                    <a:pt x="139" y="19"/>
                    <a:pt x="139" y="19"/>
                  </a:cubicBezTo>
                  <a:cubicBezTo>
                    <a:pt x="139" y="19"/>
                    <a:pt x="138" y="19"/>
                    <a:pt x="137" y="18"/>
                  </a:cubicBezTo>
                  <a:lnTo>
                    <a:pt x="139" y="18"/>
                  </a:lnTo>
                  <a:close/>
                  <a:moveTo>
                    <a:pt x="110" y="34"/>
                  </a:moveTo>
                  <a:cubicBezTo>
                    <a:pt x="110" y="34"/>
                    <a:pt x="110" y="34"/>
                    <a:pt x="110" y="34"/>
                  </a:cubicBezTo>
                  <a:cubicBezTo>
                    <a:pt x="110" y="35"/>
                    <a:pt x="110" y="35"/>
                    <a:pt x="110" y="34"/>
                  </a:cubicBezTo>
                  <a:cubicBezTo>
                    <a:pt x="110" y="34"/>
                    <a:pt x="110" y="34"/>
                    <a:pt x="110" y="34"/>
                  </a:cubicBezTo>
                  <a:cubicBezTo>
                    <a:pt x="110" y="34"/>
                    <a:pt x="110" y="34"/>
                    <a:pt x="110" y="34"/>
                  </a:cubicBezTo>
                  <a:cubicBezTo>
                    <a:pt x="110" y="34"/>
                    <a:pt x="110" y="34"/>
                    <a:pt x="110" y="34"/>
                  </a:cubicBezTo>
                  <a:cubicBezTo>
                    <a:pt x="110" y="34"/>
                    <a:pt x="110" y="34"/>
                    <a:pt x="110" y="34"/>
                  </a:cubicBezTo>
                  <a:close/>
                  <a:moveTo>
                    <a:pt x="128" y="18"/>
                  </a:moveTo>
                  <a:cubicBezTo>
                    <a:pt x="128" y="18"/>
                    <a:pt x="128" y="18"/>
                    <a:pt x="128" y="18"/>
                  </a:cubicBezTo>
                  <a:cubicBezTo>
                    <a:pt x="126" y="18"/>
                    <a:pt x="126" y="19"/>
                    <a:pt x="124" y="18"/>
                  </a:cubicBezTo>
                  <a:cubicBezTo>
                    <a:pt x="126" y="18"/>
                    <a:pt x="126" y="17"/>
                    <a:pt x="128" y="18"/>
                  </a:cubicBezTo>
                  <a:cubicBezTo>
                    <a:pt x="128" y="18"/>
                    <a:pt x="128" y="18"/>
                    <a:pt x="128" y="18"/>
                  </a:cubicBezTo>
                  <a:close/>
                  <a:moveTo>
                    <a:pt x="129" y="18"/>
                  </a:moveTo>
                  <a:cubicBezTo>
                    <a:pt x="129" y="17"/>
                    <a:pt x="129" y="17"/>
                    <a:pt x="129" y="17"/>
                  </a:cubicBezTo>
                  <a:cubicBezTo>
                    <a:pt x="130" y="17"/>
                    <a:pt x="130" y="17"/>
                    <a:pt x="130" y="17"/>
                  </a:cubicBezTo>
                  <a:lnTo>
                    <a:pt x="129" y="18"/>
                  </a:lnTo>
                  <a:close/>
                  <a:moveTo>
                    <a:pt x="131" y="16"/>
                  </a:moveTo>
                  <a:cubicBezTo>
                    <a:pt x="132" y="16"/>
                    <a:pt x="132" y="16"/>
                    <a:pt x="132" y="16"/>
                  </a:cubicBezTo>
                  <a:cubicBezTo>
                    <a:pt x="132" y="16"/>
                    <a:pt x="132" y="17"/>
                    <a:pt x="131" y="16"/>
                  </a:cubicBezTo>
                  <a:close/>
                  <a:moveTo>
                    <a:pt x="132" y="17"/>
                  </a:moveTo>
                  <a:cubicBezTo>
                    <a:pt x="132" y="16"/>
                    <a:pt x="132" y="16"/>
                    <a:pt x="132" y="16"/>
                  </a:cubicBezTo>
                  <a:cubicBezTo>
                    <a:pt x="132" y="16"/>
                    <a:pt x="132" y="16"/>
                    <a:pt x="132" y="16"/>
                  </a:cubicBezTo>
                  <a:cubicBezTo>
                    <a:pt x="132" y="16"/>
                    <a:pt x="132" y="16"/>
                    <a:pt x="132" y="16"/>
                  </a:cubicBezTo>
                  <a:cubicBezTo>
                    <a:pt x="132" y="17"/>
                    <a:pt x="132" y="17"/>
                    <a:pt x="132" y="17"/>
                  </a:cubicBezTo>
                  <a:close/>
                  <a:moveTo>
                    <a:pt x="117" y="17"/>
                  </a:moveTo>
                  <a:cubicBezTo>
                    <a:pt x="118" y="18"/>
                    <a:pt x="120" y="16"/>
                    <a:pt x="121" y="16"/>
                  </a:cubicBezTo>
                  <a:cubicBezTo>
                    <a:pt x="123" y="15"/>
                    <a:pt x="125" y="14"/>
                    <a:pt x="126" y="15"/>
                  </a:cubicBezTo>
                  <a:cubicBezTo>
                    <a:pt x="127" y="15"/>
                    <a:pt x="127" y="15"/>
                    <a:pt x="127" y="15"/>
                  </a:cubicBezTo>
                  <a:cubicBezTo>
                    <a:pt x="127" y="15"/>
                    <a:pt x="127" y="15"/>
                    <a:pt x="127" y="15"/>
                  </a:cubicBezTo>
                  <a:cubicBezTo>
                    <a:pt x="127" y="15"/>
                    <a:pt x="127" y="15"/>
                    <a:pt x="127" y="15"/>
                  </a:cubicBezTo>
                  <a:cubicBezTo>
                    <a:pt x="127" y="15"/>
                    <a:pt x="128" y="15"/>
                    <a:pt x="128" y="15"/>
                  </a:cubicBezTo>
                  <a:cubicBezTo>
                    <a:pt x="128" y="15"/>
                    <a:pt x="128" y="15"/>
                    <a:pt x="128" y="15"/>
                  </a:cubicBezTo>
                  <a:cubicBezTo>
                    <a:pt x="128" y="15"/>
                    <a:pt x="128" y="15"/>
                    <a:pt x="128" y="15"/>
                  </a:cubicBezTo>
                  <a:cubicBezTo>
                    <a:pt x="129" y="15"/>
                    <a:pt x="129" y="15"/>
                    <a:pt x="130" y="15"/>
                  </a:cubicBezTo>
                  <a:cubicBezTo>
                    <a:pt x="130" y="15"/>
                    <a:pt x="131" y="14"/>
                    <a:pt x="131" y="15"/>
                  </a:cubicBezTo>
                  <a:cubicBezTo>
                    <a:pt x="132" y="15"/>
                    <a:pt x="132" y="15"/>
                    <a:pt x="132" y="15"/>
                  </a:cubicBezTo>
                  <a:cubicBezTo>
                    <a:pt x="132" y="15"/>
                    <a:pt x="132" y="15"/>
                    <a:pt x="132" y="15"/>
                  </a:cubicBezTo>
                  <a:cubicBezTo>
                    <a:pt x="133" y="15"/>
                    <a:pt x="133" y="15"/>
                    <a:pt x="133" y="15"/>
                  </a:cubicBezTo>
                  <a:cubicBezTo>
                    <a:pt x="132" y="15"/>
                    <a:pt x="131" y="14"/>
                    <a:pt x="130" y="15"/>
                  </a:cubicBezTo>
                  <a:cubicBezTo>
                    <a:pt x="129" y="15"/>
                    <a:pt x="129" y="15"/>
                    <a:pt x="129" y="15"/>
                  </a:cubicBezTo>
                  <a:cubicBezTo>
                    <a:pt x="128" y="15"/>
                    <a:pt x="128" y="15"/>
                    <a:pt x="128" y="15"/>
                  </a:cubicBezTo>
                  <a:cubicBezTo>
                    <a:pt x="128" y="15"/>
                    <a:pt x="128" y="15"/>
                    <a:pt x="128" y="15"/>
                  </a:cubicBezTo>
                  <a:cubicBezTo>
                    <a:pt x="128" y="15"/>
                    <a:pt x="128" y="15"/>
                    <a:pt x="128" y="15"/>
                  </a:cubicBezTo>
                  <a:cubicBezTo>
                    <a:pt x="128" y="15"/>
                    <a:pt x="127" y="15"/>
                    <a:pt x="127" y="15"/>
                  </a:cubicBezTo>
                  <a:cubicBezTo>
                    <a:pt x="127" y="15"/>
                    <a:pt x="127" y="15"/>
                    <a:pt x="127" y="15"/>
                  </a:cubicBezTo>
                  <a:cubicBezTo>
                    <a:pt x="127" y="15"/>
                    <a:pt x="127" y="15"/>
                    <a:pt x="127" y="15"/>
                  </a:cubicBezTo>
                  <a:cubicBezTo>
                    <a:pt x="126" y="16"/>
                    <a:pt x="124" y="15"/>
                    <a:pt x="123" y="16"/>
                  </a:cubicBezTo>
                  <a:cubicBezTo>
                    <a:pt x="121" y="16"/>
                    <a:pt x="119" y="17"/>
                    <a:pt x="116" y="18"/>
                  </a:cubicBezTo>
                  <a:lnTo>
                    <a:pt x="117" y="17"/>
                  </a:lnTo>
                  <a:close/>
                  <a:moveTo>
                    <a:pt x="117" y="25"/>
                  </a:moveTo>
                  <a:cubicBezTo>
                    <a:pt x="115" y="27"/>
                    <a:pt x="115" y="27"/>
                    <a:pt x="115" y="27"/>
                  </a:cubicBezTo>
                  <a:cubicBezTo>
                    <a:pt x="114" y="27"/>
                    <a:pt x="114" y="27"/>
                    <a:pt x="114" y="27"/>
                  </a:cubicBezTo>
                  <a:lnTo>
                    <a:pt x="117" y="25"/>
                  </a:lnTo>
                  <a:close/>
                  <a:moveTo>
                    <a:pt x="113" y="20"/>
                  </a:moveTo>
                  <a:cubicBezTo>
                    <a:pt x="113" y="19"/>
                    <a:pt x="113" y="19"/>
                    <a:pt x="113" y="19"/>
                  </a:cubicBezTo>
                  <a:cubicBezTo>
                    <a:pt x="114" y="20"/>
                    <a:pt x="115" y="18"/>
                    <a:pt x="116" y="18"/>
                  </a:cubicBezTo>
                  <a:cubicBezTo>
                    <a:pt x="115" y="18"/>
                    <a:pt x="113" y="19"/>
                    <a:pt x="113" y="20"/>
                  </a:cubicBezTo>
                  <a:cubicBezTo>
                    <a:pt x="112" y="20"/>
                    <a:pt x="112" y="20"/>
                    <a:pt x="112" y="20"/>
                  </a:cubicBezTo>
                  <a:lnTo>
                    <a:pt x="113" y="20"/>
                  </a:lnTo>
                  <a:close/>
                  <a:moveTo>
                    <a:pt x="113" y="25"/>
                  </a:moveTo>
                  <a:cubicBezTo>
                    <a:pt x="113" y="26"/>
                    <a:pt x="113" y="26"/>
                    <a:pt x="113" y="26"/>
                  </a:cubicBezTo>
                  <a:cubicBezTo>
                    <a:pt x="113" y="25"/>
                    <a:pt x="113" y="25"/>
                    <a:pt x="113" y="25"/>
                  </a:cubicBezTo>
                  <a:close/>
                  <a:moveTo>
                    <a:pt x="114" y="27"/>
                  </a:moveTo>
                  <a:cubicBezTo>
                    <a:pt x="114" y="27"/>
                    <a:pt x="114" y="27"/>
                    <a:pt x="114" y="27"/>
                  </a:cubicBezTo>
                  <a:cubicBezTo>
                    <a:pt x="113" y="28"/>
                    <a:pt x="113" y="28"/>
                    <a:pt x="113" y="28"/>
                  </a:cubicBezTo>
                  <a:lnTo>
                    <a:pt x="114" y="27"/>
                  </a:lnTo>
                  <a:close/>
                  <a:moveTo>
                    <a:pt x="109" y="21"/>
                  </a:moveTo>
                  <a:cubicBezTo>
                    <a:pt x="110" y="22"/>
                    <a:pt x="110" y="22"/>
                    <a:pt x="110" y="22"/>
                  </a:cubicBezTo>
                  <a:cubicBezTo>
                    <a:pt x="110" y="20"/>
                    <a:pt x="111" y="21"/>
                    <a:pt x="112" y="20"/>
                  </a:cubicBezTo>
                  <a:cubicBezTo>
                    <a:pt x="111" y="21"/>
                    <a:pt x="110" y="22"/>
                    <a:pt x="108" y="22"/>
                  </a:cubicBezTo>
                  <a:cubicBezTo>
                    <a:pt x="109" y="22"/>
                    <a:pt x="109" y="22"/>
                    <a:pt x="109" y="21"/>
                  </a:cubicBezTo>
                  <a:close/>
                  <a:moveTo>
                    <a:pt x="107" y="33"/>
                  </a:moveTo>
                  <a:cubicBezTo>
                    <a:pt x="108" y="33"/>
                    <a:pt x="108" y="33"/>
                    <a:pt x="108" y="33"/>
                  </a:cubicBezTo>
                  <a:cubicBezTo>
                    <a:pt x="108" y="32"/>
                    <a:pt x="108" y="32"/>
                    <a:pt x="108" y="32"/>
                  </a:cubicBezTo>
                  <a:cubicBezTo>
                    <a:pt x="109" y="32"/>
                    <a:pt x="109" y="32"/>
                    <a:pt x="109" y="32"/>
                  </a:cubicBezTo>
                  <a:cubicBezTo>
                    <a:pt x="109" y="31"/>
                    <a:pt x="109" y="31"/>
                    <a:pt x="109" y="31"/>
                  </a:cubicBezTo>
                  <a:cubicBezTo>
                    <a:pt x="109" y="32"/>
                    <a:pt x="109" y="32"/>
                    <a:pt x="109" y="32"/>
                  </a:cubicBezTo>
                  <a:cubicBezTo>
                    <a:pt x="109" y="33"/>
                    <a:pt x="109" y="33"/>
                    <a:pt x="109" y="33"/>
                  </a:cubicBezTo>
                  <a:cubicBezTo>
                    <a:pt x="109" y="33"/>
                    <a:pt x="109" y="32"/>
                    <a:pt x="109" y="32"/>
                  </a:cubicBezTo>
                  <a:cubicBezTo>
                    <a:pt x="110" y="32"/>
                    <a:pt x="110" y="32"/>
                    <a:pt x="110" y="32"/>
                  </a:cubicBezTo>
                  <a:cubicBezTo>
                    <a:pt x="108" y="33"/>
                    <a:pt x="108" y="33"/>
                    <a:pt x="108" y="33"/>
                  </a:cubicBezTo>
                  <a:cubicBezTo>
                    <a:pt x="108" y="33"/>
                    <a:pt x="108" y="33"/>
                    <a:pt x="108" y="33"/>
                  </a:cubicBezTo>
                  <a:cubicBezTo>
                    <a:pt x="108" y="34"/>
                    <a:pt x="108" y="34"/>
                    <a:pt x="108" y="34"/>
                  </a:cubicBezTo>
                  <a:lnTo>
                    <a:pt x="107" y="33"/>
                  </a:lnTo>
                  <a:close/>
                  <a:moveTo>
                    <a:pt x="108" y="34"/>
                  </a:moveTo>
                  <a:cubicBezTo>
                    <a:pt x="108" y="34"/>
                    <a:pt x="108" y="34"/>
                    <a:pt x="108" y="34"/>
                  </a:cubicBezTo>
                  <a:cubicBezTo>
                    <a:pt x="108" y="34"/>
                    <a:pt x="108" y="34"/>
                    <a:pt x="108" y="34"/>
                  </a:cubicBezTo>
                  <a:cubicBezTo>
                    <a:pt x="108" y="34"/>
                    <a:pt x="108" y="34"/>
                    <a:pt x="108" y="34"/>
                  </a:cubicBezTo>
                  <a:close/>
                  <a:moveTo>
                    <a:pt x="103" y="36"/>
                  </a:moveTo>
                  <a:cubicBezTo>
                    <a:pt x="103" y="36"/>
                    <a:pt x="103" y="36"/>
                    <a:pt x="103" y="36"/>
                  </a:cubicBezTo>
                  <a:cubicBezTo>
                    <a:pt x="103" y="36"/>
                    <a:pt x="103" y="36"/>
                    <a:pt x="103" y="36"/>
                  </a:cubicBezTo>
                  <a:cubicBezTo>
                    <a:pt x="103" y="36"/>
                    <a:pt x="103" y="36"/>
                    <a:pt x="104" y="36"/>
                  </a:cubicBezTo>
                  <a:lnTo>
                    <a:pt x="103" y="36"/>
                  </a:lnTo>
                  <a:close/>
                  <a:moveTo>
                    <a:pt x="106" y="32"/>
                  </a:moveTo>
                  <a:cubicBezTo>
                    <a:pt x="106" y="31"/>
                    <a:pt x="106" y="31"/>
                    <a:pt x="106" y="31"/>
                  </a:cubicBezTo>
                  <a:cubicBezTo>
                    <a:pt x="106" y="31"/>
                    <a:pt x="106" y="31"/>
                    <a:pt x="106" y="31"/>
                  </a:cubicBezTo>
                  <a:cubicBezTo>
                    <a:pt x="106" y="31"/>
                    <a:pt x="106" y="31"/>
                    <a:pt x="106" y="31"/>
                  </a:cubicBezTo>
                  <a:cubicBezTo>
                    <a:pt x="106" y="31"/>
                    <a:pt x="106" y="31"/>
                    <a:pt x="106" y="31"/>
                  </a:cubicBezTo>
                  <a:cubicBezTo>
                    <a:pt x="106" y="31"/>
                    <a:pt x="106" y="31"/>
                    <a:pt x="106" y="31"/>
                  </a:cubicBezTo>
                  <a:cubicBezTo>
                    <a:pt x="107" y="31"/>
                    <a:pt x="106" y="31"/>
                    <a:pt x="106" y="32"/>
                  </a:cubicBezTo>
                  <a:close/>
                  <a:moveTo>
                    <a:pt x="106" y="25"/>
                  </a:moveTo>
                  <a:cubicBezTo>
                    <a:pt x="106" y="25"/>
                    <a:pt x="106" y="25"/>
                    <a:pt x="106" y="25"/>
                  </a:cubicBezTo>
                  <a:cubicBezTo>
                    <a:pt x="106" y="25"/>
                    <a:pt x="106" y="25"/>
                    <a:pt x="106" y="25"/>
                  </a:cubicBezTo>
                  <a:close/>
                  <a:moveTo>
                    <a:pt x="106" y="27"/>
                  </a:moveTo>
                  <a:cubicBezTo>
                    <a:pt x="105" y="29"/>
                    <a:pt x="105" y="29"/>
                    <a:pt x="105" y="29"/>
                  </a:cubicBezTo>
                  <a:cubicBezTo>
                    <a:pt x="105" y="29"/>
                    <a:pt x="105" y="28"/>
                    <a:pt x="106" y="27"/>
                  </a:cubicBezTo>
                  <a:close/>
                  <a:moveTo>
                    <a:pt x="104" y="33"/>
                  </a:moveTo>
                  <a:cubicBezTo>
                    <a:pt x="104" y="33"/>
                    <a:pt x="104" y="33"/>
                    <a:pt x="104" y="33"/>
                  </a:cubicBezTo>
                  <a:cubicBezTo>
                    <a:pt x="104" y="33"/>
                    <a:pt x="104" y="33"/>
                    <a:pt x="104" y="33"/>
                  </a:cubicBezTo>
                  <a:cubicBezTo>
                    <a:pt x="104" y="33"/>
                    <a:pt x="104" y="33"/>
                    <a:pt x="104" y="33"/>
                  </a:cubicBezTo>
                  <a:cubicBezTo>
                    <a:pt x="105" y="33"/>
                    <a:pt x="105" y="33"/>
                    <a:pt x="105" y="33"/>
                  </a:cubicBezTo>
                  <a:cubicBezTo>
                    <a:pt x="104" y="33"/>
                    <a:pt x="104" y="33"/>
                    <a:pt x="104" y="33"/>
                  </a:cubicBezTo>
                  <a:cubicBezTo>
                    <a:pt x="104" y="33"/>
                    <a:pt x="104" y="33"/>
                    <a:pt x="104" y="33"/>
                  </a:cubicBezTo>
                  <a:cubicBezTo>
                    <a:pt x="104" y="33"/>
                    <a:pt x="104" y="33"/>
                    <a:pt x="104" y="33"/>
                  </a:cubicBezTo>
                  <a:close/>
                  <a:moveTo>
                    <a:pt x="102" y="36"/>
                  </a:moveTo>
                  <a:cubicBezTo>
                    <a:pt x="103" y="35"/>
                    <a:pt x="102" y="34"/>
                    <a:pt x="103" y="34"/>
                  </a:cubicBezTo>
                  <a:cubicBezTo>
                    <a:pt x="103" y="34"/>
                    <a:pt x="104" y="34"/>
                    <a:pt x="104" y="34"/>
                  </a:cubicBezTo>
                  <a:cubicBezTo>
                    <a:pt x="104" y="34"/>
                    <a:pt x="104" y="34"/>
                    <a:pt x="104" y="34"/>
                  </a:cubicBezTo>
                  <a:cubicBezTo>
                    <a:pt x="104" y="34"/>
                    <a:pt x="104" y="34"/>
                    <a:pt x="104" y="34"/>
                  </a:cubicBezTo>
                  <a:cubicBezTo>
                    <a:pt x="104" y="33"/>
                    <a:pt x="104" y="33"/>
                    <a:pt x="104" y="33"/>
                  </a:cubicBezTo>
                  <a:cubicBezTo>
                    <a:pt x="104" y="33"/>
                    <a:pt x="104" y="33"/>
                    <a:pt x="104" y="33"/>
                  </a:cubicBezTo>
                  <a:cubicBezTo>
                    <a:pt x="104" y="33"/>
                    <a:pt x="104" y="33"/>
                    <a:pt x="104" y="33"/>
                  </a:cubicBezTo>
                  <a:cubicBezTo>
                    <a:pt x="104" y="34"/>
                    <a:pt x="104" y="34"/>
                    <a:pt x="104" y="34"/>
                  </a:cubicBezTo>
                  <a:cubicBezTo>
                    <a:pt x="104" y="34"/>
                    <a:pt x="104" y="34"/>
                    <a:pt x="104" y="34"/>
                  </a:cubicBezTo>
                  <a:cubicBezTo>
                    <a:pt x="104" y="34"/>
                    <a:pt x="104" y="34"/>
                    <a:pt x="104" y="34"/>
                  </a:cubicBezTo>
                  <a:cubicBezTo>
                    <a:pt x="104" y="34"/>
                    <a:pt x="103" y="36"/>
                    <a:pt x="102" y="36"/>
                  </a:cubicBezTo>
                  <a:cubicBezTo>
                    <a:pt x="102" y="36"/>
                    <a:pt x="102" y="36"/>
                    <a:pt x="102" y="36"/>
                  </a:cubicBezTo>
                  <a:close/>
                  <a:moveTo>
                    <a:pt x="95" y="43"/>
                  </a:moveTo>
                  <a:cubicBezTo>
                    <a:pt x="96" y="42"/>
                    <a:pt x="96" y="42"/>
                    <a:pt x="96" y="42"/>
                  </a:cubicBezTo>
                  <a:cubicBezTo>
                    <a:pt x="96" y="42"/>
                    <a:pt x="96" y="42"/>
                    <a:pt x="96" y="42"/>
                  </a:cubicBezTo>
                  <a:lnTo>
                    <a:pt x="95" y="43"/>
                  </a:lnTo>
                  <a:close/>
                  <a:moveTo>
                    <a:pt x="98" y="41"/>
                  </a:moveTo>
                  <a:cubicBezTo>
                    <a:pt x="98" y="40"/>
                    <a:pt x="98" y="40"/>
                    <a:pt x="98" y="40"/>
                  </a:cubicBezTo>
                  <a:cubicBezTo>
                    <a:pt x="99" y="40"/>
                    <a:pt x="99" y="40"/>
                    <a:pt x="99" y="40"/>
                  </a:cubicBezTo>
                  <a:lnTo>
                    <a:pt x="98" y="41"/>
                  </a:lnTo>
                  <a:close/>
                  <a:moveTo>
                    <a:pt x="93" y="43"/>
                  </a:moveTo>
                  <a:cubicBezTo>
                    <a:pt x="93" y="42"/>
                    <a:pt x="95" y="42"/>
                    <a:pt x="95" y="41"/>
                  </a:cubicBezTo>
                  <a:cubicBezTo>
                    <a:pt x="95" y="41"/>
                    <a:pt x="95" y="41"/>
                    <a:pt x="95" y="41"/>
                  </a:cubicBezTo>
                  <a:cubicBezTo>
                    <a:pt x="95" y="41"/>
                    <a:pt x="95" y="41"/>
                    <a:pt x="95" y="41"/>
                  </a:cubicBezTo>
                  <a:cubicBezTo>
                    <a:pt x="96" y="41"/>
                    <a:pt x="96" y="41"/>
                    <a:pt x="96" y="41"/>
                  </a:cubicBezTo>
                  <a:cubicBezTo>
                    <a:pt x="96" y="41"/>
                    <a:pt x="96" y="41"/>
                    <a:pt x="96" y="41"/>
                  </a:cubicBezTo>
                  <a:cubicBezTo>
                    <a:pt x="96" y="41"/>
                    <a:pt x="96" y="41"/>
                    <a:pt x="96" y="41"/>
                  </a:cubicBezTo>
                  <a:cubicBezTo>
                    <a:pt x="97" y="40"/>
                    <a:pt x="97" y="40"/>
                    <a:pt x="97" y="40"/>
                  </a:cubicBezTo>
                  <a:cubicBezTo>
                    <a:pt x="97" y="40"/>
                    <a:pt x="97" y="40"/>
                    <a:pt x="97" y="40"/>
                  </a:cubicBezTo>
                  <a:cubicBezTo>
                    <a:pt x="98" y="39"/>
                    <a:pt x="98" y="38"/>
                    <a:pt x="99" y="39"/>
                  </a:cubicBezTo>
                  <a:cubicBezTo>
                    <a:pt x="97" y="40"/>
                    <a:pt x="95" y="42"/>
                    <a:pt x="93" y="43"/>
                  </a:cubicBezTo>
                  <a:close/>
                  <a:moveTo>
                    <a:pt x="99" y="32"/>
                  </a:moveTo>
                  <a:cubicBezTo>
                    <a:pt x="99" y="32"/>
                    <a:pt x="99" y="32"/>
                    <a:pt x="99" y="32"/>
                  </a:cubicBezTo>
                  <a:cubicBezTo>
                    <a:pt x="99" y="32"/>
                    <a:pt x="100" y="33"/>
                    <a:pt x="99" y="34"/>
                  </a:cubicBezTo>
                  <a:cubicBezTo>
                    <a:pt x="99" y="34"/>
                    <a:pt x="99" y="34"/>
                    <a:pt x="99" y="34"/>
                  </a:cubicBezTo>
                  <a:cubicBezTo>
                    <a:pt x="99" y="34"/>
                    <a:pt x="99" y="34"/>
                    <a:pt x="99" y="34"/>
                  </a:cubicBezTo>
                  <a:cubicBezTo>
                    <a:pt x="99" y="34"/>
                    <a:pt x="99" y="34"/>
                    <a:pt x="99" y="34"/>
                  </a:cubicBezTo>
                  <a:cubicBezTo>
                    <a:pt x="99" y="34"/>
                    <a:pt x="99" y="33"/>
                    <a:pt x="99" y="33"/>
                  </a:cubicBezTo>
                  <a:cubicBezTo>
                    <a:pt x="98" y="34"/>
                    <a:pt x="98" y="34"/>
                    <a:pt x="98" y="34"/>
                  </a:cubicBezTo>
                  <a:cubicBezTo>
                    <a:pt x="98" y="33"/>
                    <a:pt x="99" y="33"/>
                    <a:pt x="99" y="32"/>
                  </a:cubicBezTo>
                  <a:close/>
                  <a:moveTo>
                    <a:pt x="97" y="36"/>
                  </a:moveTo>
                  <a:cubicBezTo>
                    <a:pt x="96" y="36"/>
                    <a:pt x="96" y="36"/>
                    <a:pt x="96" y="36"/>
                  </a:cubicBezTo>
                  <a:cubicBezTo>
                    <a:pt x="96" y="37"/>
                    <a:pt x="96" y="37"/>
                    <a:pt x="96" y="37"/>
                  </a:cubicBezTo>
                  <a:lnTo>
                    <a:pt x="97" y="36"/>
                  </a:lnTo>
                  <a:close/>
                  <a:moveTo>
                    <a:pt x="91" y="40"/>
                  </a:moveTo>
                  <a:cubicBezTo>
                    <a:pt x="91" y="40"/>
                    <a:pt x="91" y="40"/>
                    <a:pt x="91" y="40"/>
                  </a:cubicBezTo>
                  <a:cubicBezTo>
                    <a:pt x="93" y="39"/>
                    <a:pt x="93" y="39"/>
                    <a:pt x="93" y="39"/>
                  </a:cubicBezTo>
                  <a:cubicBezTo>
                    <a:pt x="93" y="38"/>
                    <a:pt x="93" y="38"/>
                    <a:pt x="93" y="38"/>
                  </a:cubicBezTo>
                  <a:cubicBezTo>
                    <a:pt x="93" y="38"/>
                    <a:pt x="93" y="38"/>
                    <a:pt x="93" y="38"/>
                  </a:cubicBezTo>
                  <a:cubicBezTo>
                    <a:pt x="92" y="39"/>
                    <a:pt x="92" y="39"/>
                    <a:pt x="92" y="39"/>
                  </a:cubicBezTo>
                  <a:cubicBezTo>
                    <a:pt x="92" y="38"/>
                    <a:pt x="92" y="39"/>
                    <a:pt x="91" y="38"/>
                  </a:cubicBezTo>
                  <a:cubicBezTo>
                    <a:pt x="92" y="38"/>
                    <a:pt x="93" y="38"/>
                    <a:pt x="92" y="37"/>
                  </a:cubicBezTo>
                  <a:cubicBezTo>
                    <a:pt x="93" y="37"/>
                    <a:pt x="93" y="37"/>
                    <a:pt x="93" y="37"/>
                  </a:cubicBezTo>
                  <a:cubicBezTo>
                    <a:pt x="93" y="38"/>
                    <a:pt x="93" y="38"/>
                    <a:pt x="93" y="38"/>
                  </a:cubicBezTo>
                  <a:cubicBezTo>
                    <a:pt x="93" y="39"/>
                    <a:pt x="93" y="37"/>
                    <a:pt x="94" y="37"/>
                  </a:cubicBezTo>
                  <a:cubicBezTo>
                    <a:pt x="94" y="37"/>
                    <a:pt x="94" y="37"/>
                    <a:pt x="94" y="37"/>
                  </a:cubicBezTo>
                  <a:cubicBezTo>
                    <a:pt x="93" y="37"/>
                    <a:pt x="93" y="37"/>
                    <a:pt x="93" y="37"/>
                  </a:cubicBezTo>
                  <a:cubicBezTo>
                    <a:pt x="93" y="37"/>
                    <a:pt x="94" y="37"/>
                    <a:pt x="95" y="37"/>
                  </a:cubicBezTo>
                  <a:cubicBezTo>
                    <a:pt x="95" y="37"/>
                    <a:pt x="94" y="37"/>
                    <a:pt x="94" y="37"/>
                  </a:cubicBezTo>
                  <a:cubicBezTo>
                    <a:pt x="94" y="37"/>
                    <a:pt x="94" y="37"/>
                    <a:pt x="94" y="37"/>
                  </a:cubicBezTo>
                  <a:cubicBezTo>
                    <a:pt x="94" y="37"/>
                    <a:pt x="94" y="37"/>
                    <a:pt x="94" y="37"/>
                  </a:cubicBezTo>
                  <a:cubicBezTo>
                    <a:pt x="93" y="38"/>
                    <a:pt x="93" y="38"/>
                    <a:pt x="93" y="38"/>
                  </a:cubicBezTo>
                  <a:cubicBezTo>
                    <a:pt x="94" y="38"/>
                    <a:pt x="94" y="38"/>
                    <a:pt x="94" y="38"/>
                  </a:cubicBezTo>
                  <a:cubicBezTo>
                    <a:pt x="95" y="37"/>
                    <a:pt x="95" y="37"/>
                    <a:pt x="95" y="37"/>
                  </a:cubicBezTo>
                  <a:cubicBezTo>
                    <a:pt x="95" y="38"/>
                    <a:pt x="95" y="38"/>
                    <a:pt x="95" y="38"/>
                  </a:cubicBezTo>
                  <a:cubicBezTo>
                    <a:pt x="96" y="37"/>
                    <a:pt x="97" y="37"/>
                    <a:pt x="98" y="36"/>
                  </a:cubicBezTo>
                  <a:cubicBezTo>
                    <a:pt x="98" y="36"/>
                    <a:pt x="99" y="35"/>
                    <a:pt x="99" y="35"/>
                  </a:cubicBezTo>
                  <a:cubicBezTo>
                    <a:pt x="99" y="35"/>
                    <a:pt x="98" y="36"/>
                    <a:pt x="98" y="36"/>
                  </a:cubicBezTo>
                  <a:cubicBezTo>
                    <a:pt x="96" y="38"/>
                    <a:pt x="94" y="39"/>
                    <a:pt x="92" y="40"/>
                  </a:cubicBezTo>
                  <a:cubicBezTo>
                    <a:pt x="91" y="40"/>
                    <a:pt x="91" y="40"/>
                    <a:pt x="91" y="40"/>
                  </a:cubicBezTo>
                  <a:close/>
                  <a:moveTo>
                    <a:pt x="90" y="37"/>
                  </a:moveTo>
                  <a:cubicBezTo>
                    <a:pt x="90" y="37"/>
                    <a:pt x="90" y="37"/>
                    <a:pt x="90" y="37"/>
                  </a:cubicBezTo>
                  <a:cubicBezTo>
                    <a:pt x="90" y="38"/>
                    <a:pt x="90" y="38"/>
                    <a:pt x="89" y="39"/>
                  </a:cubicBezTo>
                  <a:cubicBezTo>
                    <a:pt x="90" y="39"/>
                    <a:pt x="90" y="38"/>
                    <a:pt x="90" y="37"/>
                  </a:cubicBezTo>
                  <a:close/>
                  <a:moveTo>
                    <a:pt x="88" y="49"/>
                  </a:moveTo>
                  <a:cubicBezTo>
                    <a:pt x="88" y="48"/>
                    <a:pt x="88" y="49"/>
                    <a:pt x="89" y="48"/>
                  </a:cubicBezTo>
                  <a:cubicBezTo>
                    <a:pt x="89" y="49"/>
                    <a:pt x="89" y="49"/>
                    <a:pt x="89" y="49"/>
                  </a:cubicBezTo>
                  <a:cubicBezTo>
                    <a:pt x="88" y="49"/>
                    <a:pt x="88" y="49"/>
                    <a:pt x="88" y="49"/>
                  </a:cubicBezTo>
                  <a:cubicBezTo>
                    <a:pt x="87" y="49"/>
                    <a:pt x="87" y="49"/>
                    <a:pt x="87" y="49"/>
                  </a:cubicBezTo>
                  <a:cubicBezTo>
                    <a:pt x="87" y="49"/>
                    <a:pt x="88" y="48"/>
                    <a:pt x="88" y="49"/>
                  </a:cubicBezTo>
                  <a:close/>
                  <a:moveTo>
                    <a:pt x="72" y="22"/>
                  </a:moveTo>
                  <a:cubicBezTo>
                    <a:pt x="73" y="22"/>
                    <a:pt x="73" y="22"/>
                    <a:pt x="73" y="22"/>
                  </a:cubicBezTo>
                  <a:cubicBezTo>
                    <a:pt x="72" y="22"/>
                    <a:pt x="72" y="22"/>
                    <a:pt x="72" y="22"/>
                  </a:cubicBezTo>
                  <a:close/>
                  <a:moveTo>
                    <a:pt x="57" y="13"/>
                  </a:moveTo>
                  <a:cubicBezTo>
                    <a:pt x="58" y="13"/>
                    <a:pt x="57" y="15"/>
                    <a:pt x="57" y="15"/>
                  </a:cubicBezTo>
                  <a:cubicBezTo>
                    <a:pt x="57" y="16"/>
                    <a:pt x="57" y="16"/>
                    <a:pt x="57" y="16"/>
                  </a:cubicBezTo>
                  <a:cubicBezTo>
                    <a:pt x="57" y="15"/>
                    <a:pt x="57" y="15"/>
                    <a:pt x="57" y="14"/>
                  </a:cubicBezTo>
                  <a:lnTo>
                    <a:pt x="57" y="13"/>
                  </a:lnTo>
                  <a:close/>
                  <a:moveTo>
                    <a:pt x="2" y="69"/>
                  </a:moveTo>
                  <a:cubicBezTo>
                    <a:pt x="2" y="67"/>
                    <a:pt x="2" y="67"/>
                    <a:pt x="2" y="67"/>
                  </a:cubicBezTo>
                  <a:cubicBezTo>
                    <a:pt x="2" y="68"/>
                    <a:pt x="2" y="68"/>
                    <a:pt x="2" y="68"/>
                  </a:cubicBezTo>
                  <a:lnTo>
                    <a:pt x="2" y="69"/>
                  </a:lnTo>
                  <a:close/>
                  <a:moveTo>
                    <a:pt x="2" y="58"/>
                  </a:moveTo>
                  <a:cubicBezTo>
                    <a:pt x="2" y="57"/>
                    <a:pt x="2" y="57"/>
                    <a:pt x="3" y="56"/>
                  </a:cubicBezTo>
                  <a:cubicBezTo>
                    <a:pt x="3" y="57"/>
                    <a:pt x="3" y="57"/>
                    <a:pt x="2" y="58"/>
                  </a:cubicBezTo>
                  <a:close/>
                  <a:moveTo>
                    <a:pt x="6" y="73"/>
                  </a:moveTo>
                  <a:cubicBezTo>
                    <a:pt x="7" y="73"/>
                    <a:pt x="7" y="73"/>
                    <a:pt x="7" y="73"/>
                  </a:cubicBezTo>
                  <a:cubicBezTo>
                    <a:pt x="7" y="73"/>
                    <a:pt x="7" y="72"/>
                    <a:pt x="6" y="73"/>
                  </a:cubicBezTo>
                  <a:close/>
                  <a:moveTo>
                    <a:pt x="55" y="43"/>
                  </a:moveTo>
                  <a:cubicBezTo>
                    <a:pt x="54" y="42"/>
                    <a:pt x="55" y="40"/>
                    <a:pt x="55" y="39"/>
                  </a:cubicBezTo>
                  <a:cubicBezTo>
                    <a:pt x="56" y="40"/>
                    <a:pt x="55" y="42"/>
                    <a:pt x="55" y="43"/>
                  </a:cubicBezTo>
                  <a:close/>
                  <a:moveTo>
                    <a:pt x="10" y="73"/>
                  </a:moveTo>
                  <a:cubicBezTo>
                    <a:pt x="9" y="72"/>
                    <a:pt x="9" y="71"/>
                    <a:pt x="9" y="71"/>
                  </a:cubicBezTo>
                  <a:cubicBezTo>
                    <a:pt x="9" y="72"/>
                    <a:pt x="10" y="73"/>
                    <a:pt x="11" y="74"/>
                  </a:cubicBezTo>
                  <a:cubicBezTo>
                    <a:pt x="10" y="75"/>
                    <a:pt x="11" y="73"/>
                    <a:pt x="10" y="73"/>
                  </a:cubicBezTo>
                  <a:close/>
                  <a:moveTo>
                    <a:pt x="11" y="75"/>
                  </a:moveTo>
                  <a:cubicBezTo>
                    <a:pt x="11" y="75"/>
                    <a:pt x="11" y="75"/>
                    <a:pt x="11" y="75"/>
                  </a:cubicBezTo>
                  <a:cubicBezTo>
                    <a:pt x="12" y="75"/>
                    <a:pt x="12" y="75"/>
                    <a:pt x="12" y="75"/>
                  </a:cubicBezTo>
                  <a:lnTo>
                    <a:pt x="11" y="75"/>
                  </a:lnTo>
                  <a:close/>
                  <a:moveTo>
                    <a:pt x="15" y="78"/>
                  </a:moveTo>
                  <a:cubicBezTo>
                    <a:pt x="14" y="77"/>
                    <a:pt x="14" y="77"/>
                    <a:pt x="14" y="77"/>
                  </a:cubicBezTo>
                  <a:cubicBezTo>
                    <a:pt x="15" y="77"/>
                    <a:pt x="15" y="77"/>
                    <a:pt x="15" y="77"/>
                  </a:cubicBezTo>
                  <a:lnTo>
                    <a:pt x="15" y="78"/>
                  </a:lnTo>
                  <a:close/>
                  <a:moveTo>
                    <a:pt x="14" y="76"/>
                  </a:moveTo>
                  <a:cubicBezTo>
                    <a:pt x="15" y="75"/>
                    <a:pt x="15" y="76"/>
                    <a:pt x="15" y="76"/>
                  </a:cubicBezTo>
                  <a:cubicBezTo>
                    <a:pt x="15" y="76"/>
                    <a:pt x="15" y="77"/>
                    <a:pt x="14" y="76"/>
                  </a:cubicBezTo>
                  <a:close/>
                  <a:moveTo>
                    <a:pt x="20" y="78"/>
                  </a:moveTo>
                  <a:cubicBezTo>
                    <a:pt x="19" y="78"/>
                    <a:pt x="19" y="78"/>
                    <a:pt x="19" y="78"/>
                  </a:cubicBezTo>
                  <a:cubicBezTo>
                    <a:pt x="19" y="78"/>
                    <a:pt x="19" y="78"/>
                    <a:pt x="19" y="78"/>
                  </a:cubicBezTo>
                  <a:cubicBezTo>
                    <a:pt x="18" y="78"/>
                    <a:pt x="17" y="78"/>
                    <a:pt x="16" y="77"/>
                  </a:cubicBezTo>
                  <a:cubicBezTo>
                    <a:pt x="16" y="77"/>
                    <a:pt x="17" y="78"/>
                    <a:pt x="18" y="78"/>
                  </a:cubicBezTo>
                  <a:cubicBezTo>
                    <a:pt x="18" y="78"/>
                    <a:pt x="18" y="77"/>
                    <a:pt x="18" y="77"/>
                  </a:cubicBezTo>
                  <a:cubicBezTo>
                    <a:pt x="17" y="77"/>
                    <a:pt x="17" y="77"/>
                    <a:pt x="17" y="77"/>
                  </a:cubicBezTo>
                  <a:cubicBezTo>
                    <a:pt x="17" y="76"/>
                    <a:pt x="17" y="77"/>
                    <a:pt x="17" y="77"/>
                  </a:cubicBezTo>
                  <a:cubicBezTo>
                    <a:pt x="17" y="76"/>
                    <a:pt x="17" y="76"/>
                    <a:pt x="17" y="76"/>
                  </a:cubicBezTo>
                  <a:cubicBezTo>
                    <a:pt x="16" y="76"/>
                    <a:pt x="16" y="76"/>
                    <a:pt x="16" y="76"/>
                  </a:cubicBezTo>
                  <a:cubicBezTo>
                    <a:pt x="16" y="76"/>
                    <a:pt x="17" y="76"/>
                    <a:pt x="17" y="76"/>
                  </a:cubicBezTo>
                  <a:cubicBezTo>
                    <a:pt x="16" y="75"/>
                    <a:pt x="15" y="75"/>
                    <a:pt x="14" y="75"/>
                  </a:cubicBezTo>
                  <a:cubicBezTo>
                    <a:pt x="14" y="75"/>
                    <a:pt x="14" y="75"/>
                    <a:pt x="14" y="75"/>
                  </a:cubicBezTo>
                  <a:cubicBezTo>
                    <a:pt x="15" y="75"/>
                    <a:pt x="15" y="75"/>
                    <a:pt x="15" y="75"/>
                  </a:cubicBezTo>
                  <a:cubicBezTo>
                    <a:pt x="16" y="74"/>
                    <a:pt x="18" y="75"/>
                    <a:pt x="19" y="75"/>
                  </a:cubicBezTo>
                  <a:cubicBezTo>
                    <a:pt x="19" y="76"/>
                    <a:pt x="20" y="77"/>
                    <a:pt x="20" y="78"/>
                  </a:cubicBezTo>
                  <a:close/>
                  <a:moveTo>
                    <a:pt x="47" y="90"/>
                  </a:moveTo>
                  <a:cubicBezTo>
                    <a:pt x="47" y="90"/>
                    <a:pt x="47" y="90"/>
                    <a:pt x="47" y="90"/>
                  </a:cubicBezTo>
                  <a:cubicBezTo>
                    <a:pt x="46" y="90"/>
                    <a:pt x="46" y="90"/>
                    <a:pt x="46" y="90"/>
                  </a:cubicBezTo>
                  <a:cubicBezTo>
                    <a:pt x="46" y="90"/>
                    <a:pt x="46" y="90"/>
                    <a:pt x="46" y="90"/>
                  </a:cubicBezTo>
                  <a:cubicBezTo>
                    <a:pt x="46" y="90"/>
                    <a:pt x="46" y="90"/>
                    <a:pt x="46" y="90"/>
                  </a:cubicBezTo>
                  <a:cubicBezTo>
                    <a:pt x="46" y="90"/>
                    <a:pt x="46" y="90"/>
                    <a:pt x="46" y="90"/>
                  </a:cubicBezTo>
                  <a:cubicBezTo>
                    <a:pt x="46" y="90"/>
                    <a:pt x="46" y="90"/>
                    <a:pt x="46" y="90"/>
                  </a:cubicBezTo>
                  <a:cubicBezTo>
                    <a:pt x="46" y="90"/>
                    <a:pt x="46" y="90"/>
                    <a:pt x="46" y="90"/>
                  </a:cubicBezTo>
                  <a:cubicBezTo>
                    <a:pt x="47" y="89"/>
                    <a:pt x="47" y="89"/>
                    <a:pt x="47" y="89"/>
                  </a:cubicBezTo>
                  <a:cubicBezTo>
                    <a:pt x="47" y="89"/>
                    <a:pt x="47" y="89"/>
                    <a:pt x="47" y="89"/>
                  </a:cubicBezTo>
                  <a:cubicBezTo>
                    <a:pt x="47" y="89"/>
                    <a:pt x="47" y="89"/>
                    <a:pt x="47" y="89"/>
                  </a:cubicBezTo>
                  <a:cubicBezTo>
                    <a:pt x="47" y="89"/>
                    <a:pt x="47" y="89"/>
                    <a:pt x="47" y="89"/>
                  </a:cubicBezTo>
                  <a:cubicBezTo>
                    <a:pt x="48" y="89"/>
                    <a:pt x="48" y="89"/>
                    <a:pt x="48" y="89"/>
                  </a:cubicBezTo>
                  <a:lnTo>
                    <a:pt x="47" y="90"/>
                  </a:lnTo>
                  <a:close/>
                  <a:moveTo>
                    <a:pt x="48" y="89"/>
                  </a:moveTo>
                  <a:cubicBezTo>
                    <a:pt x="48" y="89"/>
                    <a:pt x="48" y="88"/>
                    <a:pt x="48" y="88"/>
                  </a:cubicBezTo>
                  <a:cubicBezTo>
                    <a:pt x="48" y="88"/>
                    <a:pt x="48" y="89"/>
                    <a:pt x="48" y="89"/>
                  </a:cubicBezTo>
                  <a:close/>
                  <a:moveTo>
                    <a:pt x="49" y="79"/>
                  </a:moveTo>
                  <a:cubicBezTo>
                    <a:pt x="49" y="79"/>
                    <a:pt x="49" y="79"/>
                    <a:pt x="49" y="79"/>
                  </a:cubicBezTo>
                  <a:cubicBezTo>
                    <a:pt x="49" y="79"/>
                    <a:pt x="49" y="79"/>
                    <a:pt x="49" y="79"/>
                  </a:cubicBezTo>
                  <a:cubicBezTo>
                    <a:pt x="49" y="79"/>
                    <a:pt x="50" y="79"/>
                    <a:pt x="50" y="79"/>
                  </a:cubicBezTo>
                  <a:lnTo>
                    <a:pt x="49" y="79"/>
                  </a:lnTo>
                  <a:close/>
                  <a:moveTo>
                    <a:pt x="51" y="87"/>
                  </a:moveTo>
                  <a:cubicBezTo>
                    <a:pt x="51" y="87"/>
                    <a:pt x="51" y="87"/>
                    <a:pt x="51" y="87"/>
                  </a:cubicBezTo>
                  <a:cubicBezTo>
                    <a:pt x="52" y="87"/>
                    <a:pt x="52" y="87"/>
                    <a:pt x="52" y="87"/>
                  </a:cubicBezTo>
                  <a:cubicBezTo>
                    <a:pt x="52" y="87"/>
                    <a:pt x="52" y="87"/>
                    <a:pt x="52" y="87"/>
                  </a:cubicBezTo>
                  <a:lnTo>
                    <a:pt x="51" y="87"/>
                  </a:lnTo>
                  <a:close/>
                  <a:moveTo>
                    <a:pt x="50" y="76"/>
                  </a:moveTo>
                  <a:cubicBezTo>
                    <a:pt x="46" y="78"/>
                    <a:pt x="41" y="79"/>
                    <a:pt x="36" y="78"/>
                  </a:cubicBezTo>
                  <a:cubicBezTo>
                    <a:pt x="32" y="76"/>
                    <a:pt x="27" y="73"/>
                    <a:pt x="26" y="69"/>
                  </a:cubicBezTo>
                  <a:cubicBezTo>
                    <a:pt x="25" y="67"/>
                    <a:pt x="23" y="67"/>
                    <a:pt x="21" y="66"/>
                  </a:cubicBezTo>
                  <a:cubicBezTo>
                    <a:pt x="21" y="69"/>
                    <a:pt x="21" y="69"/>
                    <a:pt x="21" y="69"/>
                  </a:cubicBezTo>
                  <a:cubicBezTo>
                    <a:pt x="21" y="69"/>
                    <a:pt x="21" y="68"/>
                    <a:pt x="20" y="68"/>
                  </a:cubicBezTo>
                  <a:cubicBezTo>
                    <a:pt x="20" y="69"/>
                    <a:pt x="20" y="69"/>
                    <a:pt x="20" y="69"/>
                  </a:cubicBezTo>
                  <a:cubicBezTo>
                    <a:pt x="19" y="69"/>
                    <a:pt x="19" y="69"/>
                    <a:pt x="19" y="69"/>
                  </a:cubicBezTo>
                  <a:cubicBezTo>
                    <a:pt x="19" y="69"/>
                    <a:pt x="18" y="69"/>
                    <a:pt x="19" y="70"/>
                  </a:cubicBezTo>
                  <a:cubicBezTo>
                    <a:pt x="19" y="70"/>
                    <a:pt x="19" y="70"/>
                    <a:pt x="19" y="70"/>
                  </a:cubicBezTo>
                  <a:cubicBezTo>
                    <a:pt x="18" y="70"/>
                    <a:pt x="19" y="71"/>
                    <a:pt x="19" y="72"/>
                  </a:cubicBezTo>
                  <a:cubicBezTo>
                    <a:pt x="18" y="72"/>
                    <a:pt x="18" y="72"/>
                    <a:pt x="18" y="72"/>
                  </a:cubicBezTo>
                  <a:cubicBezTo>
                    <a:pt x="18" y="72"/>
                    <a:pt x="18" y="73"/>
                    <a:pt x="18" y="74"/>
                  </a:cubicBezTo>
                  <a:cubicBezTo>
                    <a:pt x="18" y="74"/>
                    <a:pt x="18" y="74"/>
                    <a:pt x="18" y="74"/>
                  </a:cubicBezTo>
                  <a:cubicBezTo>
                    <a:pt x="18" y="74"/>
                    <a:pt x="18" y="74"/>
                    <a:pt x="18" y="74"/>
                  </a:cubicBezTo>
                  <a:cubicBezTo>
                    <a:pt x="19" y="75"/>
                    <a:pt x="19" y="75"/>
                    <a:pt x="19" y="75"/>
                  </a:cubicBezTo>
                  <a:cubicBezTo>
                    <a:pt x="17" y="74"/>
                    <a:pt x="17" y="74"/>
                    <a:pt x="17" y="74"/>
                  </a:cubicBezTo>
                  <a:cubicBezTo>
                    <a:pt x="18" y="74"/>
                    <a:pt x="18" y="74"/>
                    <a:pt x="18" y="74"/>
                  </a:cubicBezTo>
                  <a:cubicBezTo>
                    <a:pt x="18" y="74"/>
                    <a:pt x="18" y="74"/>
                    <a:pt x="18" y="74"/>
                  </a:cubicBezTo>
                  <a:cubicBezTo>
                    <a:pt x="16" y="72"/>
                    <a:pt x="16" y="72"/>
                    <a:pt x="16" y="72"/>
                  </a:cubicBezTo>
                  <a:cubicBezTo>
                    <a:pt x="15" y="73"/>
                    <a:pt x="15" y="73"/>
                    <a:pt x="15" y="73"/>
                  </a:cubicBezTo>
                  <a:cubicBezTo>
                    <a:pt x="15" y="72"/>
                    <a:pt x="15" y="72"/>
                    <a:pt x="15" y="72"/>
                  </a:cubicBezTo>
                  <a:cubicBezTo>
                    <a:pt x="15" y="72"/>
                    <a:pt x="15" y="72"/>
                    <a:pt x="15" y="72"/>
                  </a:cubicBezTo>
                  <a:cubicBezTo>
                    <a:pt x="14" y="72"/>
                    <a:pt x="14" y="70"/>
                    <a:pt x="13" y="70"/>
                  </a:cubicBezTo>
                  <a:cubicBezTo>
                    <a:pt x="14" y="72"/>
                    <a:pt x="14" y="72"/>
                    <a:pt x="14" y="72"/>
                  </a:cubicBezTo>
                  <a:cubicBezTo>
                    <a:pt x="14" y="73"/>
                    <a:pt x="14" y="73"/>
                    <a:pt x="14" y="73"/>
                  </a:cubicBezTo>
                  <a:cubicBezTo>
                    <a:pt x="14" y="72"/>
                    <a:pt x="14" y="72"/>
                    <a:pt x="14" y="72"/>
                  </a:cubicBezTo>
                  <a:cubicBezTo>
                    <a:pt x="13" y="73"/>
                    <a:pt x="13" y="73"/>
                    <a:pt x="13" y="73"/>
                  </a:cubicBezTo>
                  <a:cubicBezTo>
                    <a:pt x="14" y="73"/>
                    <a:pt x="14" y="73"/>
                    <a:pt x="14" y="73"/>
                  </a:cubicBezTo>
                  <a:cubicBezTo>
                    <a:pt x="14" y="73"/>
                    <a:pt x="14" y="73"/>
                    <a:pt x="14" y="73"/>
                  </a:cubicBezTo>
                  <a:cubicBezTo>
                    <a:pt x="14" y="73"/>
                    <a:pt x="14" y="73"/>
                    <a:pt x="14" y="73"/>
                  </a:cubicBezTo>
                  <a:cubicBezTo>
                    <a:pt x="15" y="73"/>
                    <a:pt x="15" y="73"/>
                    <a:pt x="15" y="73"/>
                  </a:cubicBezTo>
                  <a:cubicBezTo>
                    <a:pt x="15" y="74"/>
                    <a:pt x="15" y="74"/>
                    <a:pt x="15" y="74"/>
                  </a:cubicBezTo>
                  <a:cubicBezTo>
                    <a:pt x="15" y="73"/>
                    <a:pt x="14" y="73"/>
                    <a:pt x="14" y="73"/>
                  </a:cubicBezTo>
                  <a:cubicBezTo>
                    <a:pt x="13" y="74"/>
                    <a:pt x="14" y="74"/>
                    <a:pt x="13" y="74"/>
                  </a:cubicBezTo>
                  <a:cubicBezTo>
                    <a:pt x="13" y="73"/>
                    <a:pt x="12" y="72"/>
                    <a:pt x="12" y="72"/>
                  </a:cubicBezTo>
                  <a:cubicBezTo>
                    <a:pt x="12" y="72"/>
                    <a:pt x="12" y="72"/>
                    <a:pt x="12" y="72"/>
                  </a:cubicBezTo>
                  <a:cubicBezTo>
                    <a:pt x="12" y="72"/>
                    <a:pt x="12" y="72"/>
                    <a:pt x="12" y="72"/>
                  </a:cubicBezTo>
                  <a:cubicBezTo>
                    <a:pt x="12" y="72"/>
                    <a:pt x="12" y="72"/>
                    <a:pt x="12" y="72"/>
                  </a:cubicBezTo>
                  <a:cubicBezTo>
                    <a:pt x="13" y="72"/>
                    <a:pt x="13" y="72"/>
                    <a:pt x="13" y="72"/>
                  </a:cubicBezTo>
                  <a:cubicBezTo>
                    <a:pt x="12" y="71"/>
                    <a:pt x="12" y="71"/>
                    <a:pt x="12" y="71"/>
                  </a:cubicBezTo>
                  <a:cubicBezTo>
                    <a:pt x="11" y="71"/>
                    <a:pt x="11" y="71"/>
                    <a:pt x="11" y="71"/>
                  </a:cubicBezTo>
                  <a:cubicBezTo>
                    <a:pt x="11" y="71"/>
                    <a:pt x="11" y="71"/>
                    <a:pt x="11" y="71"/>
                  </a:cubicBezTo>
                  <a:cubicBezTo>
                    <a:pt x="11" y="71"/>
                    <a:pt x="11" y="71"/>
                    <a:pt x="11" y="71"/>
                  </a:cubicBezTo>
                  <a:cubicBezTo>
                    <a:pt x="10" y="72"/>
                    <a:pt x="11" y="72"/>
                    <a:pt x="11" y="73"/>
                  </a:cubicBezTo>
                  <a:cubicBezTo>
                    <a:pt x="11" y="73"/>
                    <a:pt x="11" y="73"/>
                    <a:pt x="11" y="73"/>
                  </a:cubicBezTo>
                  <a:cubicBezTo>
                    <a:pt x="12" y="73"/>
                    <a:pt x="12" y="74"/>
                    <a:pt x="12" y="74"/>
                  </a:cubicBezTo>
                  <a:cubicBezTo>
                    <a:pt x="13" y="75"/>
                    <a:pt x="13" y="75"/>
                    <a:pt x="13" y="75"/>
                  </a:cubicBezTo>
                  <a:cubicBezTo>
                    <a:pt x="13" y="75"/>
                    <a:pt x="13" y="75"/>
                    <a:pt x="12" y="74"/>
                  </a:cubicBezTo>
                  <a:cubicBezTo>
                    <a:pt x="12" y="74"/>
                    <a:pt x="12" y="73"/>
                    <a:pt x="11" y="73"/>
                  </a:cubicBezTo>
                  <a:cubicBezTo>
                    <a:pt x="11" y="73"/>
                    <a:pt x="11" y="73"/>
                    <a:pt x="11" y="73"/>
                  </a:cubicBezTo>
                  <a:cubicBezTo>
                    <a:pt x="11" y="73"/>
                    <a:pt x="11" y="73"/>
                    <a:pt x="11" y="73"/>
                  </a:cubicBezTo>
                  <a:cubicBezTo>
                    <a:pt x="11" y="72"/>
                    <a:pt x="10" y="70"/>
                    <a:pt x="9" y="69"/>
                  </a:cubicBezTo>
                  <a:cubicBezTo>
                    <a:pt x="10" y="70"/>
                    <a:pt x="10" y="69"/>
                    <a:pt x="10" y="70"/>
                  </a:cubicBezTo>
                  <a:cubicBezTo>
                    <a:pt x="11" y="70"/>
                    <a:pt x="10" y="69"/>
                    <a:pt x="10" y="69"/>
                  </a:cubicBezTo>
                  <a:cubicBezTo>
                    <a:pt x="10" y="69"/>
                    <a:pt x="10" y="69"/>
                    <a:pt x="9" y="69"/>
                  </a:cubicBezTo>
                  <a:cubicBezTo>
                    <a:pt x="9" y="69"/>
                    <a:pt x="9" y="68"/>
                    <a:pt x="9" y="68"/>
                  </a:cubicBezTo>
                  <a:cubicBezTo>
                    <a:pt x="9" y="68"/>
                    <a:pt x="9" y="68"/>
                    <a:pt x="9" y="68"/>
                  </a:cubicBezTo>
                  <a:cubicBezTo>
                    <a:pt x="10" y="68"/>
                    <a:pt x="10" y="68"/>
                    <a:pt x="10" y="68"/>
                  </a:cubicBezTo>
                  <a:cubicBezTo>
                    <a:pt x="9" y="67"/>
                    <a:pt x="9" y="67"/>
                    <a:pt x="9" y="67"/>
                  </a:cubicBezTo>
                  <a:cubicBezTo>
                    <a:pt x="10" y="67"/>
                    <a:pt x="10" y="66"/>
                    <a:pt x="10" y="67"/>
                  </a:cubicBezTo>
                  <a:cubicBezTo>
                    <a:pt x="11" y="67"/>
                    <a:pt x="11" y="67"/>
                    <a:pt x="11" y="67"/>
                  </a:cubicBezTo>
                  <a:cubicBezTo>
                    <a:pt x="11" y="66"/>
                    <a:pt x="11" y="66"/>
                    <a:pt x="11" y="66"/>
                  </a:cubicBezTo>
                  <a:cubicBezTo>
                    <a:pt x="10" y="66"/>
                    <a:pt x="10" y="66"/>
                    <a:pt x="10" y="66"/>
                  </a:cubicBezTo>
                  <a:cubicBezTo>
                    <a:pt x="10" y="66"/>
                    <a:pt x="10" y="66"/>
                    <a:pt x="10" y="66"/>
                  </a:cubicBezTo>
                  <a:cubicBezTo>
                    <a:pt x="10" y="66"/>
                    <a:pt x="10" y="66"/>
                    <a:pt x="10" y="66"/>
                  </a:cubicBezTo>
                  <a:cubicBezTo>
                    <a:pt x="11" y="66"/>
                    <a:pt x="11" y="66"/>
                    <a:pt x="11" y="66"/>
                  </a:cubicBezTo>
                  <a:cubicBezTo>
                    <a:pt x="11" y="67"/>
                    <a:pt x="11" y="67"/>
                    <a:pt x="12" y="67"/>
                  </a:cubicBezTo>
                  <a:cubicBezTo>
                    <a:pt x="12" y="67"/>
                    <a:pt x="12" y="67"/>
                    <a:pt x="12" y="67"/>
                  </a:cubicBezTo>
                  <a:cubicBezTo>
                    <a:pt x="12" y="67"/>
                    <a:pt x="11" y="66"/>
                    <a:pt x="12" y="66"/>
                  </a:cubicBezTo>
                  <a:cubicBezTo>
                    <a:pt x="11" y="65"/>
                    <a:pt x="11" y="64"/>
                    <a:pt x="10" y="62"/>
                  </a:cubicBezTo>
                  <a:cubicBezTo>
                    <a:pt x="11" y="62"/>
                    <a:pt x="11" y="62"/>
                    <a:pt x="11" y="62"/>
                  </a:cubicBezTo>
                  <a:cubicBezTo>
                    <a:pt x="11" y="61"/>
                    <a:pt x="11" y="61"/>
                    <a:pt x="11" y="61"/>
                  </a:cubicBezTo>
                  <a:cubicBezTo>
                    <a:pt x="11" y="61"/>
                    <a:pt x="11" y="61"/>
                    <a:pt x="11" y="61"/>
                  </a:cubicBezTo>
                  <a:cubicBezTo>
                    <a:pt x="11" y="58"/>
                    <a:pt x="11" y="54"/>
                    <a:pt x="13" y="52"/>
                  </a:cubicBezTo>
                  <a:cubicBezTo>
                    <a:pt x="15" y="48"/>
                    <a:pt x="17" y="46"/>
                    <a:pt x="21" y="44"/>
                  </a:cubicBezTo>
                  <a:cubicBezTo>
                    <a:pt x="22" y="44"/>
                    <a:pt x="24" y="43"/>
                    <a:pt x="25" y="42"/>
                  </a:cubicBezTo>
                  <a:cubicBezTo>
                    <a:pt x="25" y="42"/>
                    <a:pt x="25" y="42"/>
                    <a:pt x="25" y="42"/>
                  </a:cubicBezTo>
                  <a:cubicBezTo>
                    <a:pt x="25" y="41"/>
                    <a:pt x="25" y="42"/>
                    <a:pt x="24" y="41"/>
                  </a:cubicBezTo>
                  <a:cubicBezTo>
                    <a:pt x="24" y="41"/>
                    <a:pt x="24" y="41"/>
                    <a:pt x="24" y="41"/>
                  </a:cubicBezTo>
                  <a:cubicBezTo>
                    <a:pt x="24" y="41"/>
                    <a:pt x="24" y="41"/>
                    <a:pt x="24" y="41"/>
                  </a:cubicBezTo>
                  <a:cubicBezTo>
                    <a:pt x="25" y="40"/>
                    <a:pt x="27" y="40"/>
                    <a:pt x="28" y="39"/>
                  </a:cubicBezTo>
                  <a:cubicBezTo>
                    <a:pt x="29" y="39"/>
                    <a:pt x="29" y="39"/>
                    <a:pt x="29" y="39"/>
                  </a:cubicBezTo>
                  <a:cubicBezTo>
                    <a:pt x="30" y="39"/>
                    <a:pt x="30" y="39"/>
                    <a:pt x="31" y="38"/>
                  </a:cubicBezTo>
                  <a:cubicBezTo>
                    <a:pt x="30" y="36"/>
                    <a:pt x="32" y="36"/>
                    <a:pt x="31" y="34"/>
                  </a:cubicBezTo>
                  <a:cubicBezTo>
                    <a:pt x="30" y="34"/>
                    <a:pt x="30" y="33"/>
                    <a:pt x="29" y="34"/>
                  </a:cubicBezTo>
                  <a:cubicBezTo>
                    <a:pt x="29" y="35"/>
                    <a:pt x="28" y="33"/>
                    <a:pt x="27" y="33"/>
                  </a:cubicBezTo>
                  <a:cubicBezTo>
                    <a:pt x="24" y="30"/>
                    <a:pt x="24" y="25"/>
                    <a:pt x="25" y="21"/>
                  </a:cubicBezTo>
                  <a:cubicBezTo>
                    <a:pt x="26" y="20"/>
                    <a:pt x="27" y="20"/>
                    <a:pt x="27" y="19"/>
                  </a:cubicBezTo>
                  <a:cubicBezTo>
                    <a:pt x="27" y="19"/>
                    <a:pt x="27" y="19"/>
                    <a:pt x="27" y="19"/>
                  </a:cubicBezTo>
                  <a:cubicBezTo>
                    <a:pt x="30" y="16"/>
                    <a:pt x="30" y="22"/>
                    <a:pt x="32" y="23"/>
                  </a:cubicBezTo>
                  <a:cubicBezTo>
                    <a:pt x="33" y="23"/>
                    <a:pt x="33" y="24"/>
                    <a:pt x="34" y="24"/>
                  </a:cubicBezTo>
                  <a:cubicBezTo>
                    <a:pt x="34" y="24"/>
                    <a:pt x="34" y="24"/>
                    <a:pt x="34" y="24"/>
                  </a:cubicBezTo>
                  <a:cubicBezTo>
                    <a:pt x="36" y="24"/>
                    <a:pt x="37" y="23"/>
                    <a:pt x="38" y="23"/>
                  </a:cubicBezTo>
                  <a:cubicBezTo>
                    <a:pt x="39" y="23"/>
                    <a:pt x="39" y="23"/>
                    <a:pt x="39" y="23"/>
                  </a:cubicBezTo>
                  <a:cubicBezTo>
                    <a:pt x="39" y="23"/>
                    <a:pt x="39" y="23"/>
                    <a:pt x="39" y="23"/>
                  </a:cubicBezTo>
                  <a:cubicBezTo>
                    <a:pt x="43" y="18"/>
                    <a:pt x="33" y="10"/>
                    <a:pt x="42" y="7"/>
                  </a:cubicBezTo>
                  <a:cubicBezTo>
                    <a:pt x="46" y="7"/>
                    <a:pt x="49" y="7"/>
                    <a:pt x="51" y="10"/>
                  </a:cubicBezTo>
                  <a:cubicBezTo>
                    <a:pt x="51" y="12"/>
                    <a:pt x="53" y="14"/>
                    <a:pt x="53" y="16"/>
                  </a:cubicBezTo>
                  <a:cubicBezTo>
                    <a:pt x="53" y="16"/>
                    <a:pt x="53" y="16"/>
                    <a:pt x="53" y="16"/>
                  </a:cubicBezTo>
                  <a:cubicBezTo>
                    <a:pt x="51" y="17"/>
                    <a:pt x="49" y="16"/>
                    <a:pt x="48" y="17"/>
                  </a:cubicBezTo>
                  <a:cubicBezTo>
                    <a:pt x="48" y="17"/>
                    <a:pt x="48" y="17"/>
                    <a:pt x="48" y="17"/>
                  </a:cubicBezTo>
                  <a:cubicBezTo>
                    <a:pt x="48" y="17"/>
                    <a:pt x="48" y="17"/>
                    <a:pt x="48" y="17"/>
                  </a:cubicBezTo>
                  <a:cubicBezTo>
                    <a:pt x="47" y="17"/>
                    <a:pt x="47" y="17"/>
                    <a:pt x="47" y="17"/>
                  </a:cubicBezTo>
                  <a:cubicBezTo>
                    <a:pt x="47" y="17"/>
                    <a:pt x="47" y="17"/>
                    <a:pt x="47" y="17"/>
                  </a:cubicBezTo>
                  <a:cubicBezTo>
                    <a:pt x="46" y="17"/>
                    <a:pt x="45" y="18"/>
                    <a:pt x="44" y="18"/>
                  </a:cubicBezTo>
                  <a:cubicBezTo>
                    <a:pt x="44" y="20"/>
                    <a:pt x="42" y="20"/>
                    <a:pt x="42" y="22"/>
                  </a:cubicBezTo>
                  <a:cubicBezTo>
                    <a:pt x="43" y="22"/>
                    <a:pt x="43" y="22"/>
                    <a:pt x="43" y="22"/>
                  </a:cubicBezTo>
                  <a:cubicBezTo>
                    <a:pt x="43" y="24"/>
                    <a:pt x="43" y="24"/>
                    <a:pt x="43" y="24"/>
                  </a:cubicBezTo>
                  <a:cubicBezTo>
                    <a:pt x="43" y="24"/>
                    <a:pt x="43" y="24"/>
                    <a:pt x="43" y="24"/>
                  </a:cubicBezTo>
                  <a:cubicBezTo>
                    <a:pt x="43" y="24"/>
                    <a:pt x="43" y="24"/>
                    <a:pt x="43" y="24"/>
                  </a:cubicBezTo>
                  <a:cubicBezTo>
                    <a:pt x="44" y="25"/>
                    <a:pt x="45" y="25"/>
                    <a:pt x="47" y="25"/>
                  </a:cubicBezTo>
                  <a:cubicBezTo>
                    <a:pt x="46" y="25"/>
                    <a:pt x="46" y="25"/>
                    <a:pt x="46" y="25"/>
                  </a:cubicBezTo>
                  <a:cubicBezTo>
                    <a:pt x="46" y="25"/>
                    <a:pt x="46" y="25"/>
                    <a:pt x="46" y="25"/>
                  </a:cubicBezTo>
                  <a:cubicBezTo>
                    <a:pt x="46" y="25"/>
                    <a:pt x="46" y="25"/>
                    <a:pt x="46" y="25"/>
                  </a:cubicBezTo>
                  <a:cubicBezTo>
                    <a:pt x="47" y="26"/>
                    <a:pt x="47" y="25"/>
                    <a:pt x="48" y="25"/>
                  </a:cubicBezTo>
                  <a:cubicBezTo>
                    <a:pt x="49" y="23"/>
                    <a:pt x="52" y="23"/>
                    <a:pt x="54" y="23"/>
                  </a:cubicBezTo>
                  <a:cubicBezTo>
                    <a:pt x="56" y="25"/>
                    <a:pt x="55" y="28"/>
                    <a:pt x="54" y="31"/>
                  </a:cubicBezTo>
                  <a:cubicBezTo>
                    <a:pt x="53" y="32"/>
                    <a:pt x="53" y="34"/>
                    <a:pt x="51" y="35"/>
                  </a:cubicBezTo>
                  <a:cubicBezTo>
                    <a:pt x="51" y="35"/>
                    <a:pt x="50" y="35"/>
                    <a:pt x="50" y="35"/>
                  </a:cubicBezTo>
                  <a:cubicBezTo>
                    <a:pt x="50" y="35"/>
                    <a:pt x="50" y="35"/>
                    <a:pt x="50" y="35"/>
                  </a:cubicBezTo>
                  <a:cubicBezTo>
                    <a:pt x="50" y="36"/>
                    <a:pt x="48" y="35"/>
                    <a:pt x="48" y="35"/>
                  </a:cubicBezTo>
                  <a:cubicBezTo>
                    <a:pt x="47" y="35"/>
                    <a:pt x="45" y="35"/>
                    <a:pt x="44" y="35"/>
                  </a:cubicBezTo>
                  <a:cubicBezTo>
                    <a:pt x="43" y="35"/>
                    <a:pt x="43" y="34"/>
                    <a:pt x="42" y="34"/>
                  </a:cubicBezTo>
                  <a:cubicBezTo>
                    <a:pt x="42" y="34"/>
                    <a:pt x="42" y="33"/>
                    <a:pt x="41" y="33"/>
                  </a:cubicBezTo>
                  <a:cubicBezTo>
                    <a:pt x="40" y="33"/>
                    <a:pt x="40" y="34"/>
                    <a:pt x="40" y="35"/>
                  </a:cubicBezTo>
                  <a:cubicBezTo>
                    <a:pt x="41" y="35"/>
                    <a:pt x="42" y="36"/>
                    <a:pt x="41" y="37"/>
                  </a:cubicBezTo>
                  <a:cubicBezTo>
                    <a:pt x="40" y="38"/>
                    <a:pt x="43" y="38"/>
                    <a:pt x="42" y="39"/>
                  </a:cubicBezTo>
                  <a:cubicBezTo>
                    <a:pt x="43" y="40"/>
                    <a:pt x="43" y="40"/>
                    <a:pt x="44" y="41"/>
                  </a:cubicBezTo>
                  <a:cubicBezTo>
                    <a:pt x="39" y="40"/>
                    <a:pt x="33" y="39"/>
                    <a:pt x="29" y="42"/>
                  </a:cubicBezTo>
                  <a:cubicBezTo>
                    <a:pt x="29" y="43"/>
                    <a:pt x="27" y="43"/>
                    <a:pt x="27" y="45"/>
                  </a:cubicBezTo>
                  <a:cubicBezTo>
                    <a:pt x="30" y="48"/>
                    <a:pt x="34" y="44"/>
                    <a:pt x="37" y="47"/>
                  </a:cubicBezTo>
                  <a:cubicBezTo>
                    <a:pt x="39" y="48"/>
                    <a:pt x="40" y="50"/>
                    <a:pt x="40" y="52"/>
                  </a:cubicBezTo>
                  <a:cubicBezTo>
                    <a:pt x="38" y="53"/>
                    <a:pt x="35" y="54"/>
                    <a:pt x="34" y="56"/>
                  </a:cubicBezTo>
                  <a:cubicBezTo>
                    <a:pt x="33" y="56"/>
                    <a:pt x="33" y="57"/>
                    <a:pt x="33" y="57"/>
                  </a:cubicBezTo>
                  <a:cubicBezTo>
                    <a:pt x="32" y="58"/>
                    <a:pt x="31" y="59"/>
                    <a:pt x="31" y="60"/>
                  </a:cubicBezTo>
                  <a:cubicBezTo>
                    <a:pt x="32" y="61"/>
                    <a:pt x="34" y="61"/>
                    <a:pt x="35" y="61"/>
                  </a:cubicBezTo>
                  <a:cubicBezTo>
                    <a:pt x="37" y="60"/>
                    <a:pt x="39" y="59"/>
                    <a:pt x="41" y="59"/>
                  </a:cubicBezTo>
                  <a:cubicBezTo>
                    <a:pt x="42" y="59"/>
                    <a:pt x="42" y="59"/>
                    <a:pt x="42" y="59"/>
                  </a:cubicBezTo>
                  <a:cubicBezTo>
                    <a:pt x="40" y="60"/>
                    <a:pt x="43" y="60"/>
                    <a:pt x="42" y="61"/>
                  </a:cubicBezTo>
                  <a:cubicBezTo>
                    <a:pt x="42" y="62"/>
                    <a:pt x="42" y="62"/>
                    <a:pt x="42" y="62"/>
                  </a:cubicBezTo>
                  <a:cubicBezTo>
                    <a:pt x="43" y="60"/>
                    <a:pt x="43" y="60"/>
                    <a:pt x="43" y="60"/>
                  </a:cubicBezTo>
                  <a:cubicBezTo>
                    <a:pt x="44" y="61"/>
                    <a:pt x="44" y="61"/>
                    <a:pt x="44" y="61"/>
                  </a:cubicBezTo>
                  <a:cubicBezTo>
                    <a:pt x="45" y="60"/>
                    <a:pt x="45" y="58"/>
                    <a:pt x="47" y="57"/>
                  </a:cubicBezTo>
                  <a:cubicBezTo>
                    <a:pt x="49" y="58"/>
                    <a:pt x="52" y="59"/>
                    <a:pt x="53" y="60"/>
                  </a:cubicBezTo>
                  <a:cubicBezTo>
                    <a:pt x="54" y="63"/>
                    <a:pt x="54" y="67"/>
                    <a:pt x="53" y="69"/>
                  </a:cubicBezTo>
                  <a:cubicBezTo>
                    <a:pt x="51" y="72"/>
                    <a:pt x="49" y="75"/>
                    <a:pt x="47" y="77"/>
                  </a:cubicBezTo>
                  <a:cubicBezTo>
                    <a:pt x="49" y="76"/>
                    <a:pt x="51" y="74"/>
                    <a:pt x="54" y="74"/>
                  </a:cubicBezTo>
                  <a:cubicBezTo>
                    <a:pt x="54" y="74"/>
                    <a:pt x="53" y="74"/>
                    <a:pt x="52" y="75"/>
                  </a:cubicBezTo>
                  <a:cubicBezTo>
                    <a:pt x="52" y="75"/>
                    <a:pt x="51" y="75"/>
                    <a:pt x="50" y="76"/>
                  </a:cubicBezTo>
                  <a:close/>
                  <a:moveTo>
                    <a:pt x="54" y="84"/>
                  </a:moveTo>
                  <a:cubicBezTo>
                    <a:pt x="53" y="84"/>
                    <a:pt x="53" y="84"/>
                    <a:pt x="53" y="84"/>
                  </a:cubicBezTo>
                  <a:cubicBezTo>
                    <a:pt x="53" y="85"/>
                    <a:pt x="54" y="84"/>
                    <a:pt x="54" y="84"/>
                  </a:cubicBezTo>
                  <a:close/>
                  <a:moveTo>
                    <a:pt x="55" y="87"/>
                  </a:moveTo>
                  <a:cubicBezTo>
                    <a:pt x="54" y="87"/>
                    <a:pt x="54" y="87"/>
                    <a:pt x="54" y="87"/>
                  </a:cubicBezTo>
                  <a:cubicBezTo>
                    <a:pt x="55" y="86"/>
                    <a:pt x="55" y="86"/>
                    <a:pt x="55" y="86"/>
                  </a:cubicBezTo>
                  <a:lnTo>
                    <a:pt x="55" y="87"/>
                  </a:lnTo>
                  <a:close/>
                  <a:moveTo>
                    <a:pt x="56" y="75"/>
                  </a:moveTo>
                  <a:cubicBezTo>
                    <a:pt x="55" y="76"/>
                    <a:pt x="54" y="76"/>
                    <a:pt x="54" y="76"/>
                  </a:cubicBezTo>
                  <a:cubicBezTo>
                    <a:pt x="54" y="76"/>
                    <a:pt x="54" y="76"/>
                    <a:pt x="54" y="76"/>
                  </a:cubicBezTo>
                  <a:cubicBezTo>
                    <a:pt x="54" y="77"/>
                    <a:pt x="54" y="77"/>
                    <a:pt x="54" y="77"/>
                  </a:cubicBezTo>
                  <a:cubicBezTo>
                    <a:pt x="53" y="77"/>
                    <a:pt x="53" y="77"/>
                    <a:pt x="52" y="78"/>
                  </a:cubicBezTo>
                  <a:cubicBezTo>
                    <a:pt x="52" y="76"/>
                    <a:pt x="53" y="77"/>
                    <a:pt x="54" y="77"/>
                  </a:cubicBezTo>
                  <a:cubicBezTo>
                    <a:pt x="54" y="76"/>
                    <a:pt x="54" y="76"/>
                    <a:pt x="54" y="76"/>
                  </a:cubicBezTo>
                  <a:cubicBezTo>
                    <a:pt x="54" y="76"/>
                    <a:pt x="54" y="76"/>
                    <a:pt x="54" y="76"/>
                  </a:cubicBezTo>
                  <a:cubicBezTo>
                    <a:pt x="55" y="74"/>
                    <a:pt x="55" y="74"/>
                    <a:pt x="55" y="74"/>
                  </a:cubicBezTo>
                  <a:cubicBezTo>
                    <a:pt x="55" y="74"/>
                    <a:pt x="55" y="74"/>
                    <a:pt x="55" y="74"/>
                  </a:cubicBezTo>
                  <a:cubicBezTo>
                    <a:pt x="56" y="74"/>
                    <a:pt x="56" y="74"/>
                    <a:pt x="56" y="74"/>
                  </a:cubicBezTo>
                  <a:cubicBezTo>
                    <a:pt x="56" y="75"/>
                    <a:pt x="55" y="75"/>
                    <a:pt x="56" y="75"/>
                  </a:cubicBezTo>
                  <a:close/>
                  <a:moveTo>
                    <a:pt x="57" y="85"/>
                  </a:moveTo>
                  <a:cubicBezTo>
                    <a:pt x="56" y="85"/>
                    <a:pt x="56" y="85"/>
                    <a:pt x="56" y="85"/>
                  </a:cubicBezTo>
                  <a:cubicBezTo>
                    <a:pt x="57" y="85"/>
                    <a:pt x="57" y="85"/>
                    <a:pt x="57" y="85"/>
                  </a:cubicBezTo>
                  <a:close/>
                  <a:moveTo>
                    <a:pt x="61" y="79"/>
                  </a:moveTo>
                  <a:cubicBezTo>
                    <a:pt x="60" y="79"/>
                    <a:pt x="60" y="79"/>
                    <a:pt x="60" y="79"/>
                  </a:cubicBezTo>
                  <a:cubicBezTo>
                    <a:pt x="60" y="79"/>
                    <a:pt x="60" y="79"/>
                    <a:pt x="60" y="79"/>
                  </a:cubicBezTo>
                  <a:cubicBezTo>
                    <a:pt x="60" y="79"/>
                    <a:pt x="60" y="79"/>
                    <a:pt x="60" y="78"/>
                  </a:cubicBezTo>
                  <a:cubicBezTo>
                    <a:pt x="60" y="79"/>
                    <a:pt x="60" y="79"/>
                    <a:pt x="60" y="79"/>
                  </a:cubicBezTo>
                  <a:cubicBezTo>
                    <a:pt x="60" y="79"/>
                    <a:pt x="60" y="79"/>
                    <a:pt x="60" y="79"/>
                  </a:cubicBezTo>
                  <a:cubicBezTo>
                    <a:pt x="61" y="79"/>
                    <a:pt x="61" y="79"/>
                    <a:pt x="61" y="79"/>
                  </a:cubicBezTo>
                  <a:close/>
                  <a:moveTo>
                    <a:pt x="79" y="73"/>
                  </a:moveTo>
                  <a:cubicBezTo>
                    <a:pt x="79" y="73"/>
                    <a:pt x="79" y="73"/>
                    <a:pt x="79" y="73"/>
                  </a:cubicBezTo>
                  <a:cubicBezTo>
                    <a:pt x="79" y="73"/>
                    <a:pt x="79" y="73"/>
                    <a:pt x="79" y="73"/>
                  </a:cubicBezTo>
                  <a:close/>
                  <a:moveTo>
                    <a:pt x="79" y="73"/>
                  </a:moveTo>
                  <a:cubicBezTo>
                    <a:pt x="79" y="73"/>
                    <a:pt x="80" y="73"/>
                    <a:pt x="80" y="73"/>
                  </a:cubicBezTo>
                  <a:cubicBezTo>
                    <a:pt x="80" y="73"/>
                    <a:pt x="80" y="73"/>
                    <a:pt x="79" y="73"/>
                  </a:cubicBezTo>
                  <a:close/>
                  <a:moveTo>
                    <a:pt x="85" y="70"/>
                  </a:moveTo>
                  <a:cubicBezTo>
                    <a:pt x="86" y="70"/>
                    <a:pt x="86" y="70"/>
                    <a:pt x="86" y="70"/>
                  </a:cubicBezTo>
                  <a:cubicBezTo>
                    <a:pt x="86" y="70"/>
                    <a:pt x="87" y="69"/>
                    <a:pt x="87" y="69"/>
                  </a:cubicBezTo>
                  <a:cubicBezTo>
                    <a:pt x="87" y="69"/>
                    <a:pt x="87" y="69"/>
                    <a:pt x="87" y="69"/>
                  </a:cubicBezTo>
                  <a:cubicBezTo>
                    <a:pt x="87" y="69"/>
                    <a:pt x="87" y="69"/>
                    <a:pt x="87" y="69"/>
                  </a:cubicBezTo>
                  <a:cubicBezTo>
                    <a:pt x="88" y="69"/>
                    <a:pt x="88" y="68"/>
                    <a:pt x="89" y="68"/>
                  </a:cubicBezTo>
                  <a:cubicBezTo>
                    <a:pt x="89" y="69"/>
                    <a:pt x="87" y="69"/>
                    <a:pt x="87" y="69"/>
                  </a:cubicBezTo>
                  <a:cubicBezTo>
                    <a:pt x="87" y="69"/>
                    <a:pt x="87" y="69"/>
                    <a:pt x="87" y="69"/>
                  </a:cubicBezTo>
                  <a:cubicBezTo>
                    <a:pt x="87" y="69"/>
                    <a:pt x="87" y="69"/>
                    <a:pt x="87" y="69"/>
                  </a:cubicBezTo>
                  <a:cubicBezTo>
                    <a:pt x="87" y="70"/>
                    <a:pt x="86" y="71"/>
                    <a:pt x="85" y="71"/>
                  </a:cubicBezTo>
                  <a:cubicBezTo>
                    <a:pt x="85" y="71"/>
                    <a:pt x="85" y="71"/>
                    <a:pt x="85" y="71"/>
                  </a:cubicBezTo>
                  <a:cubicBezTo>
                    <a:pt x="85" y="71"/>
                    <a:pt x="85" y="71"/>
                    <a:pt x="85" y="71"/>
                  </a:cubicBezTo>
                  <a:cubicBezTo>
                    <a:pt x="84" y="71"/>
                    <a:pt x="84" y="71"/>
                    <a:pt x="84" y="71"/>
                  </a:cubicBezTo>
                  <a:cubicBezTo>
                    <a:pt x="84" y="70"/>
                    <a:pt x="85" y="71"/>
                    <a:pt x="85" y="70"/>
                  </a:cubicBezTo>
                  <a:close/>
                  <a:moveTo>
                    <a:pt x="86" y="74"/>
                  </a:moveTo>
                  <a:cubicBezTo>
                    <a:pt x="85" y="74"/>
                    <a:pt x="85" y="74"/>
                    <a:pt x="85" y="74"/>
                  </a:cubicBezTo>
                  <a:cubicBezTo>
                    <a:pt x="85" y="74"/>
                    <a:pt x="85" y="74"/>
                    <a:pt x="85" y="74"/>
                  </a:cubicBezTo>
                  <a:lnTo>
                    <a:pt x="86" y="74"/>
                  </a:lnTo>
                  <a:close/>
                  <a:moveTo>
                    <a:pt x="85" y="72"/>
                  </a:moveTo>
                  <a:cubicBezTo>
                    <a:pt x="84" y="73"/>
                    <a:pt x="83" y="74"/>
                    <a:pt x="82" y="73"/>
                  </a:cubicBezTo>
                  <a:cubicBezTo>
                    <a:pt x="82" y="73"/>
                    <a:pt x="82" y="73"/>
                    <a:pt x="82" y="73"/>
                  </a:cubicBezTo>
                  <a:cubicBezTo>
                    <a:pt x="82" y="73"/>
                    <a:pt x="82" y="73"/>
                    <a:pt x="82" y="73"/>
                  </a:cubicBezTo>
                  <a:cubicBezTo>
                    <a:pt x="83" y="73"/>
                    <a:pt x="84" y="73"/>
                    <a:pt x="85" y="72"/>
                  </a:cubicBezTo>
                  <a:close/>
                  <a:moveTo>
                    <a:pt x="83" y="76"/>
                  </a:moveTo>
                  <a:cubicBezTo>
                    <a:pt x="83" y="76"/>
                    <a:pt x="83" y="76"/>
                    <a:pt x="83" y="76"/>
                  </a:cubicBezTo>
                  <a:cubicBezTo>
                    <a:pt x="83" y="76"/>
                    <a:pt x="83" y="76"/>
                    <a:pt x="83" y="76"/>
                  </a:cubicBezTo>
                  <a:cubicBezTo>
                    <a:pt x="83" y="76"/>
                    <a:pt x="83" y="76"/>
                    <a:pt x="83" y="76"/>
                  </a:cubicBezTo>
                  <a:cubicBezTo>
                    <a:pt x="83" y="76"/>
                    <a:pt x="83" y="76"/>
                    <a:pt x="83" y="76"/>
                  </a:cubicBezTo>
                  <a:cubicBezTo>
                    <a:pt x="82" y="76"/>
                    <a:pt x="82" y="76"/>
                    <a:pt x="82" y="76"/>
                  </a:cubicBezTo>
                  <a:cubicBezTo>
                    <a:pt x="82" y="75"/>
                    <a:pt x="82" y="75"/>
                    <a:pt x="83" y="75"/>
                  </a:cubicBezTo>
                  <a:cubicBezTo>
                    <a:pt x="83" y="75"/>
                    <a:pt x="83" y="75"/>
                    <a:pt x="83" y="75"/>
                  </a:cubicBezTo>
                  <a:lnTo>
                    <a:pt x="83" y="76"/>
                  </a:lnTo>
                  <a:close/>
                  <a:moveTo>
                    <a:pt x="83" y="75"/>
                  </a:moveTo>
                  <a:cubicBezTo>
                    <a:pt x="84" y="75"/>
                    <a:pt x="84" y="75"/>
                    <a:pt x="84" y="75"/>
                  </a:cubicBezTo>
                  <a:cubicBezTo>
                    <a:pt x="84" y="75"/>
                    <a:pt x="84" y="75"/>
                    <a:pt x="83" y="75"/>
                  </a:cubicBezTo>
                  <a:close/>
                  <a:moveTo>
                    <a:pt x="84" y="71"/>
                  </a:moveTo>
                  <a:cubicBezTo>
                    <a:pt x="83" y="71"/>
                    <a:pt x="83" y="71"/>
                    <a:pt x="83" y="71"/>
                  </a:cubicBezTo>
                  <a:cubicBezTo>
                    <a:pt x="84" y="72"/>
                    <a:pt x="84" y="72"/>
                    <a:pt x="84" y="72"/>
                  </a:cubicBezTo>
                  <a:cubicBezTo>
                    <a:pt x="83" y="71"/>
                    <a:pt x="83" y="71"/>
                    <a:pt x="83" y="71"/>
                  </a:cubicBezTo>
                  <a:lnTo>
                    <a:pt x="84" y="71"/>
                  </a:lnTo>
                  <a:close/>
                  <a:moveTo>
                    <a:pt x="81" y="72"/>
                  </a:moveTo>
                  <a:cubicBezTo>
                    <a:pt x="81" y="72"/>
                    <a:pt x="82" y="72"/>
                    <a:pt x="83" y="72"/>
                  </a:cubicBezTo>
                  <a:cubicBezTo>
                    <a:pt x="83" y="72"/>
                    <a:pt x="83" y="72"/>
                    <a:pt x="83" y="72"/>
                  </a:cubicBezTo>
                  <a:cubicBezTo>
                    <a:pt x="82" y="72"/>
                    <a:pt x="82" y="72"/>
                    <a:pt x="81" y="73"/>
                  </a:cubicBezTo>
                  <a:lnTo>
                    <a:pt x="81" y="72"/>
                  </a:lnTo>
                  <a:close/>
                  <a:moveTo>
                    <a:pt x="82" y="77"/>
                  </a:moveTo>
                  <a:cubicBezTo>
                    <a:pt x="82" y="77"/>
                    <a:pt x="83" y="76"/>
                    <a:pt x="84" y="76"/>
                  </a:cubicBezTo>
                  <a:cubicBezTo>
                    <a:pt x="85" y="76"/>
                    <a:pt x="85" y="75"/>
                    <a:pt x="86" y="75"/>
                  </a:cubicBezTo>
                  <a:cubicBezTo>
                    <a:pt x="86" y="75"/>
                    <a:pt x="86" y="75"/>
                    <a:pt x="86" y="75"/>
                  </a:cubicBezTo>
                  <a:cubicBezTo>
                    <a:pt x="86" y="74"/>
                    <a:pt x="86" y="74"/>
                    <a:pt x="86" y="74"/>
                  </a:cubicBezTo>
                  <a:cubicBezTo>
                    <a:pt x="86" y="75"/>
                    <a:pt x="86" y="75"/>
                    <a:pt x="86" y="75"/>
                  </a:cubicBezTo>
                  <a:cubicBezTo>
                    <a:pt x="86" y="75"/>
                    <a:pt x="87" y="74"/>
                    <a:pt x="87" y="74"/>
                  </a:cubicBezTo>
                  <a:cubicBezTo>
                    <a:pt x="87" y="75"/>
                    <a:pt x="87" y="75"/>
                    <a:pt x="87" y="75"/>
                  </a:cubicBezTo>
                  <a:cubicBezTo>
                    <a:pt x="88" y="74"/>
                    <a:pt x="88" y="74"/>
                    <a:pt x="88" y="74"/>
                  </a:cubicBezTo>
                  <a:cubicBezTo>
                    <a:pt x="89" y="74"/>
                    <a:pt x="89" y="74"/>
                    <a:pt x="89" y="74"/>
                  </a:cubicBezTo>
                  <a:cubicBezTo>
                    <a:pt x="88" y="75"/>
                    <a:pt x="88" y="75"/>
                    <a:pt x="88" y="75"/>
                  </a:cubicBezTo>
                  <a:cubicBezTo>
                    <a:pt x="88" y="75"/>
                    <a:pt x="88" y="75"/>
                    <a:pt x="88" y="75"/>
                  </a:cubicBezTo>
                  <a:cubicBezTo>
                    <a:pt x="88" y="75"/>
                    <a:pt x="88" y="75"/>
                    <a:pt x="88" y="75"/>
                  </a:cubicBezTo>
                  <a:cubicBezTo>
                    <a:pt x="88" y="76"/>
                    <a:pt x="88" y="76"/>
                    <a:pt x="88" y="76"/>
                  </a:cubicBezTo>
                  <a:cubicBezTo>
                    <a:pt x="87" y="76"/>
                    <a:pt x="87" y="76"/>
                    <a:pt x="87" y="76"/>
                  </a:cubicBezTo>
                  <a:cubicBezTo>
                    <a:pt x="88" y="75"/>
                    <a:pt x="88" y="75"/>
                    <a:pt x="88" y="75"/>
                  </a:cubicBezTo>
                  <a:cubicBezTo>
                    <a:pt x="88" y="75"/>
                    <a:pt x="88" y="75"/>
                    <a:pt x="88" y="75"/>
                  </a:cubicBezTo>
                  <a:cubicBezTo>
                    <a:pt x="88" y="75"/>
                    <a:pt x="87" y="75"/>
                    <a:pt x="87" y="76"/>
                  </a:cubicBezTo>
                  <a:cubicBezTo>
                    <a:pt x="87" y="76"/>
                    <a:pt x="87" y="76"/>
                    <a:pt x="87" y="76"/>
                  </a:cubicBezTo>
                  <a:cubicBezTo>
                    <a:pt x="87" y="76"/>
                    <a:pt x="86" y="76"/>
                    <a:pt x="85" y="77"/>
                  </a:cubicBezTo>
                  <a:cubicBezTo>
                    <a:pt x="85" y="77"/>
                    <a:pt x="85" y="77"/>
                    <a:pt x="85" y="77"/>
                  </a:cubicBezTo>
                  <a:cubicBezTo>
                    <a:pt x="85" y="77"/>
                    <a:pt x="85" y="77"/>
                    <a:pt x="85" y="77"/>
                  </a:cubicBezTo>
                  <a:cubicBezTo>
                    <a:pt x="85" y="77"/>
                    <a:pt x="85" y="77"/>
                    <a:pt x="85" y="77"/>
                  </a:cubicBezTo>
                  <a:cubicBezTo>
                    <a:pt x="85" y="77"/>
                    <a:pt x="85" y="77"/>
                    <a:pt x="85" y="77"/>
                  </a:cubicBezTo>
                  <a:cubicBezTo>
                    <a:pt x="85" y="76"/>
                    <a:pt x="85" y="76"/>
                    <a:pt x="85" y="76"/>
                  </a:cubicBezTo>
                  <a:cubicBezTo>
                    <a:pt x="85" y="77"/>
                    <a:pt x="85" y="77"/>
                    <a:pt x="85" y="77"/>
                  </a:cubicBezTo>
                  <a:cubicBezTo>
                    <a:pt x="85" y="77"/>
                    <a:pt x="85" y="77"/>
                    <a:pt x="85" y="77"/>
                  </a:cubicBezTo>
                  <a:cubicBezTo>
                    <a:pt x="86" y="76"/>
                    <a:pt x="86" y="76"/>
                    <a:pt x="86" y="76"/>
                  </a:cubicBezTo>
                  <a:cubicBezTo>
                    <a:pt x="85" y="76"/>
                    <a:pt x="84" y="77"/>
                    <a:pt x="83" y="77"/>
                  </a:cubicBezTo>
                  <a:cubicBezTo>
                    <a:pt x="84" y="77"/>
                    <a:pt x="84" y="77"/>
                    <a:pt x="84" y="77"/>
                  </a:cubicBezTo>
                  <a:cubicBezTo>
                    <a:pt x="83" y="77"/>
                    <a:pt x="82" y="78"/>
                    <a:pt x="82" y="77"/>
                  </a:cubicBezTo>
                  <a:close/>
                  <a:moveTo>
                    <a:pt x="89" y="77"/>
                  </a:moveTo>
                  <a:cubicBezTo>
                    <a:pt x="87" y="78"/>
                    <a:pt x="85" y="78"/>
                    <a:pt x="83" y="79"/>
                  </a:cubicBezTo>
                  <a:cubicBezTo>
                    <a:pt x="85" y="77"/>
                    <a:pt x="87" y="77"/>
                    <a:pt x="89" y="76"/>
                  </a:cubicBezTo>
                  <a:cubicBezTo>
                    <a:pt x="89" y="76"/>
                    <a:pt x="89" y="76"/>
                    <a:pt x="89" y="76"/>
                  </a:cubicBezTo>
                  <a:lnTo>
                    <a:pt x="89" y="77"/>
                  </a:lnTo>
                  <a:close/>
                  <a:moveTo>
                    <a:pt x="97" y="72"/>
                  </a:moveTo>
                  <a:cubicBezTo>
                    <a:pt x="97" y="72"/>
                    <a:pt x="97" y="72"/>
                    <a:pt x="98" y="72"/>
                  </a:cubicBezTo>
                  <a:cubicBezTo>
                    <a:pt x="97" y="73"/>
                    <a:pt x="97" y="73"/>
                    <a:pt x="97" y="73"/>
                  </a:cubicBezTo>
                  <a:lnTo>
                    <a:pt x="97" y="72"/>
                  </a:lnTo>
                  <a:close/>
                  <a:moveTo>
                    <a:pt x="98" y="74"/>
                  </a:moveTo>
                  <a:cubicBezTo>
                    <a:pt x="98" y="73"/>
                    <a:pt x="98" y="73"/>
                    <a:pt x="98" y="73"/>
                  </a:cubicBezTo>
                  <a:cubicBezTo>
                    <a:pt x="98" y="73"/>
                    <a:pt x="98" y="73"/>
                    <a:pt x="98" y="73"/>
                  </a:cubicBezTo>
                  <a:cubicBezTo>
                    <a:pt x="97" y="74"/>
                    <a:pt x="97" y="74"/>
                    <a:pt x="97" y="74"/>
                  </a:cubicBezTo>
                  <a:cubicBezTo>
                    <a:pt x="98" y="73"/>
                    <a:pt x="98" y="73"/>
                    <a:pt x="98" y="73"/>
                  </a:cubicBezTo>
                  <a:cubicBezTo>
                    <a:pt x="98" y="73"/>
                    <a:pt x="98" y="73"/>
                    <a:pt x="98" y="73"/>
                  </a:cubicBezTo>
                  <a:cubicBezTo>
                    <a:pt x="98" y="74"/>
                    <a:pt x="99" y="73"/>
                    <a:pt x="99" y="73"/>
                  </a:cubicBezTo>
                  <a:lnTo>
                    <a:pt x="98" y="7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E8FAFC"/>
                </a:solidFill>
                <a:latin typeface="+mj-ea"/>
                <a:ea typeface="+mj-ea"/>
              </a:endParaRPr>
            </a:p>
          </p:txBody>
        </p:sp>
        <p:sp>
          <p:nvSpPr>
            <p:cNvPr id="19" name="Freeform 806">
              <a:extLst>
                <a:ext uri="{FF2B5EF4-FFF2-40B4-BE49-F238E27FC236}">
                  <a16:creationId xmlns:a16="http://schemas.microsoft.com/office/drawing/2014/main" xmlns="" id="{C0146E5D-F721-43A6-A7A9-C2DD6F027F47}"/>
                </a:ext>
              </a:extLst>
            </p:cNvPr>
            <p:cNvSpPr>
              <a:spLocks/>
            </p:cNvSpPr>
            <p:nvPr/>
          </p:nvSpPr>
          <p:spPr bwMode="auto">
            <a:xfrm>
              <a:off x="4635500" y="3788411"/>
              <a:ext cx="3175" cy="3175"/>
            </a:xfrm>
            <a:custGeom>
              <a:avLst/>
              <a:gdLst>
                <a:gd name="T0" fmla="*/ 1 w 1"/>
                <a:gd name="T1" fmla="*/ 0 h 1"/>
                <a:gd name="T2" fmla="*/ 1 w 1"/>
                <a:gd name="T3" fmla="*/ 1 h 1"/>
                <a:gd name="T4" fmla="*/ 1 w 1"/>
                <a:gd name="T5" fmla="*/ 0 h 1"/>
              </a:gdLst>
              <a:ahLst/>
              <a:cxnLst>
                <a:cxn ang="0">
                  <a:pos x="T0" y="T1"/>
                </a:cxn>
                <a:cxn ang="0">
                  <a:pos x="T2" y="T3"/>
                </a:cxn>
                <a:cxn ang="0">
                  <a:pos x="T4" y="T5"/>
                </a:cxn>
              </a:cxnLst>
              <a:rect l="0" t="0" r="r" b="b"/>
              <a:pathLst>
                <a:path w="1" h="1">
                  <a:moveTo>
                    <a:pt x="1" y="0"/>
                  </a:moveTo>
                  <a:cubicBezTo>
                    <a:pt x="1" y="1"/>
                    <a:pt x="1" y="1"/>
                    <a:pt x="1" y="1"/>
                  </a:cubicBezTo>
                  <a:cubicBezTo>
                    <a:pt x="0" y="1"/>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E8FAFC"/>
                </a:solidFill>
                <a:latin typeface="+mj-ea"/>
                <a:ea typeface="+mj-ea"/>
              </a:endParaRPr>
            </a:p>
          </p:txBody>
        </p:sp>
        <p:sp>
          <p:nvSpPr>
            <p:cNvPr id="20" name="Freeform 807">
              <a:extLst>
                <a:ext uri="{FF2B5EF4-FFF2-40B4-BE49-F238E27FC236}">
                  <a16:creationId xmlns:a16="http://schemas.microsoft.com/office/drawing/2014/main" xmlns="" id="{36770785-8D47-41D1-AD42-43F999319674}"/>
                </a:ext>
              </a:extLst>
            </p:cNvPr>
            <p:cNvSpPr>
              <a:spLocks/>
            </p:cNvSpPr>
            <p:nvPr/>
          </p:nvSpPr>
          <p:spPr bwMode="auto">
            <a:xfrm>
              <a:off x="4654550" y="3780473"/>
              <a:ext cx="3175" cy="4762"/>
            </a:xfrm>
            <a:custGeom>
              <a:avLst/>
              <a:gdLst>
                <a:gd name="T0" fmla="*/ 0 w 2"/>
                <a:gd name="T1" fmla="*/ 0 h 3"/>
                <a:gd name="T2" fmla="*/ 2 w 2"/>
                <a:gd name="T3" fmla="*/ 3 h 3"/>
                <a:gd name="T4" fmla="*/ 0 w 2"/>
                <a:gd name="T5" fmla="*/ 0 h 3"/>
                <a:gd name="T6" fmla="*/ 0 w 2"/>
                <a:gd name="T7" fmla="*/ 0 h 3"/>
              </a:gdLst>
              <a:ahLst/>
              <a:cxnLst>
                <a:cxn ang="0">
                  <a:pos x="T0" y="T1"/>
                </a:cxn>
                <a:cxn ang="0">
                  <a:pos x="T2" y="T3"/>
                </a:cxn>
                <a:cxn ang="0">
                  <a:pos x="T4" y="T5"/>
                </a:cxn>
                <a:cxn ang="0">
                  <a:pos x="T6" y="T7"/>
                </a:cxn>
              </a:cxnLst>
              <a:rect l="0" t="0" r="r" b="b"/>
              <a:pathLst>
                <a:path w="2" h="3">
                  <a:moveTo>
                    <a:pt x="0" y="0"/>
                  </a:moveTo>
                  <a:lnTo>
                    <a:pt x="2" y="3"/>
                  </a:ln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E8FAFC"/>
                </a:solidFill>
                <a:latin typeface="+mj-ea"/>
                <a:ea typeface="+mj-ea"/>
              </a:endParaRPr>
            </a:p>
          </p:txBody>
        </p:sp>
        <p:sp>
          <p:nvSpPr>
            <p:cNvPr id="21" name="Freeform 808">
              <a:extLst>
                <a:ext uri="{FF2B5EF4-FFF2-40B4-BE49-F238E27FC236}">
                  <a16:creationId xmlns:a16="http://schemas.microsoft.com/office/drawing/2014/main" xmlns="" id="{2FC31508-F54B-4932-9829-59591DE1811D}"/>
                </a:ext>
              </a:extLst>
            </p:cNvPr>
            <p:cNvSpPr>
              <a:spLocks/>
            </p:cNvSpPr>
            <p:nvPr/>
          </p:nvSpPr>
          <p:spPr bwMode="auto">
            <a:xfrm>
              <a:off x="4230688" y="3942398"/>
              <a:ext cx="3175" cy="3175"/>
            </a:xfrm>
            <a:custGeom>
              <a:avLst/>
              <a:gdLst>
                <a:gd name="T0" fmla="*/ 1 w 1"/>
                <a:gd name="T1" fmla="*/ 0 h 1"/>
                <a:gd name="T2" fmla="*/ 1 w 1"/>
                <a:gd name="T3" fmla="*/ 0 h 1"/>
                <a:gd name="T4" fmla="*/ 1 w 1"/>
                <a:gd name="T5" fmla="*/ 0 h 1"/>
              </a:gdLst>
              <a:ahLst/>
              <a:cxnLst>
                <a:cxn ang="0">
                  <a:pos x="T0" y="T1"/>
                </a:cxn>
                <a:cxn ang="0">
                  <a:pos x="T2" y="T3"/>
                </a:cxn>
                <a:cxn ang="0">
                  <a:pos x="T4" y="T5"/>
                </a:cxn>
              </a:cxnLst>
              <a:rect l="0" t="0" r="r" b="b"/>
              <a:pathLst>
                <a:path w="1" h="1">
                  <a:moveTo>
                    <a:pt x="1" y="0"/>
                  </a:moveTo>
                  <a:cubicBezTo>
                    <a:pt x="1" y="0"/>
                    <a:pt x="1" y="0"/>
                    <a:pt x="1" y="0"/>
                  </a:cubicBezTo>
                  <a:cubicBezTo>
                    <a:pt x="0" y="1"/>
                    <a:pt x="1" y="1"/>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E8FAFC"/>
                </a:solidFill>
                <a:latin typeface="+mj-ea"/>
                <a:ea typeface="+mj-ea"/>
              </a:endParaRPr>
            </a:p>
          </p:txBody>
        </p:sp>
        <p:sp>
          <p:nvSpPr>
            <p:cNvPr id="22" name="Rectangle 809">
              <a:extLst>
                <a:ext uri="{FF2B5EF4-FFF2-40B4-BE49-F238E27FC236}">
                  <a16:creationId xmlns:a16="http://schemas.microsoft.com/office/drawing/2014/main" xmlns="" id="{11E81C67-761C-4559-B2A6-0AC64D44214F}"/>
                </a:ext>
              </a:extLst>
            </p:cNvPr>
            <p:cNvSpPr>
              <a:spLocks noChangeArrowheads="1"/>
            </p:cNvSpPr>
            <p:nvPr/>
          </p:nvSpPr>
          <p:spPr bwMode="auto">
            <a:xfrm>
              <a:off x="4602163" y="3796348"/>
              <a:ext cx="1588" cy="158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E8FAFC"/>
                </a:solidFill>
                <a:latin typeface="+mj-ea"/>
                <a:ea typeface="+mj-ea"/>
              </a:endParaRPr>
            </a:p>
          </p:txBody>
        </p:sp>
        <p:sp>
          <p:nvSpPr>
            <p:cNvPr id="23" name="Rectangle 810">
              <a:extLst>
                <a:ext uri="{FF2B5EF4-FFF2-40B4-BE49-F238E27FC236}">
                  <a16:creationId xmlns:a16="http://schemas.microsoft.com/office/drawing/2014/main" xmlns="" id="{AF7D9359-9F55-4EE2-813C-FA16CD2869B8}"/>
                </a:ext>
              </a:extLst>
            </p:cNvPr>
            <p:cNvSpPr>
              <a:spLocks noChangeArrowheads="1"/>
            </p:cNvSpPr>
            <p:nvPr/>
          </p:nvSpPr>
          <p:spPr bwMode="auto">
            <a:xfrm>
              <a:off x="4657725" y="3785236"/>
              <a:ext cx="1588" cy="158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E8FAFC"/>
                </a:solidFill>
                <a:latin typeface="+mj-ea"/>
                <a:ea typeface="+mj-ea"/>
              </a:endParaRPr>
            </a:p>
          </p:txBody>
        </p:sp>
        <p:sp>
          <p:nvSpPr>
            <p:cNvPr id="24" name="Rectangle 811">
              <a:extLst>
                <a:ext uri="{FF2B5EF4-FFF2-40B4-BE49-F238E27FC236}">
                  <a16:creationId xmlns:a16="http://schemas.microsoft.com/office/drawing/2014/main" xmlns="" id="{E3EB4DB8-6EE1-44D0-9743-9E6BC6316868}"/>
                </a:ext>
              </a:extLst>
            </p:cNvPr>
            <p:cNvSpPr>
              <a:spLocks noChangeArrowheads="1"/>
            </p:cNvSpPr>
            <p:nvPr/>
          </p:nvSpPr>
          <p:spPr bwMode="auto">
            <a:xfrm>
              <a:off x="4429125" y="3967798"/>
              <a:ext cx="1588" cy="158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E8FAFC"/>
                </a:solidFill>
                <a:latin typeface="+mj-ea"/>
                <a:ea typeface="+mj-ea"/>
              </a:endParaRPr>
            </a:p>
          </p:txBody>
        </p:sp>
        <p:sp>
          <p:nvSpPr>
            <p:cNvPr id="25" name="Freeform 812">
              <a:extLst>
                <a:ext uri="{FF2B5EF4-FFF2-40B4-BE49-F238E27FC236}">
                  <a16:creationId xmlns:a16="http://schemas.microsoft.com/office/drawing/2014/main" xmlns="" id="{2FD9D50F-4838-4231-A1CD-B17C9625FB8D}"/>
                </a:ext>
              </a:extLst>
            </p:cNvPr>
            <p:cNvSpPr>
              <a:spLocks/>
            </p:cNvSpPr>
            <p:nvPr/>
          </p:nvSpPr>
          <p:spPr bwMode="auto">
            <a:xfrm>
              <a:off x="4214813" y="3915411"/>
              <a:ext cx="0" cy="7937"/>
            </a:xfrm>
            <a:custGeom>
              <a:avLst/>
              <a:gdLst>
                <a:gd name="T0" fmla="*/ 0 h 2"/>
                <a:gd name="T1" fmla="*/ 2 h 2"/>
                <a:gd name="T2" fmla="*/ 0 h 2"/>
              </a:gdLst>
              <a:ahLst/>
              <a:cxnLst>
                <a:cxn ang="0">
                  <a:pos x="0" y="T0"/>
                </a:cxn>
                <a:cxn ang="0">
                  <a:pos x="0" y="T1"/>
                </a:cxn>
                <a:cxn ang="0">
                  <a:pos x="0" y="T2"/>
                </a:cxn>
              </a:cxnLst>
              <a:rect l="0" t="0" r="r" b="b"/>
              <a:pathLst>
                <a:path h="2">
                  <a:moveTo>
                    <a:pt x="0" y="0"/>
                  </a:moveTo>
                  <a:cubicBezTo>
                    <a:pt x="0" y="1"/>
                    <a:pt x="0" y="2"/>
                    <a:pt x="0" y="2"/>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E8FAFC"/>
                </a:solidFill>
                <a:latin typeface="+mj-ea"/>
                <a:ea typeface="+mj-ea"/>
              </a:endParaRPr>
            </a:p>
          </p:txBody>
        </p:sp>
        <p:sp>
          <p:nvSpPr>
            <p:cNvPr id="26" name="Freeform 813">
              <a:extLst>
                <a:ext uri="{FF2B5EF4-FFF2-40B4-BE49-F238E27FC236}">
                  <a16:creationId xmlns:a16="http://schemas.microsoft.com/office/drawing/2014/main" xmlns="" id="{9A4C0BEF-103D-4D21-826E-EE7C3D8FAED0}"/>
                </a:ext>
              </a:extLst>
            </p:cNvPr>
            <p:cNvSpPr>
              <a:spLocks/>
            </p:cNvSpPr>
            <p:nvPr/>
          </p:nvSpPr>
          <p:spPr bwMode="auto">
            <a:xfrm>
              <a:off x="4673600" y="3777298"/>
              <a:ext cx="3175" cy="0"/>
            </a:xfrm>
            <a:custGeom>
              <a:avLst/>
              <a:gdLst>
                <a:gd name="T0" fmla="*/ 0 w 2"/>
                <a:gd name="T1" fmla="*/ 2 w 2"/>
                <a:gd name="T2" fmla="*/ 0 w 2"/>
              </a:gdLst>
              <a:ahLst/>
              <a:cxnLst>
                <a:cxn ang="0">
                  <a:pos x="T0" y="0"/>
                </a:cxn>
                <a:cxn ang="0">
                  <a:pos x="T1" y="0"/>
                </a:cxn>
                <a:cxn ang="0">
                  <a:pos x="T2" y="0"/>
                </a:cxn>
              </a:cxnLst>
              <a:rect l="0" t="0" r="r" b="b"/>
              <a:pathLst>
                <a:path w="2">
                  <a:moveTo>
                    <a:pt x="0" y="0"/>
                  </a:moveTo>
                  <a:lnTo>
                    <a:pt x="2"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E8FAFC"/>
                </a:solidFill>
                <a:latin typeface="+mj-ea"/>
                <a:ea typeface="+mj-ea"/>
              </a:endParaRPr>
            </a:p>
          </p:txBody>
        </p:sp>
        <p:sp>
          <p:nvSpPr>
            <p:cNvPr id="27" name="Rectangle 814">
              <a:extLst>
                <a:ext uri="{FF2B5EF4-FFF2-40B4-BE49-F238E27FC236}">
                  <a16:creationId xmlns:a16="http://schemas.microsoft.com/office/drawing/2014/main" xmlns="" id="{A12D7661-24B7-4B03-AACB-D3FC412EAD63}"/>
                </a:ext>
              </a:extLst>
            </p:cNvPr>
            <p:cNvSpPr>
              <a:spLocks noChangeArrowheads="1"/>
            </p:cNvSpPr>
            <p:nvPr/>
          </p:nvSpPr>
          <p:spPr bwMode="auto">
            <a:xfrm>
              <a:off x="4252913" y="3761423"/>
              <a:ext cx="1588" cy="158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E8FAFC"/>
                </a:solidFill>
                <a:latin typeface="+mj-ea"/>
                <a:ea typeface="+mj-ea"/>
              </a:endParaRPr>
            </a:p>
          </p:txBody>
        </p:sp>
        <p:sp>
          <p:nvSpPr>
            <p:cNvPr id="28" name="Freeform 815">
              <a:extLst>
                <a:ext uri="{FF2B5EF4-FFF2-40B4-BE49-F238E27FC236}">
                  <a16:creationId xmlns:a16="http://schemas.microsoft.com/office/drawing/2014/main" xmlns="" id="{44DCE4A8-6A7C-4AE5-B33D-E4E0F2146919}"/>
                </a:ext>
              </a:extLst>
            </p:cNvPr>
            <p:cNvSpPr>
              <a:spLocks/>
            </p:cNvSpPr>
            <p:nvPr/>
          </p:nvSpPr>
          <p:spPr bwMode="auto">
            <a:xfrm>
              <a:off x="4387850" y="3994786"/>
              <a:ext cx="4763" cy="3175"/>
            </a:xfrm>
            <a:custGeom>
              <a:avLst/>
              <a:gdLst>
                <a:gd name="T0" fmla="*/ 3 w 3"/>
                <a:gd name="T1" fmla="*/ 2 h 2"/>
                <a:gd name="T2" fmla="*/ 3 w 3"/>
                <a:gd name="T3" fmla="*/ 2 h 2"/>
                <a:gd name="T4" fmla="*/ 0 w 3"/>
                <a:gd name="T5" fmla="*/ 2 h 2"/>
                <a:gd name="T6" fmla="*/ 3 w 3"/>
                <a:gd name="T7" fmla="*/ 2 h 2"/>
                <a:gd name="T8" fmla="*/ 3 w 3"/>
                <a:gd name="T9" fmla="*/ 0 h 2"/>
                <a:gd name="T10" fmla="*/ 3 w 3"/>
                <a:gd name="T11" fmla="*/ 2 h 2"/>
              </a:gdLst>
              <a:ahLst/>
              <a:cxnLst>
                <a:cxn ang="0">
                  <a:pos x="T0" y="T1"/>
                </a:cxn>
                <a:cxn ang="0">
                  <a:pos x="T2" y="T3"/>
                </a:cxn>
                <a:cxn ang="0">
                  <a:pos x="T4" y="T5"/>
                </a:cxn>
                <a:cxn ang="0">
                  <a:pos x="T6" y="T7"/>
                </a:cxn>
                <a:cxn ang="0">
                  <a:pos x="T8" y="T9"/>
                </a:cxn>
                <a:cxn ang="0">
                  <a:pos x="T10" y="T11"/>
                </a:cxn>
              </a:cxnLst>
              <a:rect l="0" t="0" r="r" b="b"/>
              <a:pathLst>
                <a:path w="3" h="2">
                  <a:moveTo>
                    <a:pt x="3" y="2"/>
                  </a:moveTo>
                  <a:lnTo>
                    <a:pt x="3" y="2"/>
                  </a:lnTo>
                  <a:lnTo>
                    <a:pt x="0" y="2"/>
                  </a:lnTo>
                  <a:lnTo>
                    <a:pt x="3" y="2"/>
                  </a:lnTo>
                  <a:lnTo>
                    <a:pt x="3" y="0"/>
                  </a:lnTo>
                  <a:lnTo>
                    <a:pt x="3"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E8FAFC"/>
                </a:solidFill>
                <a:latin typeface="+mj-ea"/>
                <a:ea typeface="+mj-ea"/>
              </a:endParaRPr>
            </a:p>
          </p:txBody>
        </p:sp>
        <p:sp>
          <p:nvSpPr>
            <p:cNvPr id="29" name="Freeform 816">
              <a:extLst>
                <a:ext uri="{FF2B5EF4-FFF2-40B4-BE49-F238E27FC236}">
                  <a16:creationId xmlns:a16="http://schemas.microsoft.com/office/drawing/2014/main" xmlns="" id="{B472C95D-6E87-4D2E-B6A7-E32AA09206EC}"/>
                </a:ext>
              </a:extLst>
            </p:cNvPr>
            <p:cNvSpPr>
              <a:spLocks/>
            </p:cNvSpPr>
            <p:nvPr/>
          </p:nvSpPr>
          <p:spPr bwMode="auto">
            <a:xfrm>
              <a:off x="4533900" y="3961448"/>
              <a:ext cx="0" cy="0"/>
            </a:xfrm>
            <a:custGeom>
              <a:avLst/>
              <a:gdLst/>
              <a:ahLst/>
              <a:cxnLst>
                <a:cxn ang="0">
                  <a:pos x="0" y="0"/>
                </a:cxn>
                <a:cxn ang="0">
                  <a:pos x="0" y="0"/>
                </a:cxn>
                <a:cxn ang="0">
                  <a:pos x="0" y="0"/>
                </a:cxn>
              </a:cxnLst>
              <a:rect l="0" t="0" r="r" b="b"/>
              <a:pathLst>
                <a:path>
                  <a:moveTo>
                    <a:pt x="0" y="0"/>
                  </a:move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E8FAFC"/>
                </a:solidFill>
                <a:latin typeface="+mj-ea"/>
                <a:ea typeface="+mj-ea"/>
              </a:endParaRPr>
            </a:p>
          </p:txBody>
        </p:sp>
        <p:sp>
          <p:nvSpPr>
            <p:cNvPr id="30" name="Freeform 817">
              <a:extLst>
                <a:ext uri="{FF2B5EF4-FFF2-40B4-BE49-F238E27FC236}">
                  <a16:creationId xmlns:a16="http://schemas.microsoft.com/office/drawing/2014/main" xmlns="" id="{DC974F45-E4E1-4F5B-83DB-1C9778A58320}"/>
                </a:ext>
              </a:extLst>
            </p:cNvPr>
            <p:cNvSpPr>
              <a:spLocks/>
            </p:cNvSpPr>
            <p:nvPr/>
          </p:nvSpPr>
          <p:spPr bwMode="auto">
            <a:xfrm>
              <a:off x="4429125" y="3705861"/>
              <a:ext cx="0" cy="3175"/>
            </a:xfrm>
            <a:custGeom>
              <a:avLst/>
              <a:gdLst>
                <a:gd name="T0" fmla="*/ 0 h 2"/>
                <a:gd name="T1" fmla="*/ 0 h 2"/>
                <a:gd name="T2" fmla="*/ 2 h 2"/>
                <a:gd name="T3" fmla="*/ 0 h 2"/>
              </a:gdLst>
              <a:ahLst/>
              <a:cxnLst>
                <a:cxn ang="0">
                  <a:pos x="0" y="T0"/>
                </a:cxn>
                <a:cxn ang="0">
                  <a:pos x="0" y="T1"/>
                </a:cxn>
                <a:cxn ang="0">
                  <a:pos x="0" y="T2"/>
                </a:cxn>
                <a:cxn ang="0">
                  <a:pos x="0" y="T3"/>
                </a:cxn>
              </a:cxnLst>
              <a:rect l="0" t="0" r="r" b="b"/>
              <a:pathLst>
                <a:path h="2">
                  <a:moveTo>
                    <a:pt x="0" y="0"/>
                  </a:moveTo>
                  <a:lnTo>
                    <a:pt x="0" y="0"/>
                  </a:lnTo>
                  <a:lnTo>
                    <a:pt x="0" y="2"/>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E8FAFC"/>
                </a:solidFill>
                <a:latin typeface="+mj-ea"/>
                <a:ea typeface="+mj-ea"/>
              </a:endParaRPr>
            </a:p>
          </p:txBody>
        </p:sp>
        <p:sp>
          <p:nvSpPr>
            <p:cNvPr id="31" name="Rectangle 818">
              <a:extLst>
                <a:ext uri="{FF2B5EF4-FFF2-40B4-BE49-F238E27FC236}">
                  <a16:creationId xmlns:a16="http://schemas.microsoft.com/office/drawing/2014/main" xmlns="" id="{C8DE54BE-D1DA-4DC3-98A4-E7BD33E9BC05}"/>
                </a:ext>
              </a:extLst>
            </p:cNvPr>
            <p:cNvSpPr>
              <a:spLocks noChangeArrowheads="1"/>
            </p:cNvSpPr>
            <p:nvPr/>
          </p:nvSpPr>
          <p:spPr bwMode="auto">
            <a:xfrm>
              <a:off x="4462463" y="3694748"/>
              <a:ext cx="1588" cy="158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E8FAFC"/>
                </a:solidFill>
                <a:latin typeface="+mj-ea"/>
                <a:ea typeface="+mj-ea"/>
              </a:endParaRPr>
            </a:p>
          </p:txBody>
        </p:sp>
        <p:sp>
          <p:nvSpPr>
            <p:cNvPr id="32" name="Rectangle 819">
              <a:extLst>
                <a:ext uri="{FF2B5EF4-FFF2-40B4-BE49-F238E27FC236}">
                  <a16:creationId xmlns:a16="http://schemas.microsoft.com/office/drawing/2014/main" xmlns="" id="{E709B872-97F7-4C88-93B7-315318644EFF}"/>
                </a:ext>
              </a:extLst>
            </p:cNvPr>
            <p:cNvSpPr>
              <a:spLocks noChangeArrowheads="1"/>
            </p:cNvSpPr>
            <p:nvPr/>
          </p:nvSpPr>
          <p:spPr bwMode="auto">
            <a:xfrm>
              <a:off x="4579938" y="3709036"/>
              <a:ext cx="1588" cy="476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E8FAFC"/>
                </a:solidFill>
                <a:latin typeface="+mj-ea"/>
                <a:ea typeface="+mj-ea"/>
              </a:endParaRPr>
            </a:p>
          </p:txBody>
        </p:sp>
        <p:sp>
          <p:nvSpPr>
            <p:cNvPr id="33" name="Freeform 820">
              <a:extLst>
                <a:ext uri="{FF2B5EF4-FFF2-40B4-BE49-F238E27FC236}">
                  <a16:creationId xmlns:a16="http://schemas.microsoft.com/office/drawing/2014/main" xmlns="" id="{3D0AB636-0839-48EF-AFC7-74270529F445}"/>
                </a:ext>
              </a:extLst>
            </p:cNvPr>
            <p:cNvSpPr>
              <a:spLocks/>
            </p:cNvSpPr>
            <p:nvPr/>
          </p:nvSpPr>
          <p:spPr bwMode="auto">
            <a:xfrm>
              <a:off x="4706938" y="3716973"/>
              <a:ext cx="7938" cy="3175"/>
            </a:xfrm>
            <a:custGeom>
              <a:avLst/>
              <a:gdLst>
                <a:gd name="T0" fmla="*/ 2 w 2"/>
                <a:gd name="T1" fmla="*/ 1 h 1"/>
                <a:gd name="T2" fmla="*/ 2 w 2"/>
                <a:gd name="T3" fmla="*/ 0 h 1"/>
                <a:gd name="T4" fmla="*/ 2 w 2"/>
                <a:gd name="T5" fmla="*/ 0 h 1"/>
                <a:gd name="T6" fmla="*/ 2 w 2"/>
                <a:gd name="T7" fmla="*/ 1 h 1"/>
                <a:gd name="T8" fmla="*/ 2 w 2"/>
                <a:gd name="T9" fmla="*/ 0 h 1"/>
                <a:gd name="T10" fmla="*/ 1 w 2"/>
                <a:gd name="T11" fmla="*/ 0 h 1"/>
                <a:gd name="T12" fmla="*/ 1 w 2"/>
                <a:gd name="T13" fmla="*/ 0 h 1"/>
                <a:gd name="T14" fmla="*/ 2 w 2"/>
                <a:gd name="T15" fmla="*/ 0 h 1"/>
                <a:gd name="T16" fmla="*/ 0 w 2"/>
                <a:gd name="T17" fmla="*/ 0 h 1"/>
                <a:gd name="T18" fmla="*/ 0 w 2"/>
                <a:gd name="T19" fmla="*/ 0 h 1"/>
                <a:gd name="T20" fmla="*/ 0 w 2"/>
                <a:gd name="T21" fmla="*/ 1 h 1"/>
                <a:gd name="T22" fmla="*/ 2 w 2"/>
                <a:gd name="T23" fmla="*/ 1 h 1"/>
                <a:gd name="T24" fmla="*/ 2 w 2"/>
                <a:gd name="T25" fmla="*/ 1 h 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 h="1">
                  <a:moveTo>
                    <a:pt x="2" y="1"/>
                  </a:moveTo>
                  <a:cubicBezTo>
                    <a:pt x="2" y="0"/>
                    <a:pt x="2" y="0"/>
                    <a:pt x="2" y="0"/>
                  </a:cubicBezTo>
                  <a:cubicBezTo>
                    <a:pt x="2" y="0"/>
                    <a:pt x="2" y="0"/>
                    <a:pt x="2" y="0"/>
                  </a:cubicBezTo>
                  <a:cubicBezTo>
                    <a:pt x="2" y="1"/>
                    <a:pt x="2" y="1"/>
                    <a:pt x="2" y="1"/>
                  </a:cubicBezTo>
                  <a:cubicBezTo>
                    <a:pt x="1" y="1"/>
                    <a:pt x="2" y="0"/>
                    <a:pt x="2" y="0"/>
                  </a:cubicBezTo>
                  <a:cubicBezTo>
                    <a:pt x="1" y="0"/>
                    <a:pt x="1" y="0"/>
                    <a:pt x="1" y="0"/>
                  </a:cubicBezTo>
                  <a:cubicBezTo>
                    <a:pt x="1" y="0"/>
                    <a:pt x="1" y="0"/>
                    <a:pt x="1" y="0"/>
                  </a:cubicBezTo>
                  <a:cubicBezTo>
                    <a:pt x="2" y="0"/>
                    <a:pt x="2" y="0"/>
                    <a:pt x="2" y="0"/>
                  </a:cubicBezTo>
                  <a:cubicBezTo>
                    <a:pt x="1" y="0"/>
                    <a:pt x="1" y="0"/>
                    <a:pt x="0" y="0"/>
                  </a:cubicBezTo>
                  <a:cubicBezTo>
                    <a:pt x="0" y="0"/>
                    <a:pt x="0" y="0"/>
                    <a:pt x="0" y="0"/>
                  </a:cubicBezTo>
                  <a:cubicBezTo>
                    <a:pt x="0" y="1"/>
                    <a:pt x="0" y="1"/>
                    <a:pt x="0" y="1"/>
                  </a:cubicBezTo>
                  <a:cubicBezTo>
                    <a:pt x="0" y="0"/>
                    <a:pt x="2" y="1"/>
                    <a:pt x="2" y="1"/>
                  </a:cubicBezTo>
                  <a:cubicBezTo>
                    <a:pt x="2" y="1"/>
                    <a:pt x="2" y="1"/>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E8FAFC"/>
                </a:solidFill>
                <a:latin typeface="+mj-ea"/>
                <a:ea typeface="+mj-ea"/>
              </a:endParaRPr>
            </a:p>
          </p:txBody>
        </p:sp>
        <p:sp>
          <p:nvSpPr>
            <p:cNvPr id="34" name="Freeform 821">
              <a:extLst>
                <a:ext uri="{FF2B5EF4-FFF2-40B4-BE49-F238E27FC236}">
                  <a16:creationId xmlns:a16="http://schemas.microsoft.com/office/drawing/2014/main" xmlns="" id="{0864E327-FD9F-43BA-8B8C-6D1D913B64A0}"/>
                </a:ext>
              </a:extLst>
            </p:cNvPr>
            <p:cNvSpPr>
              <a:spLocks/>
            </p:cNvSpPr>
            <p:nvPr/>
          </p:nvSpPr>
          <p:spPr bwMode="auto">
            <a:xfrm>
              <a:off x="4568825" y="3702686"/>
              <a:ext cx="0" cy="3175"/>
            </a:xfrm>
            <a:custGeom>
              <a:avLst/>
              <a:gdLst>
                <a:gd name="T0" fmla="*/ 0 h 2"/>
                <a:gd name="T1" fmla="*/ 0 h 2"/>
                <a:gd name="T2" fmla="*/ 2 h 2"/>
                <a:gd name="T3" fmla="*/ 0 h 2"/>
              </a:gdLst>
              <a:ahLst/>
              <a:cxnLst>
                <a:cxn ang="0">
                  <a:pos x="0" y="T0"/>
                </a:cxn>
                <a:cxn ang="0">
                  <a:pos x="0" y="T1"/>
                </a:cxn>
                <a:cxn ang="0">
                  <a:pos x="0" y="T2"/>
                </a:cxn>
                <a:cxn ang="0">
                  <a:pos x="0" y="T3"/>
                </a:cxn>
              </a:cxnLst>
              <a:rect l="0" t="0" r="r" b="b"/>
              <a:pathLst>
                <a:path h="2">
                  <a:moveTo>
                    <a:pt x="0" y="0"/>
                  </a:moveTo>
                  <a:lnTo>
                    <a:pt x="0" y="0"/>
                  </a:lnTo>
                  <a:lnTo>
                    <a:pt x="0" y="2"/>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E8FAFC"/>
                </a:solidFill>
                <a:latin typeface="+mj-ea"/>
                <a:ea typeface="+mj-ea"/>
              </a:endParaRPr>
            </a:p>
          </p:txBody>
        </p:sp>
        <p:sp>
          <p:nvSpPr>
            <p:cNvPr id="35" name="Rectangle 822">
              <a:extLst>
                <a:ext uri="{FF2B5EF4-FFF2-40B4-BE49-F238E27FC236}">
                  <a16:creationId xmlns:a16="http://schemas.microsoft.com/office/drawing/2014/main" xmlns="" id="{94096D30-A83C-45FB-81DA-B095FEA735AE}"/>
                </a:ext>
              </a:extLst>
            </p:cNvPr>
            <p:cNvSpPr>
              <a:spLocks noChangeArrowheads="1"/>
            </p:cNvSpPr>
            <p:nvPr/>
          </p:nvSpPr>
          <p:spPr bwMode="auto">
            <a:xfrm>
              <a:off x="4489450" y="3691573"/>
              <a:ext cx="1588" cy="158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E8FAFC"/>
                </a:solidFill>
                <a:latin typeface="+mj-ea"/>
                <a:ea typeface="+mj-ea"/>
              </a:endParaRPr>
            </a:p>
          </p:txBody>
        </p:sp>
        <p:sp>
          <p:nvSpPr>
            <p:cNvPr id="36" name="Freeform 823">
              <a:extLst>
                <a:ext uri="{FF2B5EF4-FFF2-40B4-BE49-F238E27FC236}">
                  <a16:creationId xmlns:a16="http://schemas.microsoft.com/office/drawing/2014/main" xmlns="" id="{E9EEB893-9355-476D-8F3A-5688C1D801D9}"/>
                </a:ext>
              </a:extLst>
            </p:cNvPr>
            <p:cNvSpPr>
              <a:spLocks/>
            </p:cNvSpPr>
            <p:nvPr/>
          </p:nvSpPr>
          <p:spPr bwMode="auto">
            <a:xfrm>
              <a:off x="4748213" y="3739198"/>
              <a:ext cx="0" cy="4762"/>
            </a:xfrm>
            <a:custGeom>
              <a:avLst/>
              <a:gdLst>
                <a:gd name="T0" fmla="*/ 3 h 3"/>
                <a:gd name="T1" fmla="*/ 0 h 3"/>
                <a:gd name="T2" fmla="*/ 3 h 3"/>
              </a:gdLst>
              <a:ahLst/>
              <a:cxnLst>
                <a:cxn ang="0">
                  <a:pos x="0" y="T0"/>
                </a:cxn>
                <a:cxn ang="0">
                  <a:pos x="0" y="T1"/>
                </a:cxn>
                <a:cxn ang="0">
                  <a:pos x="0" y="T2"/>
                </a:cxn>
              </a:cxnLst>
              <a:rect l="0" t="0" r="r" b="b"/>
              <a:pathLst>
                <a:path h="3">
                  <a:moveTo>
                    <a:pt x="0" y="3"/>
                  </a:moveTo>
                  <a:lnTo>
                    <a:pt x="0" y="0"/>
                  </a:lnTo>
                  <a:lnTo>
                    <a:pt x="0"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E8FAFC"/>
                </a:solidFill>
                <a:latin typeface="+mj-ea"/>
                <a:ea typeface="+mj-ea"/>
              </a:endParaRPr>
            </a:p>
          </p:txBody>
        </p:sp>
        <p:sp>
          <p:nvSpPr>
            <p:cNvPr id="37" name="Rectangle 824">
              <a:extLst>
                <a:ext uri="{FF2B5EF4-FFF2-40B4-BE49-F238E27FC236}">
                  <a16:creationId xmlns:a16="http://schemas.microsoft.com/office/drawing/2014/main" xmlns="" id="{EB880675-82EE-4262-B0CF-DE44F59C64B9}"/>
                </a:ext>
              </a:extLst>
            </p:cNvPr>
            <p:cNvSpPr>
              <a:spLocks noChangeArrowheads="1"/>
            </p:cNvSpPr>
            <p:nvPr/>
          </p:nvSpPr>
          <p:spPr bwMode="auto">
            <a:xfrm>
              <a:off x="4249738" y="3761423"/>
              <a:ext cx="3175" cy="158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E8FAFC"/>
                </a:solidFill>
                <a:latin typeface="+mj-ea"/>
                <a:ea typeface="+mj-ea"/>
              </a:endParaRPr>
            </a:p>
          </p:txBody>
        </p:sp>
        <p:sp>
          <p:nvSpPr>
            <p:cNvPr id="38" name="Freeform 825">
              <a:extLst>
                <a:ext uri="{FF2B5EF4-FFF2-40B4-BE49-F238E27FC236}">
                  <a16:creationId xmlns:a16="http://schemas.microsoft.com/office/drawing/2014/main" xmlns="" id="{EE0D672B-3020-4DD1-AEC6-9B55BB818009}"/>
                </a:ext>
              </a:extLst>
            </p:cNvPr>
            <p:cNvSpPr>
              <a:spLocks noEditPoints="1"/>
            </p:cNvSpPr>
            <p:nvPr/>
          </p:nvSpPr>
          <p:spPr bwMode="auto">
            <a:xfrm>
              <a:off x="4470400" y="3769361"/>
              <a:ext cx="338138" cy="134937"/>
            </a:xfrm>
            <a:custGeom>
              <a:avLst/>
              <a:gdLst>
                <a:gd name="T0" fmla="*/ 84 w 90"/>
                <a:gd name="T1" fmla="*/ 6 h 36"/>
                <a:gd name="T2" fmla="*/ 76 w 90"/>
                <a:gd name="T3" fmla="*/ 2 h 36"/>
                <a:gd name="T4" fmla="*/ 65 w 90"/>
                <a:gd name="T5" fmla="*/ 0 h 36"/>
                <a:gd name="T6" fmla="*/ 54 w 90"/>
                <a:gd name="T7" fmla="*/ 2 h 36"/>
                <a:gd name="T8" fmla="*/ 49 w 90"/>
                <a:gd name="T9" fmla="*/ 4 h 36"/>
                <a:gd name="T10" fmla="*/ 44 w 90"/>
                <a:gd name="T11" fmla="*/ 7 h 36"/>
                <a:gd name="T12" fmla="*/ 41 w 90"/>
                <a:gd name="T13" fmla="*/ 9 h 36"/>
                <a:gd name="T14" fmla="*/ 36 w 90"/>
                <a:gd name="T15" fmla="*/ 12 h 36"/>
                <a:gd name="T16" fmla="*/ 36 w 90"/>
                <a:gd name="T17" fmla="*/ 8 h 36"/>
                <a:gd name="T18" fmla="*/ 27 w 90"/>
                <a:gd name="T19" fmla="*/ 15 h 36"/>
                <a:gd name="T20" fmla="*/ 31 w 90"/>
                <a:gd name="T21" fmla="*/ 15 h 36"/>
                <a:gd name="T22" fmla="*/ 12 w 90"/>
                <a:gd name="T23" fmla="*/ 29 h 36"/>
                <a:gd name="T24" fmla="*/ 8 w 90"/>
                <a:gd name="T25" fmla="*/ 30 h 36"/>
                <a:gd name="T26" fmla="*/ 1 w 90"/>
                <a:gd name="T27" fmla="*/ 33 h 36"/>
                <a:gd name="T28" fmla="*/ 7 w 90"/>
                <a:gd name="T29" fmla="*/ 34 h 36"/>
                <a:gd name="T30" fmla="*/ 21 w 90"/>
                <a:gd name="T31" fmla="*/ 34 h 36"/>
                <a:gd name="T32" fmla="*/ 30 w 90"/>
                <a:gd name="T33" fmla="*/ 31 h 36"/>
                <a:gd name="T34" fmla="*/ 40 w 90"/>
                <a:gd name="T35" fmla="*/ 24 h 36"/>
                <a:gd name="T36" fmla="*/ 43 w 90"/>
                <a:gd name="T37" fmla="*/ 22 h 36"/>
                <a:gd name="T38" fmla="*/ 47 w 90"/>
                <a:gd name="T39" fmla="*/ 16 h 36"/>
                <a:gd name="T40" fmla="*/ 68 w 90"/>
                <a:gd name="T41" fmla="*/ 6 h 36"/>
                <a:gd name="T42" fmla="*/ 87 w 90"/>
                <a:gd name="T43" fmla="*/ 9 h 36"/>
                <a:gd name="T44" fmla="*/ 20 w 90"/>
                <a:gd name="T45" fmla="*/ 26 h 36"/>
                <a:gd name="T46" fmla="*/ 41 w 90"/>
                <a:gd name="T47" fmla="*/ 15 h 36"/>
                <a:gd name="T48" fmla="*/ 38 w 90"/>
                <a:gd name="T49" fmla="*/ 17 h 36"/>
                <a:gd name="T50" fmla="*/ 34 w 90"/>
                <a:gd name="T51" fmla="*/ 11 h 36"/>
                <a:gd name="T52" fmla="*/ 34 w 90"/>
                <a:gd name="T53" fmla="*/ 14 h 36"/>
                <a:gd name="T54" fmla="*/ 35 w 90"/>
                <a:gd name="T55" fmla="*/ 21 h 36"/>
                <a:gd name="T56" fmla="*/ 34 w 90"/>
                <a:gd name="T57" fmla="*/ 22 h 36"/>
                <a:gd name="T58" fmla="*/ 34 w 90"/>
                <a:gd name="T59" fmla="*/ 16 h 36"/>
                <a:gd name="T60" fmla="*/ 31 w 90"/>
                <a:gd name="T61" fmla="*/ 18 h 36"/>
                <a:gd name="T62" fmla="*/ 32 w 90"/>
                <a:gd name="T63" fmla="*/ 18 h 36"/>
                <a:gd name="T64" fmla="*/ 32 w 90"/>
                <a:gd name="T65" fmla="*/ 19 h 36"/>
                <a:gd name="T66" fmla="*/ 39 w 90"/>
                <a:gd name="T67" fmla="*/ 25 h 36"/>
                <a:gd name="T68" fmla="*/ 39 w 90"/>
                <a:gd name="T69" fmla="*/ 20 h 36"/>
                <a:gd name="T70" fmla="*/ 36 w 90"/>
                <a:gd name="T71" fmla="*/ 23 h 36"/>
                <a:gd name="T72" fmla="*/ 35 w 90"/>
                <a:gd name="T73" fmla="*/ 23 h 36"/>
                <a:gd name="T74" fmla="*/ 40 w 90"/>
                <a:gd name="T75" fmla="*/ 19 h 36"/>
                <a:gd name="T76" fmla="*/ 44 w 90"/>
                <a:gd name="T77" fmla="*/ 16 h 36"/>
                <a:gd name="T78" fmla="*/ 55 w 90"/>
                <a:gd name="T79" fmla="*/ 3 h 36"/>
                <a:gd name="T80" fmla="*/ 56 w 90"/>
                <a:gd name="T81" fmla="*/ 4 h 36"/>
                <a:gd name="T82" fmla="*/ 53 w 90"/>
                <a:gd name="T83" fmla="*/ 5 h 36"/>
                <a:gd name="T84" fmla="*/ 52 w 90"/>
                <a:gd name="T85" fmla="*/ 6 h 36"/>
                <a:gd name="T86" fmla="*/ 47 w 90"/>
                <a:gd name="T87" fmla="*/ 12 h 36"/>
                <a:gd name="T88" fmla="*/ 48 w 90"/>
                <a:gd name="T89" fmla="*/ 5 h 36"/>
                <a:gd name="T90" fmla="*/ 51 w 90"/>
                <a:gd name="T91" fmla="*/ 10 h 36"/>
                <a:gd name="T92" fmla="*/ 50 w 90"/>
                <a:gd name="T93" fmla="*/ 9 h 36"/>
                <a:gd name="T94" fmla="*/ 50 w 90"/>
                <a:gd name="T95" fmla="*/ 9 h 36"/>
                <a:gd name="T96" fmla="*/ 54 w 90"/>
                <a:gd name="T97" fmla="*/ 8 h 36"/>
                <a:gd name="T98" fmla="*/ 52 w 90"/>
                <a:gd name="T99" fmla="*/ 8 h 36"/>
                <a:gd name="T100" fmla="*/ 55 w 90"/>
                <a:gd name="T101" fmla="*/ 7 h 36"/>
                <a:gd name="T102" fmla="*/ 56 w 90"/>
                <a:gd name="T103" fmla="*/ 6 h 36"/>
                <a:gd name="T104" fmla="*/ 56 w 90"/>
                <a:gd name="T105" fmla="*/ 6 h 36"/>
                <a:gd name="T106" fmla="*/ 58 w 90"/>
                <a:gd name="T107" fmla="*/ 7 h 36"/>
                <a:gd name="T108" fmla="*/ 63 w 90"/>
                <a:gd name="T109" fmla="*/ 4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90" h="36">
                  <a:moveTo>
                    <a:pt x="90" y="10"/>
                  </a:moveTo>
                  <a:cubicBezTo>
                    <a:pt x="90" y="10"/>
                    <a:pt x="90" y="10"/>
                    <a:pt x="89" y="10"/>
                  </a:cubicBezTo>
                  <a:cubicBezTo>
                    <a:pt x="89" y="10"/>
                    <a:pt x="89" y="10"/>
                    <a:pt x="89" y="10"/>
                  </a:cubicBezTo>
                  <a:cubicBezTo>
                    <a:pt x="87" y="9"/>
                    <a:pt x="86" y="7"/>
                    <a:pt x="85" y="6"/>
                  </a:cubicBezTo>
                  <a:cubicBezTo>
                    <a:pt x="84" y="6"/>
                    <a:pt x="84" y="6"/>
                    <a:pt x="84" y="6"/>
                  </a:cubicBezTo>
                  <a:cubicBezTo>
                    <a:pt x="84" y="5"/>
                    <a:pt x="84" y="5"/>
                    <a:pt x="84" y="5"/>
                  </a:cubicBezTo>
                  <a:cubicBezTo>
                    <a:pt x="83" y="6"/>
                    <a:pt x="83" y="4"/>
                    <a:pt x="82" y="5"/>
                  </a:cubicBezTo>
                  <a:cubicBezTo>
                    <a:pt x="81" y="4"/>
                    <a:pt x="81" y="4"/>
                    <a:pt x="80" y="4"/>
                  </a:cubicBezTo>
                  <a:cubicBezTo>
                    <a:pt x="80" y="3"/>
                    <a:pt x="80" y="3"/>
                    <a:pt x="80" y="4"/>
                  </a:cubicBezTo>
                  <a:cubicBezTo>
                    <a:pt x="78" y="4"/>
                    <a:pt x="78" y="2"/>
                    <a:pt x="76" y="2"/>
                  </a:cubicBezTo>
                  <a:cubicBezTo>
                    <a:pt x="75" y="2"/>
                    <a:pt x="73" y="1"/>
                    <a:pt x="72" y="1"/>
                  </a:cubicBezTo>
                  <a:cubicBezTo>
                    <a:pt x="72" y="1"/>
                    <a:pt x="72" y="1"/>
                    <a:pt x="71" y="1"/>
                  </a:cubicBezTo>
                  <a:cubicBezTo>
                    <a:pt x="70" y="1"/>
                    <a:pt x="67" y="0"/>
                    <a:pt x="66" y="0"/>
                  </a:cubicBezTo>
                  <a:cubicBezTo>
                    <a:pt x="66" y="1"/>
                    <a:pt x="65" y="0"/>
                    <a:pt x="65" y="0"/>
                  </a:cubicBezTo>
                  <a:cubicBezTo>
                    <a:pt x="65" y="0"/>
                    <a:pt x="65" y="0"/>
                    <a:pt x="65" y="0"/>
                  </a:cubicBezTo>
                  <a:cubicBezTo>
                    <a:pt x="62" y="1"/>
                    <a:pt x="59" y="0"/>
                    <a:pt x="56" y="2"/>
                  </a:cubicBezTo>
                  <a:cubicBezTo>
                    <a:pt x="56" y="2"/>
                    <a:pt x="56" y="2"/>
                    <a:pt x="56" y="2"/>
                  </a:cubicBezTo>
                  <a:cubicBezTo>
                    <a:pt x="57" y="2"/>
                    <a:pt x="57" y="2"/>
                    <a:pt x="57" y="2"/>
                  </a:cubicBezTo>
                  <a:cubicBezTo>
                    <a:pt x="56" y="2"/>
                    <a:pt x="55" y="3"/>
                    <a:pt x="54" y="2"/>
                  </a:cubicBezTo>
                  <a:cubicBezTo>
                    <a:pt x="54" y="2"/>
                    <a:pt x="54" y="2"/>
                    <a:pt x="54" y="2"/>
                  </a:cubicBezTo>
                  <a:cubicBezTo>
                    <a:pt x="53" y="2"/>
                    <a:pt x="52" y="3"/>
                    <a:pt x="51" y="3"/>
                  </a:cubicBezTo>
                  <a:cubicBezTo>
                    <a:pt x="52" y="4"/>
                    <a:pt x="52" y="4"/>
                    <a:pt x="52" y="4"/>
                  </a:cubicBezTo>
                  <a:cubicBezTo>
                    <a:pt x="52" y="4"/>
                    <a:pt x="51" y="4"/>
                    <a:pt x="50" y="4"/>
                  </a:cubicBezTo>
                  <a:cubicBezTo>
                    <a:pt x="50" y="4"/>
                    <a:pt x="50" y="4"/>
                    <a:pt x="50" y="4"/>
                  </a:cubicBezTo>
                  <a:cubicBezTo>
                    <a:pt x="49" y="4"/>
                    <a:pt x="49" y="3"/>
                    <a:pt x="49" y="4"/>
                  </a:cubicBezTo>
                  <a:cubicBezTo>
                    <a:pt x="48" y="4"/>
                    <a:pt x="48" y="4"/>
                    <a:pt x="48" y="4"/>
                  </a:cubicBezTo>
                  <a:cubicBezTo>
                    <a:pt x="48" y="5"/>
                    <a:pt x="48" y="5"/>
                    <a:pt x="47" y="5"/>
                  </a:cubicBezTo>
                  <a:cubicBezTo>
                    <a:pt x="47" y="4"/>
                    <a:pt x="46" y="5"/>
                    <a:pt x="45" y="5"/>
                  </a:cubicBezTo>
                  <a:cubicBezTo>
                    <a:pt x="46" y="5"/>
                    <a:pt x="46" y="5"/>
                    <a:pt x="47" y="5"/>
                  </a:cubicBezTo>
                  <a:cubicBezTo>
                    <a:pt x="46" y="6"/>
                    <a:pt x="45" y="6"/>
                    <a:pt x="44" y="7"/>
                  </a:cubicBezTo>
                  <a:cubicBezTo>
                    <a:pt x="44" y="7"/>
                    <a:pt x="42" y="8"/>
                    <a:pt x="42" y="8"/>
                  </a:cubicBezTo>
                  <a:cubicBezTo>
                    <a:pt x="41" y="9"/>
                    <a:pt x="41" y="9"/>
                    <a:pt x="41" y="9"/>
                  </a:cubicBezTo>
                  <a:cubicBezTo>
                    <a:pt x="41" y="9"/>
                    <a:pt x="41" y="9"/>
                    <a:pt x="41" y="9"/>
                  </a:cubicBezTo>
                  <a:cubicBezTo>
                    <a:pt x="41" y="9"/>
                    <a:pt x="41" y="9"/>
                    <a:pt x="41" y="9"/>
                  </a:cubicBezTo>
                  <a:cubicBezTo>
                    <a:pt x="41" y="9"/>
                    <a:pt x="41" y="9"/>
                    <a:pt x="41" y="9"/>
                  </a:cubicBezTo>
                  <a:cubicBezTo>
                    <a:pt x="40" y="9"/>
                    <a:pt x="40" y="10"/>
                    <a:pt x="39" y="10"/>
                  </a:cubicBezTo>
                  <a:cubicBezTo>
                    <a:pt x="40" y="9"/>
                    <a:pt x="40" y="9"/>
                    <a:pt x="40" y="9"/>
                  </a:cubicBezTo>
                  <a:cubicBezTo>
                    <a:pt x="40" y="9"/>
                    <a:pt x="40" y="9"/>
                    <a:pt x="40" y="9"/>
                  </a:cubicBezTo>
                  <a:cubicBezTo>
                    <a:pt x="38" y="10"/>
                    <a:pt x="37" y="11"/>
                    <a:pt x="36" y="12"/>
                  </a:cubicBezTo>
                  <a:cubicBezTo>
                    <a:pt x="36" y="12"/>
                    <a:pt x="36" y="12"/>
                    <a:pt x="36" y="12"/>
                  </a:cubicBezTo>
                  <a:cubicBezTo>
                    <a:pt x="36" y="11"/>
                    <a:pt x="36" y="11"/>
                    <a:pt x="37" y="11"/>
                  </a:cubicBezTo>
                  <a:cubicBezTo>
                    <a:pt x="36" y="11"/>
                    <a:pt x="36" y="11"/>
                    <a:pt x="36" y="11"/>
                  </a:cubicBezTo>
                  <a:cubicBezTo>
                    <a:pt x="36" y="11"/>
                    <a:pt x="36" y="11"/>
                    <a:pt x="36" y="11"/>
                  </a:cubicBezTo>
                  <a:cubicBezTo>
                    <a:pt x="36" y="10"/>
                    <a:pt x="35" y="10"/>
                    <a:pt x="35" y="10"/>
                  </a:cubicBezTo>
                  <a:cubicBezTo>
                    <a:pt x="35" y="9"/>
                    <a:pt x="36" y="8"/>
                    <a:pt x="36" y="8"/>
                  </a:cubicBezTo>
                  <a:cubicBezTo>
                    <a:pt x="35" y="7"/>
                    <a:pt x="35" y="7"/>
                    <a:pt x="35" y="7"/>
                  </a:cubicBezTo>
                  <a:cubicBezTo>
                    <a:pt x="36" y="8"/>
                    <a:pt x="35" y="8"/>
                    <a:pt x="35" y="9"/>
                  </a:cubicBezTo>
                  <a:cubicBezTo>
                    <a:pt x="34" y="8"/>
                    <a:pt x="34" y="8"/>
                    <a:pt x="34" y="8"/>
                  </a:cubicBezTo>
                  <a:cubicBezTo>
                    <a:pt x="33" y="11"/>
                    <a:pt x="31" y="12"/>
                    <a:pt x="29" y="14"/>
                  </a:cubicBezTo>
                  <a:cubicBezTo>
                    <a:pt x="29" y="14"/>
                    <a:pt x="27" y="14"/>
                    <a:pt x="27" y="15"/>
                  </a:cubicBezTo>
                  <a:cubicBezTo>
                    <a:pt x="28" y="15"/>
                    <a:pt x="28" y="15"/>
                    <a:pt x="29" y="15"/>
                  </a:cubicBezTo>
                  <a:cubicBezTo>
                    <a:pt x="29" y="15"/>
                    <a:pt x="29" y="14"/>
                    <a:pt x="29" y="15"/>
                  </a:cubicBezTo>
                  <a:cubicBezTo>
                    <a:pt x="29" y="15"/>
                    <a:pt x="29" y="15"/>
                    <a:pt x="28" y="15"/>
                  </a:cubicBezTo>
                  <a:cubicBezTo>
                    <a:pt x="28" y="16"/>
                    <a:pt x="28" y="16"/>
                    <a:pt x="28" y="16"/>
                  </a:cubicBezTo>
                  <a:cubicBezTo>
                    <a:pt x="29" y="17"/>
                    <a:pt x="30" y="15"/>
                    <a:pt x="31" y="15"/>
                  </a:cubicBezTo>
                  <a:cubicBezTo>
                    <a:pt x="33" y="15"/>
                    <a:pt x="34" y="13"/>
                    <a:pt x="35" y="13"/>
                  </a:cubicBezTo>
                  <a:cubicBezTo>
                    <a:pt x="31" y="19"/>
                    <a:pt x="27" y="22"/>
                    <a:pt x="21" y="26"/>
                  </a:cubicBezTo>
                  <a:cubicBezTo>
                    <a:pt x="18" y="27"/>
                    <a:pt x="16" y="28"/>
                    <a:pt x="13" y="28"/>
                  </a:cubicBezTo>
                  <a:cubicBezTo>
                    <a:pt x="12" y="29"/>
                    <a:pt x="12" y="29"/>
                    <a:pt x="12" y="29"/>
                  </a:cubicBezTo>
                  <a:cubicBezTo>
                    <a:pt x="12" y="29"/>
                    <a:pt x="12" y="29"/>
                    <a:pt x="12" y="29"/>
                  </a:cubicBezTo>
                  <a:cubicBezTo>
                    <a:pt x="12" y="29"/>
                    <a:pt x="12" y="29"/>
                    <a:pt x="12" y="29"/>
                  </a:cubicBezTo>
                  <a:cubicBezTo>
                    <a:pt x="11" y="29"/>
                    <a:pt x="11" y="29"/>
                    <a:pt x="11" y="29"/>
                  </a:cubicBezTo>
                  <a:cubicBezTo>
                    <a:pt x="11" y="29"/>
                    <a:pt x="11" y="29"/>
                    <a:pt x="11" y="29"/>
                  </a:cubicBezTo>
                  <a:cubicBezTo>
                    <a:pt x="11" y="29"/>
                    <a:pt x="11" y="29"/>
                    <a:pt x="11" y="29"/>
                  </a:cubicBezTo>
                  <a:cubicBezTo>
                    <a:pt x="10" y="28"/>
                    <a:pt x="9" y="31"/>
                    <a:pt x="8" y="30"/>
                  </a:cubicBezTo>
                  <a:cubicBezTo>
                    <a:pt x="8" y="30"/>
                    <a:pt x="8" y="30"/>
                    <a:pt x="8" y="30"/>
                  </a:cubicBezTo>
                  <a:cubicBezTo>
                    <a:pt x="6" y="31"/>
                    <a:pt x="5" y="31"/>
                    <a:pt x="3" y="31"/>
                  </a:cubicBezTo>
                  <a:cubicBezTo>
                    <a:pt x="2" y="31"/>
                    <a:pt x="2" y="31"/>
                    <a:pt x="2" y="31"/>
                  </a:cubicBezTo>
                  <a:cubicBezTo>
                    <a:pt x="1" y="31"/>
                    <a:pt x="0" y="32"/>
                    <a:pt x="0" y="33"/>
                  </a:cubicBezTo>
                  <a:cubicBezTo>
                    <a:pt x="0" y="33"/>
                    <a:pt x="0" y="33"/>
                    <a:pt x="1" y="33"/>
                  </a:cubicBezTo>
                  <a:cubicBezTo>
                    <a:pt x="1" y="33"/>
                    <a:pt x="1" y="33"/>
                    <a:pt x="1" y="33"/>
                  </a:cubicBezTo>
                  <a:cubicBezTo>
                    <a:pt x="2" y="33"/>
                    <a:pt x="2" y="33"/>
                    <a:pt x="2" y="33"/>
                  </a:cubicBezTo>
                  <a:cubicBezTo>
                    <a:pt x="2" y="34"/>
                    <a:pt x="2" y="34"/>
                    <a:pt x="2" y="34"/>
                  </a:cubicBezTo>
                  <a:cubicBezTo>
                    <a:pt x="2" y="34"/>
                    <a:pt x="2" y="34"/>
                    <a:pt x="2" y="34"/>
                  </a:cubicBezTo>
                  <a:cubicBezTo>
                    <a:pt x="3" y="35"/>
                    <a:pt x="5" y="34"/>
                    <a:pt x="7" y="34"/>
                  </a:cubicBezTo>
                  <a:cubicBezTo>
                    <a:pt x="7" y="35"/>
                    <a:pt x="5" y="35"/>
                    <a:pt x="6" y="35"/>
                  </a:cubicBezTo>
                  <a:cubicBezTo>
                    <a:pt x="7" y="35"/>
                    <a:pt x="7" y="35"/>
                    <a:pt x="7" y="35"/>
                  </a:cubicBezTo>
                  <a:cubicBezTo>
                    <a:pt x="7" y="36"/>
                    <a:pt x="6" y="35"/>
                    <a:pt x="6" y="36"/>
                  </a:cubicBezTo>
                  <a:cubicBezTo>
                    <a:pt x="6" y="36"/>
                    <a:pt x="6" y="36"/>
                    <a:pt x="6" y="36"/>
                  </a:cubicBezTo>
                  <a:cubicBezTo>
                    <a:pt x="12" y="36"/>
                    <a:pt x="16" y="35"/>
                    <a:pt x="21" y="34"/>
                  </a:cubicBezTo>
                  <a:cubicBezTo>
                    <a:pt x="21" y="34"/>
                    <a:pt x="21" y="34"/>
                    <a:pt x="21" y="34"/>
                  </a:cubicBezTo>
                  <a:cubicBezTo>
                    <a:pt x="23" y="34"/>
                    <a:pt x="24" y="33"/>
                    <a:pt x="26" y="33"/>
                  </a:cubicBezTo>
                  <a:cubicBezTo>
                    <a:pt x="26" y="34"/>
                    <a:pt x="26" y="34"/>
                    <a:pt x="26" y="34"/>
                  </a:cubicBezTo>
                  <a:cubicBezTo>
                    <a:pt x="26" y="33"/>
                    <a:pt x="26" y="33"/>
                    <a:pt x="26" y="33"/>
                  </a:cubicBezTo>
                  <a:cubicBezTo>
                    <a:pt x="28" y="32"/>
                    <a:pt x="29" y="32"/>
                    <a:pt x="30" y="31"/>
                  </a:cubicBezTo>
                  <a:cubicBezTo>
                    <a:pt x="30" y="31"/>
                    <a:pt x="30" y="31"/>
                    <a:pt x="30" y="31"/>
                  </a:cubicBezTo>
                  <a:cubicBezTo>
                    <a:pt x="33" y="30"/>
                    <a:pt x="37" y="29"/>
                    <a:pt x="39" y="26"/>
                  </a:cubicBezTo>
                  <a:cubicBezTo>
                    <a:pt x="39" y="27"/>
                    <a:pt x="39" y="27"/>
                    <a:pt x="39" y="27"/>
                  </a:cubicBezTo>
                  <a:cubicBezTo>
                    <a:pt x="40" y="26"/>
                    <a:pt x="40" y="25"/>
                    <a:pt x="41" y="24"/>
                  </a:cubicBezTo>
                  <a:cubicBezTo>
                    <a:pt x="40" y="24"/>
                    <a:pt x="40" y="24"/>
                    <a:pt x="40" y="24"/>
                  </a:cubicBezTo>
                  <a:cubicBezTo>
                    <a:pt x="41" y="23"/>
                    <a:pt x="42" y="23"/>
                    <a:pt x="42" y="22"/>
                  </a:cubicBezTo>
                  <a:cubicBezTo>
                    <a:pt x="43" y="22"/>
                    <a:pt x="43" y="22"/>
                    <a:pt x="43" y="22"/>
                  </a:cubicBezTo>
                  <a:cubicBezTo>
                    <a:pt x="42" y="23"/>
                    <a:pt x="42" y="23"/>
                    <a:pt x="42" y="23"/>
                  </a:cubicBezTo>
                  <a:cubicBezTo>
                    <a:pt x="43" y="23"/>
                    <a:pt x="43" y="23"/>
                    <a:pt x="43" y="23"/>
                  </a:cubicBezTo>
                  <a:cubicBezTo>
                    <a:pt x="43" y="22"/>
                    <a:pt x="43" y="22"/>
                    <a:pt x="43" y="22"/>
                  </a:cubicBezTo>
                  <a:cubicBezTo>
                    <a:pt x="44" y="22"/>
                    <a:pt x="44" y="22"/>
                    <a:pt x="44" y="22"/>
                  </a:cubicBezTo>
                  <a:cubicBezTo>
                    <a:pt x="44" y="21"/>
                    <a:pt x="45" y="22"/>
                    <a:pt x="45" y="21"/>
                  </a:cubicBezTo>
                  <a:cubicBezTo>
                    <a:pt x="46" y="20"/>
                    <a:pt x="46" y="19"/>
                    <a:pt x="47" y="18"/>
                  </a:cubicBezTo>
                  <a:cubicBezTo>
                    <a:pt x="47" y="18"/>
                    <a:pt x="46" y="19"/>
                    <a:pt x="45" y="19"/>
                  </a:cubicBezTo>
                  <a:cubicBezTo>
                    <a:pt x="45" y="18"/>
                    <a:pt x="47" y="17"/>
                    <a:pt x="47" y="16"/>
                  </a:cubicBezTo>
                  <a:cubicBezTo>
                    <a:pt x="48" y="16"/>
                    <a:pt x="47" y="17"/>
                    <a:pt x="48" y="17"/>
                  </a:cubicBezTo>
                  <a:cubicBezTo>
                    <a:pt x="48" y="17"/>
                    <a:pt x="48" y="16"/>
                    <a:pt x="48" y="16"/>
                  </a:cubicBezTo>
                  <a:cubicBezTo>
                    <a:pt x="51" y="14"/>
                    <a:pt x="55" y="12"/>
                    <a:pt x="58" y="9"/>
                  </a:cubicBezTo>
                  <a:cubicBezTo>
                    <a:pt x="61" y="8"/>
                    <a:pt x="64" y="7"/>
                    <a:pt x="67" y="7"/>
                  </a:cubicBezTo>
                  <a:cubicBezTo>
                    <a:pt x="68" y="6"/>
                    <a:pt x="68" y="6"/>
                    <a:pt x="68" y="6"/>
                  </a:cubicBezTo>
                  <a:cubicBezTo>
                    <a:pt x="68" y="6"/>
                    <a:pt x="71" y="6"/>
                    <a:pt x="72" y="6"/>
                  </a:cubicBezTo>
                  <a:cubicBezTo>
                    <a:pt x="73" y="6"/>
                    <a:pt x="74" y="6"/>
                    <a:pt x="74" y="7"/>
                  </a:cubicBezTo>
                  <a:cubicBezTo>
                    <a:pt x="74" y="7"/>
                    <a:pt x="74" y="7"/>
                    <a:pt x="74" y="7"/>
                  </a:cubicBezTo>
                  <a:cubicBezTo>
                    <a:pt x="78" y="7"/>
                    <a:pt x="82" y="8"/>
                    <a:pt x="86" y="9"/>
                  </a:cubicBezTo>
                  <a:cubicBezTo>
                    <a:pt x="86" y="9"/>
                    <a:pt x="87" y="10"/>
                    <a:pt x="87" y="9"/>
                  </a:cubicBezTo>
                  <a:cubicBezTo>
                    <a:pt x="88" y="10"/>
                    <a:pt x="89" y="10"/>
                    <a:pt x="89" y="11"/>
                  </a:cubicBezTo>
                  <a:cubicBezTo>
                    <a:pt x="89" y="10"/>
                    <a:pt x="90" y="11"/>
                    <a:pt x="90" y="11"/>
                  </a:cubicBezTo>
                  <a:cubicBezTo>
                    <a:pt x="90" y="11"/>
                    <a:pt x="90" y="11"/>
                    <a:pt x="90" y="11"/>
                  </a:cubicBezTo>
                  <a:lnTo>
                    <a:pt x="90" y="10"/>
                  </a:lnTo>
                  <a:close/>
                  <a:moveTo>
                    <a:pt x="20" y="26"/>
                  </a:moveTo>
                  <a:cubicBezTo>
                    <a:pt x="21" y="25"/>
                    <a:pt x="21" y="25"/>
                    <a:pt x="21" y="25"/>
                  </a:cubicBezTo>
                  <a:cubicBezTo>
                    <a:pt x="21" y="25"/>
                    <a:pt x="21" y="25"/>
                    <a:pt x="21" y="25"/>
                  </a:cubicBezTo>
                  <a:lnTo>
                    <a:pt x="20" y="26"/>
                  </a:lnTo>
                  <a:close/>
                  <a:moveTo>
                    <a:pt x="40" y="15"/>
                  </a:moveTo>
                  <a:cubicBezTo>
                    <a:pt x="41" y="15"/>
                    <a:pt x="41" y="15"/>
                    <a:pt x="41" y="15"/>
                  </a:cubicBezTo>
                  <a:cubicBezTo>
                    <a:pt x="41" y="16"/>
                    <a:pt x="39" y="17"/>
                    <a:pt x="38" y="18"/>
                  </a:cubicBezTo>
                  <a:cubicBezTo>
                    <a:pt x="38" y="17"/>
                    <a:pt x="38" y="17"/>
                    <a:pt x="38" y="17"/>
                  </a:cubicBezTo>
                  <a:cubicBezTo>
                    <a:pt x="38" y="18"/>
                    <a:pt x="38" y="18"/>
                    <a:pt x="38" y="18"/>
                  </a:cubicBezTo>
                  <a:cubicBezTo>
                    <a:pt x="39" y="17"/>
                    <a:pt x="39" y="17"/>
                    <a:pt x="39" y="17"/>
                  </a:cubicBezTo>
                  <a:cubicBezTo>
                    <a:pt x="38" y="17"/>
                    <a:pt x="38" y="17"/>
                    <a:pt x="38" y="17"/>
                  </a:cubicBezTo>
                  <a:cubicBezTo>
                    <a:pt x="40" y="15"/>
                    <a:pt x="40" y="15"/>
                    <a:pt x="40" y="15"/>
                  </a:cubicBezTo>
                  <a:close/>
                  <a:moveTo>
                    <a:pt x="34" y="11"/>
                  </a:moveTo>
                  <a:cubicBezTo>
                    <a:pt x="35" y="10"/>
                    <a:pt x="35" y="10"/>
                    <a:pt x="35" y="10"/>
                  </a:cubicBezTo>
                  <a:cubicBezTo>
                    <a:pt x="35" y="10"/>
                    <a:pt x="35" y="10"/>
                    <a:pt x="35" y="10"/>
                  </a:cubicBezTo>
                  <a:lnTo>
                    <a:pt x="34" y="11"/>
                  </a:lnTo>
                  <a:close/>
                  <a:moveTo>
                    <a:pt x="39" y="10"/>
                  </a:moveTo>
                  <a:cubicBezTo>
                    <a:pt x="40" y="10"/>
                    <a:pt x="40" y="10"/>
                    <a:pt x="40" y="10"/>
                  </a:cubicBezTo>
                  <a:cubicBezTo>
                    <a:pt x="38" y="11"/>
                    <a:pt x="37" y="13"/>
                    <a:pt x="35" y="14"/>
                  </a:cubicBezTo>
                  <a:cubicBezTo>
                    <a:pt x="36" y="13"/>
                    <a:pt x="38" y="11"/>
                    <a:pt x="39" y="10"/>
                  </a:cubicBezTo>
                  <a:close/>
                  <a:moveTo>
                    <a:pt x="34" y="14"/>
                  </a:moveTo>
                  <a:cubicBezTo>
                    <a:pt x="34" y="15"/>
                    <a:pt x="34" y="15"/>
                    <a:pt x="34" y="15"/>
                  </a:cubicBezTo>
                  <a:cubicBezTo>
                    <a:pt x="34" y="15"/>
                    <a:pt x="34" y="15"/>
                    <a:pt x="34" y="15"/>
                  </a:cubicBezTo>
                  <a:lnTo>
                    <a:pt x="34" y="14"/>
                  </a:lnTo>
                  <a:close/>
                  <a:moveTo>
                    <a:pt x="35" y="21"/>
                  </a:moveTo>
                  <a:cubicBezTo>
                    <a:pt x="35" y="21"/>
                    <a:pt x="35" y="21"/>
                    <a:pt x="35" y="21"/>
                  </a:cubicBezTo>
                  <a:cubicBezTo>
                    <a:pt x="35" y="21"/>
                    <a:pt x="35" y="21"/>
                    <a:pt x="35" y="21"/>
                  </a:cubicBezTo>
                  <a:cubicBezTo>
                    <a:pt x="35" y="21"/>
                    <a:pt x="35" y="21"/>
                    <a:pt x="35" y="21"/>
                  </a:cubicBezTo>
                  <a:cubicBezTo>
                    <a:pt x="35" y="21"/>
                    <a:pt x="35" y="21"/>
                    <a:pt x="35" y="21"/>
                  </a:cubicBezTo>
                  <a:cubicBezTo>
                    <a:pt x="35" y="21"/>
                    <a:pt x="35" y="21"/>
                    <a:pt x="35" y="21"/>
                  </a:cubicBezTo>
                  <a:cubicBezTo>
                    <a:pt x="34" y="22"/>
                    <a:pt x="34" y="22"/>
                    <a:pt x="34" y="22"/>
                  </a:cubicBezTo>
                  <a:cubicBezTo>
                    <a:pt x="34" y="22"/>
                    <a:pt x="34" y="22"/>
                    <a:pt x="34" y="22"/>
                  </a:cubicBezTo>
                  <a:cubicBezTo>
                    <a:pt x="34" y="22"/>
                    <a:pt x="34" y="22"/>
                    <a:pt x="34" y="22"/>
                  </a:cubicBezTo>
                  <a:cubicBezTo>
                    <a:pt x="34" y="22"/>
                    <a:pt x="34" y="21"/>
                    <a:pt x="35" y="21"/>
                  </a:cubicBezTo>
                  <a:close/>
                  <a:moveTo>
                    <a:pt x="34" y="16"/>
                  </a:moveTo>
                  <a:cubicBezTo>
                    <a:pt x="34" y="16"/>
                    <a:pt x="34" y="16"/>
                    <a:pt x="34" y="16"/>
                  </a:cubicBezTo>
                  <a:cubicBezTo>
                    <a:pt x="33" y="16"/>
                    <a:pt x="33" y="16"/>
                    <a:pt x="33" y="16"/>
                  </a:cubicBezTo>
                  <a:lnTo>
                    <a:pt x="34" y="16"/>
                  </a:lnTo>
                  <a:close/>
                  <a:moveTo>
                    <a:pt x="32" y="18"/>
                  </a:moveTo>
                  <a:cubicBezTo>
                    <a:pt x="31" y="18"/>
                    <a:pt x="31" y="18"/>
                    <a:pt x="31" y="18"/>
                  </a:cubicBezTo>
                  <a:cubicBezTo>
                    <a:pt x="31" y="18"/>
                    <a:pt x="31" y="18"/>
                    <a:pt x="31" y="18"/>
                  </a:cubicBezTo>
                  <a:cubicBezTo>
                    <a:pt x="30" y="20"/>
                    <a:pt x="28" y="22"/>
                    <a:pt x="26" y="23"/>
                  </a:cubicBezTo>
                  <a:cubicBezTo>
                    <a:pt x="27" y="21"/>
                    <a:pt x="30" y="20"/>
                    <a:pt x="31" y="18"/>
                  </a:cubicBezTo>
                  <a:cubicBezTo>
                    <a:pt x="31" y="18"/>
                    <a:pt x="31" y="18"/>
                    <a:pt x="31" y="18"/>
                  </a:cubicBezTo>
                  <a:cubicBezTo>
                    <a:pt x="31" y="18"/>
                    <a:pt x="31" y="18"/>
                    <a:pt x="31" y="18"/>
                  </a:cubicBezTo>
                  <a:cubicBezTo>
                    <a:pt x="32" y="18"/>
                    <a:pt x="32" y="18"/>
                    <a:pt x="32" y="18"/>
                  </a:cubicBezTo>
                  <a:close/>
                  <a:moveTo>
                    <a:pt x="32" y="19"/>
                  </a:moveTo>
                  <a:cubicBezTo>
                    <a:pt x="33" y="18"/>
                    <a:pt x="33" y="18"/>
                    <a:pt x="33" y="18"/>
                  </a:cubicBezTo>
                  <a:cubicBezTo>
                    <a:pt x="32" y="19"/>
                    <a:pt x="32" y="19"/>
                    <a:pt x="32" y="19"/>
                  </a:cubicBezTo>
                  <a:cubicBezTo>
                    <a:pt x="33" y="19"/>
                    <a:pt x="33" y="19"/>
                    <a:pt x="33" y="19"/>
                  </a:cubicBezTo>
                  <a:lnTo>
                    <a:pt x="32" y="19"/>
                  </a:lnTo>
                  <a:close/>
                  <a:moveTo>
                    <a:pt x="39" y="25"/>
                  </a:moveTo>
                  <a:cubicBezTo>
                    <a:pt x="38" y="26"/>
                    <a:pt x="38" y="26"/>
                    <a:pt x="38" y="26"/>
                  </a:cubicBezTo>
                  <a:cubicBezTo>
                    <a:pt x="39" y="26"/>
                    <a:pt x="39" y="25"/>
                    <a:pt x="39" y="25"/>
                  </a:cubicBezTo>
                  <a:cubicBezTo>
                    <a:pt x="40" y="24"/>
                    <a:pt x="40" y="24"/>
                    <a:pt x="40" y="24"/>
                  </a:cubicBezTo>
                  <a:cubicBezTo>
                    <a:pt x="40" y="25"/>
                    <a:pt x="40" y="25"/>
                    <a:pt x="39" y="25"/>
                  </a:cubicBezTo>
                  <a:close/>
                  <a:moveTo>
                    <a:pt x="44" y="16"/>
                  </a:moveTo>
                  <a:cubicBezTo>
                    <a:pt x="41" y="19"/>
                    <a:pt x="41" y="19"/>
                    <a:pt x="41" y="19"/>
                  </a:cubicBezTo>
                  <a:cubicBezTo>
                    <a:pt x="40" y="19"/>
                    <a:pt x="40" y="19"/>
                    <a:pt x="40" y="19"/>
                  </a:cubicBezTo>
                  <a:cubicBezTo>
                    <a:pt x="40" y="20"/>
                    <a:pt x="40" y="20"/>
                    <a:pt x="40" y="21"/>
                  </a:cubicBezTo>
                  <a:cubicBezTo>
                    <a:pt x="39" y="20"/>
                    <a:pt x="39" y="20"/>
                    <a:pt x="39" y="20"/>
                  </a:cubicBezTo>
                  <a:cubicBezTo>
                    <a:pt x="39" y="22"/>
                    <a:pt x="37" y="22"/>
                    <a:pt x="37" y="23"/>
                  </a:cubicBezTo>
                  <a:cubicBezTo>
                    <a:pt x="37" y="23"/>
                    <a:pt x="37" y="23"/>
                    <a:pt x="37" y="23"/>
                  </a:cubicBezTo>
                  <a:cubicBezTo>
                    <a:pt x="36" y="24"/>
                    <a:pt x="36" y="24"/>
                    <a:pt x="36" y="24"/>
                  </a:cubicBezTo>
                  <a:cubicBezTo>
                    <a:pt x="37" y="23"/>
                    <a:pt x="37" y="23"/>
                    <a:pt x="37" y="23"/>
                  </a:cubicBezTo>
                  <a:cubicBezTo>
                    <a:pt x="36" y="23"/>
                    <a:pt x="36" y="23"/>
                    <a:pt x="36" y="23"/>
                  </a:cubicBezTo>
                  <a:cubicBezTo>
                    <a:pt x="35" y="24"/>
                    <a:pt x="34" y="25"/>
                    <a:pt x="33" y="26"/>
                  </a:cubicBezTo>
                  <a:cubicBezTo>
                    <a:pt x="33" y="25"/>
                    <a:pt x="33" y="25"/>
                    <a:pt x="33" y="25"/>
                  </a:cubicBezTo>
                  <a:cubicBezTo>
                    <a:pt x="34" y="25"/>
                    <a:pt x="34" y="24"/>
                    <a:pt x="35" y="24"/>
                  </a:cubicBezTo>
                  <a:cubicBezTo>
                    <a:pt x="35" y="23"/>
                    <a:pt x="35" y="23"/>
                    <a:pt x="35" y="23"/>
                  </a:cubicBezTo>
                  <a:cubicBezTo>
                    <a:pt x="35" y="23"/>
                    <a:pt x="35" y="23"/>
                    <a:pt x="35" y="23"/>
                  </a:cubicBezTo>
                  <a:cubicBezTo>
                    <a:pt x="35" y="23"/>
                    <a:pt x="37" y="23"/>
                    <a:pt x="37" y="21"/>
                  </a:cubicBezTo>
                  <a:cubicBezTo>
                    <a:pt x="37" y="22"/>
                    <a:pt x="37" y="22"/>
                    <a:pt x="37" y="22"/>
                  </a:cubicBezTo>
                  <a:cubicBezTo>
                    <a:pt x="37" y="21"/>
                    <a:pt x="40" y="21"/>
                    <a:pt x="39" y="20"/>
                  </a:cubicBezTo>
                  <a:cubicBezTo>
                    <a:pt x="40" y="20"/>
                    <a:pt x="40" y="19"/>
                    <a:pt x="40" y="18"/>
                  </a:cubicBezTo>
                  <a:cubicBezTo>
                    <a:pt x="40" y="19"/>
                    <a:pt x="40" y="19"/>
                    <a:pt x="40" y="19"/>
                  </a:cubicBezTo>
                  <a:cubicBezTo>
                    <a:pt x="41" y="17"/>
                    <a:pt x="42" y="17"/>
                    <a:pt x="44" y="16"/>
                  </a:cubicBezTo>
                  <a:cubicBezTo>
                    <a:pt x="44" y="15"/>
                    <a:pt x="44" y="15"/>
                    <a:pt x="44" y="15"/>
                  </a:cubicBezTo>
                  <a:cubicBezTo>
                    <a:pt x="44" y="16"/>
                    <a:pt x="44" y="16"/>
                    <a:pt x="44" y="16"/>
                  </a:cubicBezTo>
                  <a:cubicBezTo>
                    <a:pt x="43" y="16"/>
                    <a:pt x="43" y="16"/>
                    <a:pt x="43" y="16"/>
                  </a:cubicBezTo>
                  <a:lnTo>
                    <a:pt x="44" y="16"/>
                  </a:lnTo>
                  <a:close/>
                  <a:moveTo>
                    <a:pt x="59" y="3"/>
                  </a:moveTo>
                  <a:cubicBezTo>
                    <a:pt x="58" y="4"/>
                    <a:pt x="58" y="3"/>
                    <a:pt x="58" y="3"/>
                  </a:cubicBezTo>
                  <a:cubicBezTo>
                    <a:pt x="58" y="3"/>
                    <a:pt x="58" y="3"/>
                    <a:pt x="59" y="3"/>
                  </a:cubicBezTo>
                  <a:close/>
                  <a:moveTo>
                    <a:pt x="55" y="3"/>
                  </a:moveTo>
                  <a:cubicBezTo>
                    <a:pt x="55" y="3"/>
                    <a:pt x="55" y="3"/>
                    <a:pt x="55" y="3"/>
                  </a:cubicBezTo>
                  <a:cubicBezTo>
                    <a:pt x="55" y="4"/>
                    <a:pt x="55" y="4"/>
                    <a:pt x="55" y="4"/>
                  </a:cubicBezTo>
                  <a:lnTo>
                    <a:pt x="55" y="3"/>
                  </a:lnTo>
                  <a:close/>
                  <a:moveTo>
                    <a:pt x="56" y="4"/>
                  </a:moveTo>
                  <a:cubicBezTo>
                    <a:pt x="56" y="4"/>
                    <a:pt x="56" y="4"/>
                    <a:pt x="56" y="4"/>
                  </a:cubicBezTo>
                  <a:cubicBezTo>
                    <a:pt x="56" y="4"/>
                    <a:pt x="56" y="4"/>
                    <a:pt x="56" y="4"/>
                  </a:cubicBezTo>
                  <a:cubicBezTo>
                    <a:pt x="56" y="4"/>
                    <a:pt x="56" y="4"/>
                    <a:pt x="56" y="4"/>
                  </a:cubicBezTo>
                  <a:cubicBezTo>
                    <a:pt x="56" y="5"/>
                    <a:pt x="56" y="5"/>
                    <a:pt x="56" y="5"/>
                  </a:cubicBezTo>
                  <a:cubicBezTo>
                    <a:pt x="55" y="5"/>
                    <a:pt x="55" y="5"/>
                    <a:pt x="55" y="5"/>
                  </a:cubicBezTo>
                  <a:cubicBezTo>
                    <a:pt x="55" y="4"/>
                    <a:pt x="55" y="4"/>
                    <a:pt x="55" y="4"/>
                  </a:cubicBezTo>
                  <a:cubicBezTo>
                    <a:pt x="55" y="5"/>
                    <a:pt x="54" y="5"/>
                    <a:pt x="53" y="5"/>
                  </a:cubicBezTo>
                  <a:cubicBezTo>
                    <a:pt x="53" y="5"/>
                    <a:pt x="56" y="5"/>
                    <a:pt x="56" y="4"/>
                  </a:cubicBezTo>
                  <a:close/>
                  <a:moveTo>
                    <a:pt x="52" y="6"/>
                  </a:moveTo>
                  <a:cubicBezTo>
                    <a:pt x="51" y="7"/>
                    <a:pt x="51" y="7"/>
                    <a:pt x="51" y="7"/>
                  </a:cubicBezTo>
                  <a:cubicBezTo>
                    <a:pt x="50" y="7"/>
                    <a:pt x="50" y="7"/>
                    <a:pt x="50" y="7"/>
                  </a:cubicBezTo>
                  <a:cubicBezTo>
                    <a:pt x="51" y="7"/>
                    <a:pt x="51" y="6"/>
                    <a:pt x="52" y="6"/>
                  </a:cubicBezTo>
                  <a:close/>
                  <a:moveTo>
                    <a:pt x="48" y="6"/>
                  </a:moveTo>
                  <a:cubicBezTo>
                    <a:pt x="48" y="7"/>
                    <a:pt x="48" y="7"/>
                    <a:pt x="48" y="7"/>
                  </a:cubicBezTo>
                  <a:cubicBezTo>
                    <a:pt x="47" y="7"/>
                    <a:pt x="47" y="7"/>
                    <a:pt x="47" y="7"/>
                  </a:cubicBezTo>
                  <a:lnTo>
                    <a:pt x="48" y="6"/>
                  </a:lnTo>
                  <a:close/>
                  <a:moveTo>
                    <a:pt x="47" y="12"/>
                  </a:moveTo>
                  <a:cubicBezTo>
                    <a:pt x="47" y="12"/>
                    <a:pt x="47" y="12"/>
                    <a:pt x="47" y="12"/>
                  </a:cubicBezTo>
                  <a:cubicBezTo>
                    <a:pt x="47" y="12"/>
                    <a:pt x="47" y="12"/>
                    <a:pt x="47" y="12"/>
                  </a:cubicBezTo>
                  <a:cubicBezTo>
                    <a:pt x="49" y="10"/>
                    <a:pt x="49" y="10"/>
                    <a:pt x="49" y="10"/>
                  </a:cubicBezTo>
                  <a:lnTo>
                    <a:pt x="47" y="12"/>
                  </a:lnTo>
                  <a:close/>
                  <a:moveTo>
                    <a:pt x="48" y="5"/>
                  </a:moveTo>
                  <a:cubicBezTo>
                    <a:pt x="48" y="5"/>
                    <a:pt x="48" y="5"/>
                    <a:pt x="48" y="5"/>
                  </a:cubicBezTo>
                  <a:cubicBezTo>
                    <a:pt x="48" y="5"/>
                    <a:pt x="48" y="5"/>
                    <a:pt x="48" y="5"/>
                  </a:cubicBezTo>
                  <a:cubicBezTo>
                    <a:pt x="48" y="5"/>
                    <a:pt x="48" y="5"/>
                    <a:pt x="49" y="5"/>
                  </a:cubicBezTo>
                  <a:lnTo>
                    <a:pt x="48" y="5"/>
                  </a:lnTo>
                  <a:close/>
                  <a:moveTo>
                    <a:pt x="51" y="10"/>
                  </a:moveTo>
                  <a:cubicBezTo>
                    <a:pt x="51" y="9"/>
                    <a:pt x="51" y="9"/>
                    <a:pt x="51" y="9"/>
                  </a:cubicBezTo>
                  <a:cubicBezTo>
                    <a:pt x="51" y="9"/>
                    <a:pt x="50" y="10"/>
                    <a:pt x="49" y="10"/>
                  </a:cubicBezTo>
                  <a:cubicBezTo>
                    <a:pt x="50" y="9"/>
                    <a:pt x="50" y="9"/>
                    <a:pt x="50" y="9"/>
                  </a:cubicBezTo>
                  <a:cubicBezTo>
                    <a:pt x="49" y="9"/>
                    <a:pt x="50" y="9"/>
                    <a:pt x="50" y="9"/>
                  </a:cubicBezTo>
                  <a:cubicBezTo>
                    <a:pt x="50" y="9"/>
                    <a:pt x="50" y="9"/>
                    <a:pt x="50" y="9"/>
                  </a:cubicBezTo>
                  <a:cubicBezTo>
                    <a:pt x="50" y="9"/>
                    <a:pt x="50" y="9"/>
                    <a:pt x="50" y="9"/>
                  </a:cubicBezTo>
                  <a:cubicBezTo>
                    <a:pt x="50" y="9"/>
                    <a:pt x="50" y="9"/>
                    <a:pt x="50" y="9"/>
                  </a:cubicBezTo>
                  <a:cubicBezTo>
                    <a:pt x="50" y="9"/>
                    <a:pt x="50" y="9"/>
                    <a:pt x="50" y="9"/>
                  </a:cubicBezTo>
                  <a:cubicBezTo>
                    <a:pt x="51" y="9"/>
                    <a:pt x="51" y="9"/>
                    <a:pt x="51" y="9"/>
                  </a:cubicBezTo>
                  <a:cubicBezTo>
                    <a:pt x="50" y="9"/>
                    <a:pt x="50" y="9"/>
                    <a:pt x="50" y="9"/>
                  </a:cubicBezTo>
                  <a:cubicBezTo>
                    <a:pt x="52" y="8"/>
                    <a:pt x="52" y="8"/>
                    <a:pt x="52" y="8"/>
                  </a:cubicBezTo>
                  <a:cubicBezTo>
                    <a:pt x="51" y="8"/>
                    <a:pt x="51" y="8"/>
                    <a:pt x="51" y="8"/>
                  </a:cubicBezTo>
                  <a:cubicBezTo>
                    <a:pt x="52" y="9"/>
                    <a:pt x="52" y="9"/>
                    <a:pt x="52" y="9"/>
                  </a:cubicBezTo>
                  <a:lnTo>
                    <a:pt x="51" y="10"/>
                  </a:lnTo>
                  <a:close/>
                  <a:moveTo>
                    <a:pt x="54" y="8"/>
                  </a:moveTo>
                  <a:cubicBezTo>
                    <a:pt x="54" y="8"/>
                    <a:pt x="54" y="8"/>
                    <a:pt x="54" y="8"/>
                  </a:cubicBezTo>
                  <a:cubicBezTo>
                    <a:pt x="53" y="8"/>
                    <a:pt x="53" y="8"/>
                    <a:pt x="53" y="8"/>
                  </a:cubicBezTo>
                  <a:cubicBezTo>
                    <a:pt x="52" y="9"/>
                    <a:pt x="52" y="9"/>
                    <a:pt x="52" y="9"/>
                  </a:cubicBezTo>
                  <a:cubicBezTo>
                    <a:pt x="53" y="9"/>
                    <a:pt x="52" y="8"/>
                    <a:pt x="52" y="8"/>
                  </a:cubicBezTo>
                  <a:cubicBezTo>
                    <a:pt x="52" y="8"/>
                    <a:pt x="52" y="8"/>
                    <a:pt x="52" y="8"/>
                  </a:cubicBezTo>
                  <a:cubicBezTo>
                    <a:pt x="53" y="7"/>
                    <a:pt x="53" y="7"/>
                    <a:pt x="53" y="7"/>
                  </a:cubicBezTo>
                  <a:cubicBezTo>
                    <a:pt x="52" y="8"/>
                    <a:pt x="52" y="8"/>
                    <a:pt x="52" y="8"/>
                  </a:cubicBezTo>
                  <a:cubicBezTo>
                    <a:pt x="53" y="8"/>
                    <a:pt x="54" y="7"/>
                    <a:pt x="55" y="7"/>
                  </a:cubicBezTo>
                  <a:cubicBezTo>
                    <a:pt x="55" y="7"/>
                    <a:pt x="54" y="8"/>
                    <a:pt x="54" y="8"/>
                  </a:cubicBezTo>
                  <a:close/>
                  <a:moveTo>
                    <a:pt x="55" y="7"/>
                  </a:moveTo>
                  <a:cubicBezTo>
                    <a:pt x="54" y="7"/>
                    <a:pt x="54" y="7"/>
                    <a:pt x="54" y="7"/>
                  </a:cubicBezTo>
                  <a:cubicBezTo>
                    <a:pt x="54" y="6"/>
                    <a:pt x="54" y="6"/>
                    <a:pt x="54" y="6"/>
                  </a:cubicBezTo>
                  <a:cubicBezTo>
                    <a:pt x="55" y="6"/>
                    <a:pt x="55" y="6"/>
                    <a:pt x="55" y="6"/>
                  </a:cubicBezTo>
                  <a:lnTo>
                    <a:pt x="55" y="7"/>
                  </a:lnTo>
                  <a:close/>
                  <a:moveTo>
                    <a:pt x="56" y="6"/>
                  </a:moveTo>
                  <a:cubicBezTo>
                    <a:pt x="56" y="7"/>
                    <a:pt x="56" y="7"/>
                    <a:pt x="56" y="7"/>
                  </a:cubicBezTo>
                  <a:cubicBezTo>
                    <a:pt x="56" y="7"/>
                    <a:pt x="56" y="7"/>
                    <a:pt x="56" y="7"/>
                  </a:cubicBezTo>
                  <a:cubicBezTo>
                    <a:pt x="55" y="8"/>
                    <a:pt x="56" y="7"/>
                    <a:pt x="55" y="7"/>
                  </a:cubicBezTo>
                  <a:cubicBezTo>
                    <a:pt x="55" y="5"/>
                    <a:pt x="57" y="7"/>
                    <a:pt x="57" y="5"/>
                  </a:cubicBezTo>
                  <a:cubicBezTo>
                    <a:pt x="57" y="6"/>
                    <a:pt x="57" y="7"/>
                    <a:pt x="56" y="6"/>
                  </a:cubicBezTo>
                  <a:close/>
                  <a:moveTo>
                    <a:pt x="58" y="7"/>
                  </a:moveTo>
                  <a:cubicBezTo>
                    <a:pt x="58" y="7"/>
                    <a:pt x="58" y="7"/>
                    <a:pt x="58" y="7"/>
                  </a:cubicBezTo>
                  <a:cubicBezTo>
                    <a:pt x="58" y="7"/>
                    <a:pt x="58" y="7"/>
                    <a:pt x="58" y="7"/>
                  </a:cubicBezTo>
                  <a:cubicBezTo>
                    <a:pt x="59" y="7"/>
                    <a:pt x="59" y="7"/>
                    <a:pt x="59" y="7"/>
                  </a:cubicBezTo>
                  <a:lnTo>
                    <a:pt x="58" y="7"/>
                  </a:lnTo>
                  <a:close/>
                  <a:moveTo>
                    <a:pt x="57" y="6"/>
                  </a:moveTo>
                  <a:cubicBezTo>
                    <a:pt x="58" y="6"/>
                    <a:pt x="59" y="6"/>
                    <a:pt x="60" y="5"/>
                  </a:cubicBezTo>
                  <a:cubicBezTo>
                    <a:pt x="59" y="6"/>
                    <a:pt x="58" y="6"/>
                    <a:pt x="57" y="6"/>
                  </a:cubicBezTo>
                  <a:close/>
                  <a:moveTo>
                    <a:pt x="60" y="5"/>
                  </a:moveTo>
                  <a:cubicBezTo>
                    <a:pt x="61" y="4"/>
                    <a:pt x="62" y="4"/>
                    <a:pt x="63" y="4"/>
                  </a:cubicBezTo>
                  <a:cubicBezTo>
                    <a:pt x="62" y="5"/>
                    <a:pt x="61" y="4"/>
                    <a:pt x="60"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E8FAFC"/>
                </a:solidFill>
                <a:latin typeface="+mj-ea"/>
                <a:ea typeface="+mj-ea"/>
              </a:endParaRPr>
            </a:p>
          </p:txBody>
        </p:sp>
        <p:sp>
          <p:nvSpPr>
            <p:cNvPr id="39" name="Freeform 826">
              <a:extLst>
                <a:ext uri="{FF2B5EF4-FFF2-40B4-BE49-F238E27FC236}">
                  <a16:creationId xmlns:a16="http://schemas.microsoft.com/office/drawing/2014/main" xmlns="" id="{9FB06ED1-1915-458B-B5F2-2F4793906C20}"/>
                </a:ext>
              </a:extLst>
            </p:cNvPr>
            <p:cNvSpPr>
              <a:spLocks/>
            </p:cNvSpPr>
            <p:nvPr/>
          </p:nvSpPr>
          <p:spPr bwMode="auto">
            <a:xfrm>
              <a:off x="4714875" y="3720148"/>
              <a:ext cx="0" cy="0"/>
            </a:xfrm>
            <a:custGeom>
              <a:avLst/>
              <a:gdLst/>
              <a:ahLst/>
              <a:cxnLst>
                <a:cxn ang="0">
                  <a:pos x="0" y="0"/>
                </a:cxn>
                <a:cxn ang="0">
                  <a:pos x="0" y="0"/>
                </a:cxn>
                <a:cxn ang="0">
                  <a:pos x="0" y="0"/>
                </a:cxn>
              </a:cxnLst>
              <a:rect l="0" t="0" r="r" b="b"/>
              <a:pathLst>
                <a:path>
                  <a:moveTo>
                    <a:pt x="0" y="0"/>
                  </a:move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E8FAFC"/>
                </a:solidFill>
                <a:latin typeface="+mj-ea"/>
                <a:ea typeface="+mj-ea"/>
              </a:endParaRPr>
            </a:p>
          </p:txBody>
        </p:sp>
        <p:sp>
          <p:nvSpPr>
            <p:cNvPr id="40" name="Freeform 827">
              <a:extLst>
                <a:ext uri="{FF2B5EF4-FFF2-40B4-BE49-F238E27FC236}">
                  <a16:creationId xmlns:a16="http://schemas.microsoft.com/office/drawing/2014/main" xmlns="" id="{10CE3856-58C5-4427-8655-1AFB73C87946}"/>
                </a:ext>
              </a:extLst>
            </p:cNvPr>
            <p:cNvSpPr>
              <a:spLocks/>
            </p:cNvSpPr>
            <p:nvPr/>
          </p:nvSpPr>
          <p:spPr bwMode="auto">
            <a:xfrm>
              <a:off x="4244975" y="3956686"/>
              <a:ext cx="4763" cy="0"/>
            </a:xfrm>
            <a:custGeom>
              <a:avLst/>
              <a:gdLst>
                <a:gd name="T0" fmla="*/ 3 w 3"/>
                <a:gd name="T1" fmla="*/ 0 w 3"/>
                <a:gd name="T2" fmla="*/ 3 w 3"/>
              </a:gdLst>
              <a:ahLst/>
              <a:cxnLst>
                <a:cxn ang="0">
                  <a:pos x="T0" y="0"/>
                </a:cxn>
                <a:cxn ang="0">
                  <a:pos x="T1" y="0"/>
                </a:cxn>
                <a:cxn ang="0">
                  <a:pos x="T2" y="0"/>
                </a:cxn>
              </a:cxnLst>
              <a:rect l="0" t="0" r="r" b="b"/>
              <a:pathLst>
                <a:path w="3">
                  <a:moveTo>
                    <a:pt x="3" y="0"/>
                  </a:moveTo>
                  <a:lnTo>
                    <a:pt x="0" y="0"/>
                  </a:lnTo>
                  <a:lnTo>
                    <a:pt x="3"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E8FAFC"/>
                </a:solidFill>
                <a:latin typeface="+mj-ea"/>
                <a:ea typeface="+mj-ea"/>
              </a:endParaRPr>
            </a:p>
          </p:txBody>
        </p:sp>
        <p:sp>
          <p:nvSpPr>
            <p:cNvPr id="41" name="Rectangle 828">
              <a:extLst>
                <a:ext uri="{FF2B5EF4-FFF2-40B4-BE49-F238E27FC236}">
                  <a16:creationId xmlns:a16="http://schemas.microsoft.com/office/drawing/2014/main" xmlns="" id="{0F5D45D2-4E4A-4858-B64D-69C2136C3917}"/>
                </a:ext>
              </a:extLst>
            </p:cNvPr>
            <p:cNvSpPr>
              <a:spLocks noChangeArrowheads="1"/>
            </p:cNvSpPr>
            <p:nvPr/>
          </p:nvSpPr>
          <p:spPr bwMode="auto">
            <a:xfrm>
              <a:off x="4519613" y="3874136"/>
              <a:ext cx="1588" cy="158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E8FAFC"/>
                </a:solidFill>
                <a:latin typeface="+mj-ea"/>
                <a:ea typeface="+mj-ea"/>
              </a:endParaRPr>
            </a:p>
          </p:txBody>
        </p:sp>
        <p:sp>
          <p:nvSpPr>
            <p:cNvPr id="42" name="Freeform 829">
              <a:extLst>
                <a:ext uri="{FF2B5EF4-FFF2-40B4-BE49-F238E27FC236}">
                  <a16:creationId xmlns:a16="http://schemas.microsoft.com/office/drawing/2014/main" xmlns="" id="{A7EB646E-88C3-4403-913F-099A13C08D3A}"/>
                </a:ext>
              </a:extLst>
            </p:cNvPr>
            <p:cNvSpPr>
              <a:spLocks/>
            </p:cNvSpPr>
            <p:nvPr/>
          </p:nvSpPr>
          <p:spPr bwMode="auto">
            <a:xfrm>
              <a:off x="4725988" y="3728086"/>
              <a:ext cx="3175"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0" y="0"/>
                    <a:pt x="0" y="0"/>
                    <a:pt x="0" y="0"/>
                  </a:cubicBezTo>
                  <a:cubicBezTo>
                    <a:pt x="1" y="0"/>
                    <a:pt x="0"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E8FAFC"/>
                </a:solidFill>
                <a:latin typeface="+mj-ea"/>
                <a:ea typeface="+mj-ea"/>
              </a:endParaRPr>
            </a:p>
          </p:txBody>
        </p:sp>
        <p:sp>
          <p:nvSpPr>
            <p:cNvPr id="43" name="Freeform 830">
              <a:extLst>
                <a:ext uri="{FF2B5EF4-FFF2-40B4-BE49-F238E27FC236}">
                  <a16:creationId xmlns:a16="http://schemas.microsoft.com/office/drawing/2014/main" xmlns="" id="{B97FBECE-1E31-4A53-BEAA-2C576B4DA586}"/>
                </a:ext>
              </a:extLst>
            </p:cNvPr>
            <p:cNvSpPr>
              <a:spLocks/>
            </p:cNvSpPr>
            <p:nvPr/>
          </p:nvSpPr>
          <p:spPr bwMode="auto">
            <a:xfrm>
              <a:off x="4268788" y="3961448"/>
              <a:ext cx="0" cy="0"/>
            </a:xfrm>
            <a:custGeom>
              <a:avLst/>
              <a:gdLst/>
              <a:ahLst/>
              <a:cxnLst>
                <a:cxn ang="0">
                  <a:pos x="0" y="0"/>
                </a:cxn>
                <a:cxn ang="0">
                  <a:pos x="0" y="0"/>
                </a:cxn>
                <a:cxn ang="0">
                  <a:pos x="0" y="0"/>
                </a:cxn>
              </a:cxnLst>
              <a:rect l="0" t="0" r="r" b="b"/>
              <a:pathLst>
                <a:path>
                  <a:moveTo>
                    <a:pt x="0" y="0"/>
                  </a:move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E8FAFC"/>
                </a:solidFill>
                <a:latin typeface="+mj-ea"/>
                <a:ea typeface="+mj-ea"/>
              </a:endParaRPr>
            </a:p>
          </p:txBody>
        </p:sp>
        <p:sp>
          <p:nvSpPr>
            <p:cNvPr id="44" name="Freeform 831">
              <a:extLst>
                <a:ext uri="{FF2B5EF4-FFF2-40B4-BE49-F238E27FC236}">
                  <a16:creationId xmlns:a16="http://schemas.microsoft.com/office/drawing/2014/main" xmlns="" id="{5F5C823F-C699-453D-8815-0D178FEE1B35}"/>
                </a:ext>
              </a:extLst>
            </p:cNvPr>
            <p:cNvSpPr>
              <a:spLocks/>
            </p:cNvSpPr>
            <p:nvPr/>
          </p:nvSpPr>
          <p:spPr bwMode="auto">
            <a:xfrm>
              <a:off x="4514850" y="3878898"/>
              <a:ext cx="0" cy="0"/>
            </a:xfrm>
            <a:custGeom>
              <a:avLst/>
              <a:gdLst/>
              <a:ahLst/>
              <a:cxnLst>
                <a:cxn ang="0">
                  <a:pos x="0" y="0"/>
                </a:cxn>
                <a:cxn ang="0">
                  <a:pos x="0" y="0"/>
                </a:cxn>
                <a:cxn ang="0">
                  <a:pos x="0" y="0"/>
                </a:cxn>
              </a:cxnLst>
              <a:rect l="0" t="0" r="r" b="b"/>
              <a:pathLst>
                <a:path>
                  <a:moveTo>
                    <a:pt x="0" y="0"/>
                  </a:move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E8FAFC"/>
                </a:solidFill>
                <a:latin typeface="+mj-ea"/>
                <a:ea typeface="+mj-ea"/>
              </a:endParaRPr>
            </a:p>
          </p:txBody>
        </p:sp>
        <p:sp>
          <p:nvSpPr>
            <p:cNvPr id="45" name="Freeform 832">
              <a:extLst>
                <a:ext uri="{FF2B5EF4-FFF2-40B4-BE49-F238E27FC236}">
                  <a16:creationId xmlns:a16="http://schemas.microsoft.com/office/drawing/2014/main" xmlns="" id="{A61F335C-4726-432E-9C07-74CF05BCA594}"/>
                </a:ext>
              </a:extLst>
            </p:cNvPr>
            <p:cNvSpPr>
              <a:spLocks/>
            </p:cNvSpPr>
            <p:nvPr/>
          </p:nvSpPr>
          <p:spPr bwMode="auto">
            <a:xfrm>
              <a:off x="4414838" y="3672523"/>
              <a:ext cx="3175" cy="3175"/>
            </a:xfrm>
            <a:custGeom>
              <a:avLst/>
              <a:gdLst>
                <a:gd name="T0" fmla="*/ 0 w 2"/>
                <a:gd name="T1" fmla="*/ 0 h 2"/>
                <a:gd name="T2" fmla="*/ 0 w 2"/>
                <a:gd name="T3" fmla="*/ 0 h 2"/>
                <a:gd name="T4" fmla="*/ 2 w 2"/>
                <a:gd name="T5" fmla="*/ 2 h 2"/>
                <a:gd name="T6" fmla="*/ 0 w 2"/>
                <a:gd name="T7" fmla="*/ 0 h 2"/>
              </a:gdLst>
              <a:ahLst/>
              <a:cxnLst>
                <a:cxn ang="0">
                  <a:pos x="T0" y="T1"/>
                </a:cxn>
                <a:cxn ang="0">
                  <a:pos x="T2" y="T3"/>
                </a:cxn>
                <a:cxn ang="0">
                  <a:pos x="T4" y="T5"/>
                </a:cxn>
                <a:cxn ang="0">
                  <a:pos x="T6" y="T7"/>
                </a:cxn>
              </a:cxnLst>
              <a:rect l="0" t="0" r="r" b="b"/>
              <a:pathLst>
                <a:path w="2" h="2">
                  <a:moveTo>
                    <a:pt x="0" y="0"/>
                  </a:moveTo>
                  <a:lnTo>
                    <a:pt x="0" y="0"/>
                  </a:lnTo>
                  <a:lnTo>
                    <a:pt x="2" y="2"/>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E8FAFC"/>
                </a:solidFill>
                <a:latin typeface="+mj-ea"/>
                <a:ea typeface="+mj-ea"/>
              </a:endParaRPr>
            </a:p>
          </p:txBody>
        </p:sp>
        <p:sp>
          <p:nvSpPr>
            <p:cNvPr id="46" name="Freeform 833">
              <a:extLst>
                <a:ext uri="{FF2B5EF4-FFF2-40B4-BE49-F238E27FC236}">
                  <a16:creationId xmlns:a16="http://schemas.microsoft.com/office/drawing/2014/main" xmlns="" id="{5628A854-3591-4036-A594-9602D9E84B1D}"/>
                </a:ext>
              </a:extLst>
            </p:cNvPr>
            <p:cNvSpPr>
              <a:spLocks/>
            </p:cNvSpPr>
            <p:nvPr/>
          </p:nvSpPr>
          <p:spPr bwMode="auto">
            <a:xfrm>
              <a:off x="4445000" y="3697923"/>
              <a:ext cx="6350" cy="4762"/>
            </a:xfrm>
            <a:custGeom>
              <a:avLst/>
              <a:gdLst>
                <a:gd name="T0" fmla="*/ 0 w 2"/>
                <a:gd name="T1" fmla="*/ 1 h 1"/>
                <a:gd name="T2" fmla="*/ 2 w 2"/>
                <a:gd name="T3" fmla="*/ 0 h 1"/>
                <a:gd name="T4" fmla="*/ 0 w 2"/>
                <a:gd name="T5" fmla="*/ 1 h 1"/>
              </a:gdLst>
              <a:ahLst/>
              <a:cxnLst>
                <a:cxn ang="0">
                  <a:pos x="T0" y="T1"/>
                </a:cxn>
                <a:cxn ang="0">
                  <a:pos x="T2" y="T3"/>
                </a:cxn>
                <a:cxn ang="0">
                  <a:pos x="T4" y="T5"/>
                </a:cxn>
              </a:cxnLst>
              <a:rect l="0" t="0" r="r" b="b"/>
              <a:pathLst>
                <a:path w="2" h="1">
                  <a:moveTo>
                    <a:pt x="0" y="1"/>
                  </a:moveTo>
                  <a:cubicBezTo>
                    <a:pt x="2" y="0"/>
                    <a:pt x="2" y="0"/>
                    <a:pt x="2" y="0"/>
                  </a:cubicBezTo>
                  <a:cubicBezTo>
                    <a:pt x="1"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E8FAFC"/>
                </a:solidFill>
                <a:latin typeface="+mj-ea"/>
                <a:ea typeface="+mj-ea"/>
              </a:endParaRPr>
            </a:p>
          </p:txBody>
        </p:sp>
        <p:sp>
          <p:nvSpPr>
            <p:cNvPr id="47" name="Freeform 834">
              <a:extLst>
                <a:ext uri="{FF2B5EF4-FFF2-40B4-BE49-F238E27FC236}">
                  <a16:creationId xmlns:a16="http://schemas.microsoft.com/office/drawing/2014/main" xmlns="" id="{00EE88CD-2420-49E9-9D77-31308C9E589E}"/>
                </a:ext>
              </a:extLst>
            </p:cNvPr>
            <p:cNvSpPr>
              <a:spLocks/>
            </p:cNvSpPr>
            <p:nvPr/>
          </p:nvSpPr>
          <p:spPr bwMode="auto">
            <a:xfrm>
              <a:off x="4718050" y="3716973"/>
              <a:ext cx="3175" cy="3175"/>
            </a:xfrm>
            <a:custGeom>
              <a:avLst/>
              <a:gdLst>
                <a:gd name="T0" fmla="*/ 1 w 1"/>
                <a:gd name="T1" fmla="*/ 1 h 1"/>
                <a:gd name="T2" fmla="*/ 0 w 1"/>
                <a:gd name="T3" fmla="*/ 1 h 1"/>
                <a:gd name="T4" fmla="*/ 0 w 1"/>
                <a:gd name="T5" fmla="*/ 0 h 1"/>
                <a:gd name="T6" fmla="*/ 0 w 1"/>
                <a:gd name="T7" fmla="*/ 1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1" y="1"/>
                    <a:pt x="0" y="1"/>
                  </a:cubicBezTo>
                  <a:cubicBezTo>
                    <a:pt x="0" y="0"/>
                    <a:pt x="0" y="0"/>
                    <a:pt x="0" y="0"/>
                  </a:cubicBezTo>
                  <a:cubicBezTo>
                    <a:pt x="0" y="1"/>
                    <a:pt x="0" y="1"/>
                    <a:pt x="0" y="1"/>
                  </a:cubicBezTo>
                  <a:cubicBezTo>
                    <a:pt x="1"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E8FAFC"/>
                </a:solidFill>
                <a:latin typeface="+mj-ea"/>
                <a:ea typeface="+mj-ea"/>
              </a:endParaRPr>
            </a:p>
          </p:txBody>
        </p:sp>
        <p:sp>
          <p:nvSpPr>
            <p:cNvPr id="48" name="Freeform 835">
              <a:extLst>
                <a:ext uri="{FF2B5EF4-FFF2-40B4-BE49-F238E27FC236}">
                  <a16:creationId xmlns:a16="http://schemas.microsoft.com/office/drawing/2014/main" xmlns="" id="{62DC5EAC-D648-4872-BDDF-3A9439DDFE53}"/>
                </a:ext>
              </a:extLst>
            </p:cNvPr>
            <p:cNvSpPr>
              <a:spLocks/>
            </p:cNvSpPr>
            <p:nvPr/>
          </p:nvSpPr>
          <p:spPr bwMode="auto">
            <a:xfrm>
              <a:off x="4721225" y="3720148"/>
              <a:ext cx="7938" cy="0"/>
            </a:xfrm>
            <a:custGeom>
              <a:avLst/>
              <a:gdLst>
                <a:gd name="T0" fmla="*/ 5 w 5"/>
                <a:gd name="T1" fmla="*/ 3 w 5"/>
                <a:gd name="T2" fmla="*/ 3 w 5"/>
                <a:gd name="T3" fmla="*/ 0 w 5"/>
                <a:gd name="T4" fmla="*/ 3 w 5"/>
                <a:gd name="T5" fmla="*/ 5 w 5"/>
              </a:gdLst>
              <a:ahLst/>
              <a:cxnLst>
                <a:cxn ang="0">
                  <a:pos x="T0" y="0"/>
                </a:cxn>
                <a:cxn ang="0">
                  <a:pos x="T1" y="0"/>
                </a:cxn>
                <a:cxn ang="0">
                  <a:pos x="T2" y="0"/>
                </a:cxn>
                <a:cxn ang="0">
                  <a:pos x="T3" y="0"/>
                </a:cxn>
                <a:cxn ang="0">
                  <a:pos x="T4" y="0"/>
                </a:cxn>
                <a:cxn ang="0">
                  <a:pos x="T5" y="0"/>
                </a:cxn>
              </a:cxnLst>
              <a:rect l="0" t="0" r="r" b="b"/>
              <a:pathLst>
                <a:path w="5">
                  <a:moveTo>
                    <a:pt x="5" y="0"/>
                  </a:moveTo>
                  <a:lnTo>
                    <a:pt x="3" y="0"/>
                  </a:lnTo>
                  <a:lnTo>
                    <a:pt x="3" y="0"/>
                  </a:lnTo>
                  <a:lnTo>
                    <a:pt x="0" y="0"/>
                  </a:lnTo>
                  <a:lnTo>
                    <a:pt x="3" y="0"/>
                  </a:lnTo>
                  <a:lnTo>
                    <a:pt x="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E8FAFC"/>
                </a:solidFill>
                <a:latin typeface="+mj-ea"/>
                <a:ea typeface="+mj-ea"/>
              </a:endParaRPr>
            </a:p>
          </p:txBody>
        </p:sp>
        <p:sp>
          <p:nvSpPr>
            <p:cNvPr id="49" name="Freeform 836">
              <a:extLst>
                <a:ext uri="{FF2B5EF4-FFF2-40B4-BE49-F238E27FC236}">
                  <a16:creationId xmlns:a16="http://schemas.microsoft.com/office/drawing/2014/main" xmlns="" id="{539CDFE5-665A-4644-865F-4D47368AA038}"/>
                </a:ext>
              </a:extLst>
            </p:cNvPr>
            <p:cNvSpPr>
              <a:spLocks/>
            </p:cNvSpPr>
            <p:nvPr/>
          </p:nvSpPr>
          <p:spPr bwMode="auto">
            <a:xfrm>
              <a:off x="4737100" y="3720148"/>
              <a:ext cx="3175" cy="4762"/>
            </a:xfrm>
            <a:custGeom>
              <a:avLst/>
              <a:gdLst>
                <a:gd name="T0" fmla="*/ 2 w 2"/>
                <a:gd name="T1" fmla="*/ 3 h 3"/>
                <a:gd name="T2" fmla="*/ 2 w 2"/>
                <a:gd name="T3" fmla="*/ 3 h 3"/>
                <a:gd name="T4" fmla="*/ 2 w 2"/>
                <a:gd name="T5" fmla="*/ 0 h 3"/>
                <a:gd name="T6" fmla="*/ 0 w 2"/>
                <a:gd name="T7" fmla="*/ 3 h 3"/>
                <a:gd name="T8" fmla="*/ 2 w 2"/>
                <a:gd name="T9" fmla="*/ 3 h 3"/>
                <a:gd name="T10" fmla="*/ 2 w 2"/>
                <a:gd name="T11" fmla="*/ 3 h 3"/>
              </a:gdLst>
              <a:ahLst/>
              <a:cxnLst>
                <a:cxn ang="0">
                  <a:pos x="T0" y="T1"/>
                </a:cxn>
                <a:cxn ang="0">
                  <a:pos x="T2" y="T3"/>
                </a:cxn>
                <a:cxn ang="0">
                  <a:pos x="T4" y="T5"/>
                </a:cxn>
                <a:cxn ang="0">
                  <a:pos x="T6" y="T7"/>
                </a:cxn>
                <a:cxn ang="0">
                  <a:pos x="T8" y="T9"/>
                </a:cxn>
                <a:cxn ang="0">
                  <a:pos x="T10" y="T11"/>
                </a:cxn>
              </a:cxnLst>
              <a:rect l="0" t="0" r="r" b="b"/>
              <a:pathLst>
                <a:path w="2" h="3">
                  <a:moveTo>
                    <a:pt x="2" y="3"/>
                  </a:moveTo>
                  <a:lnTo>
                    <a:pt x="2" y="3"/>
                  </a:lnTo>
                  <a:lnTo>
                    <a:pt x="2" y="0"/>
                  </a:lnTo>
                  <a:lnTo>
                    <a:pt x="0" y="3"/>
                  </a:lnTo>
                  <a:lnTo>
                    <a:pt x="2" y="3"/>
                  </a:lnTo>
                  <a:lnTo>
                    <a:pt x="2"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E8FAFC"/>
                </a:solidFill>
                <a:latin typeface="+mj-ea"/>
                <a:ea typeface="+mj-ea"/>
              </a:endParaRPr>
            </a:p>
          </p:txBody>
        </p:sp>
        <p:sp>
          <p:nvSpPr>
            <p:cNvPr id="50" name="Freeform 837">
              <a:extLst>
                <a:ext uri="{FF2B5EF4-FFF2-40B4-BE49-F238E27FC236}">
                  <a16:creationId xmlns:a16="http://schemas.microsoft.com/office/drawing/2014/main" xmlns="" id="{81814CC3-3EFF-455B-8D7E-350CCE07CFD1}"/>
                </a:ext>
              </a:extLst>
            </p:cNvPr>
            <p:cNvSpPr>
              <a:spLocks/>
            </p:cNvSpPr>
            <p:nvPr/>
          </p:nvSpPr>
          <p:spPr bwMode="auto">
            <a:xfrm>
              <a:off x="4729163" y="3728086"/>
              <a:ext cx="7938" cy="0"/>
            </a:xfrm>
            <a:custGeom>
              <a:avLst/>
              <a:gdLst>
                <a:gd name="T0" fmla="*/ 0 w 2"/>
                <a:gd name="T1" fmla="*/ 2 w 2"/>
                <a:gd name="T2" fmla="*/ 2 w 2"/>
                <a:gd name="T3" fmla="*/ 0 w 2"/>
              </a:gdLst>
              <a:ahLst/>
              <a:cxnLst>
                <a:cxn ang="0">
                  <a:pos x="T0" y="0"/>
                </a:cxn>
                <a:cxn ang="0">
                  <a:pos x="T1" y="0"/>
                </a:cxn>
                <a:cxn ang="0">
                  <a:pos x="T2" y="0"/>
                </a:cxn>
                <a:cxn ang="0">
                  <a:pos x="T3" y="0"/>
                </a:cxn>
              </a:cxnLst>
              <a:rect l="0" t="0" r="r" b="b"/>
              <a:pathLst>
                <a:path w="2">
                  <a:moveTo>
                    <a:pt x="0" y="0"/>
                  </a:moveTo>
                  <a:cubicBezTo>
                    <a:pt x="2" y="0"/>
                    <a:pt x="2" y="0"/>
                    <a:pt x="2" y="0"/>
                  </a:cubicBezTo>
                  <a:cubicBezTo>
                    <a:pt x="2" y="0"/>
                    <a:pt x="1" y="0"/>
                    <a:pt x="2"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E8FAFC"/>
                </a:solidFill>
                <a:latin typeface="+mj-ea"/>
                <a:ea typeface="+mj-ea"/>
              </a:endParaRPr>
            </a:p>
          </p:txBody>
        </p:sp>
        <p:sp>
          <p:nvSpPr>
            <p:cNvPr id="51" name="Freeform 838">
              <a:extLst>
                <a:ext uri="{FF2B5EF4-FFF2-40B4-BE49-F238E27FC236}">
                  <a16:creationId xmlns:a16="http://schemas.microsoft.com/office/drawing/2014/main" xmlns="" id="{8D3EE671-093C-40D7-A7C9-4A50932108E4}"/>
                </a:ext>
              </a:extLst>
            </p:cNvPr>
            <p:cNvSpPr>
              <a:spLocks/>
            </p:cNvSpPr>
            <p:nvPr/>
          </p:nvSpPr>
          <p:spPr bwMode="auto">
            <a:xfrm>
              <a:off x="4751388" y="3743961"/>
              <a:ext cx="11113" cy="0"/>
            </a:xfrm>
            <a:custGeom>
              <a:avLst/>
              <a:gdLst>
                <a:gd name="T0" fmla="*/ 1 w 3"/>
                <a:gd name="T1" fmla="*/ 1 w 3"/>
                <a:gd name="T2" fmla="*/ 2 w 3"/>
                <a:gd name="T3" fmla="*/ 0 w 3"/>
                <a:gd name="T4" fmla="*/ 1 w 3"/>
              </a:gdLst>
              <a:ahLst/>
              <a:cxnLst>
                <a:cxn ang="0">
                  <a:pos x="T0" y="0"/>
                </a:cxn>
                <a:cxn ang="0">
                  <a:pos x="T1" y="0"/>
                </a:cxn>
                <a:cxn ang="0">
                  <a:pos x="T2" y="0"/>
                </a:cxn>
                <a:cxn ang="0">
                  <a:pos x="T3" y="0"/>
                </a:cxn>
                <a:cxn ang="0">
                  <a:pos x="T4" y="0"/>
                </a:cxn>
              </a:cxnLst>
              <a:rect l="0" t="0" r="r" b="b"/>
              <a:pathLst>
                <a:path w="3">
                  <a:moveTo>
                    <a:pt x="1" y="0"/>
                  </a:moveTo>
                  <a:cubicBezTo>
                    <a:pt x="1" y="0"/>
                    <a:pt x="1" y="0"/>
                    <a:pt x="1" y="0"/>
                  </a:cubicBezTo>
                  <a:cubicBezTo>
                    <a:pt x="2" y="0"/>
                    <a:pt x="3" y="0"/>
                    <a:pt x="2" y="0"/>
                  </a:cubicBezTo>
                  <a:cubicBezTo>
                    <a:pt x="0" y="0"/>
                    <a:pt x="0" y="0"/>
                    <a:pt x="0"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E8FAFC"/>
                </a:solidFill>
                <a:latin typeface="+mj-ea"/>
                <a:ea typeface="+mj-ea"/>
              </a:endParaRPr>
            </a:p>
          </p:txBody>
        </p:sp>
        <p:sp>
          <p:nvSpPr>
            <p:cNvPr id="52" name="Rectangle 839">
              <a:extLst>
                <a:ext uri="{FF2B5EF4-FFF2-40B4-BE49-F238E27FC236}">
                  <a16:creationId xmlns:a16="http://schemas.microsoft.com/office/drawing/2014/main" xmlns="" id="{6E029647-0429-4D06-A1A0-56D6C75A3353}"/>
                </a:ext>
              </a:extLst>
            </p:cNvPr>
            <p:cNvSpPr>
              <a:spLocks noChangeArrowheads="1"/>
            </p:cNvSpPr>
            <p:nvPr/>
          </p:nvSpPr>
          <p:spPr bwMode="auto">
            <a:xfrm>
              <a:off x="4591050" y="3791586"/>
              <a:ext cx="1588" cy="476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E8FAFC"/>
                </a:solidFill>
                <a:latin typeface="+mj-ea"/>
                <a:ea typeface="+mj-ea"/>
              </a:endParaRPr>
            </a:p>
          </p:txBody>
        </p:sp>
        <p:sp>
          <p:nvSpPr>
            <p:cNvPr id="53" name="Freeform 840">
              <a:extLst>
                <a:ext uri="{FF2B5EF4-FFF2-40B4-BE49-F238E27FC236}">
                  <a16:creationId xmlns:a16="http://schemas.microsoft.com/office/drawing/2014/main" xmlns="" id="{B79661B0-6EF6-471B-B0AD-5FA86CC179C0}"/>
                </a:ext>
              </a:extLst>
            </p:cNvPr>
            <p:cNvSpPr>
              <a:spLocks/>
            </p:cNvSpPr>
            <p:nvPr/>
          </p:nvSpPr>
          <p:spPr bwMode="auto">
            <a:xfrm>
              <a:off x="4627563" y="3796348"/>
              <a:ext cx="4763" cy="0"/>
            </a:xfrm>
            <a:custGeom>
              <a:avLst/>
              <a:gdLst>
                <a:gd name="T0" fmla="*/ 3 w 3"/>
                <a:gd name="T1" fmla="*/ 0 w 3"/>
                <a:gd name="T2" fmla="*/ 3 w 3"/>
              </a:gdLst>
              <a:ahLst/>
              <a:cxnLst>
                <a:cxn ang="0">
                  <a:pos x="T0" y="0"/>
                </a:cxn>
                <a:cxn ang="0">
                  <a:pos x="T1" y="0"/>
                </a:cxn>
                <a:cxn ang="0">
                  <a:pos x="T2" y="0"/>
                </a:cxn>
              </a:cxnLst>
              <a:rect l="0" t="0" r="r" b="b"/>
              <a:pathLst>
                <a:path w="3">
                  <a:moveTo>
                    <a:pt x="3" y="0"/>
                  </a:moveTo>
                  <a:lnTo>
                    <a:pt x="0" y="0"/>
                  </a:lnTo>
                  <a:lnTo>
                    <a:pt x="3"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E8FAFC"/>
                </a:solidFill>
                <a:latin typeface="+mj-ea"/>
                <a:ea typeface="+mj-ea"/>
              </a:endParaRPr>
            </a:p>
          </p:txBody>
        </p:sp>
        <p:sp>
          <p:nvSpPr>
            <p:cNvPr id="54" name="Freeform 841">
              <a:extLst>
                <a:ext uri="{FF2B5EF4-FFF2-40B4-BE49-F238E27FC236}">
                  <a16:creationId xmlns:a16="http://schemas.microsoft.com/office/drawing/2014/main" xmlns="" id="{2EAC83B2-302F-4774-B5C9-C59F85D1FDB5}"/>
                </a:ext>
              </a:extLst>
            </p:cNvPr>
            <p:cNvSpPr>
              <a:spLocks/>
            </p:cNvSpPr>
            <p:nvPr/>
          </p:nvSpPr>
          <p:spPr bwMode="auto">
            <a:xfrm>
              <a:off x="4632325" y="3791586"/>
              <a:ext cx="3175" cy="4762"/>
            </a:xfrm>
            <a:custGeom>
              <a:avLst/>
              <a:gdLst>
                <a:gd name="T0" fmla="*/ 0 w 2"/>
                <a:gd name="T1" fmla="*/ 3 h 3"/>
                <a:gd name="T2" fmla="*/ 0 w 2"/>
                <a:gd name="T3" fmla="*/ 3 h 3"/>
                <a:gd name="T4" fmla="*/ 0 w 2"/>
                <a:gd name="T5" fmla="*/ 3 h 3"/>
                <a:gd name="T6" fmla="*/ 0 w 2"/>
                <a:gd name="T7" fmla="*/ 3 h 3"/>
                <a:gd name="T8" fmla="*/ 0 w 2"/>
                <a:gd name="T9" fmla="*/ 3 h 3"/>
                <a:gd name="T10" fmla="*/ 2 w 2"/>
                <a:gd name="T11" fmla="*/ 0 h 3"/>
                <a:gd name="T12" fmla="*/ 0 w 2"/>
                <a:gd name="T13" fmla="*/ 3 h 3"/>
              </a:gdLst>
              <a:ahLst/>
              <a:cxnLst>
                <a:cxn ang="0">
                  <a:pos x="T0" y="T1"/>
                </a:cxn>
                <a:cxn ang="0">
                  <a:pos x="T2" y="T3"/>
                </a:cxn>
                <a:cxn ang="0">
                  <a:pos x="T4" y="T5"/>
                </a:cxn>
                <a:cxn ang="0">
                  <a:pos x="T6" y="T7"/>
                </a:cxn>
                <a:cxn ang="0">
                  <a:pos x="T8" y="T9"/>
                </a:cxn>
                <a:cxn ang="0">
                  <a:pos x="T10" y="T11"/>
                </a:cxn>
                <a:cxn ang="0">
                  <a:pos x="T12" y="T13"/>
                </a:cxn>
              </a:cxnLst>
              <a:rect l="0" t="0" r="r" b="b"/>
              <a:pathLst>
                <a:path w="2" h="3">
                  <a:moveTo>
                    <a:pt x="0" y="3"/>
                  </a:moveTo>
                  <a:lnTo>
                    <a:pt x="0" y="3"/>
                  </a:lnTo>
                  <a:lnTo>
                    <a:pt x="0" y="3"/>
                  </a:lnTo>
                  <a:lnTo>
                    <a:pt x="0" y="3"/>
                  </a:lnTo>
                  <a:lnTo>
                    <a:pt x="0" y="3"/>
                  </a:lnTo>
                  <a:lnTo>
                    <a:pt x="2" y="0"/>
                  </a:lnTo>
                  <a:lnTo>
                    <a:pt x="0"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E8FAFC"/>
                </a:solidFill>
                <a:latin typeface="+mj-ea"/>
                <a:ea typeface="+mj-ea"/>
              </a:endParaRPr>
            </a:p>
          </p:txBody>
        </p:sp>
        <p:sp>
          <p:nvSpPr>
            <p:cNvPr id="55" name="Rectangle 842">
              <a:extLst>
                <a:ext uri="{FF2B5EF4-FFF2-40B4-BE49-F238E27FC236}">
                  <a16:creationId xmlns:a16="http://schemas.microsoft.com/office/drawing/2014/main" xmlns="" id="{7ECB0BCF-85EB-49D9-A699-7C5BD608B065}"/>
                </a:ext>
              </a:extLst>
            </p:cNvPr>
            <p:cNvSpPr>
              <a:spLocks noChangeArrowheads="1"/>
            </p:cNvSpPr>
            <p:nvPr/>
          </p:nvSpPr>
          <p:spPr bwMode="auto">
            <a:xfrm>
              <a:off x="4797425" y="3796348"/>
              <a:ext cx="1588" cy="158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E8FAFC"/>
                </a:solidFill>
                <a:latin typeface="+mj-ea"/>
                <a:ea typeface="+mj-ea"/>
              </a:endParaRPr>
            </a:p>
          </p:txBody>
        </p:sp>
        <p:sp>
          <p:nvSpPr>
            <p:cNvPr id="56" name="Freeform 843">
              <a:extLst>
                <a:ext uri="{FF2B5EF4-FFF2-40B4-BE49-F238E27FC236}">
                  <a16:creationId xmlns:a16="http://schemas.microsoft.com/office/drawing/2014/main" xmlns="" id="{542D469A-1491-4327-9683-0159BAA87C7C}"/>
                </a:ext>
              </a:extLst>
            </p:cNvPr>
            <p:cNvSpPr>
              <a:spLocks/>
            </p:cNvSpPr>
            <p:nvPr/>
          </p:nvSpPr>
          <p:spPr bwMode="auto">
            <a:xfrm>
              <a:off x="4552950" y="3807461"/>
              <a:ext cx="3175" cy="3175"/>
            </a:xfrm>
            <a:custGeom>
              <a:avLst/>
              <a:gdLst>
                <a:gd name="T0" fmla="*/ 2 w 2"/>
                <a:gd name="T1" fmla="*/ 0 h 2"/>
                <a:gd name="T2" fmla="*/ 0 w 2"/>
                <a:gd name="T3" fmla="*/ 2 h 2"/>
                <a:gd name="T4" fmla="*/ 2 w 2"/>
                <a:gd name="T5" fmla="*/ 0 h 2"/>
                <a:gd name="T6" fmla="*/ 2 w 2"/>
                <a:gd name="T7" fmla="*/ 0 h 2"/>
              </a:gdLst>
              <a:ahLst/>
              <a:cxnLst>
                <a:cxn ang="0">
                  <a:pos x="T0" y="T1"/>
                </a:cxn>
                <a:cxn ang="0">
                  <a:pos x="T2" y="T3"/>
                </a:cxn>
                <a:cxn ang="0">
                  <a:pos x="T4" y="T5"/>
                </a:cxn>
                <a:cxn ang="0">
                  <a:pos x="T6" y="T7"/>
                </a:cxn>
              </a:cxnLst>
              <a:rect l="0" t="0" r="r" b="b"/>
              <a:pathLst>
                <a:path w="2" h="2">
                  <a:moveTo>
                    <a:pt x="2" y="0"/>
                  </a:moveTo>
                  <a:lnTo>
                    <a:pt x="0" y="2"/>
                  </a:lnTo>
                  <a:lnTo>
                    <a:pt x="2" y="0"/>
                  </a:lnTo>
                  <a:lnTo>
                    <a:pt x="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E8FAFC"/>
                </a:solidFill>
                <a:latin typeface="+mj-ea"/>
                <a:ea typeface="+mj-ea"/>
              </a:endParaRPr>
            </a:p>
          </p:txBody>
        </p:sp>
        <p:sp>
          <p:nvSpPr>
            <p:cNvPr id="57" name="Rectangle 844">
              <a:extLst>
                <a:ext uri="{FF2B5EF4-FFF2-40B4-BE49-F238E27FC236}">
                  <a16:creationId xmlns:a16="http://schemas.microsoft.com/office/drawing/2014/main" xmlns="" id="{DA556C41-E909-498C-B43D-104109020A2C}"/>
                </a:ext>
              </a:extLst>
            </p:cNvPr>
            <p:cNvSpPr>
              <a:spLocks noChangeArrowheads="1"/>
            </p:cNvSpPr>
            <p:nvPr/>
          </p:nvSpPr>
          <p:spPr bwMode="auto">
            <a:xfrm>
              <a:off x="4610100" y="3802698"/>
              <a:ext cx="1588" cy="476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E8FAFC"/>
                </a:solidFill>
                <a:latin typeface="+mj-ea"/>
                <a:ea typeface="+mj-ea"/>
              </a:endParaRPr>
            </a:p>
          </p:txBody>
        </p:sp>
        <p:sp>
          <p:nvSpPr>
            <p:cNvPr id="58" name="Freeform 845">
              <a:extLst>
                <a:ext uri="{FF2B5EF4-FFF2-40B4-BE49-F238E27FC236}">
                  <a16:creationId xmlns:a16="http://schemas.microsoft.com/office/drawing/2014/main" xmlns="" id="{CE2AF87A-56F0-454F-A501-603EBDD6FECF}"/>
                </a:ext>
              </a:extLst>
            </p:cNvPr>
            <p:cNvSpPr>
              <a:spLocks/>
            </p:cNvSpPr>
            <p:nvPr/>
          </p:nvSpPr>
          <p:spPr bwMode="auto">
            <a:xfrm>
              <a:off x="4208463" y="3832861"/>
              <a:ext cx="3175" cy="0"/>
            </a:xfrm>
            <a:custGeom>
              <a:avLst/>
              <a:gdLst>
                <a:gd name="T0" fmla="*/ 2 w 2"/>
                <a:gd name="T1" fmla="*/ 2 w 2"/>
                <a:gd name="T2" fmla="*/ 0 w 2"/>
                <a:gd name="T3" fmla="*/ 2 w 2"/>
              </a:gdLst>
              <a:ahLst/>
              <a:cxnLst>
                <a:cxn ang="0">
                  <a:pos x="T0" y="0"/>
                </a:cxn>
                <a:cxn ang="0">
                  <a:pos x="T1" y="0"/>
                </a:cxn>
                <a:cxn ang="0">
                  <a:pos x="T2" y="0"/>
                </a:cxn>
                <a:cxn ang="0">
                  <a:pos x="T3" y="0"/>
                </a:cxn>
              </a:cxnLst>
              <a:rect l="0" t="0" r="r" b="b"/>
              <a:pathLst>
                <a:path w="2">
                  <a:moveTo>
                    <a:pt x="2" y="0"/>
                  </a:moveTo>
                  <a:lnTo>
                    <a:pt x="2" y="0"/>
                  </a:lnTo>
                  <a:lnTo>
                    <a:pt x="0" y="0"/>
                  </a:lnTo>
                  <a:lnTo>
                    <a:pt x="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E8FAFC"/>
                </a:solidFill>
                <a:latin typeface="+mj-ea"/>
                <a:ea typeface="+mj-ea"/>
              </a:endParaRPr>
            </a:p>
          </p:txBody>
        </p:sp>
        <p:sp>
          <p:nvSpPr>
            <p:cNvPr id="59" name="Freeform 846">
              <a:extLst>
                <a:ext uri="{FF2B5EF4-FFF2-40B4-BE49-F238E27FC236}">
                  <a16:creationId xmlns:a16="http://schemas.microsoft.com/office/drawing/2014/main" xmlns="" id="{5F7B0A0A-F830-4CEA-AA28-3AC10A04D807}"/>
                </a:ext>
              </a:extLst>
            </p:cNvPr>
            <p:cNvSpPr>
              <a:spLocks/>
            </p:cNvSpPr>
            <p:nvPr/>
          </p:nvSpPr>
          <p:spPr bwMode="auto">
            <a:xfrm>
              <a:off x="4208463" y="3832861"/>
              <a:ext cx="0" cy="4762"/>
            </a:xfrm>
            <a:custGeom>
              <a:avLst/>
              <a:gdLst>
                <a:gd name="T0" fmla="*/ 0 h 1"/>
                <a:gd name="T1" fmla="*/ 0 h 1"/>
                <a:gd name="T2" fmla="*/ 0 h 1"/>
              </a:gdLst>
              <a:ahLst/>
              <a:cxnLst>
                <a:cxn ang="0">
                  <a:pos x="0" y="T0"/>
                </a:cxn>
                <a:cxn ang="0">
                  <a:pos x="0" y="T1"/>
                </a:cxn>
                <a:cxn ang="0">
                  <a:pos x="0" y="T2"/>
                </a:cxn>
              </a:cxnLst>
              <a:rect l="0" t="0" r="r" b="b"/>
              <a:pathLst>
                <a:path h="1">
                  <a:moveTo>
                    <a:pt x="0" y="0"/>
                  </a:moveTo>
                  <a:cubicBezTo>
                    <a:pt x="0" y="0"/>
                    <a:pt x="0" y="0"/>
                    <a:pt x="0" y="0"/>
                  </a:cubicBezTo>
                  <a:cubicBezTo>
                    <a:pt x="0" y="1"/>
                    <a:pt x="0"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E8FAFC"/>
                </a:solidFill>
                <a:latin typeface="+mj-ea"/>
                <a:ea typeface="+mj-ea"/>
              </a:endParaRPr>
            </a:p>
          </p:txBody>
        </p:sp>
        <p:sp>
          <p:nvSpPr>
            <p:cNvPr id="60" name="Freeform 847">
              <a:extLst>
                <a:ext uri="{FF2B5EF4-FFF2-40B4-BE49-F238E27FC236}">
                  <a16:creationId xmlns:a16="http://schemas.microsoft.com/office/drawing/2014/main" xmlns="" id="{C952C073-6385-4358-A4A8-6A660BE8DF74}"/>
                </a:ext>
              </a:extLst>
            </p:cNvPr>
            <p:cNvSpPr>
              <a:spLocks/>
            </p:cNvSpPr>
            <p:nvPr/>
          </p:nvSpPr>
          <p:spPr bwMode="auto">
            <a:xfrm>
              <a:off x="4203700" y="3837623"/>
              <a:ext cx="4763" cy="11112"/>
            </a:xfrm>
            <a:custGeom>
              <a:avLst/>
              <a:gdLst>
                <a:gd name="T0" fmla="*/ 1 w 1"/>
                <a:gd name="T1" fmla="*/ 0 h 3"/>
                <a:gd name="T2" fmla="*/ 0 w 1"/>
                <a:gd name="T3" fmla="*/ 3 h 3"/>
                <a:gd name="T4" fmla="*/ 1 w 1"/>
                <a:gd name="T5" fmla="*/ 0 h 3"/>
              </a:gdLst>
              <a:ahLst/>
              <a:cxnLst>
                <a:cxn ang="0">
                  <a:pos x="T0" y="T1"/>
                </a:cxn>
                <a:cxn ang="0">
                  <a:pos x="T2" y="T3"/>
                </a:cxn>
                <a:cxn ang="0">
                  <a:pos x="T4" y="T5"/>
                </a:cxn>
              </a:cxnLst>
              <a:rect l="0" t="0" r="r" b="b"/>
              <a:pathLst>
                <a:path w="1" h="3">
                  <a:moveTo>
                    <a:pt x="1" y="0"/>
                  </a:moveTo>
                  <a:cubicBezTo>
                    <a:pt x="1" y="1"/>
                    <a:pt x="0" y="2"/>
                    <a:pt x="0" y="3"/>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E8FAFC"/>
                </a:solidFill>
                <a:latin typeface="+mj-ea"/>
                <a:ea typeface="+mj-ea"/>
              </a:endParaRPr>
            </a:p>
          </p:txBody>
        </p:sp>
        <p:sp>
          <p:nvSpPr>
            <p:cNvPr id="61" name="Freeform 848">
              <a:extLst>
                <a:ext uri="{FF2B5EF4-FFF2-40B4-BE49-F238E27FC236}">
                  <a16:creationId xmlns:a16="http://schemas.microsoft.com/office/drawing/2014/main" xmlns="" id="{5867D389-BBC4-427C-82B3-B30371DACAA8}"/>
                </a:ext>
              </a:extLst>
            </p:cNvPr>
            <p:cNvSpPr>
              <a:spLocks/>
            </p:cNvSpPr>
            <p:nvPr/>
          </p:nvSpPr>
          <p:spPr bwMode="auto">
            <a:xfrm>
              <a:off x="4568825" y="3826511"/>
              <a:ext cx="3175" cy="6350"/>
            </a:xfrm>
            <a:custGeom>
              <a:avLst/>
              <a:gdLst>
                <a:gd name="T0" fmla="*/ 1 w 1"/>
                <a:gd name="T1" fmla="*/ 1 h 2"/>
                <a:gd name="T2" fmla="*/ 1 w 1"/>
                <a:gd name="T3" fmla="*/ 0 h 2"/>
                <a:gd name="T4" fmla="*/ 0 w 1"/>
                <a:gd name="T5" fmla="*/ 1 h 2"/>
                <a:gd name="T6" fmla="*/ 0 w 1"/>
                <a:gd name="T7" fmla="*/ 1 h 2"/>
                <a:gd name="T8" fmla="*/ 0 w 1"/>
                <a:gd name="T9" fmla="*/ 1 h 2"/>
                <a:gd name="T10" fmla="*/ 0 w 1"/>
                <a:gd name="T11" fmla="*/ 1 h 2"/>
                <a:gd name="T12" fmla="*/ 0 w 1"/>
                <a:gd name="T13" fmla="*/ 1 h 2"/>
                <a:gd name="T14" fmla="*/ 1 w 1"/>
                <a:gd name="T15" fmla="*/ 2 h 2"/>
                <a:gd name="T16" fmla="*/ 0 w 1"/>
                <a:gd name="T17" fmla="*/ 1 h 2"/>
                <a:gd name="T18" fmla="*/ 1 w 1"/>
                <a:gd name="T19" fmla="*/ 1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 h="2">
                  <a:moveTo>
                    <a:pt x="1" y="1"/>
                  </a:moveTo>
                  <a:cubicBezTo>
                    <a:pt x="1" y="0"/>
                    <a:pt x="1" y="0"/>
                    <a:pt x="1" y="0"/>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1" y="1"/>
                    <a:pt x="1" y="2"/>
                    <a:pt x="1" y="2"/>
                  </a:cubicBezTo>
                  <a:cubicBezTo>
                    <a:pt x="0" y="1"/>
                    <a:pt x="0" y="1"/>
                    <a:pt x="0" y="1"/>
                  </a:cubicBezTo>
                  <a:lnTo>
                    <a:pt x="1"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E8FAFC"/>
                </a:solidFill>
                <a:latin typeface="+mj-ea"/>
                <a:ea typeface="+mj-ea"/>
              </a:endParaRPr>
            </a:p>
          </p:txBody>
        </p:sp>
        <p:sp>
          <p:nvSpPr>
            <p:cNvPr id="62" name="Freeform 849">
              <a:extLst>
                <a:ext uri="{FF2B5EF4-FFF2-40B4-BE49-F238E27FC236}">
                  <a16:creationId xmlns:a16="http://schemas.microsoft.com/office/drawing/2014/main" xmlns="" id="{B26B5F87-066C-4F6F-9A48-F0596442E756}"/>
                </a:ext>
              </a:extLst>
            </p:cNvPr>
            <p:cNvSpPr>
              <a:spLocks/>
            </p:cNvSpPr>
            <p:nvPr/>
          </p:nvSpPr>
          <p:spPr bwMode="auto">
            <a:xfrm>
              <a:off x="4200525" y="3870961"/>
              <a:ext cx="0" cy="22225"/>
            </a:xfrm>
            <a:custGeom>
              <a:avLst/>
              <a:gdLst>
                <a:gd name="T0" fmla="*/ 6 h 6"/>
                <a:gd name="T1" fmla="*/ 0 h 6"/>
                <a:gd name="T2" fmla="*/ 6 h 6"/>
              </a:gdLst>
              <a:ahLst/>
              <a:cxnLst>
                <a:cxn ang="0">
                  <a:pos x="0" y="T0"/>
                </a:cxn>
                <a:cxn ang="0">
                  <a:pos x="0" y="T1"/>
                </a:cxn>
                <a:cxn ang="0">
                  <a:pos x="0" y="T2"/>
                </a:cxn>
              </a:cxnLst>
              <a:rect l="0" t="0" r="r" b="b"/>
              <a:pathLst>
                <a:path h="6">
                  <a:moveTo>
                    <a:pt x="0" y="6"/>
                  </a:moveTo>
                  <a:cubicBezTo>
                    <a:pt x="0" y="0"/>
                    <a:pt x="0" y="0"/>
                    <a:pt x="0" y="0"/>
                  </a:cubicBezTo>
                  <a:cubicBezTo>
                    <a:pt x="0" y="2"/>
                    <a:pt x="0" y="4"/>
                    <a:pt x="0"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E8FAFC"/>
                </a:solidFill>
                <a:latin typeface="+mj-ea"/>
                <a:ea typeface="+mj-ea"/>
              </a:endParaRPr>
            </a:p>
          </p:txBody>
        </p:sp>
        <p:sp>
          <p:nvSpPr>
            <p:cNvPr id="63" name="Freeform 850">
              <a:extLst>
                <a:ext uri="{FF2B5EF4-FFF2-40B4-BE49-F238E27FC236}">
                  <a16:creationId xmlns:a16="http://schemas.microsoft.com/office/drawing/2014/main" xmlns="" id="{8518D2EF-3F7E-4FED-920A-170B1BB34738}"/>
                </a:ext>
              </a:extLst>
            </p:cNvPr>
            <p:cNvSpPr>
              <a:spLocks/>
            </p:cNvSpPr>
            <p:nvPr/>
          </p:nvSpPr>
          <p:spPr bwMode="auto">
            <a:xfrm>
              <a:off x="4489450" y="3882073"/>
              <a:ext cx="3175" cy="0"/>
            </a:xfrm>
            <a:custGeom>
              <a:avLst/>
              <a:gdLst>
                <a:gd name="T0" fmla="*/ 2 w 2"/>
                <a:gd name="T1" fmla="*/ 2 w 2"/>
                <a:gd name="T2" fmla="*/ 0 w 2"/>
                <a:gd name="T3" fmla="*/ 2 w 2"/>
              </a:gdLst>
              <a:ahLst/>
              <a:cxnLst>
                <a:cxn ang="0">
                  <a:pos x="T0" y="0"/>
                </a:cxn>
                <a:cxn ang="0">
                  <a:pos x="T1" y="0"/>
                </a:cxn>
                <a:cxn ang="0">
                  <a:pos x="T2" y="0"/>
                </a:cxn>
                <a:cxn ang="0">
                  <a:pos x="T3" y="0"/>
                </a:cxn>
              </a:cxnLst>
              <a:rect l="0" t="0" r="r" b="b"/>
              <a:pathLst>
                <a:path w="2">
                  <a:moveTo>
                    <a:pt x="2" y="0"/>
                  </a:moveTo>
                  <a:lnTo>
                    <a:pt x="2" y="0"/>
                  </a:lnTo>
                  <a:lnTo>
                    <a:pt x="0" y="0"/>
                  </a:lnTo>
                  <a:lnTo>
                    <a:pt x="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E8FAFC"/>
                </a:solidFill>
                <a:latin typeface="+mj-ea"/>
                <a:ea typeface="+mj-ea"/>
              </a:endParaRPr>
            </a:p>
          </p:txBody>
        </p:sp>
        <p:sp>
          <p:nvSpPr>
            <p:cNvPr id="64" name="Freeform 851">
              <a:extLst>
                <a:ext uri="{FF2B5EF4-FFF2-40B4-BE49-F238E27FC236}">
                  <a16:creationId xmlns:a16="http://schemas.microsoft.com/office/drawing/2014/main" xmlns="" id="{366F549E-403E-451C-8683-2A9D63042DFC}"/>
                </a:ext>
              </a:extLst>
            </p:cNvPr>
            <p:cNvSpPr>
              <a:spLocks/>
            </p:cNvSpPr>
            <p:nvPr/>
          </p:nvSpPr>
          <p:spPr bwMode="auto">
            <a:xfrm>
              <a:off x="4200525" y="3904298"/>
              <a:ext cx="3175" cy="7937"/>
            </a:xfrm>
            <a:custGeom>
              <a:avLst/>
              <a:gdLst>
                <a:gd name="T0" fmla="*/ 2 w 2"/>
                <a:gd name="T1" fmla="*/ 5 h 5"/>
                <a:gd name="T2" fmla="*/ 2 w 2"/>
                <a:gd name="T3" fmla="*/ 3 h 5"/>
                <a:gd name="T4" fmla="*/ 0 w 2"/>
                <a:gd name="T5" fmla="*/ 0 h 5"/>
                <a:gd name="T6" fmla="*/ 2 w 2"/>
                <a:gd name="T7" fmla="*/ 5 h 5"/>
              </a:gdLst>
              <a:ahLst/>
              <a:cxnLst>
                <a:cxn ang="0">
                  <a:pos x="T0" y="T1"/>
                </a:cxn>
                <a:cxn ang="0">
                  <a:pos x="T2" y="T3"/>
                </a:cxn>
                <a:cxn ang="0">
                  <a:pos x="T4" y="T5"/>
                </a:cxn>
                <a:cxn ang="0">
                  <a:pos x="T6" y="T7"/>
                </a:cxn>
              </a:cxnLst>
              <a:rect l="0" t="0" r="r" b="b"/>
              <a:pathLst>
                <a:path w="2" h="5">
                  <a:moveTo>
                    <a:pt x="2" y="5"/>
                  </a:moveTo>
                  <a:lnTo>
                    <a:pt x="2" y="3"/>
                  </a:lnTo>
                  <a:lnTo>
                    <a:pt x="0" y="0"/>
                  </a:lnTo>
                  <a:lnTo>
                    <a:pt x="2" y="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E8FAFC"/>
                </a:solidFill>
                <a:latin typeface="+mj-ea"/>
                <a:ea typeface="+mj-ea"/>
              </a:endParaRPr>
            </a:p>
          </p:txBody>
        </p:sp>
        <p:sp>
          <p:nvSpPr>
            <p:cNvPr id="65" name="Freeform 852">
              <a:extLst>
                <a:ext uri="{FF2B5EF4-FFF2-40B4-BE49-F238E27FC236}">
                  <a16:creationId xmlns:a16="http://schemas.microsoft.com/office/drawing/2014/main" xmlns="" id="{2C40AFFC-08F7-43F3-9684-92B409259993}"/>
                </a:ext>
              </a:extLst>
            </p:cNvPr>
            <p:cNvSpPr>
              <a:spLocks/>
            </p:cNvSpPr>
            <p:nvPr/>
          </p:nvSpPr>
          <p:spPr bwMode="auto">
            <a:xfrm>
              <a:off x="4545013" y="3901123"/>
              <a:ext cx="7938" cy="3175"/>
            </a:xfrm>
            <a:custGeom>
              <a:avLst/>
              <a:gdLst>
                <a:gd name="T0" fmla="*/ 1 w 2"/>
                <a:gd name="T1" fmla="*/ 1 h 1"/>
                <a:gd name="T2" fmla="*/ 1 w 2"/>
                <a:gd name="T3" fmla="*/ 0 h 1"/>
                <a:gd name="T4" fmla="*/ 1 w 2"/>
                <a:gd name="T5" fmla="*/ 0 h 1"/>
                <a:gd name="T6" fmla="*/ 0 w 2"/>
                <a:gd name="T7" fmla="*/ 1 h 1"/>
                <a:gd name="T8" fmla="*/ 1 w 2"/>
                <a:gd name="T9" fmla="*/ 1 h 1"/>
              </a:gdLst>
              <a:ahLst/>
              <a:cxnLst>
                <a:cxn ang="0">
                  <a:pos x="T0" y="T1"/>
                </a:cxn>
                <a:cxn ang="0">
                  <a:pos x="T2" y="T3"/>
                </a:cxn>
                <a:cxn ang="0">
                  <a:pos x="T4" y="T5"/>
                </a:cxn>
                <a:cxn ang="0">
                  <a:pos x="T6" y="T7"/>
                </a:cxn>
                <a:cxn ang="0">
                  <a:pos x="T8" y="T9"/>
                </a:cxn>
              </a:cxnLst>
              <a:rect l="0" t="0" r="r" b="b"/>
              <a:pathLst>
                <a:path w="2" h="1">
                  <a:moveTo>
                    <a:pt x="1" y="1"/>
                  </a:moveTo>
                  <a:cubicBezTo>
                    <a:pt x="0" y="1"/>
                    <a:pt x="2" y="0"/>
                    <a:pt x="1" y="0"/>
                  </a:cubicBezTo>
                  <a:cubicBezTo>
                    <a:pt x="1" y="0"/>
                    <a:pt x="1" y="0"/>
                    <a:pt x="1" y="0"/>
                  </a:cubicBezTo>
                  <a:cubicBezTo>
                    <a:pt x="0" y="1"/>
                    <a:pt x="0" y="1"/>
                    <a:pt x="0" y="1"/>
                  </a:cubicBezTo>
                  <a:lnTo>
                    <a:pt x="1"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E8FAFC"/>
                </a:solidFill>
                <a:latin typeface="+mj-ea"/>
                <a:ea typeface="+mj-ea"/>
              </a:endParaRPr>
            </a:p>
          </p:txBody>
        </p:sp>
        <p:sp>
          <p:nvSpPr>
            <p:cNvPr id="66" name="Freeform 853">
              <a:extLst>
                <a:ext uri="{FF2B5EF4-FFF2-40B4-BE49-F238E27FC236}">
                  <a16:creationId xmlns:a16="http://schemas.microsoft.com/office/drawing/2014/main" xmlns="" id="{4EBB522C-B346-4182-BF14-F69EAC2E5FF6}"/>
                </a:ext>
              </a:extLst>
            </p:cNvPr>
            <p:cNvSpPr>
              <a:spLocks/>
            </p:cNvSpPr>
            <p:nvPr/>
          </p:nvSpPr>
          <p:spPr bwMode="auto">
            <a:xfrm>
              <a:off x="4552950" y="3901123"/>
              <a:ext cx="3175" cy="3175"/>
            </a:xfrm>
            <a:custGeom>
              <a:avLst/>
              <a:gdLst>
                <a:gd name="T0" fmla="*/ 0 w 2"/>
                <a:gd name="T1" fmla="*/ 0 h 2"/>
                <a:gd name="T2" fmla="*/ 0 w 2"/>
                <a:gd name="T3" fmla="*/ 2 h 2"/>
                <a:gd name="T4" fmla="*/ 2 w 2"/>
                <a:gd name="T5" fmla="*/ 0 h 2"/>
                <a:gd name="T6" fmla="*/ 0 w 2"/>
                <a:gd name="T7" fmla="*/ 0 h 2"/>
              </a:gdLst>
              <a:ahLst/>
              <a:cxnLst>
                <a:cxn ang="0">
                  <a:pos x="T0" y="T1"/>
                </a:cxn>
                <a:cxn ang="0">
                  <a:pos x="T2" y="T3"/>
                </a:cxn>
                <a:cxn ang="0">
                  <a:pos x="T4" y="T5"/>
                </a:cxn>
                <a:cxn ang="0">
                  <a:pos x="T6" y="T7"/>
                </a:cxn>
              </a:cxnLst>
              <a:rect l="0" t="0" r="r" b="b"/>
              <a:pathLst>
                <a:path w="2" h="2">
                  <a:moveTo>
                    <a:pt x="0" y="0"/>
                  </a:moveTo>
                  <a:lnTo>
                    <a:pt x="0" y="2"/>
                  </a:lnTo>
                  <a:lnTo>
                    <a:pt x="2"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E8FAFC"/>
                </a:solidFill>
                <a:latin typeface="+mj-ea"/>
                <a:ea typeface="+mj-ea"/>
              </a:endParaRPr>
            </a:p>
          </p:txBody>
        </p:sp>
        <p:sp>
          <p:nvSpPr>
            <p:cNvPr id="67" name="Freeform 854">
              <a:extLst>
                <a:ext uri="{FF2B5EF4-FFF2-40B4-BE49-F238E27FC236}">
                  <a16:creationId xmlns:a16="http://schemas.microsoft.com/office/drawing/2014/main" xmlns="" id="{01774376-D413-4063-87AD-1B3C70AF2FE5}"/>
                </a:ext>
              </a:extLst>
            </p:cNvPr>
            <p:cNvSpPr>
              <a:spLocks/>
            </p:cNvSpPr>
            <p:nvPr/>
          </p:nvSpPr>
          <p:spPr bwMode="auto">
            <a:xfrm>
              <a:off x="4556125" y="3901123"/>
              <a:ext cx="0" cy="3175"/>
            </a:xfrm>
            <a:custGeom>
              <a:avLst/>
              <a:gdLst>
                <a:gd name="T0" fmla="*/ 0 h 2"/>
                <a:gd name="T1" fmla="*/ 0 h 2"/>
                <a:gd name="T2" fmla="*/ 2 h 2"/>
                <a:gd name="T3" fmla="*/ 0 h 2"/>
              </a:gdLst>
              <a:ahLst/>
              <a:cxnLst>
                <a:cxn ang="0">
                  <a:pos x="0" y="T0"/>
                </a:cxn>
                <a:cxn ang="0">
                  <a:pos x="0" y="T1"/>
                </a:cxn>
                <a:cxn ang="0">
                  <a:pos x="0" y="T2"/>
                </a:cxn>
                <a:cxn ang="0">
                  <a:pos x="0" y="T3"/>
                </a:cxn>
              </a:cxnLst>
              <a:rect l="0" t="0" r="r" b="b"/>
              <a:pathLst>
                <a:path h="2">
                  <a:moveTo>
                    <a:pt x="0" y="0"/>
                  </a:moveTo>
                  <a:lnTo>
                    <a:pt x="0" y="0"/>
                  </a:lnTo>
                  <a:lnTo>
                    <a:pt x="0" y="2"/>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E8FAFC"/>
                </a:solidFill>
                <a:latin typeface="+mj-ea"/>
                <a:ea typeface="+mj-ea"/>
              </a:endParaRPr>
            </a:p>
          </p:txBody>
        </p:sp>
        <p:sp>
          <p:nvSpPr>
            <p:cNvPr id="68" name="Rectangle 855">
              <a:extLst>
                <a:ext uri="{FF2B5EF4-FFF2-40B4-BE49-F238E27FC236}">
                  <a16:creationId xmlns:a16="http://schemas.microsoft.com/office/drawing/2014/main" xmlns="" id="{27E65126-FFA2-4F9A-9AC7-8764D7A61EE4}"/>
                </a:ext>
              </a:extLst>
            </p:cNvPr>
            <p:cNvSpPr>
              <a:spLocks noChangeArrowheads="1"/>
            </p:cNvSpPr>
            <p:nvPr/>
          </p:nvSpPr>
          <p:spPr bwMode="auto">
            <a:xfrm>
              <a:off x="4568825" y="3901123"/>
              <a:ext cx="1588" cy="31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E8FAFC"/>
                </a:solidFill>
                <a:latin typeface="+mj-ea"/>
                <a:ea typeface="+mj-ea"/>
              </a:endParaRPr>
            </a:p>
          </p:txBody>
        </p:sp>
        <p:sp>
          <p:nvSpPr>
            <p:cNvPr id="69" name="Freeform 856">
              <a:extLst>
                <a:ext uri="{FF2B5EF4-FFF2-40B4-BE49-F238E27FC236}">
                  <a16:creationId xmlns:a16="http://schemas.microsoft.com/office/drawing/2014/main" xmlns="" id="{AE7EA72C-81A2-485E-BBC0-BCB76197A387}"/>
                </a:ext>
              </a:extLst>
            </p:cNvPr>
            <p:cNvSpPr>
              <a:spLocks/>
            </p:cNvSpPr>
            <p:nvPr/>
          </p:nvSpPr>
          <p:spPr bwMode="auto">
            <a:xfrm>
              <a:off x="4241800" y="3915411"/>
              <a:ext cx="3175" cy="4762"/>
            </a:xfrm>
            <a:custGeom>
              <a:avLst/>
              <a:gdLst>
                <a:gd name="T0" fmla="*/ 2 w 2"/>
                <a:gd name="T1" fmla="*/ 3 h 3"/>
                <a:gd name="T2" fmla="*/ 2 w 2"/>
                <a:gd name="T3" fmla="*/ 0 h 3"/>
                <a:gd name="T4" fmla="*/ 0 w 2"/>
                <a:gd name="T5" fmla="*/ 0 h 3"/>
                <a:gd name="T6" fmla="*/ 2 w 2"/>
                <a:gd name="T7" fmla="*/ 3 h 3"/>
                <a:gd name="T8" fmla="*/ 2 w 2"/>
                <a:gd name="T9" fmla="*/ 3 h 3"/>
              </a:gdLst>
              <a:ahLst/>
              <a:cxnLst>
                <a:cxn ang="0">
                  <a:pos x="T0" y="T1"/>
                </a:cxn>
                <a:cxn ang="0">
                  <a:pos x="T2" y="T3"/>
                </a:cxn>
                <a:cxn ang="0">
                  <a:pos x="T4" y="T5"/>
                </a:cxn>
                <a:cxn ang="0">
                  <a:pos x="T6" y="T7"/>
                </a:cxn>
                <a:cxn ang="0">
                  <a:pos x="T8" y="T9"/>
                </a:cxn>
              </a:cxnLst>
              <a:rect l="0" t="0" r="r" b="b"/>
              <a:pathLst>
                <a:path w="2" h="3">
                  <a:moveTo>
                    <a:pt x="2" y="3"/>
                  </a:moveTo>
                  <a:lnTo>
                    <a:pt x="2" y="0"/>
                  </a:lnTo>
                  <a:lnTo>
                    <a:pt x="0" y="0"/>
                  </a:lnTo>
                  <a:lnTo>
                    <a:pt x="2" y="3"/>
                  </a:lnTo>
                  <a:lnTo>
                    <a:pt x="2"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E8FAFC"/>
                </a:solidFill>
                <a:latin typeface="+mj-ea"/>
                <a:ea typeface="+mj-ea"/>
              </a:endParaRPr>
            </a:p>
          </p:txBody>
        </p:sp>
        <p:sp>
          <p:nvSpPr>
            <p:cNvPr id="70" name="Freeform 857">
              <a:extLst>
                <a:ext uri="{FF2B5EF4-FFF2-40B4-BE49-F238E27FC236}">
                  <a16:creationId xmlns:a16="http://schemas.microsoft.com/office/drawing/2014/main" xmlns="" id="{6F53FE8F-D5DE-4D73-9CE9-127686E65CD1}"/>
                </a:ext>
              </a:extLst>
            </p:cNvPr>
            <p:cNvSpPr>
              <a:spLocks/>
            </p:cNvSpPr>
            <p:nvPr/>
          </p:nvSpPr>
          <p:spPr bwMode="auto">
            <a:xfrm>
              <a:off x="4203700" y="3920173"/>
              <a:ext cx="19050" cy="36512"/>
            </a:xfrm>
            <a:custGeom>
              <a:avLst/>
              <a:gdLst>
                <a:gd name="T0" fmla="*/ 5 w 5"/>
                <a:gd name="T1" fmla="*/ 10 h 10"/>
                <a:gd name="T2" fmla="*/ 0 w 5"/>
                <a:gd name="T3" fmla="*/ 0 h 10"/>
                <a:gd name="T4" fmla="*/ 5 w 5"/>
                <a:gd name="T5" fmla="*/ 10 h 10"/>
              </a:gdLst>
              <a:ahLst/>
              <a:cxnLst>
                <a:cxn ang="0">
                  <a:pos x="T0" y="T1"/>
                </a:cxn>
                <a:cxn ang="0">
                  <a:pos x="T2" y="T3"/>
                </a:cxn>
                <a:cxn ang="0">
                  <a:pos x="T4" y="T5"/>
                </a:cxn>
              </a:cxnLst>
              <a:rect l="0" t="0" r="r" b="b"/>
              <a:pathLst>
                <a:path w="5" h="10">
                  <a:moveTo>
                    <a:pt x="5" y="10"/>
                  </a:moveTo>
                  <a:cubicBezTo>
                    <a:pt x="3" y="7"/>
                    <a:pt x="1" y="4"/>
                    <a:pt x="0" y="0"/>
                  </a:cubicBezTo>
                  <a:cubicBezTo>
                    <a:pt x="1" y="4"/>
                    <a:pt x="3" y="8"/>
                    <a:pt x="5"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E8FAFC"/>
                </a:solidFill>
                <a:latin typeface="+mj-ea"/>
                <a:ea typeface="+mj-ea"/>
              </a:endParaRPr>
            </a:p>
          </p:txBody>
        </p:sp>
        <p:sp>
          <p:nvSpPr>
            <p:cNvPr id="71" name="Freeform 858">
              <a:extLst>
                <a:ext uri="{FF2B5EF4-FFF2-40B4-BE49-F238E27FC236}">
                  <a16:creationId xmlns:a16="http://schemas.microsoft.com/office/drawing/2014/main" xmlns="" id="{697C991E-49E3-4CBF-A8DE-826AC66BF058}"/>
                </a:ext>
              </a:extLst>
            </p:cNvPr>
            <p:cNvSpPr>
              <a:spLocks/>
            </p:cNvSpPr>
            <p:nvPr/>
          </p:nvSpPr>
          <p:spPr bwMode="auto">
            <a:xfrm>
              <a:off x="4572000" y="3904298"/>
              <a:ext cx="3175" cy="4762"/>
            </a:xfrm>
            <a:custGeom>
              <a:avLst/>
              <a:gdLst>
                <a:gd name="T0" fmla="*/ 0 w 1"/>
                <a:gd name="T1" fmla="*/ 1 h 1"/>
                <a:gd name="T2" fmla="*/ 0 w 1"/>
                <a:gd name="T3" fmla="*/ 1 h 1"/>
                <a:gd name="T4" fmla="*/ 1 w 1"/>
                <a:gd name="T5" fmla="*/ 0 h 1"/>
                <a:gd name="T6" fmla="*/ 0 w 1"/>
                <a:gd name="T7" fmla="*/ 0 h 1"/>
                <a:gd name="T8" fmla="*/ 1 w 1"/>
                <a:gd name="T9" fmla="*/ 0 h 1"/>
                <a:gd name="T10" fmla="*/ 0 w 1"/>
                <a:gd name="T11" fmla="*/ 1 h 1"/>
              </a:gdLst>
              <a:ahLst/>
              <a:cxnLst>
                <a:cxn ang="0">
                  <a:pos x="T0" y="T1"/>
                </a:cxn>
                <a:cxn ang="0">
                  <a:pos x="T2" y="T3"/>
                </a:cxn>
                <a:cxn ang="0">
                  <a:pos x="T4" y="T5"/>
                </a:cxn>
                <a:cxn ang="0">
                  <a:pos x="T6" y="T7"/>
                </a:cxn>
                <a:cxn ang="0">
                  <a:pos x="T8" y="T9"/>
                </a:cxn>
                <a:cxn ang="0">
                  <a:pos x="T10" y="T11"/>
                </a:cxn>
              </a:cxnLst>
              <a:rect l="0" t="0" r="r" b="b"/>
              <a:pathLst>
                <a:path w="1" h="1">
                  <a:moveTo>
                    <a:pt x="0" y="1"/>
                  </a:moveTo>
                  <a:cubicBezTo>
                    <a:pt x="0" y="1"/>
                    <a:pt x="0" y="1"/>
                    <a:pt x="0" y="1"/>
                  </a:cubicBezTo>
                  <a:cubicBezTo>
                    <a:pt x="1" y="0"/>
                    <a:pt x="1" y="0"/>
                    <a:pt x="1" y="0"/>
                  </a:cubicBezTo>
                  <a:cubicBezTo>
                    <a:pt x="1" y="0"/>
                    <a:pt x="1" y="0"/>
                    <a:pt x="0" y="0"/>
                  </a:cubicBezTo>
                  <a:cubicBezTo>
                    <a:pt x="1" y="0"/>
                    <a:pt x="1" y="0"/>
                    <a:pt x="1" y="0"/>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E8FAFC"/>
                </a:solidFill>
                <a:latin typeface="+mj-ea"/>
                <a:ea typeface="+mj-ea"/>
              </a:endParaRPr>
            </a:p>
          </p:txBody>
        </p:sp>
        <p:sp>
          <p:nvSpPr>
            <p:cNvPr id="72" name="Freeform 859">
              <a:extLst>
                <a:ext uri="{FF2B5EF4-FFF2-40B4-BE49-F238E27FC236}">
                  <a16:creationId xmlns:a16="http://schemas.microsoft.com/office/drawing/2014/main" xmlns="" id="{A75D2106-E4D9-4DFA-90F2-123A4092BC9C}"/>
                </a:ext>
              </a:extLst>
            </p:cNvPr>
            <p:cNvSpPr>
              <a:spLocks/>
            </p:cNvSpPr>
            <p:nvPr/>
          </p:nvSpPr>
          <p:spPr bwMode="auto">
            <a:xfrm>
              <a:off x="4575175" y="3909061"/>
              <a:ext cx="0" cy="0"/>
            </a:xfrm>
            <a:custGeom>
              <a:avLst/>
              <a:gdLst/>
              <a:ahLst/>
              <a:cxnLst>
                <a:cxn ang="0">
                  <a:pos x="0" y="0"/>
                </a:cxn>
                <a:cxn ang="0">
                  <a:pos x="0" y="0"/>
                </a:cxn>
                <a:cxn ang="0">
                  <a:pos x="0" y="0"/>
                </a:cxn>
              </a:cxnLst>
              <a:rect l="0" t="0" r="r" b="b"/>
              <a:pathLst>
                <a:path>
                  <a:moveTo>
                    <a:pt x="0" y="0"/>
                  </a:move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E8FAFC"/>
                </a:solidFill>
                <a:latin typeface="+mj-ea"/>
                <a:ea typeface="+mj-ea"/>
              </a:endParaRPr>
            </a:p>
          </p:txBody>
        </p:sp>
        <p:sp>
          <p:nvSpPr>
            <p:cNvPr id="73" name="Freeform 860">
              <a:extLst>
                <a:ext uri="{FF2B5EF4-FFF2-40B4-BE49-F238E27FC236}">
                  <a16:creationId xmlns:a16="http://schemas.microsoft.com/office/drawing/2014/main" xmlns="" id="{98DFB33D-51DF-43BC-9767-565F114FE00E}"/>
                </a:ext>
              </a:extLst>
            </p:cNvPr>
            <p:cNvSpPr>
              <a:spLocks/>
            </p:cNvSpPr>
            <p:nvPr/>
          </p:nvSpPr>
          <p:spPr bwMode="auto">
            <a:xfrm>
              <a:off x="4575175" y="3904298"/>
              <a:ext cx="4763" cy="4762"/>
            </a:xfrm>
            <a:custGeom>
              <a:avLst/>
              <a:gdLst>
                <a:gd name="T0" fmla="*/ 0 w 1"/>
                <a:gd name="T1" fmla="*/ 0 h 1"/>
                <a:gd name="T2" fmla="*/ 0 w 1"/>
                <a:gd name="T3" fmla="*/ 1 h 1"/>
                <a:gd name="T4" fmla="*/ 0 w 1"/>
                <a:gd name="T5" fmla="*/ 0 h 1"/>
              </a:gdLst>
              <a:ahLst/>
              <a:cxnLst>
                <a:cxn ang="0">
                  <a:pos x="T0" y="T1"/>
                </a:cxn>
                <a:cxn ang="0">
                  <a:pos x="T2" y="T3"/>
                </a:cxn>
                <a:cxn ang="0">
                  <a:pos x="T4" y="T5"/>
                </a:cxn>
              </a:cxnLst>
              <a:rect l="0" t="0" r="r" b="b"/>
              <a:pathLst>
                <a:path w="1" h="1">
                  <a:moveTo>
                    <a:pt x="0" y="0"/>
                  </a:moveTo>
                  <a:cubicBezTo>
                    <a:pt x="0" y="0"/>
                    <a:pt x="0" y="0"/>
                    <a:pt x="0" y="1"/>
                  </a:cubicBezTo>
                  <a:cubicBezTo>
                    <a:pt x="0" y="1"/>
                    <a:pt x="1"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E8FAFC"/>
                </a:solidFill>
                <a:latin typeface="+mj-ea"/>
                <a:ea typeface="+mj-ea"/>
              </a:endParaRPr>
            </a:p>
          </p:txBody>
        </p:sp>
        <p:sp>
          <p:nvSpPr>
            <p:cNvPr id="74" name="Rectangle 861">
              <a:extLst>
                <a:ext uri="{FF2B5EF4-FFF2-40B4-BE49-F238E27FC236}">
                  <a16:creationId xmlns:a16="http://schemas.microsoft.com/office/drawing/2014/main" xmlns="" id="{8493A495-ECD9-4715-9F59-DEA7322CD2ED}"/>
                </a:ext>
              </a:extLst>
            </p:cNvPr>
            <p:cNvSpPr>
              <a:spLocks noChangeArrowheads="1"/>
            </p:cNvSpPr>
            <p:nvPr/>
          </p:nvSpPr>
          <p:spPr bwMode="auto">
            <a:xfrm>
              <a:off x="4244975" y="3923348"/>
              <a:ext cx="1588" cy="158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E8FAFC"/>
                </a:solidFill>
                <a:latin typeface="+mj-ea"/>
                <a:ea typeface="+mj-ea"/>
              </a:endParaRPr>
            </a:p>
          </p:txBody>
        </p:sp>
        <p:sp>
          <p:nvSpPr>
            <p:cNvPr id="75" name="Freeform 862">
              <a:extLst>
                <a:ext uri="{FF2B5EF4-FFF2-40B4-BE49-F238E27FC236}">
                  <a16:creationId xmlns:a16="http://schemas.microsoft.com/office/drawing/2014/main" xmlns="" id="{3D40F7DD-BF9D-47A8-9246-26B2B39D5A02}"/>
                </a:ext>
              </a:extLst>
            </p:cNvPr>
            <p:cNvSpPr>
              <a:spLocks/>
            </p:cNvSpPr>
            <p:nvPr/>
          </p:nvSpPr>
          <p:spPr bwMode="auto">
            <a:xfrm>
              <a:off x="4541838" y="3909061"/>
              <a:ext cx="3175" cy="3175"/>
            </a:xfrm>
            <a:custGeom>
              <a:avLst/>
              <a:gdLst>
                <a:gd name="T0" fmla="*/ 0 w 1"/>
                <a:gd name="T1" fmla="*/ 1 h 1"/>
                <a:gd name="T2" fmla="*/ 0 w 1"/>
                <a:gd name="T3" fmla="*/ 0 h 1"/>
                <a:gd name="T4" fmla="*/ 0 w 1"/>
                <a:gd name="T5" fmla="*/ 0 h 1"/>
                <a:gd name="T6" fmla="*/ 0 w 1"/>
                <a:gd name="T7" fmla="*/ 0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0" y="0"/>
                    <a:pt x="1" y="0"/>
                    <a:pt x="0" y="0"/>
                  </a:cubicBezTo>
                  <a:cubicBezTo>
                    <a:pt x="0" y="0"/>
                    <a:pt x="0" y="0"/>
                    <a:pt x="0" y="0"/>
                  </a:cubicBezTo>
                  <a:cubicBezTo>
                    <a:pt x="0" y="0"/>
                    <a:pt x="0" y="0"/>
                    <a:pt x="0" y="0"/>
                  </a:cubicBezTo>
                  <a:cubicBezTo>
                    <a:pt x="0" y="0"/>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E8FAFC"/>
                </a:solidFill>
                <a:latin typeface="+mj-ea"/>
                <a:ea typeface="+mj-ea"/>
              </a:endParaRPr>
            </a:p>
          </p:txBody>
        </p:sp>
        <p:sp>
          <p:nvSpPr>
            <p:cNvPr id="76" name="Rectangle 863">
              <a:extLst>
                <a:ext uri="{FF2B5EF4-FFF2-40B4-BE49-F238E27FC236}">
                  <a16:creationId xmlns:a16="http://schemas.microsoft.com/office/drawing/2014/main" xmlns="" id="{90109867-210A-4793-B552-7546E340043F}"/>
                </a:ext>
              </a:extLst>
            </p:cNvPr>
            <p:cNvSpPr>
              <a:spLocks noChangeArrowheads="1"/>
            </p:cNvSpPr>
            <p:nvPr/>
          </p:nvSpPr>
          <p:spPr bwMode="auto">
            <a:xfrm>
              <a:off x="4549775" y="3909061"/>
              <a:ext cx="3175" cy="158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E8FAFC"/>
                </a:solidFill>
                <a:latin typeface="+mj-ea"/>
                <a:ea typeface="+mj-ea"/>
              </a:endParaRPr>
            </a:p>
          </p:txBody>
        </p:sp>
        <p:sp>
          <p:nvSpPr>
            <p:cNvPr id="77" name="Freeform 864">
              <a:extLst>
                <a:ext uri="{FF2B5EF4-FFF2-40B4-BE49-F238E27FC236}">
                  <a16:creationId xmlns:a16="http://schemas.microsoft.com/office/drawing/2014/main" xmlns="" id="{5E571E62-468F-4D69-B3A1-2233A861E7E6}"/>
                </a:ext>
              </a:extLst>
            </p:cNvPr>
            <p:cNvSpPr>
              <a:spLocks/>
            </p:cNvSpPr>
            <p:nvPr/>
          </p:nvSpPr>
          <p:spPr bwMode="auto">
            <a:xfrm>
              <a:off x="4572000" y="3909061"/>
              <a:ext cx="3175" cy="3175"/>
            </a:xfrm>
            <a:custGeom>
              <a:avLst/>
              <a:gdLst>
                <a:gd name="T0" fmla="*/ 2 w 2"/>
                <a:gd name="T1" fmla="*/ 0 h 2"/>
                <a:gd name="T2" fmla="*/ 0 w 2"/>
                <a:gd name="T3" fmla="*/ 2 h 2"/>
                <a:gd name="T4" fmla="*/ 2 w 2"/>
                <a:gd name="T5" fmla="*/ 0 h 2"/>
              </a:gdLst>
              <a:ahLst/>
              <a:cxnLst>
                <a:cxn ang="0">
                  <a:pos x="T0" y="T1"/>
                </a:cxn>
                <a:cxn ang="0">
                  <a:pos x="T2" y="T3"/>
                </a:cxn>
                <a:cxn ang="0">
                  <a:pos x="T4" y="T5"/>
                </a:cxn>
              </a:cxnLst>
              <a:rect l="0" t="0" r="r" b="b"/>
              <a:pathLst>
                <a:path w="2" h="2">
                  <a:moveTo>
                    <a:pt x="2" y="0"/>
                  </a:moveTo>
                  <a:lnTo>
                    <a:pt x="0" y="2"/>
                  </a:lnTo>
                  <a:lnTo>
                    <a:pt x="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E8FAFC"/>
                </a:solidFill>
                <a:latin typeface="+mj-ea"/>
                <a:ea typeface="+mj-ea"/>
              </a:endParaRPr>
            </a:p>
          </p:txBody>
        </p:sp>
        <p:sp>
          <p:nvSpPr>
            <p:cNvPr id="78" name="Freeform 865">
              <a:extLst>
                <a:ext uri="{FF2B5EF4-FFF2-40B4-BE49-F238E27FC236}">
                  <a16:creationId xmlns:a16="http://schemas.microsoft.com/office/drawing/2014/main" xmlns="" id="{5D135B02-CD5B-45D7-B203-A02B16E9D057}"/>
                </a:ext>
              </a:extLst>
            </p:cNvPr>
            <p:cNvSpPr>
              <a:spLocks/>
            </p:cNvSpPr>
            <p:nvPr/>
          </p:nvSpPr>
          <p:spPr bwMode="auto">
            <a:xfrm>
              <a:off x="4241800" y="3926523"/>
              <a:ext cx="3175" cy="4762"/>
            </a:xfrm>
            <a:custGeom>
              <a:avLst/>
              <a:gdLst>
                <a:gd name="T0" fmla="*/ 2 w 2"/>
                <a:gd name="T1" fmla="*/ 3 h 3"/>
                <a:gd name="T2" fmla="*/ 2 w 2"/>
                <a:gd name="T3" fmla="*/ 0 h 3"/>
                <a:gd name="T4" fmla="*/ 0 w 2"/>
                <a:gd name="T5" fmla="*/ 0 h 3"/>
                <a:gd name="T6" fmla="*/ 2 w 2"/>
                <a:gd name="T7" fmla="*/ 3 h 3"/>
              </a:gdLst>
              <a:ahLst/>
              <a:cxnLst>
                <a:cxn ang="0">
                  <a:pos x="T0" y="T1"/>
                </a:cxn>
                <a:cxn ang="0">
                  <a:pos x="T2" y="T3"/>
                </a:cxn>
                <a:cxn ang="0">
                  <a:pos x="T4" y="T5"/>
                </a:cxn>
                <a:cxn ang="0">
                  <a:pos x="T6" y="T7"/>
                </a:cxn>
              </a:cxnLst>
              <a:rect l="0" t="0" r="r" b="b"/>
              <a:pathLst>
                <a:path w="2" h="3">
                  <a:moveTo>
                    <a:pt x="2" y="3"/>
                  </a:moveTo>
                  <a:lnTo>
                    <a:pt x="2" y="0"/>
                  </a:lnTo>
                  <a:lnTo>
                    <a:pt x="0" y="0"/>
                  </a:lnTo>
                  <a:lnTo>
                    <a:pt x="2"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E8FAFC"/>
                </a:solidFill>
                <a:latin typeface="+mj-ea"/>
                <a:ea typeface="+mj-ea"/>
              </a:endParaRPr>
            </a:p>
          </p:txBody>
        </p:sp>
        <p:sp>
          <p:nvSpPr>
            <p:cNvPr id="79" name="Freeform 866">
              <a:extLst>
                <a:ext uri="{FF2B5EF4-FFF2-40B4-BE49-F238E27FC236}">
                  <a16:creationId xmlns:a16="http://schemas.microsoft.com/office/drawing/2014/main" xmlns="" id="{8676B165-8CFA-4CC4-932F-0562E08C8D17}"/>
                </a:ext>
              </a:extLst>
            </p:cNvPr>
            <p:cNvSpPr>
              <a:spLocks/>
            </p:cNvSpPr>
            <p:nvPr/>
          </p:nvSpPr>
          <p:spPr bwMode="auto">
            <a:xfrm>
              <a:off x="4256088" y="3931286"/>
              <a:ext cx="4763" cy="3175"/>
            </a:xfrm>
            <a:custGeom>
              <a:avLst/>
              <a:gdLst>
                <a:gd name="T0" fmla="*/ 1 w 1"/>
                <a:gd name="T1" fmla="*/ 1 h 1"/>
                <a:gd name="T2" fmla="*/ 0 w 1"/>
                <a:gd name="T3" fmla="*/ 0 h 1"/>
                <a:gd name="T4" fmla="*/ 1 w 1"/>
                <a:gd name="T5" fmla="*/ 1 h 1"/>
              </a:gdLst>
              <a:ahLst/>
              <a:cxnLst>
                <a:cxn ang="0">
                  <a:pos x="T0" y="T1"/>
                </a:cxn>
                <a:cxn ang="0">
                  <a:pos x="T2" y="T3"/>
                </a:cxn>
                <a:cxn ang="0">
                  <a:pos x="T4" y="T5"/>
                </a:cxn>
              </a:cxnLst>
              <a:rect l="0" t="0" r="r" b="b"/>
              <a:pathLst>
                <a:path w="1" h="1">
                  <a:moveTo>
                    <a:pt x="1" y="1"/>
                  </a:moveTo>
                  <a:cubicBezTo>
                    <a:pt x="0" y="0"/>
                    <a:pt x="0" y="0"/>
                    <a:pt x="0" y="0"/>
                  </a:cubicBezTo>
                  <a:cubicBezTo>
                    <a:pt x="0"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E8FAFC"/>
                </a:solidFill>
                <a:latin typeface="+mj-ea"/>
                <a:ea typeface="+mj-ea"/>
              </a:endParaRPr>
            </a:p>
          </p:txBody>
        </p:sp>
        <p:sp>
          <p:nvSpPr>
            <p:cNvPr id="80" name="Freeform 867">
              <a:extLst>
                <a:ext uri="{FF2B5EF4-FFF2-40B4-BE49-F238E27FC236}">
                  <a16:creationId xmlns:a16="http://schemas.microsoft.com/office/drawing/2014/main" xmlns="" id="{9969E514-883A-485A-9E48-E91054E1A5C7}"/>
                </a:ext>
              </a:extLst>
            </p:cNvPr>
            <p:cNvSpPr>
              <a:spLocks/>
            </p:cNvSpPr>
            <p:nvPr/>
          </p:nvSpPr>
          <p:spPr bwMode="auto">
            <a:xfrm>
              <a:off x="4583113" y="3920173"/>
              <a:ext cx="3175" cy="3175"/>
            </a:xfrm>
            <a:custGeom>
              <a:avLst/>
              <a:gdLst>
                <a:gd name="T0" fmla="*/ 0 w 2"/>
                <a:gd name="T1" fmla="*/ 2 h 2"/>
                <a:gd name="T2" fmla="*/ 2 w 2"/>
                <a:gd name="T3" fmla="*/ 0 h 2"/>
                <a:gd name="T4" fmla="*/ 2 w 2"/>
                <a:gd name="T5" fmla="*/ 0 h 2"/>
                <a:gd name="T6" fmla="*/ 0 w 2"/>
                <a:gd name="T7" fmla="*/ 0 h 2"/>
                <a:gd name="T8" fmla="*/ 0 w 2"/>
                <a:gd name="T9" fmla="*/ 2 h 2"/>
              </a:gdLst>
              <a:ahLst/>
              <a:cxnLst>
                <a:cxn ang="0">
                  <a:pos x="T0" y="T1"/>
                </a:cxn>
                <a:cxn ang="0">
                  <a:pos x="T2" y="T3"/>
                </a:cxn>
                <a:cxn ang="0">
                  <a:pos x="T4" y="T5"/>
                </a:cxn>
                <a:cxn ang="0">
                  <a:pos x="T6" y="T7"/>
                </a:cxn>
                <a:cxn ang="0">
                  <a:pos x="T8" y="T9"/>
                </a:cxn>
              </a:cxnLst>
              <a:rect l="0" t="0" r="r" b="b"/>
              <a:pathLst>
                <a:path w="2" h="2">
                  <a:moveTo>
                    <a:pt x="0" y="2"/>
                  </a:moveTo>
                  <a:lnTo>
                    <a:pt x="2" y="0"/>
                  </a:lnTo>
                  <a:lnTo>
                    <a:pt x="2" y="0"/>
                  </a:lnTo>
                  <a:lnTo>
                    <a:pt x="0" y="0"/>
                  </a:lnTo>
                  <a:lnTo>
                    <a:pt x="0"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E8FAFC"/>
                </a:solidFill>
                <a:latin typeface="+mj-ea"/>
                <a:ea typeface="+mj-ea"/>
              </a:endParaRPr>
            </a:p>
          </p:txBody>
        </p:sp>
        <p:sp>
          <p:nvSpPr>
            <p:cNvPr id="81" name="Freeform 868">
              <a:extLst>
                <a:ext uri="{FF2B5EF4-FFF2-40B4-BE49-F238E27FC236}">
                  <a16:creationId xmlns:a16="http://schemas.microsoft.com/office/drawing/2014/main" xmlns="" id="{E6704DAA-8504-46C5-BF91-80E966B2CB98}"/>
                </a:ext>
              </a:extLst>
            </p:cNvPr>
            <p:cNvSpPr>
              <a:spLocks/>
            </p:cNvSpPr>
            <p:nvPr/>
          </p:nvSpPr>
          <p:spPr bwMode="auto">
            <a:xfrm>
              <a:off x="4579938" y="3923348"/>
              <a:ext cx="6350" cy="7937"/>
            </a:xfrm>
            <a:custGeom>
              <a:avLst/>
              <a:gdLst>
                <a:gd name="T0" fmla="*/ 2 w 2"/>
                <a:gd name="T1" fmla="*/ 1 h 2"/>
                <a:gd name="T2" fmla="*/ 1 w 2"/>
                <a:gd name="T3" fmla="*/ 0 h 2"/>
                <a:gd name="T4" fmla="*/ 0 w 2"/>
                <a:gd name="T5" fmla="*/ 2 h 2"/>
                <a:gd name="T6" fmla="*/ 0 w 2"/>
                <a:gd name="T7" fmla="*/ 2 h 2"/>
                <a:gd name="T8" fmla="*/ 1 w 2"/>
                <a:gd name="T9" fmla="*/ 1 h 2"/>
                <a:gd name="T10" fmla="*/ 2 w 2"/>
                <a:gd name="T11" fmla="*/ 1 h 2"/>
                <a:gd name="T12" fmla="*/ 2 w 2"/>
                <a:gd name="T13" fmla="*/ 0 h 2"/>
                <a:gd name="T14" fmla="*/ 2 w 2"/>
                <a:gd name="T15" fmla="*/ 0 h 2"/>
                <a:gd name="T16" fmla="*/ 2 w 2"/>
                <a:gd name="T17" fmla="*/ 1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 h="2">
                  <a:moveTo>
                    <a:pt x="2" y="1"/>
                  </a:moveTo>
                  <a:cubicBezTo>
                    <a:pt x="1" y="0"/>
                    <a:pt x="1" y="0"/>
                    <a:pt x="1" y="0"/>
                  </a:cubicBezTo>
                  <a:cubicBezTo>
                    <a:pt x="0" y="1"/>
                    <a:pt x="1" y="2"/>
                    <a:pt x="0" y="2"/>
                  </a:cubicBezTo>
                  <a:cubicBezTo>
                    <a:pt x="0" y="2"/>
                    <a:pt x="0" y="2"/>
                    <a:pt x="0" y="2"/>
                  </a:cubicBezTo>
                  <a:cubicBezTo>
                    <a:pt x="0" y="2"/>
                    <a:pt x="1" y="1"/>
                    <a:pt x="1" y="1"/>
                  </a:cubicBezTo>
                  <a:cubicBezTo>
                    <a:pt x="2" y="1"/>
                    <a:pt x="2" y="1"/>
                    <a:pt x="2" y="1"/>
                  </a:cubicBezTo>
                  <a:cubicBezTo>
                    <a:pt x="2" y="0"/>
                    <a:pt x="2" y="0"/>
                    <a:pt x="2" y="0"/>
                  </a:cubicBezTo>
                  <a:cubicBezTo>
                    <a:pt x="2" y="0"/>
                    <a:pt x="2" y="0"/>
                    <a:pt x="2" y="0"/>
                  </a:cubicBezTo>
                  <a:lnTo>
                    <a:pt x="2"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E8FAFC"/>
                </a:solidFill>
                <a:latin typeface="+mj-ea"/>
                <a:ea typeface="+mj-ea"/>
              </a:endParaRPr>
            </a:p>
          </p:txBody>
        </p:sp>
        <p:sp>
          <p:nvSpPr>
            <p:cNvPr id="82" name="Rectangle 869">
              <a:extLst>
                <a:ext uri="{FF2B5EF4-FFF2-40B4-BE49-F238E27FC236}">
                  <a16:creationId xmlns:a16="http://schemas.microsoft.com/office/drawing/2014/main" xmlns="" id="{3A73627A-75DA-4D91-BD24-C12387C629ED}"/>
                </a:ext>
              </a:extLst>
            </p:cNvPr>
            <p:cNvSpPr>
              <a:spLocks noChangeArrowheads="1"/>
            </p:cNvSpPr>
            <p:nvPr/>
          </p:nvSpPr>
          <p:spPr bwMode="auto">
            <a:xfrm>
              <a:off x="4583113" y="3923348"/>
              <a:ext cx="1588" cy="158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E8FAFC"/>
                </a:solidFill>
                <a:latin typeface="+mj-ea"/>
                <a:ea typeface="+mj-ea"/>
              </a:endParaRPr>
            </a:p>
          </p:txBody>
        </p:sp>
        <p:sp>
          <p:nvSpPr>
            <p:cNvPr id="83" name="Freeform 870">
              <a:extLst>
                <a:ext uri="{FF2B5EF4-FFF2-40B4-BE49-F238E27FC236}">
                  <a16:creationId xmlns:a16="http://schemas.microsoft.com/office/drawing/2014/main" xmlns="" id="{F11EAD6E-B18A-451D-91AF-976B7352BB1B}"/>
                </a:ext>
              </a:extLst>
            </p:cNvPr>
            <p:cNvSpPr>
              <a:spLocks/>
            </p:cNvSpPr>
            <p:nvPr/>
          </p:nvSpPr>
          <p:spPr bwMode="auto">
            <a:xfrm>
              <a:off x="4572000" y="3926523"/>
              <a:ext cx="3175" cy="4762"/>
            </a:xfrm>
            <a:custGeom>
              <a:avLst/>
              <a:gdLst>
                <a:gd name="T0" fmla="*/ 2 w 2"/>
                <a:gd name="T1" fmla="*/ 0 h 3"/>
                <a:gd name="T2" fmla="*/ 2 w 2"/>
                <a:gd name="T3" fmla="*/ 0 h 3"/>
                <a:gd name="T4" fmla="*/ 0 w 2"/>
                <a:gd name="T5" fmla="*/ 3 h 3"/>
                <a:gd name="T6" fmla="*/ 2 w 2"/>
                <a:gd name="T7" fmla="*/ 0 h 3"/>
              </a:gdLst>
              <a:ahLst/>
              <a:cxnLst>
                <a:cxn ang="0">
                  <a:pos x="T0" y="T1"/>
                </a:cxn>
                <a:cxn ang="0">
                  <a:pos x="T2" y="T3"/>
                </a:cxn>
                <a:cxn ang="0">
                  <a:pos x="T4" y="T5"/>
                </a:cxn>
                <a:cxn ang="0">
                  <a:pos x="T6" y="T7"/>
                </a:cxn>
              </a:cxnLst>
              <a:rect l="0" t="0" r="r" b="b"/>
              <a:pathLst>
                <a:path w="2" h="3">
                  <a:moveTo>
                    <a:pt x="2" y="0"/>
                  </a:moveTo>
                  <a:lnTo>
                    <a:pt x="2" y="0"/>
                  </a:lnTo>
                  <a:lnTo>
                    <a:pt x="0" y="3"/>
                  </a:lnTo>
                  <a:lnTo>
                    <a:pt x="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E8FAFC"/>
                </a:solidFill>
                <a:latin typeface="+mj-ea"/>
                <a:ea typeface="+mj-ea"/>
              </a:endParaRPr>
            </a:p>
          </p:txBody>
        </p:sp>
        <p:sp>
          <p:nvSpPr>
            <p:cNvPr id="84" name="Freeform 871">
              <a:extLst>
                <a:ext uri="{FF2B5EF4-FFF2-40B4-BE49-F238E27FC236}">
                  <a16:creationId xmlns:a16="http://schemas.microsoft.com/office/drawing/2014/main" xmlns="" id="{555A615D-E748-46DE-842B-30C58344B05A}"/>
                </a:ext>
              </a:extLst>
            </p:cNvPr>
            <p:cNvSpPr>
              <a:spLocks/>
            </p:cNvSpPr>
            <p:nvPr/>
          </p:nvSpPr>
          <p:spPr bwMode="auto">
            <a:xfrm>
              <a:off x="4264025" y="3945573"/>
              <a:ext cx="4763" cy="0"/>
            </a:xfrm>
            <a:custGeom>
              <a:avLst/>
              <a:gdLst>
                <a:gd name="T0" fmla="*/ 0 w 3"/>
                <a:gd name="T1" fmla="*/ 3 w 3"/>
                <a:gd name="T2" fmla="*/ 0 w 3"/>
                <a:gd name="T3" fmla="*/ 0 w 3"/>
              </a:gdLst>
              <a:ahLst/>
              <a:cxnLst>
                <a:cxn ang="0">
                  <a:pos x="T0" y="0"/>
                </a:cxn>
                <a:cxn ang="0">
                  <a:pos x="T1" y="0"/>
                </a:cxn>
                <a:cxn ang="0">
                  <a:pos x="T2" y="0"/>
                </a:cxn>
                <a:cxn ang="0">
                  <a:pos x="T3" y="0"/>
                </a:cxn>
              </a:cxnLst>
              <a:rect l="0" t="0" r="r" b="b"/>
              <a:pathLst>
                <a:path w="3">
                  <a:moveTo>
                    <a:pt x="0" y="0"/>
                  </a:moveTo>
                  <a:lnTo>
                    <a:pt x="3" y="0"/>
                  </a:ln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E8FAFC"/>
                </a:solidFill>
                <a:latin typeface="+mj-ea"/>
                <a:ea typeface="+mj-ea"/>
              </a:endParaRPr>
            </a:p>
          </p:txBody>
        </p:sp>
        <p:sp>
          <p:nvSpPr>
            <p:cNvPr id="85" name="Freeform 872">
              <a:extLst>
                <a:ext uri="{FF2B5EF4-FFF2-40B4-BE49-F238E27FC236}">
                  <a16:creationId xmlns:a16="http://schemas.microsoft.com/office/drawing/2014/main" xmlns="" id="{520E83B0-7822-429E-B079-BE50EA143D0F}"/>
                </a:ext>
              </a:extLst>
            </p:cNvPr>
            <p:cNvSpPr>
              <a:spLocks/>
            </p:cNvSpPr>
            <p:nvPr/>
          </p:nvSpPr>
          <p:spPr bwMode="auto">
            <a:xfrm>
              <a:off x="4275138" y="3964623"/>
              <a:ext cx="4763" cy="0"/>
            </a:xfrm>
            <a:custGeom>
              <a:avLst/>
              <a:gdLst>
                <a:gd name="T0" fmla="*/ 0 w 3"/>
                <a:gd name="T1" fmla="*/ 0 w 3"/>
                <a:gd name="T2" fmla="*/ 3 w 3"/>
                <a:gd name="T3" fmla="*/ 0 w 3"/>
              </a:gdLst>
              <a:ahLst/>
              <a:cxnLst>
                <a:cxn ang="0">
                  <a:pos x="T0" y="0"/>
                </a:cxn>
                <a:cxn ang="0">
                  <a:pos x="T1" y="0"/>
                </a:cxn>
                <a:cxn ang="0">
                  <a:pos x="T2" y="0"/>
                </a:cxn>
                <a:cxn ang="0">
                  <a:pos x="T3" y="0"/>
                </a:cxn>
              </a:cxnLst>
              <a:rect l="0" t="0" r="r" b="b"/>
              <a:pathLst>
                <a:path w="3">
                  <a:moveTo>
                    <a:pt x="0" y="0"/>
                  </a:moveTo>
                  <a:lnTo>
                    <a:pt x="0" y="0"/>
                  </a:lnTo>
                  <a:lnTo>
                    <a:pt x="3"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E8FAFC"/>
                </a:solidFill>
                <a:latin typeface="+mj-ea"/>
                <a:ea typeface="+mj-ea"/>
              </a:endParaRPr>
            </a:p>
          </p:txBody>
        </p:sp>
        <p:sp>
          <p:nvSpPr>
            <p:cNvPr id="86" name="Freeform 873">
              <a:extLst>
                <a:ext uri="{FF2B5EF4-FFF2-40B4-BE49-F238E27FC236}">
                  <a16:creationId xmlns:a16="http://schemas.microsoft.com/office/drawing/2014/main" xmlns="" id="{FEC60270-2646-4818-8E5D-F6ABF4385FB7}"/>
                </a:ext>
              </a:extLst>
            </p:cNvPr>
            <p:cNvSpPr>
              <a:spLocks/>
            </p:cNvSpPr>
            <p:nvPr/>
          </p:nvSpPr>
          <p:spPr bwMode="auto">
            <a:xfrm>
              <a:off x="4233863" y="3967798"/>
              <a:ext cx="7938" cy="4762"/>
            </a:xfrm>
            <a:custGeom>
              <a:avLst/>
              <a:gdLst>
                <a:gd name="T0" fmla="*/ 1 w 2"/>
                <a:gd name="T1" fmla="*/ 0 h 1"/>
                <a:gd name="T2" fmla="*/ 0 w 2"/>
                <a:gd name="T3" fmla="*/ 0 h 1"/>
                <a:gd name="T4" fmla="*/ 1 w 2"/>
                <a:gd name="T5" fmla="*/ 0 h 1"/>
                <a:gd name="T6" fmla="*/ 1 w 2"/>
                <a:gd name="T7" fmla="*/ 1 h 1"/>
                <a:gd name="T8" fmla="*/ 1 w 2"/>
                <a:gd name="T9" fmla="*/ 0 h 1"/>
              </a:gdLst>
              <a:ahLst/>
              <a:cxnLst>
                <a:cxn ang="0">
                  <a:pos x="T0" y="T1"/>
                </a:cxn>
                <a:cxn ang="0">
                  <a:pos x="T2" y="T3"/>
                </a:cxn>
                <a:cxn ang="0">
                  <a:pos x="T4" y="T5"/>
                </a:cxn>
                <a:cxn ang="0">
                  <a:pos x="T6" y="T7"/>
                </a:cxn>
                <a:cxn ang="0">
                  <a:pos x="T8" y="T9"/>
                </a:cxn>
              </a:cxnLst>
              <a:rect l="0" t="0" r="r" b="b"/>
              <a:pathLst>
                <a:path w="2" h="1">
                  <a:moveTo>
                    <a:pt x="1" y="0"/>
                  </a:moveTo>
                  <a:cubicBezTo>
                    <a:pt x="1" y="1"/>
                    <a:pt x="1" y="0"/>
                    <a:pt x="0" y="0"/>
                  </a:cubicBezTo>
                  <a:cubicBezTo>
                    <a:pt x="1" y="0"/>
                    <a:pt x="1" y="0"/>
                    <a:pt x="1" y="0"/>
                  </a:cubicBezTo>
                  <a:cubicBezTo>
                    <a:pt x="1" y="1"/>
                    <a:pt x="1" y="1"/>
                    <a:pt x="1" y="1"/>
                  </a:cubicBezTo>
                  <a:cubicBezTo>
                    <a:pt x="1" y="0"/>
                    <a:pt x="2" y="1"/>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E8FAFC"/>
                </a:solidFill>
                <a:latin typeface="+mj-ea"/>
                <a:ea typeface="+mj-ea"/>
              </a:endParaRPr>
            </a:p>
          </p:txBody>
        </p:sp>
        <p:sp>
          <p:nvSpPr>
            <p:cNvPr id="87" name="Freeform 874">
              <a:extLst>
                <a:ext uri="{FF2B5EF4-FFF2-40B4-BE49-F238E27FC236}">
                  <a16:creationId xmlns:a16="http://schemas.microsoft.com/office/drawing/2014/main" xmlns="" id="{017F33E1-B167-4F18-95E4-AD33304FD605}"/>
                </a:ext>
              </a:extLst>
            </p:cNvPr>
            <p:cNvSpPr>
              <a:spLocks/>
            </p:cNvSpPr>
            <p:nvPr/>
          </p:nvSpPr>
          <p:spPr bwMode="auto">
            <a:xfrm>
              <a:off x="4233863" y="3972561"/>
              <a:ext cx="4763" cy="3175"/>
            </a:xfrm>
            <a:custGeom>
              <a:avLst/>
              <a:gdLst>
                <a:gd name="T0" fmla="*/ 3 w 3"/>
                <a:gd name="T1" fmla="*/ 2 h 2"/>
                <a:gd name="T2" fmla="*/ 0 w 3"/>
                <a:gd name="T3" fmla="*/ 0 h 2"/>
                <a:gd name="T4" fmla="*/ 3 w 3"/>
                <a:gd name="T5" fmla="*/ 2 h 2"/>
              </a:gdLst>
              <a:ahLst/>
              <a:cxnLst>
                <a:cxn ang="0">
                  <a:pos x="T0" y="T1"/>
                </a:cxn>
                <a:cxn ang="0">
                  <a:pos x="T2" y="T3"/>
                </a:cxn>
                <a:cxn ang="0">
                  <a:pos x="T4" y="T5"/>
                </a:cxn>
              </a:cxnLst>
              <a:rect l="0" t="0" r="r" b="b"/>
              <a:pathLst>
                <a:path w="3" h="2">
                  <a:moveTo>
                    <a:pt x="3" y="2"/>
                  </a:moveTo>
                  <a:lnTo>
                    <a:pt x="0" y="0"/>
                  </a:lnTo>
                  <a:lnTo>
                    <a:pt x="3"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E8FAFC"/>
                </a:solidFill>
                <a:latin typeface="+mj-ea"/>
                <a:ea typeface="+mj-ea"/>
              </a:endParaRPr>
            </a:p>
          </p:txBody>
        </p:sp>
        <p:sp>
          <p:nvSpPr>
            <p:cNvPr id="88" name="Freeform 875">
              <a:extLst>
                <a:ext uri="{FF2B5EF4-FFF2-40B4-BE49-F238E27FC236}">
                  <a16:creationId xmlns:a16="http://schemas.microsoft.com/office/drawing/2014/main" xmlns="" id="{154FD111-23D6-40AA-B43F-7C03FB8D60AA}"/>
                </a:ext>
              </a:extLst>
            </p:cNvPr>
            <p:cNvSpPr>
              <a:spLocks/>
            </p:cNvSpPr>
            <p:nvPr/>
          </p:nvSpPr>
          <p:spPr bwMode="auto">
            <a:xfrm>
              <a:off x="4256088" y="3975736"/>
              <a:ext cx="7938" cy="7937"/>
            </a:xfrm>
            <a:custGeom>
              <a:avLst/>
              <a:gdLst>
                <a:gd name="T0" fmla="*/ 2 w 2"/>
                <a:gd name="T1" fmla="*/ 1 h 2"/>
                <a:gd name="T2" fmla="*/ 1 w 2"/>
                <a:gd name="T3" fmla="*/ 1 h 2"/>
                <a:gd name="T4" fmla="*/ 1 w 2"/>
                <a:gd name="T5" fmla="*/ 1 h 2"/>
                <a:gd name="T6" fmla="*/ 0 w 2"/>
                <a:gd name="T7" fmla="*/ 1 h 2"/>
                <a:gd name="T8" fmla="*/ 1 w 2"/>
                <a:gd name="T9" fmla="*/ 1 h 2"/>
                <a:gd name="T10" fmla="*/ 1 w 2"/>
                <a:gd name="T11" fmla="*/ 2 h 2"/>
                <a:gd name="T12" fmla="*/ 1 w 2"/>
                <a:gd name="T13" fmla="*/ 1 h 2"/>
                <a:gd name="T14" fmla="*/ 2 w 2"/>
                <a:gd name="T15" fmla="*/ 2 h 2"/>
                <a:gd name="T16" fmla="*/ 2 w 2"/>
                <a:gd name="T17" fmla="*/ 2 h 2"/>
                <a:gd name="T18" fmla="*/ 2 w 2"/>
                <a:gd name="T19" fmla="*/ 1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 h="2">
                  <a:moveTo>
                    <a:pt x="2" y="1"/>
                  </a:moveTo>
                  <a:cubicBezTo>
                    <a:pt x="1" y="1"/>
                    <a:pt x="1" y="1"/>
                    <a:pt x="1" y="1"/>
                  </a:cubicBezTo>
                  <a:cubicBezTo>
                    <a:pt x="1" y="1"/>
                    <a:pt x="1" y="1"/>
                    <a:pt x="1" y="1"/>
                  </a:cubicBezTo>
                  <a:cubicBezTo>
                    <a:pt x="1" y="0"/>
                    <a:pt x="1" y="1"/>
                    <a:pt x="0" y="1"/>
                  </a:cubicBezTo>
                  <a:cubicBezTo>
                    <a:pt x="1" y="1"/>
                    <a:pt x="0" y="1"/>
                    <a:pt x="1" y="1"/>
                  </a:cubicBezTo>
                  <a:cubicBezTo>
                    <a:pt x="1" y="2"/>
                    <a:pt x="1" y="2"/>
                    <a:pt x="1" y="2"/>
                  </a:cubicBezTo>
                  <a:cubicBezTo>
                    <a:pt x="1" y="1"/>
                    <a:pt x="1" y="1"/>
                    <a:pt x="1" y="1"/>
                  </a:cubicBezTo>
                  <a:cubicBezTo>
                    <a:pt x="1" y="2"/>
                    <a:pt x="2" y="2"/>
                    <a:pt x="2" y="2"/>
                  </a:cubicBezTo>
                  <a:cubicBezTo>
                    <a:pt x="2" y="2"/>
                    <a:pt x="2" y="2"/>
                    <a:pt x="2" y="2"/>
                  </a:cubicBezTo>
                  <a:lnTo>
                    <a:pt x="2"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E8FAFC"/>
                </a:solidFill>
                <a:latin typeface="+mj-ea"/>
                <a:ea typeface="+mj-ea"/>
              </a:endParaRPr>
            </a:p>
          </p:txBody>
        </p:sp>
        <p:sp>
          <p:nvSpPr>
            <p:cNvPr id="89" name="Freeform 876">
              <a:extLst>
                <a:ext uri="{FF2B5EF4-FFF2-40B4-BE49-F238E27FC236}">
                  <a16:creationId xmlns:a16="http://schemas.microsoft.com/office/drawing/2014/main" xmlns="" id="{407C671B-7E03-4A6E-8687-130585CA3742}"/>
                </a:ext>
              </a:extLst>
            </p:cNvPr>
            <p:cNvSpPr>
              <a:spLocks/>
            </p:cNvSpPr>
            <p:nvPr/>
          </p:nvSpPr>
          <p:spPr bwMode="auto">
            <a:xfrm>
              <a:off x="4264025" y="3983673"/>
              <a:ext cx="4763" cy="0"/>
            </a:xfrm>
            <a:custGeom>
              <a:avLst/>
              <a:gdLst>
                <a:gd name="T0" fmla="*/ 0 w 3"/>
                <a:gd name="T1" fmla="*/ 3 w 3"/>
                <a:gd name="T2" fmla="*/ 0 w 3"/>
              </a:gdLst>
              <a:ahLst/>
              <a:cxnLst>
                <a:cxn ang="0">
                  <a:pos x="T0" y="0"/>
                </a:cxn>
                <a:cxn ang="0">
                  <a:pos x="T1" y="0"/>
                </a:cxn>
                <a:cxn ang="0">
                  <a:pos x="T2" y="0"/>
                </a:cxn>
              </a:cxnLst>
              <a:rect l="0" t="0" r="r" b="b"/>
              <a:pathLst>
                <a:path w="3">
                  <a:moveTo>
                    <a:pt x="0" y="0"/>
                  </a:moveTo>
                  <a:lnTo>
                    <a:pt x="3"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E8FAFC"/>
                </a:solidFill>
                <a:latin typeface="+mj-ea"/>
                <a:ea typeface="+mj-ea"/>
              </a:endParaRPr>
            </a:p>
          </p:txBody>
        </p:sp>
        <p:sp>
          <p:nvSpPr>
            <p:cNvPr id="90" name="Freeform 877">
              <a:extLst>
                <a:ext uri="{FF2B5EF4-FFF2-40B4-BE49-F238E27FC236}">
                  <a16:creationId xmlns:a16="http://schemas.microsoft.com/office/drawing/2014/main" xmlns="" id="{2069DCDA-0B6F-49F0-A5FE-C4F300B1C8A7}"/>
                </a:ext>
              </a:extLst>
            </p:cNvPr>
            <p:cNvSpPr>
              <a:spLocks noEditPoints="1"/>
            </p:cNvSpPr>
            <p:nvPr/>
          </p:nvSpPr>
          <p:spPr bwMode="auto">
            <a:xfrm>
              <a:off x="4238625" y="3972561"/>
              <a:ext cx="22225" cy="14287"/>
            </a:xfrm>
            <a:custGeom>
              <a:avLst/>
              <a:gdLst>
                <a:gd name="T0" fmla="*/ 6 w 6"/>
                <a:gd name="T1" fmla="*/ 3 h 4"/>
                <a:gd name="T2" fmla="*/ 5 w 6"/>
                <a:gd name="T3" fmla="*/ 3 h 4"/>
                <a:gd name="T4" fmla="*/ 4 w 6"/>
                <a:gd name="T5" fmla="*/ 2 h 4"/>
                <a:gd name="T6" fmla="*/ 5 w 6"/>
                <a:gd name="T7" fmla="*/ 2 h 4"/>
                <a:gd name="T8" fmla="*/ 1 w 6"/>
                <a:gd name="T9" fmla="*/ 0 h 4"/>
                <a:gd name="T10" fmla="*/ 1 w 6"/>
                <a:gd name="T11" fmla="*/ 0 h 4"/>
                <a:gd name="T12" fmla="*/ 3 w 6"/>
                <a:gd name="T13" fmla="*/ 2 h 4"/>
                <a:gd name="T14" fmla="*/ 0 w 6"/>
                <a:gd name="T15" fmla="*/ 1 h 4"/>
                <a:gd name="T16" fmla="*/ 2 w 6"/>
                <a:gd name="T17" fmla="*/ 2 h 4"/>
                <a:gd name="T18" fmla="*/ 1 w 6"/>
                <a:gd name="T19" fmla="*/ 2 h 4"/>
                <a:gd name="T20" fmla="*/ 2 w 6"/>
                <a:gd name="T21" fmla="*/ 2 h 4"/>
                <a:gd name="T22" fmla="*/ 6 w 6"/>
                <a:gd name="T23" fmla="*/ 4 h 4"/>
                <a:gd name="T24" fmla="*/ 6 w 6"/>
                <a:gd name="T25" fmla="*/ 3 h 4"/>
                <a:gd name="T26" fmla="*/ 6 w 6"/>
                <a:gd name="T27" fmla="*/ 3 h 4"/>
                <a:gd name="T28" fmla="*/ 3 w 6"/>
                <a:gd name="T29" fmla="*/ 2 h 4"/>
                <a:gd name="T30" fmla="*/ 4 w 6"/>
                <a:gd name="T31" fmla="*/ 2 h 4"/>
                <a:gd name="T32" fmla="*/ 3 w 6"/>
                <a:gd name="T33" fmla="*/ 2 h 4"/>
                <a:gd name="T34" fmla="*/ 4 w 6"/>
                <a:gd name="T35" fmla="*/ 2 h 4"/>
                <a:gd name="T36" fmla="*/ 3 w 6"/>
                <a:gd name="T37" fmla="*/ 2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 h="4">
                  <a:moveTo>
                    <a:pt x="6" y="3"/>
                  </a:moveTo>
                  <a:cubicBezTo>
                    <a:pt x="5" y="3"/>
                    <a:pt x="5" y="3"/>
                    <a:pt x="5" y="3"/>
                  </a:cubicBezTo>
                  <a:cubicBezTo>
                    <a:pt x="4" y="3"/>
                    <a:pt x="4" y="2"/>
                    <a:pt x="4" y="2"/>
                  </a:cubicBezTo>
                  <a:cubicBezTo>
                    <a:pt x="5" y="2"/>
                    <a:pt x="5" y="2"/>
                    <a:pt x="5" y="2"/>
                  </a:cubicBezTo>
                  <a:cubicBezTo>
                    <a:pt x="4" y="1"/>
                    <a:pt x="2" y="0"/>
                    <a:pt x="1" y="0"/>
                  </a:cubicBezTo>
                  <a:cubicBezTo>
                    <a:pt x="1" y="0"/>
                    <a:pt x="1" y="0"/>
                    <a:pt x="1" y="0"/>
                  </a:cubicBezTo>
                  <a:cubicBezTo>
                    <a:pt x="2" y="1"/>
                    <a:pt x="3" y="1"/>
                    <a:pt x="3" y="2"/>
                  </a:cubicBezTo>
                  <a:cubicBezTo>
                    <a:pt x="2" y="2"/>
                    <a:pt x="1" y="1"/>
                    <a:pt x="0" y="1"/>
                  </a:cubicBezTo>
                  <a:cubicBezTo>
                    <a:pt x="1" y="1"/>
                    <a:pt x="1" y="1"/>
                    <a:pt x="2" y="2"/>
                  </a:cubicBezTo>
                  <a:cubicBezTo>
                    <a:pt x="1" y="2"/>
                    <a:pt x="1" y="2"/>
                    <a:pt x="1" y="2"/>
                  </a:cubicBezTo>
                  <a:cubicBezTo>
                    <a:pt x="1" y="2"/>
                    <a:pt x="2" y="2"/>
                    <a:pt x="2" y="2"/>
                  </a:cubicBezTo>
                  <a:cubicBezTo>
                    <a:pt x="3" y="3"/>
                    <a:pt x="4" y="3"/>
                    <a:pt x="6" y="4"/>
                  </a:cubicBezTo>
                  <a:cubicBezTo>
                    <a:pt x="5" y="3"/>
                    <a:pt x="6" y="3"/>
                    <a:pt x="6" y="3"/>
                  </a:cubicBezTo>
                  <a:cubicBezTo>
                    <a:pt x="6" y="3"/>
                    <a:pt x="6" y="3"/>
                    <a:pt x="6" y="3"/>
                  </a:cubicBezTo>
                  <a:close/>
                  <a:moveTo>
                    <a:pt x="3" y="2"/>
                  </a:moveTo>
                  <a:cubicBezTo>
                    <a:pt x="4" y="2"/>
                    <a:pt x="4" y="2"/>
                    <a:pt x="4" y="2"/>
                  </a:cubicBezTo>
                  <a:cubicBezTo>
                    <a:pt x="3" y="2"/>
                    <a:pt x="3" y="2"/>
                    <a:pt x="3" y="2"/>
                  </a:cubicBezTo>
                  <a:cubicBezTo>
                    <a:pt x="4" y="2"/>
                    <a:pt x="4" y="2"/>
                    <a:pt x="4" y="2"/>
                  </a:cubicBezTo>
                  <a:cubicBezTo>
                    <a:pt x="4" y="2"/>
                    <a:pt x="4" y="3"/>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E8FAFC"/>
                </a:solidFill>
                <a:latin typeface="+mj-ea"/>
                <a:ea typeface="+mj-ea"/>
              </a:endParaRPr>
            </a:p>
          </p:txBody>
        </p:sp>
        <p:sp>
          <p:nvSpPr>
            <p:cNvPr id="91" name="Rectangle 878">
              <a:extLst>
                <a:ext uri="{FF2B5EF4-FFF2-40B4-BE49-F238E27FC236}">
                  <a16:creationId xmlns:a16="http://schemas.microsoft.com/office/drawing/2014/main" xmlns="" id="{DE724345-5CF8-450B-8B95-28A4C3ED2891}"/>
                </a:ext>
              </a:extLst>
            </p:cNvPr>
            <p:cNvSpPr>
              <a:spLocks noChangeArrowheads="1"/>
            </p:cNvSpPr>
            <p:nvPr/>
          </p:nvSpPr>
          <p:spPr bwMode="auto">
            <a:xfrm>
              <a:off x="4268788" y="3983673"/>
              <a:ext cx="1588" cy="158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E8FAFC"/>
                </a:solidFill>
                <a:latin typeface="+mj-ea"/>
                <a:ea typeface="+mj-ea"/>
              </a:endParaRPr>
            </a:p>
          </p:txBody>
        </p:sp>
        <p:sp>
          <p:nvSpPr>
            <p:cNvPr id="92" name="Freeform 879">
              <a:extLst>
                <a:ext uri="{FF2B5EF4-FFF2-40B4-BE49-F238E27FC236}">
                  <a16:creationId xmlns:a16="http://schemas.microsoft.com/office/drawing/2014/main" xmlns="" id="{163E7D96-7EB2-4E94-85D1-31C28AA18A77}"/>
                </a:ext>
              </a:extLst>
            </p:cNvPr>
            <p:cNvSpPr>
              <a:spLocks/>
            </p:cNvSpPr>
            <p:nvPr/>
          </p:nvSpPr>
          <p:spPr bwMode="auto">
            <a:xfrm>
              <a:off x="4264025" y="3983673"/>
              <a:ext cx="0" cy="0"/>
            </a:xfrm>
            <a:custGeom>
              <a:avLst/>
              <a:gdLst/>
              <a:ahLst/>
              <a:cxnLst>
                <a:cxn ang="0">
                  <a:pos x="0" y="0"/>
                </a:cxn>
                <a:cxn ang="0">
                  <a:pos x="0" y="0"/>
                </a:cxn>
                <a:cxn ang="0">
                  <a:pos x="0" y="0"/>
                </a:cxn>
              </a:cxnLst>
              <a:rect l="0" t="0" r="r" b="b"/>
              <a:pathLst>
                <a:path>
                  <a:moveTo>
                    <a:pt x="0" y="0"/>
                  </a:move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E8FAFC"/>
                </a:solidFill>
                <a:latin typeface="+mj-ea"/>
                <a:ea typeface="+mj-ea"/>
              </a:endParaRPr>
            </a:p>
          </p:txBody>
        </p:sp>
        <p:sp>
          <p:nvSpPr>
            <p:cNvPr id="93" name="Freeform 880">
              <a:extLst>
                <a:ext uri="{FF2B5EF4-FFF2-40B4-BE49-F238E27FC236}">
                  <a16:creationId xmlns:a16="http://schemas.microsoft.com/office/drawing/2014/main" xmlns="" id="{C53EE73E-2E5C-43E0-832F-89C890CB5813}"/>
                </a:ext>
              </a:extLst>
            </p:cNvPr>
            <p:cNvSpPr>
              <a:spLocks/>
            </p:cNvSpPr>
            <p:nvPr/>
          </p:nvSpPr>
          <p:spPr bwMode="auto">
            <a:xfrm>
              <a:off x="4238625" y="3972561"/>
              <a:ext cx="3175" cy="0"/>
            </a:xfrm>
            <a:custGeom>
              <a:avLst/>
              <a:gdLst>
                <a:gd name="T0" fmla="*/ 0 w 2"/>
                <a:gd name="T1" fmla="*/ 2 w 2"/>
                <a:gd name="T2" fmla="*/ 0 w 2"/>
                <a:gd name="T3" fmla="*/ 0 w 2"/>
              </a:gdLst>
              <a:ahLst/>
              <a:cxnLst>
                <a:cxn ang="0">
                  <a:pos x="T0" y="0"/>
                </a:cxn>
                <a:cxn ang="0">
                  <a:pos x="T1" y="0"/>
                </a:cxn>
                <a:cxn ang="0">
                  <a:pos x="T2" y="0"/>
                </a:cxn>
                <a:cxn ang="0">
                  <a:pos x="T3" y="0"/>
                </a:cxn>
              </a:cxnLst>
              <a:rect l="0" t="0" r="r" b="b"/>
              <a:pathLst>
                <a:path w="2">
                  <a:moveTo>
                    <a:pt x="0" y="0"/>
                  </a:moveTo>
                  <a:lnTo>
                    <a:pt x="2" y="0"/>
                  </a:ln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E8FAFC"/>
                </a:solidFill>
                <a:latin typeface="+mj-ea"/>
                <a:ea typeface="+mj-ea"/>
              </a:endParaRPr>
            </a:p>
          </p:txBody>
        </p:sp>
        <p:sp>
          <p:nvSpPr>
            <p:cNvPr id="94" name="Freeform 881">
              <a:extLst>
                <a:ext uri="{FF2B5EF4-FFF2-40B4-BE49-F238E27FC236}">
                  <a16:creationId xmlns:a16="http://schemas.microsoft.com/office/drawing/2014/main" xmlns="" id="{20CB0F52-40F3-4F1D-A678-B702A13BE3A6}"/>
                </a:ext>
              </a:extLst>
            </p:cNvPr>
            <p:cNvSpPr>
              <a:spLocks/>
            </p:cNvSpPr>
            <p:nvPr/>
          </p:nvSpPr>
          <p:spPr bwMode="auto">
            <a:xfrm>
              <a:off x="4260850" y="3983673"/>
              <a:ext cx="7938" cy="3175"/>
            </a:xfrm>
            <a:custGeom>
              <a:avLst/>
              <a:gdLst>
                <a:gd name="T0" fmla="*/ 2 w 2"/>
                <a:gd name="T1" fmla="*/ 1 h 1"/>
                <a:gd name="T2" fmla="*/ 2 w 2"/>
                <a:gd name="T3" fmla="*/ 1 h 1"/>
                <a:gd name="T4" fmla="*/ 0 w 2"/>
                <a:gd name="T5" fmla="*/ 1 h 1"/>
                <a:gd name="T6" fmla="*/ 2 w 2"/>
                <a:gd name="T7" fmla="*/ 1 h 1"/>
                <a:gd name="T8" fmla="*/ 2 w 2"/>
                <a:gd name="T9" fmla="*/ 1 h 1"/>
              </a:gdLst>
              <a:ahLst/>
              <a:cxnLst>
                <a:cxn ang="0">
                  <a:pos x="T0" y="T1"/>
                </a:cxn>
                <a:cxn ang="0">
                  <a:pos x="T2" y="T3"/>
                </a:cxn>
                <a:cxn ang="0">
                  <a:pos x="T4" y="T5"/>
                </a:cxn>
                <a:cxn ang="0">
                  <a:pos x="T6" y="T7"/>
                </a:cxn>
                <a:cxn ang="0">
                  <a:pos x="T8" y="T9"/>
                </a:cxn>
              </a:cxnLst>
              <a:rect l="0" t="0" r="r" b="b"/>
              <a:pathLst>
                <a:path w="2" h="1">
                  <a:moveTo>
                    <a:pt x="2" y="1"/>
                  </a:moveTo>
                  <a:cubicBezTo>
                    <a:pt x="2" y="1"/>
                    <a:pt x="2" y="1"/>
                    <a:pt x="2" y="1"/>
                  </a:cubicBezTo>
                  <a:cubicBezTo>
                    <a:pt x="2" y="0"/>
                    <a:pt x="1" y="1"/>
                    <a:pt x="0" y="1"/>
                  </a:cubicBezTo>
                  <a:cubicBezTo>
                    <a:pt x="2" y="1"/>
                    <a:pt x="2" y="1"/>
                    <a:pt x="2" y="1"/>
                  </a:cubicBezTo>
                  <a:cubicBezTo>
                    <a:pt x="2" y="1"/>
                    <a:pt x="2" y="1"/>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E8FAFC"/>
                </a:solidFill>
                <a:latin typeface="+mj-ea"/>
                <a:ea typeface="+mj-ea"/>
              </a:endParaRPr>
            </a:p>
          </p:txBody>
        </p:sp>
      </p:grpSp>
      <p:sp>
        <p:nvSpPr>
          <p:cNvPr id="95" name="文本框 94">
            <a:extLst>
              <a:ext uri="{FF2B5EF4-FFF2-40B4-BE49-F238E27FC236}">
                <a16:creationId xmlns:a16="http://schemas.microsoft.com/office/drawing/2014/main" xmlns="" id="{FC017C41-15F6-4F2C-AA1B-D7288CF20917}"/>
              </a:ext>
            </a:extLst>
          </p:cNvPr>
          <p:cNvSpPr txBox="1"/>
          <p:nvPr/>
        </p:nvSpPr>
        <p:spPr>
          <a:xfrm>
            <a:off x="6029856" y="2412812"/>
            <a:ext cx="677108" cy="1888919"/>
          </a:xfrm>
          <a:prstGeom prst="rect">
            <a:avLst/>
          </a:prstGeom>
          <a:noFill/>
        </p:spPr>
        <p:txBody>
          <a:bodyPr vert="eaVert" wrap="square" rtlCol="0">
            <a:spAutoFit/>
          </a:bodyPr>
          <a:lstStyle/>
          <a:p>
            <a:r>
              <a:rPr lang="zh-CN" altLang="en-US" sz="3200" kern="30000" spc="600" dirty="0" smtClean="0">
                <a:solidFill>
                  <a:srgbClr val="8F7762"/>
                </a:solidFill>
                <a:latin typeface="腾祥铁山楷书繁" panose="01010104010101010101" pitchFamily="2" charset="-122"/>
                <a:ea typeface="腾祥铁山楷书繁" panose="01010104010101010101" pitchFamily="2" charset="-122"/>
              </a:rPr>
              <a:t>第肆章</a:t>
            </a:r>
            <a:endParaRPr lang="zh-CN" altLang="en-US" sz="3200" kern="30000" spc="600" dirty="0">
              <a:solidFill>
                <a:srgbClr val="8F7762"/>
              </a:solidFill>
              <a:latin typeface="腾祥铁山楷书繁" panose="01010104010101010101" pitchFamily="2" charset="-122"/>
              <a:ea typeface="腾祥铁山楷书繁" panose="01010104010101010101" pitchFamily="2" charset="-122"/>
            </a:endParaRPr>
          </a:p>
        </p:txBody>
      </p:sp>
      <p:sp>
        <p:nvSpPr>
          <p:cNvPr id="96" name="文本框 95">
            <a:extLst>
              <a:ext uri="{FF2B5EF4-FFF2-40B4-BE49-F238E27FC236}">
                <a16:creationId xmlns:a16="http://schemas.microsoft.com/office/drawing/2014/main" xmlns="" id="{671D506D-FA25-409D-9861-E9724DD65AD8}"/>
              </a:ext>
            </a:extLst>
          </p:cNvPr>
          <p:cNvSpPr txBox="1"/>
          <p:nvPr/>
        </p:nvSpPr>
        <p:spPr>
          <a:xfrm>
            <a:off x="5525942" y="1672147"/>
            <a:ext cx="677108" cy="3906478"/>
          </a:xfrm>
          <a:prstGeom prst="rect">
            <a:avLst/>
          </a:prstGeom>
          <a:noFill/>
        </p:spPr>
        <p:txBody>
          <a:bodyPr vert="eaVert" wrap="square" rtlCol="0">
            <a:spAutoFit/>
          </a:bodyPr>
          <a:lstStyle/>
          <a:p>
            <a:r>
              <a:rPr lang="zh-CN" altLang="en-US" sz="3200" kern="30000" spc="600" dirty="0">
                <a:solidFill>
                  <a:srgbClr val="8F7762"/>
                </a:solidFill>
                <a:latin typeface="腾祥铁山楷书繁" panose="01010104010101010101" pitchFamily="2" charset="-122"/>
                <a:ea typeface="腾祥铁山楷书繁" panose="01010104010101010101" pitchFamily="2" charset="-122"/>
              </a:rPr>
              <a:t>添加分享标题</a:t>
            </a:r>
          </a:p>
        </p:txBody>
      </p:sp>
      <p:pic>
        <p:nvPicPr>
          <p:cNvPr id="97" name="图片 96"/>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1345" y="0"/>
            <a:ext cx="5350359" cy="4229100"/>
          </a:xfrm>
          <a:prstGeom prst="rect">
            <a:avLst/>
          </a:prstGeom>
        </p:spPr>
      </p:pic>
      <p:pic>
        <p:nvPicPr>
          <p:cNvPr id="98" name="图片 97"/>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6786289" y="1672147"/>
            <a:ext cx="5405230" cy="5185853"/>
          </a:xfrm>
          <a:prstGeom prst="rect">
            <a:avLst/>
          </a:prstGeom>
        </p:spPr>
      </p:pic>
    </p:spTree>
    <p:extLst>
      <p:ext uri="{BB962C8B-B14F-4D97-AF65-F5344CB8AC3E}">
        <p14:creationId xmlns:p14="http://schemas.microsoft.com/office/powerpoint/2010/main" val="280694219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2" presetClass="entr" presetSubtype="1" fill="hold" grpId="0" nodeType="clickEffect">
                                  <p:stCondLst>
                                    <p:cond delay="0"/>
                                  </p:stCondLst>
                                  <p:iterate type="wd">
                                    <p:tmPct val="10000"/>
                                  </p:iterate>
                                  <p:childTnLst>
                                    <p:set>
                                      <p:cBhvr>
                                        <p:cTn id="13" dur="1" fill="hold">
                                          <p:stCondLst>
                                            <p:cond delay="0"/>
                                          </p:stCondLst>
                                        </p:cTn>
                                        <p:tgtEl>
                                          <p:spTgt spid="6"/>
                                        </p:tgtEl>
                                        <p:attrNameLst>
                                          <p:attrName>style.visibility</p:attrName>
                                        </p:attrNameLst>
                                      </p:cBhvr>
                                      <p:to>
                                        <p:strVal val="visible"/>
                                      </p:to>
                                    </p:set>
                                    <p:animEffect transition="in" filter="wipe(up)">
                                      <p:cBhvr>
                                        <p:cTn id="14" dur="1000"/>
                                        <p:tgtEl>
                                          <p:spTgt spid="6"/>
                                        </p:tgtEl>
                                      </p:cBhvr>
                                    </p:animEffect>
                                  </p:childTnLst>
                                </p:cTn>
                              </p:par>
                            </p:childTnLst>
                          </p:cTn>
                        </p:par>
                      </p:childTnLst>
                    </p:cTn>
                  </p:par>
                  <p:par>
                    <p:cTn id="15" fill="hold">
                      <p:stCondLst>
                        <p:cond delay="indefinite"/>
                      </p:stCondLst>
                      <p:childTnLst>
                        <p:par>
                          <p:cTn id="16" fill="hold">
                            <p:stCondLst>
                              <p:cond delay="0"/>
                            </p:stCondLst>
                            <p:childTnLst>
                              <p:par>
                                <p:cTn id="17" presetID="23" presetClass="entr" presetSubtype="272" fill="hold" grpId="0" nodeType="clickEffect">
                                  <p:stCondLst>
                                    <p:cond delay="0"/>
                                  </p:stCondLst>
                                  <p:iterate type="lt">
                                    <p:tmPct val="10000"/>
                                  </p:iterate>
                                  <p:childTnLst>
                                    <p:set>
                                      <p:cBhvr>
                                        <p:cTn id="18" dur="1" fill="hold">
                                          <p:stCondLst>
                                            <p:cond delay="0"/>
                                          </p:stCondLst>
                                        </p:cTn>
                                        <p:tgtEl>
                                          <p:spTgt spid="95"/>
                                        </p:tgtEl>
                                        <p:attrNameLst>
                                          <p:attrName>style.visibility</p:attrName>
                                        </p:attrNameLst>
                                      </p:cBhvr>
                                      <p:to>
                                        <p:strVal val="visible"/>
                                      </p:to>
                                    </p:set>
                                    <p:anim calcmode="lin" valueType="num">
                                      <p:cBhvr>
                                        <p:cTn id="19" dur="1000" fill="hold"/>
                                        <p:tgtEl>
                                          <p:spTgt spid="95"/>
                                        </p:tgtEl>
                                        <p:attrNameLst>
                                          <p:attrName>ppt_w</p:attrName>
                                        </p:attrNameLst>
                                      </p:cBhvr>
                                      <p:tavLst>
                                        <p:tav tm="0">
                                          <p:val>
                                            <p:strVal val="2/3*#ppt_w"/>
                                          </p:val>
                                        </p:tav>
                                        <p:tav tm="100000">
                                          <p:val>
                                            <p:strVal val="#ppt_w"/>
                                          </p:val>
                                        </p:tav>
                                      </p:tavLst>
                                    </p:anim>
                                    <p:anim calcmode="lin" valueType="num">
                                      <p:cBhvr>
                                        <p:cTn id="20" dur="1000" fill="hold"/>
                                        <p:tgtEl>
                                          <p:spTgt spid="95"/>
                                        </p:tgtEl>
                                        <p:attrNameLst>
                                          <p:attrName>ppt_h</p:attrName>
                                        </p:attrNameLst>
                                      </p:cBhvr>
                                      <p:tavLst>
                                        <p:tav tm="0">
                                          <p:val>
                                            <p:strVal val="2/3*#ppt_h"/>
                                          </p:val>
                                        </p:tav>
                                        <p:tav tm="100000">
                                          <p:val>
                                            <p:strVal val="#ppt_h"/>
                                          </p:val>
                                        </p:tav>
                                      </p:tavLst>
                                    </p:anim>
                                  </p:childTnLst>
                                </p:cTn>
                              </p:par>
                              <p:par>
                                <p:cTn id="21" presetID="23" presetClass="entr" presetSubtype="272" fill="hold" grpId="0" nodeType="withEffect">
                                  <p:stCondLst>
                                    <p:cond delay="1500"/>
                                  </p:stCondLst>
                                  <p:iterate type="lt">
                                    <p:tmPct val="10000"/>
                                  </p:iterate>
                                  <p:childTnLst>
                                    <p:set>
                                      <p:cBhvr>
                                        <p:cTn id="22" dur="1" fill="hold">
                                          <p:stCondLst>
                                            <p:cond delay="0"/>
                                          </p:stCondLst>
                                        </p:cTn>
                                        <p:tgtEl>
                                          <p:spTgt spid="96"/>
                                        </p:tgtEl>
                                        <p:attrNameLst>
                                          <p:attrName>style.visibility</p:attrName>
                                        </p:attrNameLst>
                                      </p:cBhvr>
                                      <p:to>
                                        <p:strVal val="visible"/>
                                      </p:to>
                                    </p:set>
                                    <p:anim calcmode="lin" valueType="num">
                                      <p:cBhvr>
                                        <p:cTn id="23" dur="1000" fill="hold"/>
                                        <p:tgtEl>
                                          <p:spTgt spid="96"/>
                                        </p:tgtEl>
                                        <p:attrNameLst>
                                          <p:attrName>ppt_w</p:attrName>
                                        </p:attrNameLst>
                                      </p:cBhvr>
                                      <p:tavLst>
                                        <p:tav tm="0">
                                          <p:val>
                                            <p:strVal val="2/3*#ppt_w"/>
                                          </p:val>
                                        </p:tav>
                                        <p:tav tm="100000">
                                          <p:val>
                                            <p:strVal val="#ppt_w"/>
                                          </p:val>
                                        </p:tav>
                                      </p:tavLst>
                                    </p:anim>
                                    <p:anim calcmode="lin" valueType="num">
                                      <p:cBhvr>
                                        <p:cTn id="24" dur="1000" fill="hold"/>
                                        <p:tgtEl>
                                          <p:spTgt spid="96"/>
                                        </p:tgtEl>
                                        <p:attrNameLst>
                                          <p:attrName>ppt_h</p:attrName>
                                        </p:attrNameLst>
                                      </p:cBhvr>
                                      <p:tavLst>
                                        <p:tav tm="0">
                                          <p:val>
                                            <p:strVal val="2/3*#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95" grpId="0"/>
      <p:bldP spid="96"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nvSpPr>
        <p:spPr>
          <a:xfrm>
            <a:off x="2255573" y="1374674"/>
            <a:ext cx="8352928" cy="4224469"/>
          </a:xfrm>
          <a:prstGeom prst="rect">
            <a:avLst/>
          </a:prstGeom>
          <a:solidFill>
            <a:srgbClr val="A7BCB0"/>
          </a:solidFill>
          <a:ln>
            <a:noFill/>
          </a:ln>
          <a:effectLst>
            <a:outerShdw blurRad="152400" dist="762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13" name="矩形 12"/>
          <p:cNvSpPr/>
          <p:nvPr/>
        </p:nvSpPr>
        <p:spPr>
          <a:xfrm>
            <a:off x="1679509" y="1374673"/>
            <a:ext cx="7488832" cy="3456384"/>
          </a:xfrm>
          <a:prstGeom prst="rect">
            <a:avLst/>
          </a:prstGeom>
          <a:solidFill>
            <a:schemeClr val="bg1"/>
          </a:solidFill>
          <a:ln>
            <a:noFill/>
          </a:ln>
          <a:effectLst>
            <a:outerShdw blurRad="152400" dist="762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12" name="矩形 11"/>
          <p:cNvSpPr/>
          <p:nvPr/>
        </p:nvSpPr>
        <p:spPr>
          <a:xfrm>
            <a:off x="6432037" y="932723"/>
            <a:ext cx="3600400" cy="3600400"/>
          </a:xfrm>
          <a:prstGeom prst="rect">
            <a:avLst/>
          </a:prstGeom>
          <a:solidFill>
            <a:srgbClr val="A7BCB0"/>
          </a:solidFill>
          <a:ln>
            <a:noFill/>
          </a:ln>
          <a:effectLst>
            <a:outerShdw blurRad="215900" dist="1270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pic>
        <p:nvPicPr>
          <p:cNvPr id="17" name="图片 16"/>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6741586" y="1377903"/>
            <a:ext cx="3002819" cy="2921493"/>
          </a:xfrm>
          <a:prstGeom prst="rect">
            <a:avLst/>
          </a:prstGeom>
        </p:spPr>
      </p:pic>
      <p:sp>
        <p:nvSpPr>
          <p:cNvPr id="18" name="Text Box 9"/>
          <p:cNvSpPr txBox="1">
            <a:spLocks noChangeArrowheads="1"/>
          </p:cNvSpPr>
          <p:nvPr/>
        </p:nvSpPr>
        <p:spPr bwMode="auto">
          <a:xfrm>
            <a:off x="2464908" y="1859105"/>
            <a:ext cx="738664" cy="3816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altLang="en-US" sz="3600" dirty="0">
                <a:latin typeface="华文中宋" panose="02010600040101010101" pitchFamily="2" charset="-122"/>
                <a:ea typeface="华文中宋" panose="02010600040101010101" pitchFamily="2" charset="-122"/>
              </a:rPr>
              <a:t>章节标题</a:t>
            </a:r>
          </a:p>
        </p:txBody>
      </p:sp>
      <p:sp>
        <p:nvSpPr>
          <p:cNvPr id="19" name="Text Box 10"/>
          <p:cNvSpPr txBox="1">
            <a:spLocks noChangeArrowheads="1"/>
          </p:cNvSpPr>
          <p:nvPr/>
        </p:nvSpPr>
        <p:spPr bwMode="auto">
          <a:xfrm>
            <a:off x="3029245" y="1903555"/>
            <a:ext cx="461665" cy="35290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altLang="en-US" dirty="0" smtClean="0">
                <a:latin typeface="华文中宋" panose="02010600040101010101" pitchFamily="2" charset="-122"/>
                <a:ea typeface="华文中宋" panose="02010600040101010101" pitchFamily="2" charset="-122"/>
              </a:rPr>
              <a:t>章节三</a:t>
            </a:r>
            <a:endParaRPr lang="zh-CN" altLang="en-US" dirty="0">
              <a:latin typeface="华文中宋" panose="02010600040101010101" pitchFamily="2" charset="-122"/>
              <a:ea typeface="华文中宋" panose="02010600040101010101" pitchFamily="2" charset="-122"/>
            </a:endParaRPr>
          </a:p>
        </p:txBody>
      </p:sp>
      <p:sp>
        <p:nvSpPr>
          <p:cNvPr id="20" name="Rectangle 23"/>
          <p:cNvSpPr>
            <a:spLocks noChangeArrowheads="1"/>
          </p:cNvSpPr>
          <p:nvPr/>
        </p:nvSpPr>
        <p:spPr bwMode="auto">
          <a:xfrm>
            <a:off x="2291982" y="1667944"/>
            <a:ext cx="1084516" cy="77528"/>
          </a:xfrm>
          <a:prstGeom prst="rect">
            <a:avLst/>
          </a:prstGeom>
          <a:noFill/>
          <a:ln w="12700" cmpd="sng">
            <a:solidFill>
              <a:srgbClr val="FFC000"/>
            </a:solidFill>
            <a:miter lim="800000"/>
            <a:headEnd/>
            <a:tailEnd/>
          </a:ln>
          <a:extLst>
            <a:ext uri="{909E8E84-426E-40DD-AFC4-6F175D3DCCD1}">
              <a14:hiddenFill xmlns:a14="http://schemas.microsoft.com/office/drawing/2010/main">
                <a:solidFill>
                  <a:srgbClr val="FFFFFF"/>
                </a:solidFill>
              </a14:hiddenFill>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23" name="Rectangle 23"/>
          <p:cNvSpPr>
            <a:spLocks noChangeArrowheads="1"/>
          </p:cNvSpPr>
          <p:nvPr/>
        </p:nvSpPr>
        <p:spPr bwMode="auto">
          <a:xfrm>
            <a:off x="2291982" y="4549319"/>
            <a:ext cx="1084516" cy="77528"/>
          </a:xfrm>
          <a:prstGeom prst="rect">
            <a:avLst/>
          </a:prstGeom>
          <a:noFill/>
          <a:ln w="12700" cmpd="sng">
            <a:solidFill>
              <a:srgbClr val="FFC000"/>
            </a:solidFill>
            <a:miter lim="800000"/>
            <a:headEnd/>
            <a:tailEnd/>
          </a:ln>
          <a:extLst>
            <a:ext uri="{909E8E84-426E-40DD-AFC4-6F175D3DCCD1}">
              <a14:hiddenFill xmlns:a14="http://schemas.microsoft.com/office/drawing/2010/main">
                <a:solidFill>
                  <a:srgbClr val="FFFFFF"/>
                </a:solidFill>
              </a14:hiddenFill>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32" name="Text Box 16"/>
          <p:cNvSpPr txBox="1">
            <a:spLocks noChangeArrowheads="1"/>
          </p:cNvSpPr>
          <p:nvPr/>
        </p:nvSpPr>
        <p:spPr bwMode="auto">
          <a:xfrm>
            <a:off x="3632590" y="2104644"/>
            <a:ext cx="2154436" cy="22372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600" dirty="0">
                <a:latin typeface="方正清刻本悦宋简体" panose="02000000000000000000" pitchFamily="2" charset="-122"/>
                <a:ea typeface="方正清刻本悦宋简体" panose="02000000000000000000" pitchFamily="2" charset="-122"/>
              </a:rPr>
              <a:t>输入您的内容输入您的内容输入</a:t>
            </a:r>
            <a:r>
              <a:rPr lang="zh-CN" altLang="en-US" sz="1600" dirty="0" smtClean="0">
                <a:latin typeface="方正清刻本悦宋简体" panose="02000000000000000000" pitchFamily="2" charset="-122"/>
                <a:ea typeface="方正清刻本悦宋简体" panose="02000000000000000000" pitchFamily="2" charset="-122"/>
              </a:rPr>
              <a:t>您的</a:t>
            </a:r>
            <a:r>
              <a:rPr lang="zh-CN" altLang="en-US" sz="1600" dirty="0">
                <a:latin typeface="方正清刻本悦宋简体" panose="02000000000000000000" pitchFamily="2" charset="-122"/>
                <a:ea typeface="方正清刻本悦宋简体" panose="02000000000000000000" pitchFamily="2" charset="-122"/>
              </a:rPr>
              <a:t>内容输入您的内容输入您的内容输入您的内容输入您的内容输入您的内容输入您的内容。</a:t>
            </a:r>
          </a:p>
          <a:p>
            <a:pPr eaLnBrk="1" hangingPunct="1"/>
            <a:endParaRPr lang="zh-CN" altLang="en-US" sz="1600" dirty="0">
              <a:latin typeface="方正清刻本悦宋简体" panose="02000000000000000000" pitchFamily="2" charset="-122"/>
              <a:ea typeface="方正清刻本悦宋简体" panose="02000000000000000000" pitchFamily="2" charset="-122"/>
            </a:endParaRPr>
          </a:p>
        </p:txBody>
      </p:sp>
      <p:pic>
        <p:nvPicPr>
          <p:cNvPr id="14" name="图片 13"/>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1379" y="3807072"/>
            <a:ext cx="3865199" cy="3054361"/>
          </a:xfrm>
          <a:prstGeom prst="rect">
            <a:avLst/>
          </a:prstGeom>
        </p:spPr>
      </p:pic>
      <p:pic>
        <p:nvPicPr>
          <p:cNvPr id="21" name="图片 20"/>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8639031" y="3418"/>
            <a:ext cx="3542083" cy="3395766"/>
          </a:xfrm>
          <a:prstGeom prst="rect">
            <a:avLst/>
          </a:prstGeom>
        </p:spPr>
      </p:pic>
    </p:spTree>
    <p:extLst>
      <p:ext uri="{BB962C8B-B14F-4D97-AF65-F5344CB8AC3E}">
        <p14:creationId xmlns:p14="http://schemas.microsoft.com/office/powerpoint/2010/main" val="3349190120"/>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14:presetBounceEnd="64000">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14:bounceEnd="64000">
                                          <p:cBhvr additive="base">
                                            <p:cTn id="7" dur="3000" fill="hold"/>
                                            <p:tgtEl>
                                              <p:spTgt spid="7"/>
                                            </p:tgtEl>
                                            <p:attrNameLst>
                                              <p:attrName>ppt_x</p:attrName>
                                            </p:attrNameLst>
                                          </p:cBhvr>
                                          <p:tavLst>
                                            <p:tav tm="0">
                                              <p:val>
                                                <p:strVal val="#ppt_x"/>
                                              </p:val>
                                            </p:tav>
                                            <p:tav tm="100000">
                                              <p:val>
                                                <p:strVal val="#ppt_x"/>
                                              </p:val>
                                            </p:tav>
                                          </p:tavLst>
                                        </p:anim>
                                        <p:anim calcmode="lin" valueType="num" p14:bounceEnd="64000">
                                          <p:cBhvr additive="base">
                                            <p:cTn id="8" dur="3000" fill="hold"/>
                                            <p:tgtEl>
                                              <p:spTgt spid="7"/>
                                            </p:tgtEl>
                                            <p:attrNameLst>
                                              <p:attrName>ppt_y</p:attrName>
                                            </p:attrNameLst>
                                          </p:cBhvr>
                                          <p:tavLst>
                                            <p:tav tm="0">
                                              <p:val>
                                                <p:strVal val="1+#ppt_h/2"/>
                                              </p:val>
                                            </p:tav>
                                            <p:tav tm="100000">
                                              <p:val>
                                                <p:strVal val="#ppt_y"/>
                                              </p:val>
                                            </p:tav>
                                          </p:tavLst>
                                        </p:anim>
                                      </p:childTnLst>
                                    </p:cTn>
                                  </p:par>
                                  <p:par>
                                    <p:cTn id="9" presetID="2" presetClass="entr" presetSubtype="8" fill="hold" grpId="0" nodeType="withEffect" p14:presetBounceEnd="42000">
                                      <p:stCondLst>
                                        <p:cond delay="0"/>
                                      </p:stCondLst>
                                      <p:childTnLst>
                                        <p:set>
                                          <p:cBhvr>
                                            <p:cTn id="10" dur="1" fill="hold">
                                              <p:stCondLst>
                                                <p:cond delay="0"/>
                                              </p:stCondLst>
                                            </p:cTn>
                                            <p:tgtEl>
                                              <p:spTgt spid="13"/>
                                            </p:tgtEl>
                                            <p:attrNameLst>
                                              <p:attrName>style.visibility</p:attrName>
                                            </p:attrNameLst>
                                          </p:cBhvr>
                                          <p:to>
                                            <p:strVal val="visible"/>
                                          </p:to>
                                        </p:set>
                                        <p:anim calcmode="lin" valueType="num" p14:bounceEnd="42000">
                                          <p:cBhvr additive="base">
                                            <p:cTn id="11" dur="2000" fill="hold"/>
                                            <p:tgtEl>
                                              <p:spTgt spid="13"/>
                                            </p:tgtEl>
                                            <p:attrNameLst>
                                              <p:attrName>ppt_x</p:attrName>
                                            </p:attrNameLst>
                                          </p:cBhvr>
                                          <p:tavLst>
                                            <p:tav tm="0">
                                              <p:val>
                                                <p:strVal val="0-#ppt_w/2"/>
                                              </p:val>
                                            </p:tav>
                                            <p:tav tm="100000">
                                              <p:val>
                                                <p:strVal val="#ppt_x"/>
                                              </p:val>
                                            </p:tav>
                                          </p:tavLst>
                                        </p:anim>
                                        <p:anim calcmode="lin" valueType="num" p14:bounceEnd="42000">
                                          <p:cBhvr additive="base">
                                            <p:cTn id="12" dur="2000" fill="hold"/>
                                            <p:tgtEl>
                                              <p:spTgt spid="13"/>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14:presetBounceEnd="52000">
                                      <p:stCondLst>
                                        <p:cond delay="0"/>
                                      </p:stCondLst>
                                      <p:childTnLst>
                                        <p:set>
                                          <p:cBhvr>
                                            <p:cTn id="14" dur="1" fill="hold">
                                              <p:stCondLst>
                                                <p:cond delay="0"/>
                                              </p:stCondLst>
                                            </p:cTn>
                                            <p:tgtEl>
                                              <p:spTgt spid="12"/>
                                            </p:tgtEl>
                                            <p:attrNameLst>
                                              <p:attrName>style.visibility</p:attrName>
                                            </p:attrNameLst>
                                          </p:cBhvr>
                                          <p:to>
                                            <p:strVal val="visible"/>
                                          </p:to>
                                        </p:set>
                                        <p:anim calcmode="lin" valueType="num" p14:bounceEnd="52000">
                                          <p:cBhvr additive="base">
                                            <p:cTn id="15" dur="3000" fill="hold"/>
                                            <p:tgtEl>
                                              <p:spTgt spid="12"/>
                                            </p:tgtEl>
                                            <p:attrNameLst>
                                              <p:attrName>ppt_x</p:attrName>
                                            </p:attrNameLst>
                                          </p:cBhvr>
                                          <p:tavLst>
                                            <p:tav tm="0">
                                              <p:val>
                                                <p:strVal val="1+#ppt_w/2"/>
                                              </p:val>
                                            </p:tav>
                                            <p:tav tm="100000">
                                              <p:val>
                                                <p:strVal val="#ppt_x"/>
                                              </p:val>
                                            </p:tav>
                                          </p:tavLst>
                                        </p:anim>
                                        <p:anim calcmode="lin" valueType="num" p14:bounceEnd="52000">
                                          <p:cBhvr additive="base">
                                            <p:cTn id="16" dur="3000" fill="hold"/>
                                            <p:tgtEl>
                                              <p:spTgt spid="12"/>
                                            </p:tgtEl>
                                            <p:attrNameLst>
                                              <p:attrName>ppt_y</p:attrName>
                                            </p:attrNameLst>
                                          </p:cBhvr>
                                          <p:tavLst>
                                            <p:tav tm="0">
                                              <p:val>
                                                <p:strVal val="#ppt_y"/>
                                              </p:val>
                                            </p:tav>
                                            <p:tav tm="100000">
                                              <p:val>
                                                <p:strVal val="#ppt_y"/>
                                              </p:val>
                                            </p:tav>
                                          </p:tavLst>
                                        </p:anim>
                                      </p:childTnLst>
                                    </p:cTn>
                                  </p:par>
                                  <p:par>
                                    <p:cTn id="17" presetID="2" presetClass="entr" presetSubtype="4" fill="hold" nodeType="withEffect">
                                      <p:stCondLst>
                                        <p:cond delay="600"/>
                                      </p:stCondLst>
                                      <p:childTnLst>
                                        <p:set>
                                          <p:cBhvr>
                                            <p:cTn id="18" dur="1" fill="hold">
                                              <p:stCondLst>
                                                <p:cond delay="0"/>
                                              </p:stCondLst>
                                            </p:cTn>
                                            <p:tgtEl>
                                              <p:spTgt spid="17"/>
                                            </p:tgtEl>
                                            <p:attrNameLst>
                                              <p:attrName>style.visibility</p:attrName>
                                            </p:attrNameLst>
                                          </p:cBhvr>
                                          <p:to>
                                            <p:strVal val="visible"/>
                                          </p:to>
                                        </p:set>
                                        <p:anim calcmode="lin" valueType="num">
                                          <p:cBhvr additive="base">
                                            <p:cTn id="19" dur="500" fill="hold"/>
                                            <p:tgtEl>
                                              <p:spTgt spid="17"/>
                                            </p:tgtEl>
                                            <p:attrNameLst>
                                              <p:attrName>ppt_x</p:attrName>
                                            </p:attrNameLst>
                                          </p:cBhvr>
                                          <p:tavLst>
                                            <p:tav tm="0">
                                              <p:val>
                                                <p:strVal val="#ppt_x"/>
                                              </p:val>
                                            </p:tav>
                                            <p:tav tm="100000">
                                              <p:val>
                                                <p:strVal val="#ppt_x"/>
                                              </p:val>
                                            </p:tav>
                                          </p:tavLst>
                                        </p:anim>
                                        <p:anim calcmode="lin" valueType="num">
                                          <p:cBhvr additive="base">
                                            <p:cTn id="20" dur="500" fill="hold"/>
                                            <p:tgtEl>
                                              <p:spTgt spid="17"/>
                                            </p:tgtEl>
                                            <p:attrNameLst>
                                              <p:attrName>ppt_y</p:attrName>
                                            </p:attrNameLst>
                                          </p:cBhvr>
                                          <p:tavLst>
                                            <p:tav tm="0">
                                              <p:val>
                                                <p:strVal val="1+#ppt_h/2"/>
                                              </p:val>
                                            </p:tav>
                                            <p:tav tm="100000">
                                              <p:val>
                                                <p:strVal val="#ppt_y"/>
                                              </p:val>
                                            </p:tav>
                                          </p:tavLst>
                                        </p:anim>
                                      </p:childTnLst>
                                    </p:cTn>
                                  </p:par>
                                </p:childTnLst>
                              </p:cTn>
                            </p:par>
                            <p:par>
                              <p:cTn id="21" fill="hold">
                                <p:stCondLst>
                                  <p:cond delay="3000"/>
                                </p:stCondLst>
                                <p:childTnLst>
                                  <p:par>
                                    <p:cTn id="22" presetID="42" presetClass="entr" presetSubtype="0" fill="hold" grpId="0" nodeType="afterEffect">
                                      <p:stCondLst>
                                        <p:cond delay="0"/>
                                      </p:stCondLst>
                                      <p:childTnLst>
                                        <p:set>
                                          <p:cBhvr>
                                            <p:cTn id="23" dur="1" fill="hold">
                                              <p:stCondLst>
                                                <p:cond delay="0"/>
                                              </p:stCondLst>
                                            </p:cTn>
                                            <p:tgtEl>
                                              <p:spTgt spid="20"/>
                                            </p:tgtEl>
                                            <p:attrNameLst>
                                              <p:attrName>style.visibility</p:attrName>
                                            </p:attrNameLst>
                                          </p:cBhvr>
                                          <p:to>
                                            <p:strVal val="visible"/>
                                          </p:to>
                                        </p:set>
                                        <p:animEffect transition="in" filter="fade">
                                          <p:cBhvr>
                                            <p:cTn id="24" dur="500"/>
                                            <p:tgtEl>
                                              <p:spTgt spid="20"/>
                                            </p:tgtEl>
                                          </p:cBhvr>
                                        </p:animEffect>
                                        <p:anim calcmode="lin" valueType="num">
                                          <p:cBhvr>
                                            <p:cTn id="25" dur="500" fill="hold"/>
                                            <p:tgtEl>
                                              <p:spTgt spid="20"/>
                                            </p:tgtEl>
                                            <p:attrNameLst>
                                              <p:attrName>ppt_x</p:attrName>
                                            </p:attrNameLst>
                                          </p:cBhvr>
                                          <p:tavLst>
                                            <p:tav tm="0">
                                              <p:val>
                                                <p:strVal val="#ppt_x"/>
                                              </p:val>
                                            </p:tav>
                                            <p:tav tm="100000">
                                              <p:val>
                                                <p:strVal val="#ppt_x"/>
                                              </p:val>
                                            </p:tav>
                                          </p:tavLst>
                                        </p:anim>
                                        <p:anim calcmode="lin" valueType="num">
                                          <p:cBhvr>
                                            <p:cTn id="26" dur="500" fill="hold"/>
                                            <p:tgtEl>
                                              <p:spTgt spid="20"/>
                                            </p:tgtEl>
                                            <p:attrNameLst>
                                              <p:attrName>ppt_y</p:attrName>
                                            </p:attrNameLst>
                                          </p:cBhvr>
                                          <p:tavLst>
                                            <p:tav tm="0">
                                              <p:val>
                                                <p:strVal val="#ppt_y+.1"/>
                                              </p:val>
                                            </p:tav>
                                            <p:tav tm="100000">
                                              <p:val>
                                                <p:strVal val="#ppt_y"/>
                                              </p:val>
                                            </p:tav>
                                          </p:tavLst>
                                        </p:anim>
                                      </p:childTnLst>
                                    </p:cTn>
                                  </p:par>
                                </p:childTnLst>
                              </p:cTn>
                            </p:par>
                            <p:par>
                              <p:cTn id="27" fill="hold">
                                <p:stCondLst>
                                  <p:cond delay="3500"/>
                                </p:stCondLst>
                                <p:childTnLst>
                                  <p:par>
                                    <p:cTn id="28" presetID="42" presetClass="entr" presetSubtype="0" fill="hold" grpId="0" nodeType="afterEffect">
                                      <p:stCondLst>
                                        <p:cond delay="0"/>
                                      </p:stCondLst>
                                      <p:childTnLst>
                                        <p:set>
                                          <p:cBhvr>
                                            <p:cTn id="29" dur="1" fill="hold">
                                              <p:stCondLst>
                                                <p:cond delay="0"/>
                                              </p:stCondLst>
                                            </p:cTn>
                                            <p:tgtEl>
                                              <p:spTgt spid="23"/>
                                            </p:tgtEl>
                                            <p:attrNameLst>
                                              <p:attrName>style.visibility</p:attrName>
                                            </p:attrNameLst>
                                          </p:cBhvr>
                                          <p:to>
                                            <p:strVal val="visible"/>
                                          </p:to>
                                        </p:set>
                                        <p:animEffect transition="in" filter="fade">
                                          <p:cBhvr>
                                            <p:cTn id="30" dur="500"/>
                                            <p:tgtEl>
                                              <p:spTgt spid="23"/>
                                            </p:tgtEl>
                                          </p:cBhvr>
                                        </p:animEffect>
                                        <p:anim calcmode="lin" valueType="num">
                                          <p:cBhvr>
                                            <p:cTn id="31" dur="500" fill="hold"/>
                                            <p:tgtEl>
                                              <p:spTgt spid="23"/>
                                            </p:tgtEl>
                                            <p:attrNameLst>
                                              <p:attrName>ppt_x</p:attrName>
                                            </p:attrNameLst>
                                          </p:cBhvr>
                                          <p:tavLst>
                                            <p:tav tm="0">
                                              <p:val>
                                                <p:strVal val="#ppt_x"/>
                                              </p:val>
                                            </p:tav>
                                            <p:tav tm="100000">
                                              <p:val>
                                                <p:strVal val="#ppt_x"/>
                                              </p:val>
                                            </p:tav>
                                          </p:tavLst>
                                        </p:anim>
                                        <p:anim calcmode="lin" valueType="num">
                                          <p:cBhvr>
                                            <p:cTn id="32" dur="500" fill="hold"/>
                                            <p:tgtEl>
                                              <p:spTgt spid="23"/>
                                            </p:tgtEl>
                                            <p:attrNameLst>
                                              <p:attrName>ppt_y</p:attrName>
                                            </p:attrNameLst>
                                          </p:cBhvr>
                                          <p:tavLst>
                                            <p:tav tm="0">
                                              <p:val>
                                                <p:strVal val="#ppt_y+.1"/>
                                              </p:val>
                                            </p:tav>
                                            <p:tav tm="100000">
                                              <p:val>
                                                <p:strVal val="#ppt_y"/>
                                              </p:val>
                                            </p:tav>
                                          </p:tavLst>
                                        </p:anim>
                                      </p:childTnLst>
                                    </p:cTn>
                                  </p:par>
                                </p:childTnLst>
                              </p:cTn>
                            </p:par>
                            <p:par>
                              <p:cTn id="33" fill="hold">
                                <p:stCondLst>
                                  <p:cond delay="4000"/>
                                </p:stCondLst>
                                <p:childTnLst>
                                  <p:par>
                                    <p:cTn id="34" presetID="10" presetClass="entr" presetSubtype="0" fill="hold" grpId="0" nodeType="afterEffect">
                                      <p:stCondLst>
                                        <p:cond delay="0"/>
                                      </p:stCondLst>
                                      <p:childTnLst>
                                        <p:set>
                                          <p:cBhvr>
                                            <p:cTn id="35" dur="1" fill="hold">
                                              <p:stCondLst>
                                                <p:cond delay="0"/>
                                              </p:stCondLst>
                                            </p:cTn>
                                            <p:tgtEl>
                                              <p:spTgt spid="19"/>
                                            </p:tgtEl>
                                            <p:attrNameLst>
                                              <p:attrName>style.visibility</p:attrName>
                                            </p:attrNameLst>
                                          </p:cBhvr>
                                          <p:to>
                                            <p:strVal val="visible"/>
                                          </p:to>
                                        </p:set>
                                        <p:animEffect transition="in" filter="fade">
                                          <p:cBhvr>
                                            <p:cTn id="36" dur="1000"/>
                                            <p:tgtEl>
                                              <p:spTgt spid="19"/>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18"/>
                                            </p:tgtEl>
                                            <p:attrNameLst>
                                              <p:attrName>style.visibility</p:attrName>
                                            </p:attrNameLst>
                                          </p:cBhvr>
                                          <p:to>
                                            <p:strVal val="visible"/>
                                          </p:to>
                                        </p:set>
                                        <p:animEffect transition="in" filter="fade">
                                          <p:cBhvr>
                                            <p:cTn id="39" dur="1000"/>
                                            <p:tgtEl>
                                              <p:spTgt spid="18"/>
                                            </p:tgtEl>
                                          </p:cBhvr>
                                        </p:animEffect>
                                      </p:childTnLst>
                                    </p:cTn>
                                  </p:par>
                                </p:childTnLst>
                              </p:cTn>
                            </p:par>
                            <p:par>
                              <p:cTn id="40" fill="hold">
                                <p:stCondLst>
                                  <p:cond delay="5000"/>
                                </p:stCondLst>
                                <p:childTnLst>
                                  <p:par>
                                    <p:cTn id="41" presetID="10" presetClass="entr" presetSubtype="0" fill="hold" grpId="0" nodeType="afterEffect">
                                      <p:stCondLst>
                                        <p:cond delay="0"/>
                                      </p:stCondLst>
                                      <p:childTnLst>
                                        <p:set>
                                          <p:cBhvr>
                                            <p:cTn id="42" dur="1" fill="hold">
                                              <p:stCondLst>
                                                <p:cond delay="0"/>
                                              </p:stCondLst>
                                            </p:cTn>
                                            <p:tgtEl>
                                              <p:spTgt spid="32"/>
                                            </p:tgtEl>
                                            <p:attrNameLst>
                                              <p:attrName>style.visibility</p:attrName>
                                            </p:attrNameLst>
                                          </p:cBhvr>
                                          <p:to>
                                            <p:strVal val="visible"/>
                                          </p:to>
                                        </p:set>
                                        <p:animEffect transition="in" filter="fade">
                                          <p:cBhvr>
                                            <p:cTn id="43" dur="10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3" grpId="0" animBg="1"/>
          <p:bldP spid="12" grpId="0" animBg="1"/>
          <p:bldP spid="18" grpId="0" bldLvl="0" autoUpdateAnimBg="0"/>
          <p:bldP spid="19" grpId="0" bldLvl="0" autoUpdateAnimBg="0"/>
          <p:bldP spid="20" grpId="0" animBg="1" autoUpdateAnimBg="0"/>
          <p:bldP spid="23" grpId="0" animBg="1" autoUpdateAnimBg="0"/>
          <p:bldP spid="32" grpId="0" bldLvl="0" autoUpdateAnimBg="0"/>
        </p:bldLst>
      </p:timing>
    </mc:Choice>
    <mc:Fallback xmlns="">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3000" fill="hold"/>
                                            <p:tgtEl>
                                              <p:spTgt spid="7"/>
                                            </p:tgtEl>
                                            <p:attrNameLst>
                                              <p:attrName>ppt_x</p:attrName>
                                            </p:attrNameLst>
                                          </p:cBhvr>
                                          <p:tavLst>
                                            <p:tav tm="0">
                                              <p:val>
                                                <p:strVal val="#ppt_x"/>
                                              </p:val>
                                            </p:tav>
                                            <p:tav tm="100000">
                                              <p:val>
                                                <p:strVal val="#ppt_x"/>
                                              </p:val>
                                            </p:tav>
                                          </p:tavLst>
                                        </p:anim>
                                        <p:anim calcmode="lin" valueType="num">
                                          <p:cBhvr additive="base">
                                            <p:cTn id="8" dur="3000" fill="hold"/>
                                            <p:tgtEl>
                                              <p:spTgt spid="7"/>
                                            </p:tgtEl>
                                            <p:attrNameLst>
                                              <p:attrName>ppt_y</p:attrName>
                                            </p:attrNameLst>
                                          </p:cBhvr>
                                          <p:tavLst>
                                            <p:tav tm="0">
                                              <p:val>
                                                <p:strVal val="1+#ppt_h/2"/>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13"/>
                                            </p:tgtEl>
                                            <p:attrNameLst>
                                              <p:attrName>style.visibility</p:attrName>
                                            </p:attrNameLst>
                                          </p:cBhvr>
                                          <p:to>
                                            <p:strVal val="visible"/>
                                          </p:to>
                                        </p:set>
                                        <p:anim calcmode="lin" valueType="num">
                                          <p:cBhvr additive="base">
                                            <p:cTn id="11" dur="2000" fill="hold"/>
                                            <p:tgtEl>
                                              <p:spTgt spid="13"/>
                                            </p:tgtEl>
                                            <p:attrNameLst>
                                              <p:attrName>ppt_x</p:attrName>
                                            </p:attrNameLst>
                                          </p:cBhvr>
                                          <p:tavLst>
                                            <p:tav tm="0">
                                              <p:val>
                                                <p:strVal val="0-#ppt_w/2"/>
                                              </p:val>
                                            </p:tav>
                                            <p:tav tm="100000">
                                              <p:val>
                                                <p:strVal val="#ppt_x"/>
                                              </p:val>
                                            </p:tav>
                                          </p:tavLst>
                                        </p:anim>
                                        <p:anim calcmode="lin" valueType="num">
                                          <p:cBhvr additive="base">
                                            <p:cTn id="12" dur="2000" fill="hold"/>
                                            <p:tgtEl>
                                              <p:spTgt spid="13"/>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stCondLst>
                                        <p:cond delay="0"/>
                                      </p:stCondLst>
                                      <p:childTnLst>
                                        <p:set>
                                          <p:cBhvr>
                                            <p:cTn id="14" dur="1" fill="hold">
                                              <p:stCondLst>
                                                <p:cond delay="0"/>
                                              </p:stCondLst>
                                            </p:cTn>
                                            <p:tgtEl>
                                              <p:spTgt spid="12"/>
                                            </p:tgtEl>
                                            <p:attrNameLst>
                                              <p:attrName>style.visibility</p:attrName>
                                            </p:attrNameLst>
                                          </p:cBhvr>
                                          <p:to>
                                            <p:strVal val="visible"/>
                                          </p:to>
                                        </p:set>
                                        <p:anim calcmode="lin" valueType="num">
                                          <p:cBhvr additive="base">
                                            <p:cTn id="15" dur="3000" fill="hold"/>
                                            <p:tgtEl>
                                              <p:spTgt spid="12"/>
                                            </p:tgtEl>
                                            <p:attrNameLst>
                                              <p:attrName>ppt_x</p:attrName>
                                            </p:attrNameLst>
                                          </p:cBhvr>
                                          <p:tavLst>
                                            <p:tav tm="0">
                                              <p:val>
                                                <p:strVal val="1+#ppt_w/2"/>
                                              </p:val>
                                            </p:tav>
                                            <p:tav tm="100000">
                                              <p:val>
                                                <p:strVal val="#ppt_x"/>
                                              </p:val>
                                            </p:tav>
                                          </p:tavLst>
                                        </p:anim>
                                        <p:anim calcmode="lin" valueType="num">
                                          <p:cBhvr additive="base">
                                            <p:cTn id="16" dur="3000" fill="hold"/>
                                            <p:tgtEl>
                                              <p:spTgt spid="12"/>
                                            </p:tgtEl>
                                            <p:attrNameLst>
                                              <p:attrName>ppt_y</p:attrName>
                                            </p:attrNameLst>
                                          </p:cBhvr>
                                          <p:tavLst>
                                            <p:tav tm="0">
                                              <p:val>
                                                <p:strVal val="#ppt_y"/>
                                              </p:val>
                                            </p:tav>
                                            <p:tav tm="100000">
                                              <p:val>
                                                <p:strVal val="#ppt_y"/>
                                              </p:val>
                                            </p:tav>
                                          </p:tavLst>
                                        </p:anim>
                                      </p:childTnLst>
                                    </p:cTn>
                                  </p:par>
                                  <p:par>
                                    <p:cTn id="17" presetID="2" presetClass="entr" presetSubtype="4" fill="hold" nodeType="withEffect">
                                      <p:stCondLst>
                                        <p:cond delay="600"/>
                                      </p:stCondLst>
                                      <p:childTnLst>
                                        <p:set>
                                          <p:cBhvr>
                                            <p:cTn id="18" dur="1" fill="hold">
                                              <p:stCondLst>
                                                <p:cond delay="0"/>
                                              </p:stCondLst>
                                            </p:cTn>
                                            <p:tgtEl>
                                              <p:spTgt spid="17"/>
                                            </p:tgtEl>
                                            <p:attrNameLst>
                                              <p:attrName>style.visibility</p:attrName>
                                            </p:attrNameLst>
                                          </p:cBhvr>
                                          <p:to>
                                            <p:strVal val="visible"/>
                                          </p:to>
                                        </p:set>
                                        <p:anim calcmode="lin" valueType="num">
                                          <p:cBhvr additive="base">
                                            <p:cTn id="19" dur="500" fill="hold"/>
                                            <p:tgtEl>
                                              <p:spTgt spid="17"/>
                                            </p:tgtEl>
                                            <p:attrNameLst>
                                              <p:attrName>ppt_x</p:attrName>
                                            </p:attrNameLst>
                                          </p:cBhvr>
                                          <p:tavLst>
                                            <p:tav tm="0">
                                              <p:val>
                                                <p:strVal val="#ppt_x"/>
                                              </p:val>
                                            </p:tav>
                                            <p:tav tm="100000">
                                              <p:val>
                                                <p:strVal val="#ppt_x"/>
                                              </p:val>
                                            </p:tav>
                                          </p:tavLst>
                                        </p:anim>
                                        <p:anim calcmode="lin" valueType="num">
                                          <p:cBhvr additive="base">
                                            <p:cTn id="20" dur="500" fill="hold"/>
                                            <p:tgtEl>
                                              <p:spTgt spid="17"/>
                                            </p:tgtEl>
                                            <p:attrNameLst>
                                              <p:attrName>ppt_y</p:attrName>
                                            </p:attrNameLst>
                                          </p:cBhvr>
                                          <p:tavLst>
                                            <p:tav tm="0">
                                              <p:val>
                                                <p:strVal val="1+#ppt_h/2"/>
                                              </p:val>
                                            </p:tav>
                                            <p:tav tm="100000">
                                              <p:val>
                                                <p:strVal val="#ppt_y"/>
                                              </p:val>
                                            </p:tav>
                                          </p:tavLst>
                                        </p:anim>
                                      </p:childTnLst>
                                    </p:cTn>
                                  </p:par>
                                </p:childTnLst>
                              </p:cTn>
                            </p:par>
                            <p:par>
                              <p:cTn id="21" fill="hold">
                                <p:stCondLst>
                                  <p:cond delay="3000"/>
                                </p:stCondLst>
                                <p:childTnLst>
                                  <p:par>
                                    <p:cTn id="22" presetID="42" presetClass="entr" presetSubtype="0" fill="hold" grpId="0" nodeType="afterEffect">
                                      <p:stCondLst>
                                        <p:cond delay="0"/>
                                      </p:stCondLst>
                                      <p:childTnLst>
                                        <p:set>
                                          <p:cBhvr>
                                            <p:cTn id="23" dur="1" fill="hold">
                                              <p:stCondLst>
                                                <p:cond delay="0"/>
                                              </p:stCondLst>
                                            </p:cTn>
                                            <p:tgtEl>
                                              <p:spTgt spid="20"/>
                                            </p:tgtEl>
                                            <p:attrNameLst>
                                              <p:attrName>style.visibility</p:attrName>
                                            </p:attrNameLst>
                                          </p:cBhvr>
                                          <p:to>
                                            <p:strVal val="visible"/>
                                          </p:to>
                                        </p:set>
                                        <p:animEffect transition="in" filter="fade">
                                          <p:cBhvr>
                                            <p:cTn id="24" dur="500"/>
                                            <p:tgtEl>
                                              <p:spTgt spid="20"/>
                                            </p:tgtEl>
                                          </p:cBhvr>
                                        </p:animEffect>
                                        <p:anim calcmode="lin" valueType="num">
                                          <p:cBhvr>
                                            <p:cTn id="25" dur="500" fill="hold"/>
                                            <p:tgtEl>
                                              <p:spTgt spid="20"/>
                                            </p:tgtEl>
                                            <p:attrNameLst>
                                              <p:attrName>ppt_x</p:attrName>
                                            </p:attrNameLst>
                                          </p:cBhvr>
                                          <p:tavLst>
                                            <p:tav tm="0">
                                              <p:val>
                                                <p:strVal val="#ppt_x"/>
                                              </p:val>
                                            </p:tav>
                                            <p:tav tm="100000">
                                              <p:val>
                                                <p:strVal val="#ppt_x"/>
                                              </p:val>
                                            </p:tav>
                                          </p:tavLst>
                                        </p:anim>
                                        <p:anim calcmode="lin" valueType="num">
                                          <p:cBhvr>
                                            <p:cTn id="26" dur="500" fill="hold"/>
                                            <p:tgtEl>
                                              <p:spTgt spid="20"/>
                                            </p:tgtEl>
                                            <p:attrNameLst>
                                              <p:attrName>ppt_y</p:attrName>
                                            </p:attrNameLst>
                                          </p:cBhvr>
                                          <p:tavLst>
                                            <p:tav tm="0">
                                              <p:val>
                                                <p:strVal val="#ppt_y+.1"/>
                                              </p:val>
                                            </p:tav>
                                            <p:tav tm="100000">
                                              <p:val>
                                                <p:strVal val="#ppt_y"/>
                                              </p:val>
                                            </p:tav>
                                          </p:tavLst>
                                        </p:anim>
                                      </p:childTnLst>
                                    </p:cTn>
                                  </p:par>
                                </p:childTnLst>
                              </p:cTn>
                            </p:par>
                            <p:par>
                              <p:cTn id="27" fill="hold">
                                <p:stCondLst>
                                  <p:cond delay="3500"/>
                                </p:stCondLst>
                                <p:childTnLst>
                                  <p:par>
                                    <p:cTn id="28" presetID="42" presetClass="entr" presetSubtype="0" fill="hold" grpId="0" nodeType="afterEffect">
                                      <p:stCondLst>
                                        <p:cond delay="0"/>
                                      </p:stCondLst>
                                      <p:childTnLst>
                                        <p:set>
                                          <p:cBhvr>
                                            <p:cTn id="29" dur="1" fill="hold">
                                              <p:stCondLst>
                                                <p:cond delay="0"/>
                                              </p:stCondLst>
                                            </p:cTn>
                                            <p:tgtEl>
                                              <p:spTgt spid="23"/>
                                            </p:tgtEl>
                                            <p:attrNameLst>
                                              <p:attrName>style.visibility</p:attrName>
                                            </p:attrNameLst>
                                          </p:cBhvr>
                                          <p:to>
                                            <p:strVal val="visible"/>
                                          </p:to>
                                        </p:set>
                                        <p:animEffect transition="in" filter="fade">
                                          <p:cBhvr>
                                            <p:cTn id="30" dur="500"/>
                                            <p:tgtEl>
                                              <p:spTgt spid="23"/>
                                            </p:tgtEl>
                                          </p:cBhvr>
                                        </p:animEffect>
                                        <p:anim calcmode="lin" valueType="num">
                                          <p:cBhvr>
                                            <p:cTn id="31" dur="500" fill="hold"/>
                                            <p:tgtEl>
                                              <p:spTgt spid="23"/>
                                            </p:tgtEl>
                                            <p:attrNameLst>
                                              <p:attrName>ppt_x</p:attrName>
                                            </p:attrNameLst>
                                          </p:cBhvr>
                                          <p:tavLst>
                                            <p:tav tm="0">
                                              <p:val>
                                                <p:strVal val="#ppt_x"/>
                                              </p:val>
                                            </p:tav>
                                            <p:tav tm="100000">
                                              <p:val>
                                                <p:strVal val="#ppt_x"/>
                                              </p:val>
                                            </p:tav>
                                          </p:tavLst>
                                        </p:anim>
                                        <p:anim calcmode="lin" valueType="num">
                                          <p:cBhvr>
                                            <p:cTn id="32" dur="500" fill="hold"/>
                                            <p:tgtEl>
                                              <p:spTgt spid="23"/>
                                            </p:tgtEl>
                                            <p:attrNameLst>
                                              <p:attrName>ppt_y</p:attrName>
                                            </p:attrNameLst>
                                          </p:cBhvr>
                                          <p:tavLst>
                                            <p:tav tm="0">
                                              <p:val>
                                                <p:strVal val="#ppt_y+.1"/>
                                              </p:val>
                                            </p:tav>
                                            <p:tav tm="100000">
                                              <p:val>
                                                <p:strVal val="#ppt_y"/>
                                              </p:val>
                                            </p:tav>
                                          </p:tavLst>
                                        </p:anim>
                                      </p:childTnLst>
                                    </p:cTn>
                                  </p:par>
                                </p:childTnLst>
                              </p:cTn>
                            </p:par>
                            <p:par>
                              <p:cTn id="33" fill="hold">
                                <p:stCondLst>
                                  <p:cond delay="4000"/>
                                </p:stCondLst>
                                <p:childTnLst>
                                  <p:par>
                                    <p:cTn id="34" presetID="10" presetClass="entr" presetSubtype="0" fill="hold" grpId="0" nodeType="afterEffect">
                                      <p:stCondLst>
                                        <p:cond delay="0"/>
                                      </p:stCondLst>
                                      <p:childTnLst>
                                        <p:set>
                                          <p:cBhvr>
                                            <p:cTn id="35" dur="1" fill="hold">
                                              <p:stCondLst>
                                                <p:cond delay="0"/>
                                              </p:stCondLst>
                                            </p:cTn>
                                            <p:tgtEl>
                                              <p:spTgt spid="19"/>
                                            </p:tgtEl>
                                            <p:attrNameLst>
                                              <p:attrName>style.visibility</p:attrName>
                                            </p:attrNameLst>
                                          </p:cBhvr>
                                          <p:to>
                                            <p:strVal val="visible"/>
                                          </p:to>
                                        </p:set>
                                        <p:animEffect transition="in" filter="fade">
                                          <p:cBhvr>
                                            <p:cTn id="36" dur="1000"/>
                                            <p:tgtEl>
                                              <p:spTgt spid="19"/>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18"/>
                                            </p:tgtEl>
                                            <p:attrNameLst>
                                              <p:attrName>style.visibility</p:attrName>
                                            </p:attrNameLst>
                                          </p:cBhvr>
                                          <p:to>
                                            <p:strVal val="visible"/>
                                          </p:to>
                                        </p:set>
                                        <p:animEffect transition="in" filter="fade">
                                          <p:cBhvr>
                                            <p:cTn id="39" dur="1000"/>
                                            <p:tgtEl>
                                              <p:spTgt spid="18"/>
                                            </p:tgtEl>
                                          </p:cBhvr>
                                        </p:animEffect>
                                      </p:childTnLst>
                                    </p:cTn>
                                  </p:par>
                                </p:childTnLst>
                              </p:cTn>
                            </p:par>
                            <p:par>
                              <p:cTn id="40" fill="hold">
                                <p:stCondLst>
                                  <p:cond delay="5000"/>
                                </p:stCondLst>
                                <p:childTnLst>
                                  <p:par>
                                    <p:cTn id="41" presetID="10" presetClass="entr" presetSubtype="0" fill="hold" grpId="0" nodeType="afterEffect">
                                      <p:stCondLst>
                                        <p:cond delay="0"/>
                                      </p:stCondLst>
                                      <p:childTnLst>
                                        <p:set>
                                          <p:cBhvr>
                                            <p:cTn id="42" dur="1" fill="hold">
                                              <p:stCondLst>
                                                <p:cond delay="0"/>
                                              </p:stCondLst>
                                            </p:cTn>
                                            <p:tgtEl>
                                              <p:spTgt spid="32"/>
                                            </p:tgtEl>
                                            <p:attrNameLst>
                                              <p:attrName>style.visibility</p:attrName>
                                            </p:attrNameLst>
                                          </p:cBhvr>
                                          <p:to>
                                            <p:strVal val="visible"/>
                                          </p:to>
                                        </p:set>
                                        <p:animEffect transition="in" filter="fade">
                                          <p:cBhvr>
                                            <p:cTn id="43" dur="10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3" grpId="0" animBg="1"/>
          <p:bldP spid="12" grpId="0" animBg="1"/>
          <p:bldP spid="18" grpId="0" bldLvl="0" autoUpdateAnimBg="0"/>
          <p:bldP spid="19" grpId="0" bldLvl="0" autoUpdateAnimBg="0"/>
          <p:bldP spid="20" grpId="0" animBg="1" autoUpdateAnimBg="0"/>
          <p:bldP spid="23" grpId="0" animBg="1" autoUpdateAnimBg="0"/>
          <p:bldP spid="32" grpId="0" bldLvl="0" autoUpdateAnimBg="0"/>
        </p:bldLst>
      </p:timing>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椭圆 3"/>
          <p:cNvSpPr/>
          <p:nvPr/>
        </p:nvSpPr>
        <p:spPr>
          <a:xfrm>
            <a:off x="954505" y="2221832"/>
            <a:ext cx="4267200" cy="4267200"/>
          </a:xfrm>
          <a:prstGeom prst="ellipse">
            <a:avLst/>
          </a:prstGeom>
          <a:solidFill>
            <a:srgbClr val="A7BCB0"/>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腾祥铁山楷书繁" panose="01010104010101010101" pitchFamily="2" charset="-122"/>
              <a:ea typeface="腾祥铁山楷书繁" panose="01010104010101010101" pitchFamily="2" charset="-122"/>
            </a:endParaRPr>
          </a:p>
        </p:txBody>
      </p:sp>
      <p:pic>
        <p:nvPicPr>
          <p:cNvPr id="5" name="图片 4"/>
          <p:cNvPicPr>
            <a:picLocks noChangeAspect="1"/>
          </p:cNvPicPr>
          <p:nvPr/>
        </p:nvPicPr>
        <p:blipFill rotWithShape="1">
          <a:blip r:embed="rId3" cstate="screen">
            <a:extLst>
              <a:ext uri="{28A0092B-C50C-407E-A947-70E740481C1C}">
                <a14:useLocalDpi xmlns:a14="http://schemas.microsoft.com/office/drawing/2010/main"/>
              </a:ext>
            </a:extLst>
          </a:blip>
          <a:srcRect r="-34"/>
          <a:stretch/>
        </p:blipFill>
        <p:spPr>
          <a:xfrm rot="10800000" flipV="1">
            <a:off x="982091" y="4138689"/>
            <a:ext cx="1792298" cy="1450709"/>
          </a:xfrm>
          <a:prstGeom prst="rect">
            <a:avLst/>
          </a:prstGeom>
        </p:spPr>
      </p:pic>
      <p:sp>
        <p:nvSpPr>
          <p:cNvPr id="6" name="文本框 5"/>
          <p:cNvSpPr txBox="1"/>
          <p:nvPr/>
        </p:nvSpPr>
        <p:spPr>
          <a:xfrm>
            <a:off x="820009" y="3165046"/>
            <a:ext cx="1954381" cy="2215991"/>
          </a:xfrm>
          <a:prstGeom prst="rect">
            <a:avLst/>
          </a:prstGeom>
          <a:noFill/>
        </p:spPr>
        <p:txBody>
          <a:bodyPr wrap="none" rtlCol="0">
            <a:spAutoFit/>
          </a:bodyPr>
          <a:lstStyle/>
          <a:p>
            <a:pPr algn="ctr"/>
            <a:r>
              <a:rPr lang="zh-CN" altLang="en-US" sz="13800" dirty="0" smtClean="0">
                <a:latin typeface="腾祥铁山楷书繁" panose="01010104010101010101" pitchFamily="2" charset="-122"/>
                <a:ea typeface="腾祥铁山楷书繁" panose="01010104010101010101" pitchFamily="2" charset="-122"/>
              </a:rPr>
              <a:t>目</a:t>
            </a:r>
            <a:endParaRPr lang="zh-CN" altLang="en-US" sz="13800" dirty="0">
              <a:latin typeface="腾祥铁山楷书繁" panose="01010104010101010101" pitchFamily="2" charset="-122"/>
              <a:ea typeface="腾祥铁山楷书繁" panose="01010104010101010101" pitchFamily="2" charset="-122"/>
            </a:endParaRPr>
          </a:p>
        </p:txBody>
      </p:sp>
      <p:sp>
        <p:nvSpPr>
          <p:cNvPr id="7" name="文本框 6"/>
          <p:cNvSpPr txBox="1"/>
          <p:nvPr/>
        </p:nvSpPr>
        <p:spPr>
          <a:xfrm>
            <a:off x="2238588" y="2544489"/>
            <a:ext cx="3249608" cy="3770263"/>
          </a:xfrm>
          <a:prstGeom prst="rect">
            <a:avLst/>
          </a:prstGeom>
          <a:noFill/>
        </p:spPr>
        <p:txBody>
          <a:bodyPr wrap="none" rtlCol="0">
            <a:spAutoFit/>
          </a:bodyPr>
          <a:lstStyle/>
          <a:p>
            <a:pPr algn="ctr"/>
            <a:r>
              <a:rPr lang="zh-CN" altLang="en-US" sz="23900" dirty="0" smtClean="0">
                <a:latin typeface="腾祥铁山楷书繁" panose="01010104010101010101" pitchFamily="2" charset="-122"/>
                <a:ea typeface="腾祥铁山楷书繁" panose="01010104010101010101" pitchFamily="2" charset="-122"/>
              </a:rPr>
              <a:t>录</a:t>
            </a:r>
            <a:endParaRPr lang="zh-CN" altLang="en-US" sz="23900" dirty="0">
              <a:latin typeface="腾祥铁山楷书繁" panose="01010104010101010101" pitchFamily="2" charset="-122"/>
              <a:ea typeface="腾祥铁山楷书繁" panose="01010104010101010101" pitchFamily="2" charset="-122"/>
            </a:endParaRPr>
          </a:p>
        </p:txBody>
      </p:sp>
      <p:pic>
        <p:nvPicPr>
          <p:cNvPr id="2" name="图片 1"/>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1" y="900"/>
            <a:ext cx="7772401" cy="6138672"/>
          </a:xfrm>
          <a:prstGeom prst="rect">
            <a:avLst/>
          </a:prstGeom>
        </p:spPr>
      </p:pic>
      <p:grpSp>
        <p:nvGrpSpPr>
          <p:cNvPr id="8" name="组合 7">
            <a:extLst>
              <a:ext uri="{FF2B5EF4-FFF2-40B4-BE49-F238E27FC236}">
                <a16:creationId xmlns:a16="http://schemas.microsoft.com/office/drawing/2014/main" xmlns="" id="{45E9C270-D82B-4AA3-9843-5B76DE91F13C}"/>
              </a:ext>
            </a:extLst>
          </p:cNvPr>
          <p:cNvGrpSpPr/>
          <p:nvPr/>
        </p:nvGrpSpPr>
        <p:grpSpPr>
          <a:xfrm>
            <a:off x="8485143" y="3411433"/>
            <a:ext cx="1189347" cy="3361200"/>
            <a:chOff x="3642440" y="3047226"/>
            <a:chExt cx="1189347" cy="2893542"/>
          </a:xfrm>
        </p:grpSpPr>
        <p:sp>
          <p:nvSpPr>
            <p:cNvPr id="9" name="文本框 8"/>
            <p:cNvSpPr txBox="1"/>
            <p:nvPr/>
          </p:nvSpPr>
          <p:spPr>
            <a:xfrm>
              <a:off x="3908457" y="3047226"/>
              <a:ext cx="923330" cy="2893542"/>
            </a:xfrm>
            <a:prstGeom prst="rect">
              <a:avLst/>
            </a:prstGeom>
            <a:noFill/>
          </p:spPr>
          <p:txBody>
            <a:bodyPr vert="eaVert" wrap="square" rtlCol="0">
              <a:spAutoFit/>
            </a:bodyPr>
            <a:lstStyle/>
            <a:p>
              <a:r>
                <a:rPr lang="en-US" altLang="zh-CN" sz="2400" spc="300" dirty="0">
                  <a:solidFill>
                    <a:srgbClr val="8F7762"/>
                  </a:solidFill>
                  <a:latin typeface="腾祥铁山楷书繁" panose="01010104010101010101" pitchFamily="2" charset="-122"/>
                  <a:ea typeface="腾祥铁山楷书繁" panose="01010104010101010101" pitchFamily="2" charset="-122"/>
                </a:rPr>
                <a:t>【</a:t>
              </a:r>
              <a:r>
                <a:rPr lang="zh-CN" altLang="en-US" sz="2400" spc="300" dirty="0">
                  <a:solidFill>
                    <a:srgbClr val="8F7762"/>
                  </a:solidFill>
                  <a:latin typeface="腾祥铁山楷书繁" panose="01010104010101010101" pitchFamily="2" charset="-122"/>
                  <a:ea typeface="腾祥铁山楷书繁" panose="01010104010101010101" pitchFamily="2" charset="-122"/>
                </a:rPr>
                <a:t>贰</a:t>
              </a:r>
              <a:r>
                <a:rPr lang="en-US" altLang="zh-CN" sz="2400" spc="300" dirty="0">
                  <a:solidFill>
                    <a:srgbClr val="8F7762"/>
                  </a:solidFill>
                  <a:latin typeface="腾祥铁山楷书繁" panose="01010104010101010101" pitchFamily="2" charset="-122"/>
                  <a:ea typeface="腾祥铁山楷书繁" panose="01010104010101010101" pitchFamily="2" charset="-122"/>
                </a:rPr>
                <a:t>】 </a:t>
              </a:r>
              <a:r>
                <a:rPr lang="zh-CN" altLang="en-US" sz="2400" spc="300" dirty="0">
                  <a:solidFill>
                    <a:srgbClr val="8F7762"/>
                  </a:solidFill>
                  <a:latin typeface="腾祥铁山楷书繁" panose="01010104010101010101" pitchFamily="2" charset="-122"/>
                  <a:ea typeface="腾祥铁山楷书繁" panose="01010104010101010101" pitchFamily="2" charset="-122"/>
                </a:rPr>
                <a:t>添加标题</a:t>
              </a:r>
            </a:p>
          </p:txBody>
        </p:sp>
        <p:sp>
          <p:nvSpPr>
            <p:cNvPr id="10" name="文本框 9"/>
            <p:cNvSpPr txBox="1"/>
            <p:nvPr/>
          </p:nvSpPr>
          <p:spPr>
            <a:xfrm>
              <a:off x="3642440" y="3497378"/>
              <a:ext cx="664797" cy="2443390"/>
            </a:xfrm>
            <a:prstGeom prst="rect">
              <a:avLst/>
            </a:prstGeom>
            <a:noFill/>
          </p:spPr>
          <p:txBody>
            <a:bodyPr vert="eaVert" wrap="square" rtlCol="0">
              <a:spAutoFit/>
            </a:bodyPr>
            <a:lstStyle>
              <a:defPPr>
                <a:defRPr lang="zh-CN"/>
              </a:defPPr>
              <a:lvl1pPr>
                <a:lnSpc>
                  <a:spcPct val="130000"/>
                </a:lnSpc>
                <a:defRPr sz="1200" spc="600">
                  <a:solidFill>
                    <a:srgbClr val="EAE8E0"/>
                  </a:solidFill>
                  <a:latin typeface="方正小标宋简体" panose="03000509000000000000" pitchFamily="65" charset="-122"/>
                  <a:ea typeface="方正小标宋简体" panose="03000509000000000000" pitchFamily="65" charset="-122"/>
                </a:defRPr>
              </a:lvl1pPr>
            </a:lstStyle>
            <a:p>
              <a:r>
                <a:rPr lang="zh-CN" altLang="en-US" dirty="0">
                  <a:solidFill>
                    <a:srgbClr val="8F7762"/>
                  </a:solidFill>
                  <a:latin typeface="腾祥铁山楷书繁" panose="01010104010101010101" pitchFamily="2" charset="-122"/>
                  <a:ea typeface="腾祥铁山楷书繁" panose="01010104010101010101" pitchFamily="2" charset="-122"/>
                </a:rPr>
                <a:t>春花秋月何时了？往事知多少。</a:t>
              </a:r>
            </a:p>
          </p:txBody>
        </p:sp>
      </p:grpSp>
      <p:grpSp>
        <p:nvGrpSpPr>
          <p:cNvPr id="11" name="组合 10">
            <a:extLst>
              <a:ext uri="{FF2B5EF4-FFF2-40B4-BE49-F238E27FC236}">
                <a16:creationId xmlns:a16="http://schemas.microsoft.com/office/drawing/2014/main" xmlns="" id="{4E94F0E6-A67B-47EA-9417-14203C44C81C}"/>
              </a:ext>
            </a:extLst>
          </p:cNvPr>
          <p:cNvGrpSpPr/>
          <p:nvPr/>
        </p:nvGrpSpPr>
        <p:grpSpPr>
          <a:xfrm>
            <a:off x="8042222" y="0"/>
            <a:ext cx="1181157" cy="3521712"/>
            <a:chOff x="5860815" y="2969006"/>
            <a:chExt cx="1181157" cy="3031721"/>
          </a:xfrm>
        </p:grpSpPr>
        <p:sp>
          <p:nvSpPr>
            <p:cNvPr id="12" name="文本框 11"/>
            <p:cNvSpPr txBox="1"/>
            <p:nvPr/>
          </p:nvSpPr>
          <p:spPr>
            <a:xfrm>
              <a:off x="6118642" y="2969006"/>
              <a:ext cx="923330" cy="3031721"/>
            </a:xfrm>
            <a:prstGeom prst="rect">
              <a:avLst/>
            </a:prstGeom>
            <a:noFill/>
          </p:spPr>
          <p:txBody>
            <a:bodyPr vert="eaVert" wrap="square" rtlCol="0">
              <a:spAutoFit/>
            </a:bodyPr>
            <a:lstStyle/>
            <a:p>
              <a:r>
                <a:rPr lang="en-US" altLang="zh-CN" sz="2400" spc="300" dirty="0">
                  <a:solidFill>
                    <a:srgbClr val="8F7762"/>
                  </a:solidFill>
                  <a:latin typeface="腾祥铁山楷书繁" panose="01010104010101010101" pitchFamily="2" charset="-122"/>
                  <a:ea typeface="腾祥铁山楷书繁" panose="01010104010101010101" pitchFamily="2" charset="-122"/>
                </a:rPr>
                <a:t>【</a:t>
              </a:r>
              <a:r>
                <a:rPr lang="zh-CN" altLang="en-US" sz="2400" spc="300" dirty="0">
                  <a:solidFill>
                    <a:srgbClr val="8F7762"/>
                  </a:solidFill>
                  <a:latin typeface="腾祥铁山楷书繁" panose="01010104010101010101" pitchFamily="2" charset="-122"/>
                  <a:ea typeface="腾祥铁山楷书繁" panose="01010104010101010101" pitchFamily="2" charset="-122"/>
                </a:rPr>
                <a:t>叁</a:t>
              </a:r>
              <a:r>
                <a:rPr lang="en-US" altLang="zh-CN" sz="2400" spc="300" dirty="0">
                  <a:solidFill>
                    <a:srgbClr val="8F7762"/>
                  </a:solidFill>
                  <a:latin typeface="腾祥铁山楷书繁" panose="01010104010101010101" pitchFamily="2" charset="-122"/>
                  <a:ea typeface="腾祥铁山楷书繁" panose="01010104010101010101" pitchFamily="2" charset="-122"/>
                </a:rPr>
                <a:t>】 </a:t>
              </a:r>
              <a:r>
                <a:rPr lang="zh-CN" altLang="en-US" sz="2400" spc="300" dirty="0">
                  <a:solidFill>
                    <a:srgbClr val="8F7762"/>
                  </a:solidFill>
                  <a:latin typeface="腾祥铁山楷书繁" panose="01010104010101010101" pitchFamily="2" charset="-122"/>
                  <a:ea typeface="腾祥铁山楷书繁" panose="01010104010101010101" pitchFamily="2" charset="-122"/>
                </a:rPr>
                <a:t>添加标题</a:t>
              </a:r>
              <a:endParaRPr lang="en-US" altLang="zh-CN" sz="2400" spc="300" dirty="0">
                <a:solidFill>
                  <a:srgbClr val="8F7762"/>
                </a:solidFill>
                <a:latin typeface="腾祥铁山楷书繁" panose="01010104010101010101" pitchFamily="2" charset="-122"/>
                <a:ea typeface="腾祥铁山楷书繁" panose="01010104010101010101" pitchFamily="2" charset="-122"/>
              </a:endParaRPr>
            </a:p>
          </p:txBody>
        </p:sp>
        <p:sp>
          <p:nvSpPr>
            <p:cNvPr id="13" name="文本框 12"/>
            <p:cNvSpPr txBox="1"/>
            <p:nvPr/>
          </p:nvSpPr>
          <p:spPr>
            <a:xfrm>
              <a:off x="5860815" y="3419160"/>
              <a:ext cx="664797" cy="2443390"/>
            </a:xfrm>
            <a:prstGeom prst="rect">
              <a:avLst/>
            </a:prstGeom>
            <a:noFill/>
          </p:spPr>
          <p:txBody>
            <a:bodyPr vert="eaVert" wrap="square" rtlCol="0">
              <a:spAutoFit/>
            </a:bodyPr>
            <a:lstStyle>
              <a:defPPr>
                <a:defRPr lang="zh-CN"/>
              </a:defPPr>
              <a:lvl1pPr>
                <a:lnSpc>
                  <a:spcPct val="130000"/>
                </a:lnSpc>
                <a:defRPr sz="1200" spc="600">
                  <a:solidFill>
                    <a:srgbClr val="EAE8E0"/>
                  </a:solidFill>
                  <a:latin typeface="方正小标宋简体" panose="03000509000000000000" pitchFamily="65" charset="-122"/>
                  <a:ea typeface="方正小标宋简体" panose="03000509000000000000" pitchFamily="65" charset="-122"/>
                </a:defRPr>
              </a:lvl1pPr>
            </a:lstStyle>
            <a:p>
              <a:r>
                <a:rPr lang="zh-CN" altLang="en-US" dirty="0">
                  <a:solidFill>
                    <a:srgbClr val="8F7762"/>
                  </a:solidFill>
                  <a:latin typeface="腾祥铁山楷书繁" panose="01010104010101010101" pitchFamily="2" charset="-122"/>
                  <a:ea typeface="腾祥铁山楷书繁" panose="01010104010101010101" pitchFamily="2" charset="-122"/>
                </a:rPr>
                <a:t>春花秋月何时了？往事知多少。</a:t>
              </a:r>
            </a:p>
          </p:txBody>
        </p:sp>
      </p:grpSp>
      <p:grpSp>
        <p:nvGrpSpPr>
          <p:cNvPr id="14" name="组合 13">
            <a:extLst>
              <a:ext uri="{FF2B5EF4-FFF2-40B4-BE49-F238E27FC236}">
                <a16:creationId xmlns:a16="http://schemas.microsoft.com/office/drawing/2014/main" xmlns="" id="{BB970072-04C6-400E-955A-B8BCFD44F6EE}"/>
              </a:ext>
            </a:extLst>
          </p:cNvPr>
          <p:cNvGrpSpPr/>
          <p:nvPr/>
        </p:nvGrpSpPr>
        <p:grpSpPr>
          <a:xfrm>
            <a:off x="6745854" y="2286707"/>
            <a:ext cx="1060733" cy="3488450"/>
            <a:chOff x="1445591" y="2508106"/>
            <a:chExt cx="1060733" cy="3003087"/>
          </a:xfrm>
        </p:grpSpPr>
        <p:sp>
          <p:nvSpPr>
            <p:cNvPr id="15" name="文本框 14"/>
            <p:cNvSpPr txBox="1"/>
            <p:nvPr/>
          </p:nvSpPr>
          <p:spPr>
            <a:xfrm>
              <a:off x="1445591" y="3069837"/>
              <a:ext cx="664797" cy="2441356"/>
            </a:xfrm>
            <a:prstGeom prst="rect">
              <a:avLst/>
            </a:prstGeom>
            <a:noFill/>
          </p:spPr>
          <p:txBody>
            <a:bodyPr vert="eaVert" wrap="square" rtlCol="0">
              <a:spAutoFit/>
            </a:bodyPr>
            <a:lstStyle/>
            <a:p>
              <a:pPr>
                <a:lnSpc>
                  <a:spcPct val="130000"/>
                </a:lnSpc>
              </a:pPr>
              <a:r>
                <a:rPr lang="zh-CN" altLang="en-US" sz="1200" spc="600" dirty="0" smtClean="0">
                  <a:solidFill>
                    <a:srgbClr val="8F7762"/>
                  </a:solidFill>
                  <a:latin typeface="腾祥铁山楷书繁" panose="01010104010101010101" pitchFamily="2" charset="-122"/>
                  <a:ea typeface="腾祥铁山楷书繁" panose="01010104010101010101" pitchFamily="2" charset="-122"/>
                </a:rPr>
                <a:t>春花秋月何时了？往事知多少。</a:t>
              </a:r>
              <a:endParaRPr lang="zh-CN" altLang="en-US" sz="1200" spc="600" dirty="0">
                <a:solidFill>
                  <a:srgbClr val="8F7762"/>
                </a:solidFill>
                <a:latin typeface="腾祥铁山楷书繁" panose="01010104010101010101" pitchFamily="2" charset="-122"/>
                <a:ea typeface="腾祥铁山楷书繁" panose="01010104010101010101" pitchFamily="2" charset="-122"/>
              </a:endParaRPr>
            </a:p>
          </p:txBody>
        </p:sp>
        <p:sp>
          <p:nvSpPr>
            <p:cNvPr id="16" name="文本框 15"/>
            <p:cNvSpPr txBox="1"/>
            <p:nvPr/>
          </p:nvSpPr>
          <p:spPr>
            <a:xfrm>
              <a:off x="1582994" y="2508106"/>
              <a:ext cx="923330" cy="2692394"/>
            </a:xfrm>
            <a:prstGeom prst="rect">
              <a:avLst/>
            </a:prstGeom>
            <a:noFill/>
          </p:spPr>
          <p:txBody>
            <a:bodyPr vert="eaVert" wrap="square" rtlCol="0">
              <a:spAutoFit/>
            </a:bodyPr>
            <a:lstStyle/>
            <a:p>
              <a:r>
                <a:rPr lang="en-US" altLang="zh-CN" sz="2400" spc="300" dirty="0">
                  <a:solidFill>
                    <a:srgbClr val="8F7762"/>
                  </a:solidFill>
                  <a:latin typeface="腾祥铁山楷书繁" panose="01010104010101010101" pitchFamily="2" charset="-122"/>
                  <a:ea typeface="腾祥铁山楷书繁" panose="01010104010101010101" pitchFamily="2" charset="-122"/>
                </a:rPr>
                <a:t>【</a:t>
              </a:r>
              <a:r>
                <a:rPr lang="zh-CN" altLang="en-US" sz="2400" spc="300" dirty="0">
                  <a:solidFill>
                    <a:srgbClr val="8F7762"/>
                  </a:solidFill>
                  <a:latin typeface="腾祥铁山楷书繁" panose="01010104010101010101" pitchFamily="2" charset="-122"/>
                  <a:ea typeface="腾祥铁山楷书繁" panose="01010104010101010101" pitchFamily="2" charset="-122"/>
                </a:rPr>
                <a:t>壹</a:t>
              </a:r>
              <a:r>
                <a:rPr lang="en-US" altLang="zh-CN" sz="2400" spc="300" dirty="0">
                  <a:solidFill>
                    <a:srgbClr val="8F7762"/>
                  </a:solidFill>
                  <a:latin typeface="腾祥铁山楷书繁" panose="01010104010101010101" pitchFamily="2" charset="-122"/>
                  <a:ea typeface="腾祥铁山楷书繁" panose="01010104010101010101" pitchFamily="2" charset="-122"/>
                </a:rPr>
                <a:t>】 </a:t>
              </a:r>
              <a:r>
                <a:rPr lang="zh-CN" altLang="en-US" sz="2400" spc="300" dirty="0">
                  <a:solidFill>
                    <a:srgbClr val="8F7762"/>
                  </a:solidFill>
                  <a:latin typeface="腾祥铁山楷书繁" panose="01010104010101010101" pitchFamily="2" charset="-122"/>
                  <a:ea typeface="腾祥铁山楷书繁" panose="01010104010101010101" pitchFamily="2" charset="-122"/>
                </a:rPr>
                <a:t>添加标题</a:t>
              </a:r>
            </a:p>
          </p:txBody>
        </p:sp>
      </p:grpSp>
      <p:grpSp>
        <p:nvGrpSpPr>
          <p:cNvPr id="17" name="组合 16">
            <a:extLst>
              <a:ext uri="{FF2B5EF4-FFF2-40B4-BE49-F238E27FC236}">
                <a16:creationId xmlns:a16="http://schemas.microsoft.com/office/drawing/2014/main" xmlns="" id="{4EDA6CDB-5655-4442-8034-2A76E13C11D9}"/>
              </a:ext>
            </a:extLst>
          </p:cNvPr>
          <p:cNvGrpSpPr/>
          <p:nvPr/>
        </p:nvGrpSpPr>
        <p:grpSpPr>
          <a:xfrm>
            <a:off x="9703563" y="1107995"/>
            <a:ext cx="1181157" cy="3521712"/>
            <a:chOff x="8149943" y="2428441"/>
            <a:chExt cx="1181157" cy="3031721"/>
          </a:xfrm>
        </p:grpSpPr>
        <p:sp>
          <p:nvSpPr>
            <p:cNvPr id="18" name="文本框 17">
              <a:extLst>
                <a:ext uri="{FF2B5EF4-FFF2-40B4-BE49-F238E27FC236}">
                  <a16:creationId xmlns:a16="http://schemas.microsoft.com/office/drawing/2014/main" xmlns="" id="{9DE83539-9ABC-4040-B449-91E327C7A184}"/>
                </a:ext>
              </a:extLst>
            </p:cNvPr>
            <p:cNvSpPr txBox="1"/>
            <p:nvPr/>
          </p:nvSpPr>
          <p:spPr>
            <a:xfrm>
              <a:off x="8407770" y="2428441"/>
              <a:ext cx="923330" cy="3031721"/>
            </a:xfrm>
            <a:prstGeom prst="rect">
              <a:avLst/>
            </a:prstGeom>
            <a:noFill/>
          </p:spPr>
          <p:txBody>
            <a:bodyPr vert="eaVert" wrap="square" rtlCol="0">
              <a:spAutoFit/>
            </a:bodyPr>
            <a:lstStyle/>
            <a:p>
              <a:r>
                <a:rPr lang="en-US" altLang="zh-CN" sz="2400" spc="300" dirty="0">
                  <a:solidFill>
                    <a:srgbClr val="8F7762"/>
                  </a:solidFill>
                  <a:latin typeface="腾祥铁山楷书繁" panose="01010104010101010101" pitchFamily="2" charset="-122"/>
                  <a:ea typeface="腾祥铁山楷书繁" panose="01010104010101010101" pitchFamily="2" charset="-122"/>
                </a:rPr>
                <a:t>【</a:t>
              </a:r>
              <a:r>
                <a:rPr lang="zh-CN" altLang="en-US" sz="2400" spc="300" dirty="0">
                  <a:solidFill>
                    <a:srgbClr val="8F7762"/>
                  </a:solidFill>
                  <a:latin typeface="腾祥铁山楷书繁" panose="01010104010101010101" pitchFamily="2" charset="-122"/>
                  <a:ea typeface="腾祥铁山楷书繁" panose="01010104010101010101" pitchFamily="2" charset="-122"/>
                </a:rPr>
                <a:t>肆</a:t>
              </a:r>
              <a:r>
                <a:rPr lang="en-US" altLang="zh-CN" sz="2400" spc="300" dirty="0">
                  <a:solidFill>
                    <a:srgbClr val="8F7762"/>
                  </a:solidFill>
                  <a:latin typeface="腾祥铁山楷书繁" panose="01010104010101010101" pitchFamily="2" charset="-122"/>
                  <a:ea typeface="腾祥铁山楷书繁" panose="01010104010101010101" pitchFamily="2" charset="-122"/>
                </a:rPr>
                <a:t>】 </a:t>
              </a:r>
              <a:r>
                <a:rPr lang="zh-CN" altLang="en-US" sz="2400" spc="300" dirty="0">
                  <a:solidFill>
                    <a:srgbClr val="8F7762"/>
                  </a:solidFill>
                  <a:latin typeface="腾祥铁山楷书繁" panose="01010104010101010101" pitchFamily="2" charset="-122"/>
                  <a:ea typeface="腾祥铁山楷书繁" panose="01010104010101010101" pitchFamily="2" charset="-122"/>
                </a:rPr>
                <a:t>添加标题</a:t>
              </a:r>
              <a:endParaRPr lang="en-US" altLang="zh-CN" sz="2400" spc="300" dirty="0">
                <a:solidFill>
                  <a:srgbClr val="8F7762"/>
                </a:solidFill>
                <a:latin typeface="腾祥铁山楷书繁" panose="01010104010101010101" pitchFamily="2" charset="-122"/>
                <a:ea typeface="腾祥铁山楷书繁" panose="01010104010101010101" pitchFamily="2" charset="-122"/>
              </a:endParaRPr>
            </a:p>
          </p:txBody>
        </p:sp>
        <p:sp>
          <p:nvSpPr>
            <p:cNvPr id="19" name="文本框 18">
              <a:extLst>
                <a:ext uri="{FF2B5EF4-FFF2-40B4-BE49-F238E27FC236}">
                  <a16:creationId xmlns:a16="http://schemas.microsoft.com/office/drawing/2014/main" xmlns="" id="{7D6C4CE2-AD26-4CEC-8C39-A11476E1811A}"/>
                </a:ext>
              </a:extLst>
            </p:cNvPr>
            <p:cNvSpPr txBox="1"/>
            <p:nvPr/>
          </p:nvSpPr>
          <p:spPr>
            <a:xfrm>
              <a:off x="8149943" y="2878595"/>
              <a:ext cx="664797" cy="2443390"/>
            </a:xfrm>
            <a:prstGeom prst="rect">
              <a:avLst/>
            </a:prstGeom>
            <a:noFill/>
          </p:spPr>
          <p:txBody>
            <a:bodyPr vert="eaVert" wrap="square" rtlCol="0">
              <a:spAutoFit/>
            </a:bodyPr>
            <a:lstStyle>
              <a:defPPr>
                <a:defRPr lang="zh-CN"/>
              </a:defPPr>
              <a:lvl1pPr>
                <a:lnSpc>
                  <a:spcPct val="130000"/>
                </a:lnSpc>
                <a:defRPr sz="1200" spc="600">
                  <a:solidFill>
                    <a:srgbClr val="EAE8E0"/>
                  </a:solidFill>
                  <a:latin typeface="方正小标宋简体" panose="03000509000000000000" pitchFamily="65" charset="-122"/>
                  <a:ea typeface="方正小标宋简体" panose="03000509000000000000" pitchFamily="65" charset="-122"/>
                </a:defRPr>
              </a:lvl1pPr>
            </a:lstStyle>
            <a:p>
              <a:r>
                <a:rPr lang="zh-CN" altLang="en-US" dirty="0">
                  <a:solidFill>
                    <a:srgbClr val="8F7762"/>
                  </a:solidFill>
                  <a:latin typeface="腾祥铁山楷书繁" panose="01010104010101010101" pitchFamily="2" charset="-122"/>
                  <a:ea typeface="腾祥铁山楷书繁" panose="01010104010101010101" pitchFamily="2" charset="-122"/>
                </a:rPr>
                <a:t>春花秋月何时了？往事知多少。</a:t>
              </a:r>
            </a:p>
          </p:txBody>
        </p:sp>
      </p:grpSp>
    </p:spTree>
    <p:extLst>
      <p:ext uri="{BB962C8B-B14F-4D97-AF65-F5344CB8AC3E}">
        <p14:creationId xmlns:p14="http://schemas.microsoft.com/office/powerpoint/2010/main" val="1619589423"/>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2"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ipe(right)">
                                      <p:cBhvr>
                                        <p:cTn id="7" dur="500"/>
                                        <p:tgtEl>
                                          <p:spTgt spid="14"/>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2" fill="hold"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wipe(right)">
                                      <p:cBhvr>
                                        <p:cTn id="12" dur="500"/>
                                        <p:tgtEl>
                                          <p:spTgt spid="8"/>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2" fill="hold" nodeType="click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wipe(right)">
                                      <p:cBhvr>
                                        <p:cTn id="17" dur="500"/>
                                        <p:tgtEl>
                                          <p:spTgt spid="11"/>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2" fill="hold" nodeType="clickEffect">
                                  <p:stCondLst>
                                    <p:cond delay="0"/>
                                  </p:stCondLst>
                                  <p:childTnLst>
                                    <p:set>
                                      <p:cBhvr>
                                        <p:cTn id="21" dur="1" fill="hold">
                                          <p:stCondLst>
                                            <p:cond delay="0"/>
                                          </p:stCondLst>
                                        </p:cTn>
                                        <p:tgtEl>
                                          <p:spTgt spid="17"/>
                                        </p:tgtEl>
                                        <p:attrNameLst>
                                          <p:attrName>style.visibility</p:attrName>
                                        </p:attrNameLst>
                                      </p:cBhvr>
                                      <p:to>
                                        <p:strVal val="visible"/>
                                      </p:to>
                                    </p:set>
                                    <p:animEffect transition="in" filter="wipe(right)">
                                      <p:cBhvr>
                                        <p:cTn id="22"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nvSpPr>
        <p:spPr>
          <a:xfrm rot="10800000">
            <a:off x="1679509" y="1124744"/>
            <a:ext cx="8352928" cy="4224469"/>
          </a:xfrm>
          <a:prstGeom prst="rect">
            <a:avLst/>
          </a:prstGeom>
          <a:solidFill>
            <a:srgbClr val="A7BCB0"/>
          </a:solidFill>
          <a:ln>
            <a:noFill/>
          </a:ln>
          <a:effectLst>
            <a:outerShdw blurRad="152400" dist="762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rgbClr val="8F7762"/>
              </a:solidFill>
              <a:latin typeface="方正静蕾简体" panose="02000000000000000000" pitchFamily="2" charset="-122"/>
              <a:ea typeface="方正静蕾简体" panose="02000000000000000000" pitchFamily="2" charset="-122"/>
            </a:endParaRPr>
          </a:p>
        </p:txBody>
      </p:sp>
      <p:sp>
        <p:nvSpPr>
          <p:cNvPr id="13" name="矩形 12"/>
          <p:cNvSpPr/>
          <p:nvPr/>
        </p:nvSpPr>
        <p:spPr>
          <a:xfrm rot="10800000">
            <a:off x="3119669" y="1892829"/>
            <a:ext cx="7488832" cy="3456384"/>
          </a:xfrm>
          <a:prstGeom prst="rect">
            <a:avLst/>
          </a:prstGeom>
          <a:solidFill>
            <a:schemeClr val="bg1"/>
          </a:solidFill>
          <a:ln>
            <a:noFill/>
          </a:ln>
          <a:effectLst>
            <a:outerShdw blurRad="152400" dist="762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rgbClr val="8F7762"/>
              </a:solidFill>
              <a:latin typeface="方正静蕾简体" panose="02000000000000000000" pitchFamily="2" charset="-122"/>
              <a:ea typeface="方正静蕾简体" panose="02000000000000000000" pitchFamily="2" charset="-122"/>
            </a:endParaRPr>
          </a:p>
        </p:txBody>
      </p:sp>
      <p:sp>
        <p:nvSpPr>
          <p:cNvPr id="20" name="矩形 19"/>
          <p:cNvSpPr/>
          <p:nvPr/>
        </p:nvSpPr>
        <p:spPr>
          <a:xfrm>
            <a:off x="2255573" y="2190764"/>
            <a:ext cx="3600400" cy="3600400"/>
          </a:xfrm>
          <a:prstGeom prst="rect">
            <a:avLst/>
          </a:prstGeom>
          <a:solidFill>
            <a:srgbClr val="B3AB8D"/>
          </a:solidFill>
          <a:ln>
            <a:noFill/>
          </a:ln>
          <a:effectLst>
            <a:outerShdw blurRad="215900" dist="1270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rgbClr val="8F7762"/>
              </a:solidFill>
              <a:latin typeface="方正静蕾简体" panose="02000000000000000000" pitchFamily="2" charset="-122"/>
              <a:ea typeface="方正静蕾简体" panose="02000000000000000000" pitchFamily="2" charset="-122"/>
            </a:endParaRPr>
          </a:p>
        </p:txBody>
      </p:sp>
      <p:pic>
        <p:nvPicPr>
          <p:cNvPr id="10" name="图片 9"/>
          <p:cNvPicPr>
            <a:picLocks noChangeAspect="1"/>
          </p:cNvPicPr>
          <p:nvPr/>
        </p:nvPicPr>
        <p:blipFill rotWithShape="1">
          <a:blip r:embed="rId3" cstate="screen">
            <a:extLst>
              <a:ext uri="{28A0092B-C50C-407E-A947-70E740481C1C}">
                <a14:useLocalDpi xmlns:a14="http://schemas.microsoft.com/office/drawing/2010/main"/>
              </a:ext>
            </a:extLst>
          </a:blip>
          <a:srcRect r="32130"/>
          <a:stretch/>
        </p:blipFill>
        <p:spPr>
          <a:xfrm>
            <a:off x="2546611" y="1914357"/>
            <a:ext cx="2797113" cy="3434856"/>
          </a:xfrm>
          <a:prstGeom prst="rect">
            <a:avLst/>
          </a:prstGeom>
        </p:spPr>
      </p:pic>
      <p:sp>
        <p:nvSpPr>
          <p:cNvPr id="11" name="TextBox 15"/>
          <p:cNvSpPr txBox="1"/>
          <p:nvPr/>
        </p:nvSpPr>
        <p:spPr>
          <a:xfrm>
            <a:off x="6454534" y="3182590"/>
            <a:ext cx="3577903" cy="1190498"/>
          </a:xfrm>
          <a:prstGeom prst="rect">
            <a:avLst/>
          </a:prstGeom>
          <a:noFill/>
        </p:spPr>
        <p:txBody>
          <a:bodyPr vert="eaVert" wrap="square" rtlCol="0">
            <a:spAutoFit/>
          </a:bodyPr>
          <a:lstStyle/>
          <a:p>
            <a:pPr lvl="0" algn="dist">
              <a:lnSpc>
                <a:spcPct val="200000"/>
              </a:lnSpc>
              <a:defRPr/>
            </a:pPr>
            <a:r>
              <a:rPr lang="zh-CN" altLang="en-US" sz="1400" dirty="0">
                <a:solidFill>
                  <a:prstClr val="white">
                    <a:lumMod val="50000"/>
                  </a:prstClr>
                </a:solidFill>
                <a:latin typeface="方正清刻本悦宋简体" panose="02000000000000000000" pitchFamily="2" charset="-122"/>
                <a:ea typeface="方正清刻本悦宋简体" panose="02000000000000000000" pitchFamily="2" charset="-122"/>
              </a:rPr>
              <a:t>昨夜斗回北，今朝岁起东；</a:t>
            </a:r>
          </a:p>
          <a:p>
            <a:pPr lvl="0" algn="dist">
              <a:lnSpc>
                <a:spcPct val="200000"/>
              </a:lnSpc>
              <a:defRPr/>
            </a:pPr>
            <a:r>
              <a:rPr lang="zh-CN" altLang="en-US" sz="1400" dirty="0">
                <a:solidFill>
                  <a:prstClr val="white">
                    <a:lumMod val="50000"/>
                  </a:prstClr>
                </a:solidFill>
                <a:latin typeface="方正清刻本悦宋简体" panose="02000000000000000000" pitchFamily="2" charset="-122"/>
                <a:ea typeface="方正清刻本悦宋简体" panose="02000000000000000000" pitchFamily="2" charset="-122"/>
              </a:rPr>
              <a:t>我年已强壮，无禄尚忧农。</a:t>
            </a:r>
          </a:p>
          <a:p>
            <a:pPr lvl="0" algn="dist">
              <a:lnSpc>
                <a:spcPct val="200000"/>
              </a:lnSpc>
              <a:defRPr/>
            </a:pPr>
            <a:r>
              <a:rPr lang="zh-CN" altLang="en-US" sz="1400" dirty="0">
                <a:solidFill>
                  <a:prstClr val="white">
                    <a:lumMod val="50000"/>
                  </a:prstClr>
                </a:solidFill>
                <a:latin typeface="方正清刻本悦宋简体" panose="02000000000000000000" pitchFamily="2" charset="-122"/>
                <a:ea typeface="方正清刻本悦宋简体" panose="02000000000000000000" pitchFamily="2" charset="-122"/>
              </a:rPr>
              <a:t>桑野就耕父，荷锄随牧童；</a:t>
            </a:r>
          </a:p>
          <a:p>
            <a:pPr lvl="0" algn="dist">
              <a:lnSpc>
                <a:spcPct val="200000"/>
              </a:lnSpc>
              <a:defRPr/>
            </a:pPr>
            <a:r>
              <a:rPr lang="zh-CN" altLang="en-US" sz="1400" dirty="0">
                <a:solidFill>
                  <a:prstClr val="white">
                    <a:lumMod val="50000"/>
                  </a:prstClr>
                </a:solidFill>
                <a:latin typeface="方正清刻本悦宋简体" panose="02000000000000000000" pitchFamily="2" charset="-122"/>
                <a:ea typeface="方正清刻本悦宋简体" panose="02000000000000000000" pitchFamily="2" charset="-122"/>
              </a:rPr>
              <a:t>田家占气候，共说此年丰。</a:t>
            </a:r>
            <a:endParaRPr kumimoji="0" lang="zh-CN" altLang="en-US" sz="1400" b="0" i="0" u="none" strike="noStrike" kern="1200" cap="none" spc="0" normalizeH="0" baseline="0" noProof="0" dirty="0">
              <a:ln>
                <a:noFill/>
              </a:ln>
              <a:solidFill>
                <a:prstClr val="white">
                  <a:lumMod val="50000"/>
                </a:prstClr>
              </a:solidFill>
              <a:effectLst/>
              <a:uLnTx/>
              <a:uFillTx/>
              <a:latin typeface="方正清刻本悦宋简体" panose="02000000000000000000" pitchFamily="2" charset="-122"/>
              <a:ea typeface="方正清刻本悦宋简体" panose="02000000000000000000" pitchFamily="2" charset="-122"/>
            </a:endParaRPr>
          </a:p>
        </p:txBody>
      </p:sp>
      <p:cxnSp>
        <p:nvCxnSpPr>
          <p:cNvPr id="12" name="直接连接符 11"/>
          <p:cNvCxnSpPr/>
          <p:nvPr/>
        </p:nvCxnSpPr>
        <p:spPr>
          <a:xfrm>
            <a:off x="6475858" y="3051587"/>
            <a:ext cx="0" cy="1529036"/>
          </a:xfrm>
          <a:prstGeom prst="line">
            <a:avLst/>
          </a:prstGeom>
          <a:ln>
            <a:solidFill>
              <a:schemeClr val="bg2">
                <a:lumMod val="90000"/>
              </a:schemeClr>
            </a:solidFill>
          </a:ln>
        </p:spPr>
        <p:style>
          <a:lnRef idx="1">
            <a:schemeClr val="accent1"/>
          </a:lnRef>
          <a:fillRef idx="0">
            <a:schemeClr val="accent1"/>
          </a:fillRef>
          <a:effectRef idx="0">
            <a:schemeClr val="accent1"/>
          </a:effectRef>
          <a:fontRef idx="minor">
            <a:schemeClr val="tx1"/>
          </a:fontRef>
        </p:style>
      </p:cxnSp>
      <p:cxnSp>
        <p:nvCxnSpPr>
          <p:cNvPr id="14" name="直接连接符 13"/>
          <p:cNvCxnSpPr/>
          <p:nvPr/>
        </p:nvCxnSpPr>
        <p:spPr>
          <a:xfrm>
            <a:off x="6904047" y="3051587"/>
            <a:ext cx="0" cy="1321501"/>
          </a:xfrm>
          <a:prstGeom prst="line">
            <a:avLst/>
          </a:prstGeom>
          <a:ln>
            <a:solidFill>
              <a:schemeClr val="bg2">
                <a:lumMod val="90000"/>
              </a:schemeClr>
            </a:solidFill>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a:off x="7332236" y="3051587"/>
            <a:ext cx="0" cy="1321501"/>
          </a:xfrm>
          <a:prstGeom prst="line">
            <a:avLst/>
          </a:prstGeom>
          <a:ln>
            <a:solidFill>
              <a:schemeClr val="bg2">
                <a:lumMod val="90000"/>
              </a:schemeClr>
            </a:solidFill>
          </a:ln>
        </p:spPr>
        <p:style>
          <a:lnRef idx="1">
            <a:schemeClr val="accent1"/>
          </a:lnRef>
          <a:fillRef idx="0">
            <a:schemeClr val="accent1"/>
          </a:fillRef>
          <a:effectRef idx="0">
            <a:schemeClr val="accent1"/>
          </a:effectRef>
          <a:fontRef idx="minor">
            <a:schemeClr val="tx1"/>
          </a:fontRef>
        </p:style>
      </p:cxnSp>
      <p:cxnSp>
        <p:nvCxnSpPr>
          <p:cNvPr id="21" name="直接连接符 20"/>
          <p:cNvCxnSpPr/>
          <p:nvPr/>
        </p:nvCxnSpPr>
        <p:spPr>
          <a:xfrm>
            <a:off x="7760425" y="3051587"/>
            <a:ext cx="0" cy="1289751"/>
          </a:xfrm>
          <a:prstGeom prst="line">
            <a:avLst/>
          </a:prstGeom>
          <a:ln>
            <a:solidFill>
              <a:schemeClr val="bg2">
                <a:lumMod val="90000"/>
              </a:schemeClr>
            </a:solidFill>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nvCxnSpPr>
        <p:spPr>
          <a:xfrm>
            <a:off x="8188614" y="3051587"/>
            <a:ext cx="0" cy="1289751"/>
          </a:xfrm>
          <a:prstGeom prst="line">
            <a:avLst/>
          </a:prstGeom>
          <a:ln>
            <a:solidFill>
              <a:schemeClr val="bg2">
                <a:lumMod val="90000"/>
              </a:schemeClr>
            </a:solidFill>
          </a:ln>
        </p:spPr>
        <p:style>
          <a:lnRef idx="1">
            <a:schemeClr val="accent1"/>
          </a:lnRef>
          <a:fillRef idx="0">
            <a:schemeClr val="accent1"/>
          </a:fillRef>
          <a:effectRef idx="0">
            <a:schemeClr val="accent1"/>
          </a:effectRef>
          <a:fontRef idx="minor">
            <a:schemeClr val="tx1"/>
          </a:fontRef>
        </p:style>
      </p:cxnSp>
      <p:cxnSp>
        <p:nvCxnSpPr>
          <p:cNvPr id="24" name="直接连接符 23"/>
          <p:cNvCxnSpPr/>
          <p:nvPr/>
        </p:nvCxnSpPr>
        <p:spPr>
          <a:xfrm>
            <a:off x="8616803" y="3051587"/>
            <a:ext cx="0" cy="1289751"/>
          </a:xfrm>
          <a:prstGeom prst="line">
            <a:avLst/>
          </a:prstGeom>
          <a:ln>
            <a:solidFill>
              <a:schemeClr val="bg2">
                <a:lumMod val="90000"/>
              </a:schemeClr>
            </a:solidFill>
          </a:ln>
        </p:spPr>
        <p:style>
          <a:lnRef idx="1">
            <a:schemeClr val="accent1"/>
          </a:lnRef>
          <a:fillRef idx="0">
            <a:schemeClr val="accent1"/>
          </a:fillRef>
          <a:effectRef idx="0">
            <a:schemeClr val="accent1"/>
          </a:effectRef>
          <a:fontRef idx="minor">
            <a:schemeClr val="tx1"/>
          </a:fontRef>
        </p:style>
      </p:cxnSp>
      <p:cxnSp>
        <p:nvCxnSpPr>
          <p:cNvPr id="25" name="直接连接符 24"/>
          <p:cNvCxnSpPr/>
          <p:nvPr/>
        </p:nvCxnSpPr>
        <p:spPr>
          <a:xfrm>
            <a:off x="9044992" y="3051587"/>
            <a:ext cx="0" cy="1289751"/>
          </a:xfrm>
          <a:prstGeom prst="line">
            <a:avLst/>
          </a:prstGeom>
          <a:ln>
            <a:solidFill>
              <a:schemeClr val="bg2">
                <a:lumMod val="90000"/>
              </a:schemeClr>
            </a:solidFill>
          </a:ln>
        </p:spPr>
        <p:style>
          <a:lnRef idx="1">
            <a:schemeClr val="accent1"/>
          </a:lnRef>
          <a:fillRef idx="0">
            <a:schemeClr val="accent1"/>
          </a:fillRef>
          <a:effectRef idx="0">
            <a:schemeClr val="accent1"/>
          </a:effectRef>
          <a:fontRef idx="minor">
            <a:schemeClr val="tx1"/>
          </a:fontRef>
        </p:style>
      </p:cxnSp>
      <p:cxnSp>
        <p:nvCxnSpPr>
          <p:cNvPr id="26" name="直接连接符 25"/>
          <p:cNvCxnSpPr/>
          <p:nvPr/>
        </p:nvCxnSpPr>
        <p:spPr>
          <a:xfrm>
            <a:off x="9473181" y="3051587"/>
            <a:ext cx="0" cy="1529036"/>
          </a:xfrm>
          <a:prstGeom prst="line">
            <a:avLst/>
          </a:prstGeom>
          <a:ln>
            <a:solidFill>
              <a:schemeClr val="bg2">
                <a:lumMod val="90000"/>
              </a:schemeClr>
            </a:solidFill>
          </a:ln>
        </p:spPr>
        <p:style>
          <a:lnRef idx="1">
            <a:schemeClr val="accent1"/>
          </a:lnRef>
          <a:fillRef idx="0">
            <a:schemeClr val="accent1"/>
          </a:fillRef>
          <a:effectRef idx="0">
            <a:schemeClr val="accent1"/>
          </a:effectRef>
          <a:fontRef idx="minor">
            <a:schemeClr val="tx1"/>
          </a:fontRef>
        </p:style>
      </p:cxnSp>
      <p:cxnSp>
        <p:nvCxnSpPr>
          <p:cNvPr id="27" name="直接连接符 26"/>
          <p:cNvCxnSpPr/>
          <p:nvPr/>
        </p:nvCxnSpPr>
        <p:spPr>
          <a:xfrm>
            <a:off x="9901367" y="3051587"/>
            <a:ext cx="0" cy="1321501"/>
          </a:xfrm>
          <a:prstGeom prst="line">
            <a:avLst/>
          </a:prstGeom>
          <a:ln>
            <a:solidFill>
              <a:schemeClr val="bg2">
                <a:lumMod val="90000"/>
              </a:schemeClr>
            </a:solidFill>
          </a:ln>
        </p:spPr>
        <p:style>
          <a:lnRef idx="1">
            <a:schemeClr val="accent1"/>
          </a:lnRef>
          <a:fillRef idx="0">
            <a:schemeClr val="accent1"/>
          </a:fillRef>
          <a:effectRef idx="0">
            <a:schemeClr val="accent1"/>
          </a:effectRef>
          <a:fontRef idx="minor">
            <a:schemeClr val="tx1"/>
          </a:fontRef>
        </p:style>
      </p:cxnSp>
      <p:pic>
        <p:nvPicPr>
          <p:cNvPr id="18" name="图片 17"/>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1379" y="3807072"/>
            <a:ext cx="3865199" cy="3054361"/>
          </a:xfrm>
          <a:prstGeom prst="rect">
            <a:avLst/>
          </a:prstGeom>
        </p:spPr>
      </p:pic>
      <p:pic>
        <p:nvPicPr>
          <p:cNvPr id="19" name="图片 18"/>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8639031" y="3418"/>
            <a:ext cx="3542083" cy="3395766"/>
          </a:xfrm>
          <a:prstGeom prst="rect">
            <a:avLst/>
          </a:prstGeom>
        </p:spPr>
      </p:pic>
    </p:spTree>
    <p:extLst>
      <p:ext uri="{BB962C8B-B14F-4D97-AF65-F5344CB8AC3E}">
        <p14:creationId xmlns:p14="http://schemas.microsoft.com/office/powerpoint/2010/main" val="804771665"/>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2000">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14:bounceEnd="52000">
                                          <p:cBhvr additive="base">
                                            <p:cTn id="7" dur="2000" fill="hold"/>
                                            <p:tgtEl>
                                              <p:spTgt spid="7"/>
                                            </p:tgtEl>
                                            <p:attrNameLst>
                                              <p:attrName>ppt_x</p:attrName>
                                            </p:attrNameLst>
                                          </p:cBhvr>
                                          <p:tavLst>
                                            <p:tav tm="0">
                                              <p:val>
                                                <p:strVal val="0-#ppt_w/2"/>
                                              </p:val>
                                            </p:tav>
                                            <p:tav tm="100000">
                                              <p:val>
                                                <p:strVal val="#ppt_x"/>
                                              </p:val>
                                            </p:tav>
                                          </p:tavLst>
                                        </p:anim>
                                        <p:anim calcmode="lin" valueType="num" p14:bounceEnd="52000">
                                          <p:cBhvr additive="base">
                                            <p:cTn id="8" dur="2000" fill="hold"/>
                                            <p:tgtEl>
                                              <p:spTgt spid="7"/>
                                            </p:tgtEl>
                                            <p:attrNameLst>
                                              <p:attrName>ppt_y</p:attrName>
                                            </p:attrNameLst>
                                          </p:cBhvr>
                                          <p:tavLst>
                                            <p:tav tm="0">
                                              <p:val>
                                                <p:strVal val="#ppt_y"/>
                                              </p:val>
                                            </p:tav>
                                            <p:tav tm="100000">
                                              <p:val>
                                                <p:strVal val="#ppt_y"/>
                                              </p:val>
                                            </p:tav>
                                          </p:tavLst>
                                        </p:anim>
                                      </p:childTnLst>
                                    </p:cTn>
                                  </p:par>
                                  <p:par>
                                    <p:cTn id="9" presetID="2" presetClass="entr" presetSubtype="4" fill="hold" grpId="0" nodeType="withEffect" p14:presetBounceEnd="52000">
                                      <p:stCondLst>
                                        <p:cond delay="0"/>
                                      </p:stCondLst>
                                      <p:childTnLst>
                                        <p:set>
                                          <p:cBhvr>
                                            <p:cTn id="10" dur="1" fill="hold">
                                              <p:stCondLst>
                                                <p:cond delay="0"/>
                                              </p:stCondLst>
                                            </p:cTn>
                                            <p:tgtEl>
                                              <p:spTgt spid="13"/>
                                            </p:tgtEl>
                                            <p:attrNameLst>
                                              <p:attrName>style.visibility</p:attrName>
                                            </p:attrNameLst>
                                          </p:cBhvr>
                                          <p:to>
                                            <p:strVal val="visible"/>
                                          </p:to>
                                        </p:set>
                                        <p:anim calcmode="lin" valueType="num" p14:bounceEnd="52000">
                                          <p:cBhvr additive="base">
                                            <p:cTn id="11" dur="2000" fill="hold"/>
                                            <p:tgtEl>
                                              <p:spTgt spid="13"/>
                                            </p:tgtEl>
                                            <p:attrNameLst>
                                              <p:attrName>ppt_x</p:attrName>
                                            </p:attrNameLst>
                                          </p:cBhvr>
                                          <p:tavLst>
                                            <p:tav tm="0">
                                              <p:val>
                                                <p:strVal val="#ppt_x"/>
                                              </p:val>
                                            </p:tav>
                                            <p:tav tm="100000">
                                              <p:val>
                                                <p:strVal val="#ppt_x"/>
                                              </p:val>
                                            </p:tav>
                                          </p:tavLst>
                                        </p:anim>
                                        <p:anim calcmode="lin" valueType="num" p14:bounceEnd="52000">
                                          <p:cBhvr additive="base">
                                            <p:cTn id="12" dur="2000" fill="hold"/>
                                            <p:tgtEl>
                                              <p:spTgt spid="13"/>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14:presetBounceEnd="52000">
                                      <p:stCondLst>
                                        <p:cond delay="0"/>
                                      </p:stCondLst>
                                      <p:childTnLst>
                                        <p:set>
                                          <p:cBhvr>
                                            <p:cTn id="14" dur="1" fill="hold">
                                              <p:stCondLst>
                                                <p:cond delay="0"/>
                                              </p:stCondLst>
                                            </p:cTn>
                                            <p:tgtEl>
                                              <p:spTgt spid="20"/>
                                            </p:tgtEl>
                                            <p:attrNameLst>
                                              <p:attrName>style.visibility</p:attrName>
                                            </p:attrNameLst>
                                          </p:cBhvr>
                                          <p:to>
                                            <p:strVal val="visible"/>
                                          </p:to>
                                        </p:set>
                                        <p:anim calcmode="lin" valueType="num" p14:bounceEnd="52000">
                                          <p:cBhvr additive="base">
                                            <p:cTn id="15" dur="2000" fill="hold"/>
                                            <p:tgtEl>
                                              <p:spTgt spid="20"/>
                                            </p:tgtEl>
                                            <p:attrNameLst>
                                              <p:attrName>ppt_x</p:attrName>
                                            </p:attrNameLst>
                                          </p:cBhvr>
                                          <p:tavLst>
                                            <p:tav tm="0">
                                              <p:val>
                                                <p:strVal val="#ppt_x"/>
                                              </p:val>
                                            </p:tav>
                                            <p:tav tm="100000">
                                              <p:val>
                                                <p:strVal val="#ppt_x"/>
                                              </p:val>
                                            </p:tav>
                                          </p:tavLst>
                                        </p:anim>
                                        <p:anim calcmode="lin" valueType="num" p14:bounceEnd="52000">
                                          <p:cBhvr additive="base">
                                            <p:cTn id="16" dur="2000" fill="hold"/>
                                            <p:tgtEl>
                                              <p:spTgt spid="20"/>
                                            </p:tgtEl>
                                            <p:attrNameLst>
                                              <p:attrName>ppt_y</p:attrName>
                                            </p:attrNameLst>
                                          </p:cBhvr>
                                          <p:tavLst>
                                            <p:tav tm="0">
                                              <p:val>
                                                <p:strVal val="1+#ppt_h/2"/>
                                              </p:val>
                                            </p:tav>
                                            <p:tav tm="100000">
                                              <p:val>
                                                <p:strVal val="#ppt_y"/>
                                              </p:val>
                                            </p:tav>
                                          </p:tavLst>
                                        </p:anim>
                                      </p:childTnLst>
                                    </p:cTn>
                                  </p:par>
                                  <p:par>
                                    <p:cTn id="17" presetID="53" presetClass="entr" presetSubtype="16" fill="hold" nodeType="withEffect">
                                      <p:stCondLst>
                                        <p:cond delay="800"/>
                                      </p:stCondLst>
                                      <p:childTnLst>
                                        <p:set>
                                          <p:cBhvr>
                                            <p:cTn id="18" dur="1" fill="hold">
                                              <p:stCondLst>
                                                <p:cond delay="0"/>
                                              </p:stCondLst>
                                            </p:cTn>
                                            <p:tgtEl>
                                              <p:spTgt spid="10"/>
                                            </p:tgtEl>
                                            <p:attrNameLst>
                                              <p:attrName>style.visibility</p:attrName>
                                            </p:attrNameLst>
                                          </p:cBhvr>
                                          <p:to>
                                            <p:strVal val="visible"/>
                                          </p:to>
                                        </p:set>
                                        <p:anim calcmode="lin" valueType="num">
                                          <p:cBhvr>
                                            <p:cTn id="19" dur="500" fill="hold"/>
                                            <p:tgtEl>
                                              <p:spTgt spid="10"/>
                                            </p:tgtEl>
                                            <p:attrNameLst>
                                              <p:attrName>ppt_w</p:attrName>
                                            </p:attrNameLst>
                                          </p:cBhvr>
                                          <p:tavLst>
                                            <p:tav tm="0">
                                              <p:val>
                                                <p:fltVal val="0"/>
                                              </p:val>
                                            </p:tav>
                                            <p:tav tm="100000">
                                              <p:val>
                                                <p:strVal val="#ppt_w"/>
                                              </p:val>
                                            </p:tav>
                                          </p:tavLst>
                                        </p:anim>
                                        <p:anim calcmode="lin" valueType="num">
                                          <p:cBhvr>
                                            <p:cTn id="20" dur="500" fill="hold"/>
                                            <p:tgtEl>
                                              <p:spTgt spid="10"/>
                                            </p:tgtEl>
                                            <p:attrNameLst>
                                              <p:attrName>ppt_h</p:attrName>
                                            </p:attrNameLst>
                                          </p:cBhvr>
                                          <p:tavLst>
                                            <p:tav tm="0">
                                              <p:val>
                                                <p:fltVal val="0"/>
                                              </p:val>
                                            </p:tav>
                                            <p:tav tm="100000">
                                              <p:val>
                                                <p:strVal val="#ppt_h"/>
                                              </p:val>
                                            </p:tav>
                                          </p:tavLst>
                                        </p:anim>
                                        <p:animEffect transition="in" filter="fade">
                                          <p:cBhvr>
                                            <p:cTn id="21" dur="500"/>
                                            <p:tgtEl>
                                              <p:spTgt spid="10"/>
                                            </p:tgtEl>
                                          </p:cBhvr>
                                        </p:animEffect>
                                      </p:childTnLst>
                                    </p:cTn>
                                  </p:par>
                                </p:childTnLst>
                              </p:cTn>
                            </p:par>
                            <p:par>
                              <p:cTn id="22" fill="hold">
                                <p:stCondLst>
                                  <p:cond delay="2000"/>
                                </p:stCondLst>
                                <p:childTnLst>
                                  <p:par>
                                    <p:cTn id="23" presetID="42" presetClass="entr" presetSubtype="0" fill="hold" grpId="0" nodeType="afterEffect">
                                      <p:stCondLst>
                                        <p:cond delay="0"/>
                                      </p:stCondLst>
                                      <p:childTnLst>
                                        <p:set>
                                          <p:cBhvr>
                                            <p:cTn id="24" dur="1" fill="hold">
                                              <p:stCondLst>
                                                <p:cond delay="0"/>
                                              </p:stCondLst>
                                            </p:cTn>
                                            <p:tgtEl>
                                              <p:spTgt spid="11"/>
                                            </p:tgtEl>
                                            <p:attrNameLst>
                                              <p:attrName>style.visibility</p:attrName>
                                            </p:attrNameLst>
                                          </p:cBhvr>
                                          <p:to>
                                            <p:strVal val="visible"/>
                                          </p:to>
                                        </p:set>
                                        <p:animEffect transition="in" filter="fade">
                                          <p:cBhvr>
                                            <p:cTn id="25" dur="1250"/>
                                            <p:tgtEl>
                                              <p:spTgt spid="11"/>
                                            </p:tgtEl>
                                          </p:cBhvr>
                                        </p:animEffect>
                                        <p:anim calcmode="lin" valueType="num">
                                          <p:cBhvr>
                                            <p:cTn id="26" dur="1250" fill="hold"/>
                                            <p:tgtEl>
                                              <p:spTgt spid="11"/>
                                            </p:tgtEl>
                                            <p:attrNameLst>
                                              <p:attrName>ppt_x</p:attrName>
                                            </p:attrNameLst>
                                          </p:cBhvr>
                                          <p:tavLst>
                                            <p:tav tm="0">
                                              <p:val>
                                                <p:strVal val="#ppt_x"/>
                                              </p:val>
                                            </p:tav>
                                            <p:tav tm="100000">
                                              <p:val>
                                                <p:strVal val="#ppt_x"/>
                                              </p:val>
                                            </p:tav>
                                          </p:tavLst>
                                        </p:anim>
                                        <p:anim calcmode="lin" valueType="num">
                                          <p:cBhvr>
                                            <p:cTn id="27" dur="1250" fill="hold"/>
                                            <p:tgtEl>
                                              <p:spTgt spid="11"/>
                                            </p:tgtEl>
                                            <p:attrNameLst>
                                              <p:attrName>ppt_y</p:attrName>
                                            </p:attrNameLst>
                                          </p:cBhvr>
                                          <p:tavLst>
                                            <p:tav tm="0">
                                              <p:val>
                                                <p:strVal val="#ppt_y+.1"/>
                                              </p:val>
                                            </p:tav>
                                            <p:tav tm="100000">
                                              <p:val>
                                                <p:strVal val="#ppt_y"/>
                                              </p:val>
                                            </p:tav>
                                          </p:tavLst>
                                        </p:anim>
                                      </p:childTnLst>
                                    </p:cTn>
                                  </p:par>
                                </p:childTnLst>
                              </p:cTn>
                            </p:par>
                            <p:par>
                              <p:cTn id="28" fill="hold">
                                <p:stCondLst>
                                  <p:cond delay="3250"/>
                                </p:stCondLst>
                                <p:childTnLst>
                                  <p:par>
                                    <p:cTn id="29" presetID="42" presetClass="entr" presetSubtype="0" fill="hold" nodeType="afterEffect">
                                      <p:stCondLst>
                                        <p:cond delay="0"/>
                                      </p:stCondLst>
                                      <p:childTnLst>
                                        <p:set>
                                          <p:cBhvr>
                                            <p:cTn id="30" dur="1" fill="hold">
                                              <p:stCondLst>
                                                <p:cond delay="0"/>
                                              </p:stCondLst>
                                            </p:cTn>
                                            <p:tgtEl>
                                              <p:spTgt spid="12"/>
                                            </p:tgtEl>
                                            <p:attrNameLst>
                                              <p:attrName>style.visibility</p:attrName>
                                            </p:attrNameLst>
                                          </p:cBhvr>
                                          <p:to>
                                            <p:strVal val="visible"/>
                                          </p:to>
                                        </p:set>
                                        <p:animEffect transition="in" filter="fade">
                                          <p:cBhvr>
                                            <p:cTn id="31" dur="1250"/>
                                            <p:tgtEl>
                                              <p:spTgt spid="12"/>
                                            </p:tgtEl>
                                          </p:cBhvr>
                                        </p:animEffect>
                                        <p:anim calcmode="lin" valueType="num">
                                          <p:cBhvr>
                                            <p:cTn id="32" dur="1250" fill="hold"/>
                                            <p:tgtEl>
                                              <p:spTgt spid="12"/>
                                            </p:tgtEl>
                                            <p:attrNameLst>
                                              <p:attrName>ppt_x</p:attrName>
                                            </p:attrNameLst>
                                          </p:cBhvr>
                                          <p:tavLst>
                                            <p:tav tm="0">
                                              <p:val>
                                                <p:strVal val="#ppt_x"/>
                                              </p:val>
                                            </p:tav>
                                            <p:tav tm="100000">
                                              <p:val>
                                                <p:strVal val="#ppt_x"/>
                                              </p:val>
                                            </p:tav>
                                          </p:tavLst>
                                        </p:anim>
                                        <p:anim calcmode="lin" valueType="num">
                                          <p:cBhvr>
                                            <p:cTn id="33" dur="1250" fill="hold"/>
                                            <p:tgtEl>
                                              <p:spTgt spid="12"/>
                                            </p:tgtEl>
                                            <p:attrNameLst>
                                              <p:attrName>ppt_y</p:attrName>
                                            </p:attrNameLst>
                                          </p:cBhvr>
                                          <p:tavLst>
                                            <p:tav tm="0">
                                              <p:val>
                                                <p:strVal val="#ppt_y+.1"/>
                                              </p:val>
                                            </p:tav>
                                            <p:tav tm="100000">
                                              <p:val>
                                                <p:strVal val="#ppt_y"/>
                                              </p:val>
                                            </p:tav>
                                          </p:tavLst>
                                        </p:anim>
                                      </p:childTnLst>
                                    </p:cTn>
                                  </p:par>
                                </p:childTnLst>
                              </p:cTn>
                            </p:par>
                            <p:par>
                              <p:cTn id="34" fill="hold">
                                <p:stCondLst>
                                  <p:cond delay="4500"/>
                                </p:stCondLst>
                                <p:childTnLst>
                                  <p:par>
                                    <p:cTn id="35" presetID="42" presetClass="entr" presetSubtype="0" fill="hold" nodeType="afterEffect">
                                      <p:stCondLst>
                                        <p:cond delay="0"/>
                                      </p:stCondLst>
                                      <p:childTnLst>
                                        <p:set>
                                          <p:cBhvr>
                                            <p:cTn id="36" dur="1" fill="hold">
                                              <p:stCondLst>
                                                <p:cond delay="0"/>
                                              </p:stCondLst>
                                            </p:cTn>
                                            <p:tgtEl>
                                              <p:spTgt spid="14"/>
                                            </p:tgtEl>
                                            <p:attrNameLst>
                                              <p:attrName>style.visibility</p:attrName>
                                            </p:attrNameLst>
                                          </p:cBhvr>
                                          <p:to>
                                            <p:strVal val="visible"/>
                                          </p:to>
                                        </p:set>
                                        <p:animEffect transition="in" filter="fade">
                                          <p:cBhvr>
                                            <p:cTn id="37" dur="1250"/>
                                            <p:tgtEl>
                                              <p:spTgt spid="14"/>
                                            </p:tgtEl>
                                          </p:cBhvr>
                                        </p:animEffect>
                                        <p:anim calcmode="lin" valueType="num">
                                          <p:cBhvr>
                                            <p:cTn id="38" dur="1250" fill="hold"/>
                                            <p:tgtEl>
                                              <p:spTgt spid="14"/>
                                            </p:tgtEl>
                                            <p:attrNameLst>
                                              <p:attrName>ppt_x</p:attrName>
                                            </p:attrNameLst>
                                          </p:cBhvr>
                                          <p:tavLst>
                                            <p:tav tm="0">
                                              <p:val>
                                                <p:strVal val="#ppt_x"/>
                                              </p:val>
                                            </p:tav>
                                            <p:tav tm="100000">
                                              <p:val>
                                                <p:strVal val="#ppt_x"/>
                                              </p:val>
                                            </p:tav>
                                          </p:tavLst>
                                        </p:anim>
                                        <p:anim calcmode="lin" valueType="num">
                                          <p:cBhvr>
                                            <p:cTn id="39" dur="1250" fill="hold"/>
                                            <p:tgtEl>
                                              <p:spTgt spid="14"/>
                                            </p:tgtEl>
                                            <p:attrNameLst>
                                              <p:attrName>ppt_y</p:attrName>
                                            </p:attrNameLst>
                                          </p:cBhvr>
                                          <p:tavLst>
                                            <p:tav tm="0">
                                              <p:val>
                                                <p:strVal val="#ppt_y+.1"/>
                                              </p:val>
                                            </p:tav>
                                            <p:tav tm="100000">
                                              <p:val>
                                                <p:strVal val="#ppt_y"/>
                                              </p:val>
                                            </p:tav>
                                          </p:tavLst>
                                        </p:anim>
                                      </p:childTnLst>
                                    </p:cTn>
                                  </p:par>
                                </p:childTnLst>
                              </p:cTn>
                            </p:par>
                            <p:par>
                              <p:cTn id="40" fill="hold">
                                <p:stCondLst>
                                  <p:cond delay="5750"/>
                                </p:stCondLst>
                                <p:childTnLst>
                                  <p:par>
                                    <p:cTn id="41" presetID="42" presetClass="entr" presetSubtype="0" fill="hold" nodeType="afterEffect">
                                      <p:stCondLst>
                                        <p:cond delay="0"/>
                                      </p:stCondLst>
                                      <p:childTnLst>
                                        <p:set>
                                          <p:cBhvr>
                                            <p:cTn id="42" dur="1" fill="hold">
                                              <p:stCondLst>
                                                <p:cond delay="0"/>
                                              </p:stCondLst>
                                            </p:cTn>
                                            <p:tgtEl>
                                              <p:spTgt spid="15"/>
                                            </p:tgtEl>
                                            <p:attrNameLst>
                                              <p:attrName>style.visibility</p:attrName>
                                            </p:attrNameLst>
                                          </p:cBhvr>
                                          <p:to>
                                            <p:strVal val="visible"/>
                                          </p:to>
                                        </p:set>
                                        <p:animEffect transition="in" filter="fade">
                                          <p:cBhvr>
                                            <p:cTn id="43" dur="1250"/>
                                            <p:tgtEl>
                                              <p:spTgt spid="15"/>
                                            </p:tgtEl>
                                          </p:cBhvr>
                                        </p:animEffect>
                                        <p:anim calcmode="lin" valueType="num">
                                          <p:cBhvr>
                                            <p:cTn id="44" dur="1250" fill="hold"/>
                                            <p:tgtEl>
                                              <p:spTgt spid="15"/>
                                            </p:tgtEl>
                                            <p:attrNameLst>
                                              <p:attrName>ppt_x</p:attrName>
                                            </p:attrNameLst>
                                          </p:cBhvr>
                                          <p:tavLst>
                                            <p:tav tm="0">
                                              <p:val>
                                                <p:strVal val="#ppt_x"/>
                                              </p:val>
                                            </p:tav>
                                            <p:tav tm="100000">
                                              <p:val>
                                                <p:strVal val="#ppt_x"/>
                                              </p:val>
                                            </p:tav>
                                          </p:tavLst>
                                        </p:anim>
                                        <p:anim calcmode="lin" valueType="num">
                                          <p:cBhvr>
                                            <p:cTn id="45" dur="1250" fill="hold"/>
                                            <p:tgtEl>
                                              <p:spTgt spid="15"/>
                                            </p:tgtEl>
                                            <p:attrNameLst>
                                              <p:attrName>ppt_y</p:attrName>
                                            </p:attrNameLst>
                                          </p:cBhvr>
                                          <p:tavLst>
                                            <p:tav tm="0">
                                              <p:val>
                                                <p:strVal val="#ppt_y+.1"/>
                                              </p:val>
                                            </p:tav>
                                            <p:tav tm="100000">
                                              <p:val>
                                                <p:strVal val="#ppt_y"/>
                                              </p:val>
                                            </p:tav>
                                          </p:tavLst>
                                        </p:anim>
                                      </p:childTnLst>
                                    </p:cTn>
                                  </p:par>
                                </p:childTnLst>
                              </p:cTn>
                            </p:par>
                            <p:par>
                              <p:cTn id="46" fill="hold">
                                <p:stCondLst>
                                  <p:cond delay="7000"/>
                                </p:stCondLst>
                                <p:childTnLst>
                                  <p:par>
                                    <p:cTn id="47" presetID="42" presetClass="entr" presetSubtype="0" fill="hold" nodeType="afterEffect">
                                      <p:stCondLst>
                                        <p:cond delay="0"/>
                                      </p:stCondLst>
                                      <p:childTnLst>
                                        <p:set>
                                          <p:cBhvr>
                                            <p:cTn id="48" dur="1" fill="hold">
                                              <p:stCondLst>
                                                <p:cond delay="0"/>
                                              </p:stCondLst>
                                            </p:cTn>
                                            <p:tgtEl>
                                              <p:spTgt spid="21"/>
                                            </p:tgtEl>
                                            <p:attrNameLst>
                                              <p:attrName>style.visibility</p:attrName>
                                            </p:attrNameLst>
                                          </p:cBhvr>
                                          <p:to>
                                            <p:strVal val="visible"/>
                                          </p:to>
                                        </p:set>
                                        <p:animEffect transition="in" filter="fade">
                                          <p:cBhvr>
                                            <p:cTn id="49" dur="1250"/>
                                            <p:tgtEl>
                                              <p:spTgt spid="21"/>
                                            </p:tgtEl>
                                          </p:cBhvr>
                                        </p:animEffect>
                                        <p:anim calcmode="lin" valueType="num">
                                          <p:cBhvr>
                                            <p:cTn id="50" dur="1250" fill="hold"/>
                                            <p:tgtEl>
                                              <p:spTgt spid="21"/>
                                            </p:tgtEl>
                                            <p:attrNameLst>
                                              <p:attrName>ppt_x</p:attrName>
                                            </p:attrNameLst>
                                          </p:cBhvr>
                                          <p:tavLst>
                                            <p:tav tm="0">
                                              <p:val>
                                                <p:strVal val="#ppt_x"/>
                                              </p:val>
                                            </p:tav>
                                            <p:tav tm="100000">
                                              <p:val>
                                                <p:strVal val="#ppt_x"/>
                                              </p:val>
                                            </p:tav>
                                          </p:tavLst>
                                        </p:anim>
                                        <p:anim calcmode="lin" valueType="num">
                                          <p:cBhvr>
                                            <p:cTn id="51" dur="1250" fill="hold"/>
                                            <p:tgtEl>
                                              <p:spTgt spid="21"/>
                                            </p:tgtEl>
                                            <p:attrNameLst>
                                              <p:attrName>ppt_y</p:attrName>
                                            </p:attrNameLst>
                                          </p:cBhvr>
                                          <p:tavLst>
                                            <p:tav tm="0">
                                              <p:val>
                                                <p:strVal val="#ppt_y+.1"/>
                                              </p:val>
                                            </p:tav>
                                            <p:tav tm="100000">
                                              <p:val>
                                                <p:strVal val="#ppt_y"/>
                                              </p:val>
                                            </p:tav>
                                          </p:tavLst>
                                        </p:anim>
                                      </p:childTnLst>
                                    </p:cTn>
                                  </p:par>
                                </p:childTnLst>
                              </p:cTn>
                            </p:par>
                            <p:par>
                              <p:cTn id="52" fill="hold">
                                <p:stCondLst>
                                  <p:cond delay="8250"/>
                                </p:stCondLst>
                                <p:childTnLst>
                                  <p:par>
                                    <p:cTn id="53" presetID="42" presetClass="entr" presetSubtype="0" fill="hold" nodeType="afterEffect">
                                      <p:stCondLst>
                                        <p:cond delay="0"/>
                                      </p:stCondLst>
                                      <p:childTnLst>
                                        <p:set>
                                          <p:cBhvr>
                                            <p:cTn id="54" dur="1" fill="hold">
                                              <p:stCondLst>
                                                <p:cond delay="0"/>
                                              </p:stCondLst>
                                            </p:cTn>
                                            <p:tgtEl>
                                              <p:spTgt spid="22"/>
                                            </p:tgtEl>
                                            <p:attrNameLst>
                                              <p:attrName>style.visibility</p:attrName>
                                            </p:attrNameLst>
                                          </p:cBhvr>
                                          <p:to>
                                            <p:strVal val="visible"/>
                                          </p:to>
                                        </p:set>
                                        <p:animEffect transition="in" filter="fade">
                                          <p:cBhvr>
                                            <p:cTn id="55" dur="1250"/>
                                            <p:tgtEl>
                                              <p:spTgt spid="22"/>
                                            </p:tgtEl>
                                          </p:cBhvr>
                                        </p:animEffect>
                                        <p:anim calcmode="lin" valueType="num">
                                          <p:cBhvr>
                                            <p:cTn id="56" dur="1250" fill="hold"/>
                                            <p:tgtEl>
                                              <p:spTgt spid="22"/>
                                            </p:tgtEl>
                                            <p:attrNameLst>
                                              <p:attrName>ppt_x</p:attrName>
                                            </p:attrNameLst>
                                          </p:cBhvr>
                                          <p:tavLst>
                                            <p:tav tm="0">
                                              <p:val>
                                                <p:strVal val="#ppt_x"/>
                                              </p:val>
                                            </p:tav>
                                            <p:tav tm="100000">
                                              <p:val>
                                                <p:strVal val="#ppt_x"/>
                                              </p:val>
                                            </p:tav>
                                          </p:tavLst>
                                        </p:anim>
                                        <p:anim calcmode="lin" valueType="num">
                                          <p:cBhvr>
                                            <p:cTn id="57" dur="1250" fill="hold"/>
                                            <p:tgtEl>
                                              <p:spTgt spid="22"/>
                                            </p:tgtEl>
                                            <p:attrNameLst>
                                              <p:attrName>ppt_y</p:attrName>
                                            </p:attrNameLst>
                                          </p:cBhvr>
                                          <p:tavLst>
                                            <p:tav tm="0">
                                              <p:val>
                                                <p:strVal val="#ppt_y+.1"/>
                                              </p:val>
                                            </p:tav>
                                            <p:tav tm="100000">
                                              <p:val>
                                                <p:strVal val="#ppt_y"/>
                                              </p:val>
                                            </p:tav>
                                          </p:tavLst>
                                        </p:anim>
                                      </p:childTnLst>
                                    </p:cTn>
                                  </p:par>
                                </p:childTnLst>
                              </p:cTn>
                            </p:par>
                            <p:par>
                              <p:cTn id="58" fill="hold">
                                <p:stCondLst>
                                  <p:cond delay="9500"/>
                                </p:stCondLst>
                                <p:childTnLst>
                                  <p:par>
                                    <p:cTn id="59" presetID="42" presetClass="entr" presetSubtype="0" fill="hold" nodeType="afterEffect">
                                      <p:stCondLst>
                                        <p:cond delay="0"/>
                                      </p:stCondLst>
                                      <p:childTnLst>
                                        <p:set>
                                          <p:cBhvr>
                                            <p:cTn id="60" dur="1" fill="hold">
                                              <p:stCondLst>
                                                <p:cond delay="0"/>
                                              </p:stCondLst>
                                            </p:cTn>
                                            <p:tgtEl>
                                              <p:spTgt spid="24"/>
                                            </p:tgtEl>
                                            <p:attrNameLst>
                                              <p:attrName>style.visibility</p:attrName>
                                            </p:attrNameLst>
                                          </p:cBhvr>
                                          <p:to>
                                            <p:strVal val="visible"/>
                                          </p:to>
                                        </p:set>
                                        <p:animEffect transition="in" filter="fade">
                                          <p:cBhvr>
                                            <p:cTn id="61" dur="1250"/>
                                            <p:tgtEl>
                                              <p:spTgt spid="24"/>
                                            </p:tgtEl>
                                          </p:cBhvr>
                                        </p:animEffect>
                                        <p:anim calcmode="lin" valueType="num">
                                          <p:cBhvr>
                                            <p:cTn id="62" dur="1250" fill="hold"/>
                                            <p:tgtEl>
                                              <p:spTgt spid="24"/>
                                            </p:tgtEl>
                                            <p:attrNameLst>
                                              <p:attrName>ppt_x</p:attrName>
                                            </p:attrNameLst>
                                          </p:cBhvr>
                                          <p:tavLst>
                                            <p:tav tm="0">
                                              <p:val>
                                                <p:strVal val="#ppt_x"/>
                                              </p:val>
                                            </p:tav>
                                            <p:tav tm="100000">
                                              <p:val>
                                                <p:strVal val="#ppt_x"/>
                                              </p:val>
                                            </p:tav>
                                          </p:tavLst>
                                        </p:anim>
                                        <p:anim calcmode="lin" valueType="num">
                                          <p:cBhvr>
                                            <p:cTn id="63" dur="1250" fill="hold"/>
                                            <p:tgtEl>
                                              <p:spTgt spid="24"/>
                                            </p:tgtEl>
                                            <p:attrNameLst>
                                              <p:attrName>ppt_y</p:attrName>
                                            </p:attrNameLst>
                                          </p:cBhvr>
                                          <p:tavLst>
                                            <p:tav tm="0">
                                              <p:val>
                                                <p:strVal val="#ppt_y+.1"/>
                                              </p:val>
                                            </p:tav>
                                            <p:tav tm="100000">
                                              <p:val>
                                                <p:strVal val="#ppt_y"/>
                                              </p:val>
                                            </p:tav>
                                          </p:tavLst>
                                        </p:anim>
                                      </p:childTnLst>
                                    </p:cTn>
                                  </p:par>
                                </p:childTnLst>
                              </p:cTn>
                            </p:par>
                            <p:par>
                              <p:cTn id="64" fill="hold">
                                <p:stCondLst>
                                  <p:cond delay="10750"/>
                                </p:stCondLst>
                                <p:childTnLst>
                                  <p:par>
                                    <p:cTn id="65" presetID="42" presetClass="entr" presetSubtype="0" fill="hold" nodeType="afterEffect">
                                      <p:stCondLst>
                                        <p:cond delay="0"/>
                                      </p:stCondLst>
                                      <p:childTnLst>
                                        <p:set>
                                          <p:cBhvr>
                                            <p:cTn id="66" dur="1" fill="hold">
                                              <p:stCondLst>
                                                <p:cond delay="0"/>
                                              </p:stCondLst>
                                            </p:cTn>
                                            <p:tgtEl>
                                              <p:spTgt spid="25"/>
                                            </p:tgtEl>
                                            <p:attrNameLst>
                                              <p:attrName>style.visibility</p:attrName>
                                            </p:attrNameLst>
                                          </p:cBhvr>
                                          <p:to>
                                            <p:strVal val="visible"/>
                                          </p:to>
                                        </p:set>
                                        <p:animEffect transition="in" filter="fade">
                                          <p:cBhvr>
                                            <p:cTn id="67" dur="1250"/>
                                            <p:tgtEl>
                                              <p:spTgt spid="25"/>
                                            </p:tgtEl>
                                          </p:cBhvr>
                                        </p:animEffect>
                                        <p:anim calcmode="lin" valueType="num">
                                          <p:cBhvr>
                                            <p:cTn id="68" dur="1250" fill="hold"/>
                                            <p:tgtEl>
                                              <p:spTgt spid="25"/>
                                            </p:tgtEl>
                                            <p:attrNameLst>
                                              <p:attrName>ppt_x</p:attrName>
                                            </p:attrNameLst>
                                          </p:cBhvr>
                                          <p:tavLst>
                                            <p:tav tm="0">
                                              <p:val>
                                                <p:strVal val="#ppt_x"/>
                                              </p:val>
                                            </p:tav>
                                            <p:tav tm="100000">
                                              <p:val>
                                                <p:strVal val="#ppt_x"/>
                                              </p:val>
                                            </p:tav>
                                          </p:tavLst>
                                        </p:anim>
                                        <p:anim calcmode="lin" valueType="num">
                                          <p:cBhvr>
                                            <p:cTn id="69" dur="1250" fill="hold"/>
                                            <p:tgtEl>
                                              <p:spTgt spid="25"/>
                                            </p:tgtEl>
                                            <p:attrNameLst>
                                              <p:attrName>ppt_y</p:attrName>
                                            </p:attrNameLst>
                                          </p:cBhvr>
                                          <p:tavLst>
                                            <p:tav tm="0">
                                              <p:val>
                                                <p:strVal val="#ppt_y+.1"/>
                                              </p:val>
                                            </p:tav>
                                            <p:tav tm="100000">
                                              <p:val>
                                                <p:strVal val="#ppt_y"/>
                                              </p:val>
                                            </p:tav>
                                          </p:tavLst>
                                        </p:anim>
                                      </p:childTnLst>
                                    </p:cTn>
                                  </p:par>
                                </p:childTnLst>
                              </p:cTn>
                            </p:par>
                            <p:par>
                              <p:cTn id="70" fill="hold">
                                <p:stCondLst>
                                  <p:cond delay="12000"/>
                                </p:stCondLst>
                                <p:childTnLst>
                                  <p:par>
                                    <p:cTn id="71" presetID="42" presetClass="entr" presetSubtype="0" fill="hold" nodeType="afterEffect">
                                      <p:stCondLst>
                                        <p:cond delay="0"/>
                                      </p:stCondLst>
                                      <p:childTnLst>
                                        <p:set>
                                          <p:cBhvr>
                                            <p:cTn id="72" dur="1" fill="hold">
                                              <p:stCondLst>
                                                <p:cond delay="0"/>
                                              </p:stCondLst>
                                            </p:cTn>
                                            <p:tgtEl>
                                              <p:spTgt spid="26"/>
                                            </p:tgtEl>
                                            <p:attrNameLst>
                                              <p:attrName>style.visibility</p:attrName>
                                            </p:attrNameLst>
                                          </p:cBhvr>
                                          <p:to>
                                            <p:strVal val="visible"/>
                                          </p:to>
                                        </p:set>
                                        <p:animEffect transition="in" filter="fade">
                                          <p:cBhvr>
                                            <p:cTn id="73" dur="1250"/>
                                            <p:tgtEl>
                                              <p:spTgt spid="26"/>
                                            </p:tgtEl>
                                          </p:cBhvr>
                                        </p:animEffect>
                                        <p:anim calcmode="lin" valueType="num">
                                          <p:cBhvr>
                                            <p:cTn id="74" dur="1250" fill="hold"/>
                                            <p:tgtEl>
                                              <p:spTgt spid="26"/>
                                            </p:tgtEl>
                                            <p:attrNameLst>
                                              <p:attrName>ppt_x</p:attrName>
                                            </p:attrNameLst>
                                          </p:cBhvr>
                                          <p:tavLst>
                                            <p:tav tm="0">
                                              <p:val>
                                                <p:strVal val="#ppt_x"/>
                                              </p:val>
                                            </p:tav>
                                            <p:tav tm="100000">
                                              <p:val>
                                                <p:strVal val="#ppt_x"/>
                                              </p:val>
                                            </p:tav>
                                          </p:tavLst>
                                        </p:anim>
                                        <p:anim calcmode="lin" valueType="num">
                                          <p:cBhvr>
                                            <p:cTn id="75" dur="1250" fill="hold"/>
                                            <p:tgtEl>
                                              <p:spTgt spid="26"/>
                                            </p:tgtEl>
                                            <p:attrNameLst>
                                              <p:attrName>ppt_y</p:attrName>
                                            </p:attrNameLst>
                                          </p:cBhvr>
                                          <p:tavLst>
                                            <p:tav tm="0">
                                              <p:val>
                                                <p:strVal val="#ppt_y+.1"/>
                                              </p:val>
                                            </p:tav>
                                            <p:tav tm="100000">
                                              <p:val>
                                                <p:strVal val="#ppt_y"/>
                                              </p:val>
                                            </p:tav>
                                          </p:tavLst>
                                        </p:anim>
                                      </p:childTnLst>
                                    </p:cTn>
                                  </p:par>
                                </p:childTnLst>
                              </p:cTn>
                            </p:par>
                            <p:par>
                              <p:cTn id="76" fill="hold">
                                <p:stCondLst>
                                  <p:cond delay="13250"/>
                                </p:stCondLst>
                                <p:childTnLst>
                                  <p:par>
                                    <p:cTn id="77" presetID="42" presetClass="entr" presetSubtype="0" fill="hold" nodeType="afterEffect">
                                      <p:stCondLst>
                                        <p:cond delay="0"/>
                                      </p:stCondLst>
                                      <p:childTnLst>
                                        <p:set>
                                          <p:cBhvr>
                                            <p:cTn id="78" dur="1" fill="hold">
                                              <p:stCondLst>
                                                <p:cond delay="0"/>
                                              </p:stCondLst>
                                            </p:cTn>
                                            <p:tgtEl>
                                              <p:spTgt spid="27"/>
                                            </p:tgtEl>
                                            <p:attrNameLst>
                                              <p:attrName>style.visibility</p:attrName>
                                            </p:attrNameLst>
                                          </p:cBhvr>
                                          <p:to>
                                            <p:strVal val="visible"/>
                                          </p:to>
                                        </p:set>
                                        <p:animEffect transition="in" filter="fade">
                                          <p:cBhvr>
                                            <p:cTn id="79" dur="1250"/>
                                            <p:tgtEl>
                                              <p:spTgt spid="27"/>
                                            </p:tgtEl>
                                          </p:cBhvr>
                                        </p:animEffect>
                                        <p:anim calcmode="lin" valueType="num">
                                          <p:cBhvr>
                                            <p:cTn id="80" dur="1250" fill="hold"/>
                                            <p:tgtEl>
                                              <p:spTgt spid="27"/>
                                            </p:tgtEl>
                                            <p:attrNameLst>
                                              <p:attrName>ppt_x</p:attrName>
                                            </p:attrNameLst>
                                          </p:cBhvr>
                                          <p:tavLst>
                                            <p:tav tm="0">
                                              <p:val>
                                                <p:strVal val="#ppt_x"/>
                                              </p:val>
                                            </p:tav>
                                            <p:tav tm="100000">
                                              <p:val>
                                                <p:strVal val="#ppt_x"/>
                                              </p:val>
                                            </p:tav>
                                          </p:tavLst>
                                        </p:anim>
                                        <p:anim calcmode="lin" valueType="num">
                                          <p:cBhvr>
                                            <p:cTn id="81" dur="1250" fill="hold"/>
                                            <p:tgtEl>
                                              <p:spTgt spid="2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3" grpId="0" animBg="1"/>
          <p:bldP spid="20" grpId="0" animBg="1"/>
          <p:bldP spid="11"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2000" fill="hold"/>
                                            <p:tgtEl>
                                              <p:spTgt spid="7"/>
                                            </p:tgtEl>
                                            <p:attrNameLst>
                                              <p:attrName>ppt_x</p:attrName>
                                            </p:attrNameLst>
                                          </p:cBhvr>
                                          <p:tavLst>
                                            <p:tav tm="0">
                                              <p:val>
                                                <p:strVal val="0-#ppt_w/2"/>
                                              </p:val>
                                            </p:tav>
                                            <p:tav tm="100000">
                                              <p:val>
                                                <p:strVal val="#ppt_x"/>
                                              </p:val>
                                            </p:tav>
                                          </p:tavLst>
                                        </p:anim>
                                        <p:anim calcmode="lin" valueType="num">
                                          <p:cBhvr additive="base">
                                            <p:cTn id="8" dur="2000" fill="hold"/>
                                            <p:tgtEl>
                                              <p:spTgt spid="7"/>
                                            </p:tgtEl>
                                            <p:attrNameLst>
                                              <p:attrName>ppt_y</p:attrName>
                                            </p:attrNameLst>
                                          </p:cBhvr>
                                          <p:tavLst>
                                            <p:tav tm="0">
                                              <p:val>
                                                <p:strVal val="#ppt_y"/>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13"/>
                                            </p:tgtEl>
                                            <p:attrNameLst>
                                              <p:attrName>style.visibility</p:attrName>
                                            </p:attrNameLst>
                                          </p:cBhvr>
                                          <p:to>
                                            <p:strVal val="visible"/>
                                          </p:to>
                                        </p:set>
                                        <p:anim calcmode="lin" valueType="num">
                                          <p:cBhvr additive="base">
                                            <p:cTn id="11" dur="2000" fill="hold"/>
                                            <p:tgtEl>
                                              <p:spTgt spid="13"/>
                                            </p:tgtEl>
                                            <p:attrNameLst>
                                              <p:attrName>ppt_x</p:attrName>
                                            </p:attrNameLst>
                                          </p:cBhvr>
                                          <p:tavLst>
                                            <p:tav tm="0">
                                              <p:val>
                                                <p:strVal val="#ppt_x"/>
                                              </p:val>
                                            </p:tav>
                                            <p:tav tm="100000">
                                              <p:val>
                                                <p:strVal val="#ppt_x"/>
                                              </p:val>
                                            </p:tav>
                                          </p:tavLst>
                                        </p:anim>
                                        <p:anim calcmode="lin" valueType="num">
                                          <p:cBhvr additive="base">
                                            <p:cTn id="12" dur="2000" fill="hold"/>
                                            <p:tgtEl>
                                              <p:spTgt spid="13"/>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20"/>
                                            </p:tgtEl>
                                            <p:attrNameLst>
                                              <p:attrName>style.visibility</p:attrName>
                                            </p:attrNameLst>
                                          </p:cBhvr>
                                          <p:to>
                                            <p:strVal val="visible"/>
                                          </p:to>
                                        </p:set>
                                        <p:anim calcmode="lin" valueType="num">
                                          <p:cBhvr additive="base">
                                            <p:cTn id="15" dur="2000" fill="hold"/>
                                            <p:tgtEl>
                                              <p:spTgt spid="20"/>
                                            </p:tgtEl>
                                            <p:attrNameLst>
                                              <p:attrName>ppt_x</p:attrName>
                                            </p:attrNameLst>
                                          </p:cBhvr>
                                          <p:tavLst>
                                            <p:tav tm="0">
                                              <p:val>
                                                <p:strVal val="#ppt_x"/>
                                              </p:val>
                                            </p:tav>
                                            <p:tav tm="100000">
                                              <p:val>
                                                <p:strVal val="#ppt_x"/>
                                              </p:val>
                                            </p:tav>
                                          </p:tavLst>
                                        </p:anim>
                                        <p:anim calcmode="lin" valueType="num">
                                          <p:cBhvr additive="base">
                                            <p:cTn id="16" dur="2000" fill="hold"/>
                                            <p:tgtEl>
                                              <p:spTgt spid="20"/>
                                            </p:tgtEl>
                                            <p:attrNameLst>
                                              <p:attrName>ppt_y</p:attrName>
                                            </p:attrNameLst>
                                          </p:cBhvr>
                                          <p:tavLst>
                                            <p:tav tm="0">
                                              <p:val>
                                                <p:strVal val="1+#ppt_h/2"/>
                                              </p:val>
                                            </p:tav>
                                            <p:tav tm="100000">
                                              <p:val>
                                                <p:strVal val="#ppt_y"/>
                                              </p:val>
                                            </p:tav>
                                          </p:tavLst>
                                        </p:anim>
                                      </p:childTnLst>
                                    </p:cTn>
                                  </p:par>
                                  <p:par>
                                    <p:cTn id="17" presetID="53" presetClass="entr" presetSubtype="16" fill="hold" nodeType="withEffect">
                                      <p:stCondLst>
                                        <p:cond delay="800"/>
                                      </p:stCondLst>
                                      <p:childTnLst>
                                        <p:set>
                                          <p:cBhvr>
                                            <p:cTn id="18" dur="1" fill="hold">
                                              <p:stCondLst>
                                                <p:cond delay="0"/>
                                              </p:stCondLst>
                                            </p:cTn>
                                            <p:tgtEl>
                                              <p:spTgt spid="10"/>
                                            </p:tgtEl>
                                            <p:attrNameLst>
                                              <p:attrName>style.visibility</p:attrName>
                                            </p:attrNameLst>
                                          </p:cBhvr>
                                          <p:to>
                                            <p:strVal val="visible"/>
                                          </p:to>
                                        </p:set>
                                        <p:anim calcmode="lin" valueType="num">
                                          <p:cBhvr>
                                            <p:cTn id="19" dur="500" fill="hold"/>
                                            <p:tgtEl>
                                              <p:spTgt spid="10"/>
                                            </p:tgtEl>
                                            <p:attrNameLst>
                                              <p:attrName>ppt_w</p:attrName>
                                            </p:attrNameLst>
                                          </p:cBhvr>
                                          <p:tavLst>
                                            <p:tav tm="0">
                                              <p:val>
                                                <p:fltVal val="0"/>
                                              </p:val>
                                            </p:tav>
                                            <p:tav tm="100000">
                                              <p:val>
                                                <p:strVal val="#ppt_w"/>
                                              </p:val>
                                            </p:tav>
                                          </p:tavLst>
                                        </p:anim>
                                        <p:anim calcmode="lin" valueType="num">
                                          <p:cBhvr>
                                            <p:cTn id="20" dur="500" fill="hold"/>
                                            <p:tgtEl>
                                              <p:spTgt spid="10"/>
                                            </p:tgtEl>
                                            <p:attrNameLst>
                                              <p:attrName>ppt_h</p:attrName>
                                            </p:attrNameLst>
                                          </p:cBhvr>
                                          <p:tavLst>
                                            <p:tav tm="0">
                                              <p:val>
                                                <p:fltVal val="0"/>
                                              </p:val>
                                            </p:tav>
                                            <p:tav tm="100000">
                                              <p:val>
                                                <p:strVal val="#ppt_h"/>
                                              </p:val>
                                            </p:tav>
                                          </p:tavLst>
                                        </p:anim>
                                        <p:animEffect transition="in" filter="fade">
                                          <p:cBhvr>
                                            <p:cTn id="21" dur="500"/>
                                            <p:tgtEl>
                                              <p:spTgt spid="10"/>
                                            </p:tgtEl>
                                          </p:cBhvr>
                                        </p:animEffect>
                                      </p:childTnLst>
                                    </p:cTn>
                                  </p:par>
                                </p:childTnLst>
                              </p:cTn>
                            </p:par>
                            <p:par>
                              <p:cTn id="22" fill="hold">
                                <p:stCondLst>
                                  <p:cond delay="2000"/>
                                </p:stCondLst>
                                <p:childTnLst>
                                  <p:par>
                                    <p:cTn id="23" presetID="42" presetClass="entr" presetSubtype="0" fill="hold" grpId="0" nodeType="afterEffect">
                                      <p:stCondLst>
                                        <p:cond delay="0"/>
                                      </p:stCondLst>
                                      <p:childTnLst>
                                        <p:set>
                                          <p:cBhvr>
                                            <p:cTn id="24" dur="1" fill="hold">
                                              <p:stCondLst>
                                                <p:cond delay="0"/>
                                              </p:stCondLst>
                                            </p:cTn>
                                            <p:tgtEl>
                                              <p:spTgt spid="11"/>
                                            </p:tgtEl>
                                            <p:attrNameLst>
                                              <p:attrName>style.visibility</p:attrName>
                                            </p:attrNameLst>
                                          </p:cBhvr>
                                          <p:to>
                                            <p:strVal val="visible"/>
                                          </p:to>
                                        </p:set>
                                        <p:animEffect transition="in" filter="fade">
                                          <p:cBhvr>
                                            <p:cTn id="25" dur="1250"/>
                                            <p:tgtEl>
                                              <p:spTgt spid="11"/>
                                            </p:tgtEl>
                                          </p:cBhvr>
                                        </p:animEffect>
                                        <p:anim calcmode="lin" valueType="num">
                                          <p:cBhvr>
                                            <p:cTn id="26" dur="1250" fill="hold"/>
                                            <p:tgtEl>
                                              <p:spTgt spid="11"/>
                                            </p:tgtEl>
                                            <p:attrNameLst>
                                              <p:attrName>ppt_x</p:attrName>
                                            </p:attrNameLst>
                                          </p:cBhvr>
                                          <p:tavLst>
                                            <p:tav tm="0">
                                              <p:val>
                                                <p:strVal val="#ppt_x"/>
                                              </p:val>
                                            </p:tav>
                                            <p:tav tm="100000">
                                              <p:val>
                                                <p:strVal val="#ppt_x"/>
                                              </p:val>
                                            </p:tav>
                                          </p:tavLst>
                                        </p:anim>
                                        <p:anim calcmode="lin" valueType="num">
                                          <p:cBhvr>
                                            <p:cTn id="27" dur="1250" fill="hold"/>
                                            <p:tgtEl>
                                              <p:spTgt spid="11"/>
                                            </p:tgtEl>
                                            <p:attrNameLst>
                                              <p:attrName>ppt_y</p:attrName>
                                            </p:attrNameLst>
                                          </p:cBhvr>
                                          <p:tavLst>
                                            <p:tav tm="0">
                                              <p:val>
                                                <p:strVal val="#ppt_y+.1"/>
                                              </p:val>
                                            </p:tav>
                                            <p:tav tm="100000">
                                              <p:val>
                                                <p:strVal val="#ppt_y"/>
                                              </p:val>
                                            </p:tav>
                                          </p:tavLst>
                                        </p:anim>
                                      </p:childTnLst>
                                    </p:cTn>
                                  </p:par>
                                </p:childTnLst>
                              </p:cTn>
                            </p:par>
                            <p:par>
                              <p:cTn id="28" fill="hold">
                                <p:stCondLst>
                                  <p:cond delay="3250"/>
                                </p:stCondLst>
                                <p:childTnLst>
                                  <p:par>
                                    <p:cTn id="29" presetID="42" presetClass="entr" presetSubtype="0" fill="hold" nodeType="afterEffect">
                                      <p:stCondLst>
                                        <p:cond delay="0"/>
                                      </p:stCondLst>
                                      <p:childTnLst>
                                        <p:set>
                                          <p:cBhvr>
                                            <p:cTn id="30" dur="1" fill="hold">
                                              <p:stCondLst>
                                                <p:cond delay="0"/>
                                              </p:stCondLst>
                                            </p:cTn>
                                            <p:tgtEl>
                                              <p:spTgt spid="12"/>
                                            </p:tgtEl>
                                            <p:attrNameLst>
                                              <p:attrName>style.visibility</p:attrName>
                                            </p:attrNameLst>
                                          </p:cBhvr>
                                          <p:to>
                                            <p:strVal val="visible"/>
                                          </p:to>
                                        </p:set>
                                        <p:animEffect transition="in" filter="fade">
                                          <p:cBhvr>
                                            <p:cTn id="31" dur="1250"/>
                                            <p:tgtEl>
                                              <p:spTgt spid="12"/>
                                            </p:tgtEl>
                                          </p:cBhvr>
                                        </p:animEffect>
                                        <p:anim calcmode="lin" valueType="num">
                                          <p:cBhvr>
                                            <p:cTn id="32" dur="1250" fill="hold"/>
                                            <p:tgtEl>
                                              <p:spTgt spid="12"/>
                                            </p:tgtEl>
                                            <p:attrNameLst>
                                              <p:attrName>ppt_x</p:attrName>
                                            </p:attrNameLst>
                                          </p:cBhvr>
                                          <p:tavLst>
                                            <p:tav tm="0">
                                              <p:val>
                                                <p:strVal val="#ppt_x"/>
                                              </p:val>
                                            </p:tav>
                                            <p:tav tm="100000">
                                              <p:val>
                                                <p:strVal val="#ppt_x"/>
                                              </p:val>
                                            </p:tav>
                                          </p:tavLst>
                                        </p:anim>
                                        <p:anim calcmode="lin" valueType="num">
                                          <p:cBhvr>
                                            <p:cTn id="33" dur="1250" fill="hold"/>
                                            <p:tgtEl>
                                              <p:spTgt spid="12"/>
                                            </p:tgtEl>
                                            <p:attrNameLst>
                                              <p:attrName>ppt_y</p:attrName>
                                            </p:attrNameLst>
                                          </p:cBhvr>
                                          <p:tavLst>
                                            <p:tav tm="0">
                                              <p:val>
                                                <p:strVal val="#ppt_y+.1"/>
                                              </p:val>
                                            </p:tav>
                                            <p:tav tm="100000">
                                              <p:val>
                                                <p:strVal val="#ppt_y"/>
                                              </p:val>
                                            </p:tav>
                                          </p:tavLst>
                                        </p:anim>
                                      </p:childTnLst>
                                    </p:cTn>
                                  </p:par>
                                </p:childTnLst>
                              </p:cTn>
                            </p:par>
                            <p:par>
                              <p:cTn id="34" fill="hold">
                                <p:stCondLst>
                                  <p:cond delay="4500"/>
                                </p:stCondLst>
                                <p:childTnLst>
                                  <p:par>
                                    <p:cTn id="35" presetID="42" presetClass="entr" presetSubtype="0" fill="hold" nodeType="afterEffect">
                                      <p:stCondLst>
                                        <p:cond delay="0"/>
                                      </p:stCondLst>
                                      <p:childTnLst>
                                        <p:set>
                                          <p:cBhvr>
                                            <p:cTn id="36" dur="1" fill="hold">
                                              <p:stCondLst>
                                                <p:cond delay="0"/>
                                              </p:stCondLst>
                                            </p:cTn>
                                            <p:tgtEl>
                                              <p:spTgt spid="14"/>
                                            </p:tgtEl>
                                            <p:attrNameLst>
                                              <p:attrName>style.visibility</p:attrName>
                                            </p:attrNameLst>
                                          </p:cBhvr>
                                          <p:to>
                                            <p:strVal val="visible"/>
                                          </p:to>
                                        </p:set>
                                        <p:animEffect transition="in" filter="fade">
                                          <p:cBhvr>
                                            <p:cTn id="37" dur="1250"/>
                                            <p:tgtEl>
                                              <p:spTgt spid="14"/>
                                            </p:tgtEl>
                                          </p:cBhvr>
                                        </p:animEffect>
                                        <p:anim calcmode="lin" valueType="num">
                                          <p:cBhvr>
                                            <p:cTn id="38" dur="1250" fill="hold"/>
                                            <p:tgtEl>
                                              <p:spTgt spid="14"/>
                                            </p:tgtEl>
                                            <p:attrNameLst>
                                              <p:attrName>ppt_x</p:attrName>
                                            </p:attrNameLst>
                                          </p:cBhvr>
                                          <p:tavLst>
                                            <p:tav tm="0">
                                              <p:val>
                                                <p:strVal val="#ppt_x"/>
                                              </p:val>
                                            </p:tav>
                                            <p:tav tm="100000">
                                              <p:val>
                                                <p:strVal val="#ppt_x"/>
                                              </p:val>
                                            </p:tav>
                                          </p:tavLst>
                                        </p:anim>
                                        <p:anim calcmode="lin" valueType="num">
                                          <p:cBhvr>
                                            <p:cTn id="39" dur="1250" fill="hold"/>
                                            <p:tgtEl>
                                              <p:spTgt spid="14"/>
                                            </p:tgtEl>
                                            <p:attrNameLst>
                                              <p:attrName>ppt_y</p:attrName>
                                            </p:attrNameLst>
                                          </p:cBhvr>
                                          <p:tavLst>
                                            <p:tav tm="0">
                                              <p:val>
                                                <p:strVal val="#ppt_y+.1"/>
                                              </p:val>
                                            </p:tav>
                                            <p:tav tm="100000">
                                              <p:val>
                                                <p:strVal val="#ppt_y"/>
                                              </p:val>
                                            </p:tav>
                                          </p:tavLst>
                                        </p:anim>
                                      </p:childTnLst>
                                    </p:cTn>
                                  </p:par>
                                </p:childTnLst>
                              </p:cTn>
                            </p:par>
                            <p:par>
                              <p:cTn id="40" fill="hold">
                                <p:stCondLst>
                                  <p:cond delay="5750"/>
                                </p:stCondLst>
                                <p:childTnLst>
                                  <p:par>
                                    <p:cTn id="41" presetID="42" presetClass="entr" presetSubtype="0" fill="hold" nodeType="afterEffect">
                                      <p:stCondLst>
                                        <p:cond delay="0"/>
                                      </p:stCondLst>
                                      <p:childTnLst>
                                        <p:set>
                                          <p:cBhvr>
                                            <p:cTn id="42" dur="1" fill="hold">
                                              <p:stCondLst>
                                                <p:cond delay="0"/>
                                              </p:stCondLst>
                                            </p:cTn>
                                            <p:tgtEl>
                                              <p:spTgt spid="15"/>
                                            </p:tgtEl>
                                            <p:attrNameLst>
                                              <p:attrName>style.visibility</p:attrName>
                                            </p:attrNameLst>
                                          </p:cBhvr>
                                          <p:to>
                                            <p:strVal val="visible"/>
                                          </p:to>
                                        </p:set>
                                        <p:animEffect transition="in" filter="fade">
                                          <p:cBhvr>
                                            <p:cTn id="43" dur="1250"/>
                                            <p:tgtEl>
                                              <p:spTgt spid="15"/>
                                            </p:tgtEl>
                                          </p:cBhvr>
                                        </p:animEffect>
                                        <p:anim calcmode="lin" valueType="num">
                                          <p:cBhvr>
                                            <p:cTn id="44" dur="1250" fill="hold"/>
                                            <p:tgtEl>
                                              <p:spTgt spid="15"/>
                                            </p:tgtEl>
                                            <p:attrNameLst>
                                              <p:attrName>ppt_x</p:attrName>
                                            </p:attrNameLst>
                                          </p:cBhvr>
                                          <p:tavLst>
                                            <p:tav tm="0">
                                              <p:val>
                                                <p:strVal val="#ppt_x"/>
                                              </p:val>
                                            </p:tav>
                                            <p:tav tm="100000">
                                              <p:val>
                                                <p:strVal val="#ppt_x"/>
                                              </p:val>
                                            </p:tav>
                                          </p:tavLst>
                                        </p:anim>
                                        <p:anim calcmode="lin" valueType="num">
                                          <p:cBhvr>
                                            <p:cTn id="45" dur="1250" fill="hold"/>
                                            <p:tgtEl>
                                              <p:spTgt spid="15"/>
                                            </p:tgtEl>
                                            <p:attrNameLst>
                                              <p:attrName>ppt_y</p:attrName>
                                            </p:attrNameLst>
                                          </p:cBhvr>
                                          <p:tavLst>
                                            <p:tav tm="0">
                                              <p:val>
                                                <p:strVal val="#ppt_y+.1"/>
                                              </p:val>
                                            </p:tav>
                                            <p:tav tm="100000">
                                              <p:val>
                                                <p:strVal val="#ppt_y"/>
                                              </p:val>
                                            </p:tav>
                                          </p:tavLst>
                                        </p:anim>
                                      </p:childTnLst>
                                    </p:cTn>
                                  </p:par>
                                </p:childTnLst>
                              </p:cTn>
                            </p:par>
                            <p:par>
                              <p:cTn id="46" fill="hold">
                                <p:stCondLst>
                                  <p:cond delay="7000"/>
                                </p:stCondLst>
                                <p:childTnLst>
                                  <p:par>
                                    <p:cTn id="47" presetID="42" presetClass="entr" presetSubtype="0" fill="hold" nodeType="afterEffect">
                                      <p:stCondLst>
                                        <p:cond delay="0"/>
                                      </p:stCondLst>
                                      <p:childTnLst>
                                        <p:set>
                                          <p:cBhvr>
                                            <p:cTn id="48" dur="1" fill="hold">
                                              <p:stCondLst>
                                                <p:cond delay="0"/>
                                              </p:stCondLst>
                                            </p:cTn>
                                            <p:tgtEl>
                                              <p:spTgt spid="21"/>
                                            </p:tgtEl>
                                            <p:attrNameLst>
                                              <p:attrName>style.visibility</p:attrName>
                                            </p:attrNameLst>
                                          </p:cBhvr>
                                          <p:to>
                                            <p:strVal val="visible"/>
                                          </p:to>
                                        </p:set>
                                        <p:animEffect transition="in" filter="fade">
                                          <p:cBhvr>
                                            <p:cTn id="49" dur="1250"/>
                                            <p:tgtEl>
                                              <p:spTgt spid="21"/>
                                            </p:tgtEl>
                                          </p:cBhvr>
                                        </p:animEffect>
                                        <p:anim calcmode="lin" valueType="num">
                                          <p:cBhvr>
                                            <p:cTn id="50" dur="1250" fill="hold"/>
                                            <p:tgtEl>
                                              <p:spTgt spid="21"/>
                                            </p:tgtEl>
                                            <p:attrNameLst>
                                              <p:attrName>ppt_x</p:attrName>
                                            </p:attrNameLst>
                                          </p:cBhvr>
                                          <p:tavLst>
                                            <p:tav tm="0">
                                              <p:val>
                                                <p:strVal val="#ppt_x"/>
                                              </p:val>
                                            </p:tav>
                                            <p:tav tm="100000">
                                              <p:val>
                                                <p:strVal val="#ppt_x"/>
                                              </p:val>
                                            </p:tav>
                                          </p:tavLst>
                                        </p:anim>
                                        <p:anim calcmode="lin" valueType="num">
                                          <p:cBhvr>
                                            <p:cTn id="51" dur="1250" fill="hold"/>
                                            <p:tgtEl>
                                              <p:spTgt spid="21"/>
                                            </p:tgtEl>
                                            <p:attrNameLst>
                                              <p:attrName>ppt_y</p:attrName>
                                            </p:attrNameLst>
                                          </p:cBhvr>
                                          <p:tavLst>
                                            <p:tav tm="0">
                                              <p:val>
                                                <p:strVal val="#ppt_y+.1"/>
                                              </p:val>
                                            </p:tav>
                                            <p:tav tm="100000">
                                              <p:val>
                                                <p:strVal val="#ppt_y"/>
                                              </p:val>
                                            </p:tav>
                                          </p:tavLst>
                                        </p:anim>
                                      </p:childTnLst>
                                    </p:cTn>
                                  </p:par>
                                </p:childTnLst>
                              </p:cTn>
                            </p:par>
                            <p:par>
                              <p:cTn id="52" fill="hold">
                                <p:stCondLst>
                                  <p:cond delay="8250"/>
                                </p:stCondLst>
                                <p:childTnLst>
                                  <p:par>
                                    <p:cTn id="53" presetID="42" presetClass="entr" presetSubtype="0" fill="hold" nodeType="afterEffect">
                                      <p:stCondLst>
                                        <p:cond delay="0"/>
                                      </p:stCondLst>
                                      <p:childTnLst>
                                        <p:set>
                                          <p:cBhvr>
                                            <p:cTn id="54" dur="1" fill="hold">
                                              <p:stCondLst>
                                                <p:cond delay="0"/>
                                              </p:stCondLst>
                                            </p:cTn>
                                            <p:tgtEl>
                                              <p:spTgt spid="22"/>
                                            </p:tgtEl>
                                            <p:attrNameLst>
                                              <p:attrName>style.visibility</p:attrName>
                                            </p:attrNameLst>
                                          </p:cBhvr>
                                          <p:to>
                                            <p:strVal val="visible"/>
                                          </p:to>
                                        </p:set>
                                        <p:animEffect transition="in" filter="fade">
                                          <p:cBhvr>
                                            <p:cTn id="55" dur="1250"/>
                                            <p:tgtEl>
                                              <p:spTgt spid="22"/>
                                            </p:tgtEl>
                                          </p:cBhvr>
                                        </p:animEffect>
                                        <p:anim calcmode="lin" valueType="num">
                                          <p:cBhvr>
                                            <p:cTn id="56" dur="1250" fill="hold"/>
                                            <p:tgtEl>
                                              <p:spTgt spid="22"/>
                                            </p:tgtEl>
                                            <p:attrNameLst>
                                              <p:attrName>ppt_x</p:attrName>
                                            </p:attrNameLst>
                                          </p:cBhvr>
                                          <p:tavLst>
                                            <p:tav tm="0">
                                              <p:val>
                                                <p:strVal val="#ppt_x"/>
                                              </p:val>
                                            </p:tav>
                                            <p:tav tm="100000">
                                              <p:val>
                                                <p:strVal val="#ppt_x"/>
                                              </p:val>
                                            </p:tav>
                                          </p:tavLst>
                                        </p:anim>
                                        <p:anim calcmode="lin" valueType="num">
                                          <p:cBhvr>
                                            <p:cTn id="57" dur="1250" fill="hold"/>
                                            <p:tgtEl>
                                              <p:spTgt spid="22"/>
                                            </p:tgtEl>
                                            <p:attrNameLst>
                                              <p:attrName>ppt_y</p:attrName>
                                            </p:attrNameLst>
                                          </p:cBhvr>
                                          <p:tavLst>
                                            <p:tav tm="0">
                                              <p:val>
                                                <p:strVal val="#ppt_y+.1"/>
                                              </p:val>
                                            </p:tav>
                                            <p:tav tm="100000">
                                              <p:val>
                                                <p:strVal val="#ppt_y"/>
                                              </p:val>
                                            </p:tav>
                                          </p:tavLst>
                                        </p:anim>
                                      </p:childTnLst>
                                    </p:cTn>
                                  </p:par>
                                </p:childTnLst>
                              </p:cTn>
                            </p:par>
                            <p:par>
                              <p:cTn id="58" fill="hold">
                                <p:stCondLst>
                                  <p:cond delay="9500"/>
                                </p:stCondLst>
                                <p:childTnLst>
                                  <p:par>
                                    <p:cTn id="59" presetID="42" presetClass="entr" presetSubtype="0" fill="hold" nodeType="afterEffect">
                                      <p:stCondLst>
                                        <p:cond delay="0"/>
                                      </p:stCondLst>
                                      <p:childTnLst>
                                        <p:set>
                                          <p:cBhvr>
                                            <p:cTn id="60" dur="1" fill="hold">
                                              <p:stCondLst>
                                                <p:cond delay="0"/>
                                              </p:stCondLst>
                                            </p:cTn>
                                            <p:tgtEl>
                                              <p:spTgt spid="24"/>
                                            </p:tgtEl>
                                            <p:attrNameLst>
                                              <p:attrName>style.visibility</p:attrName>
                                            </p:attrNameLst>
                                          </p:cBhvr>
                                          <p:to>
                                            <p:strVal val="visible"/>
                                          </p:to>
                                        </p:set>
                                        <p:animEffect transition="in" filter="fade">
                                          <p:cBhvr>
                                            <p:cTn id="61" dur="1250"/>
                                            <p:tgtEl>
                                              <p:spTgt spid="24"/>
                                            </p:tgtEl>
                                          </p:cBhvr>
                                        </p:animEffect>
                                        <p:anim calcmode="lin" valueType="num">
                                          <p:cBhvr>
                                            <p:cTn id="62" dur="1250" fill="hold"/>
                                            <p:tgtEl>
                                              <p:spTgt spid="24"/>
                                            </p:tgtEl>
                                            <p:attrNameLst>
                                              <p:attrName>ppt_x</p:attrName>
                                            </p:attrNameLst>
                                          </p:cBhvr>
                                          <p:tavLst>
                                            <p:tav tm="0">
                                              <p:val>
                                                <p:strVal val="#ppt_x"/>
                                              </p:val>
                                            </p:tav>
                                            <p:tav tm="100000">
                                              <p:val>
                                                <p:strVal val="#ppt_x"/>
                                              </p:val>
                                            </p:tav>
                                          </p:tavLst>
                                        </p:anim>
                                        <p:anim calcmode="lin" valueType="num">
                                          <p:cBhvr>
                                            <p:cTn id="63" dur="1250" fill="hold"/>
                                            <p:tgtEl>
                                              <p:spTgt spid="24"/>
                                            </p:tgtEl>
                                            <p:attrNameLst>
                                              <p:attrName>ppt_y</p:attrName>
                                            </p:attrNameLst>
                                          </p:cBhvr>
                                          <p:tavLst>
                                            <p:tav tm="0">
                                              <p:val>
                                                <p:strVal val="#ppt_y+.1"/>
                                              </p:val>
                                            </p:tav>
                                            <p:tav tm="100000">
                                              <p:val>
                                                <p:strVal val="#ppt_y"/>
                                              </p:val>
                                            </p:tav>
                                          </p:tavLst>
                                        </p:anim>
                                      </p:childTnLst>
                                    </p:cTn>
                                  </p:par>
                                </p:childTnLst>
                              </p:cTn>
                            </p:par>
                            <p:par>
                              <p:cTn id="64" fill="hold">
                                <p:stCondLst>
                                  <p:cond delay="10750"/>
                                </p:stCondLst>
                                <p:childTnLst>
                                  <p:par>
                                    <p:cTn id="65" presetID="42" presetClass="entr" presetSubtype="0" fill="hold" nodeType="afterEffect">
                                      <p:stCondLst>
                                        <p:cond delay="0"/>
                                      </p:stCondLst>
                                      <p:childTnLst>
                                        <p:set>
                                          <p:cBhvr>
                                            <p:cTn id="66" dur="1" fill="hold">
                                              <p:stCondLst>
                                                <p:cond delay="0"/>
                                              </p:stCondLst>
                                            </p:cTn>
                                            <p:tgtEl>
                                              <p:spTgt spid="25"/>
                                            </p:tgtEl>
                                            <p:attrNameLst>
                                              <p:attrName>style.visibility</p:attrName>
                                            </p:attrNameLst>
                                          </p:cBhvr>
                                          <p:to>
                                            <p:strVal val="visible"/>
                                          </p:to>
                                        </p:set>
                                        <p:animEffect transition="in" filter="fade">
                                          <p:cBhvr>
                                            <p:cTn id="67" dur="1250"/>
                                            <p:tgtEl>
                                              <p:spTgt spid="25"/>
                                            </p:tgtEl>
                                          </p:cBhvr>
                                        </p:animEffect>
                                        <p:anim calcmode="lin" valueType="num">
                                          <p:cBhvr>
                                            <p:cTn id="68" dur="1250" fill="hold"/>
                                            <p:tgtEl>
                                              <p:spTgt spid="25"/>
                                            </p:tgtEl>
                                            <p:attrNameLst>
                                              <p:attrName>ppt_x</p:attrName>
                                            </p:attrNameLst>
                                          </p:cBhvr>
                                          <p:tavLst>
                                            <p:tav tm="0">
                                              <p:val>
                                                <p:strVal val="#ppt_x"/>
                                              </p:val>
                                            </p:tav>
                                            <p:tav tm="100000">
                                              <p:val>
                                                <p:strVal val="#ppt_x"/>
                                              </p:val>
                                            </p:tav>
                                          </p:tavLst>
                                        </p:anim>
                                        <p:anim calcmode="lin" valueType="num">
                                          <p:cBhvr>
                                            <p:cTn id="69" dur="1250" fill="hold"/>
                                            <p:tgtEl>
                                              <p:spTgt spid="25"/>
                                            </p:tgtEl>
                                            <p:attrNameLst>
                                              <p:attrName>ppt_y</p:attrName>
                                            </p:attrNameLst>
                                          </p:cBhvr>
                                          <p:tavLst>
                                            <p:tav tm="0">
                                              <p:val>
                                                <p:strVal val="#ppt_y+.1"/>
                                              </p:val>
                                            </p:tav>
                                            <p:tav tm="100000">
                                              <p:val>
                                                <p:strVal val="#ppt_y"/>
                                              </p:val>
                                            </p:tav>
                                          </p:tavLst>
                                        </p:anim>
                                      </p:childTnLst>
                                    </p:cTn>
                                  </p:par>
                                </p:childTnLst>
                              </p:cTn>
                            </p:par>
                            <p:par>
                              <p:cTn id="70" fill="hold">
                                <p:stCondLst>
                                  <p:cond delay="12000"/>
                                </p:stCondLst>
                                <p:childTnLst>
                                  <p:par>
                                    <p:cTn id="71" presetID="42" presetClass="entr" presetSubtype="0" fill="hold" nodeType="afterEffect">
                                      <p:stCondLst>
                                        <p:cond delay="0"/>
                                      </p:stCondLst>
                                      <p:childTnLst>
                                        <p:set>
                                          <p:cBhvr>
                                            <p:cTn id="72" dur="1" fill="hold">
                                              <p:stCondLst>
                                                <p:cond delay="0"/>
                                              </p:stCondLst>
                                            </p:cTn>
                                            <p:tgtEl>
                                              <p:spTgt spid="26"/>
                                            </p:tgtEl>
                                            <p:attrNameLst>
                                              <p:attrName>style.visibility</p:attrName>
                                            </p:attrNameLst>
                                          </p:cBhvr>
                                          <p:to>
                                            <p:strVal val="visible"/>
                                          </p:to>
                                        </p:set>
                                        <p:animEffect transition="in" filter="fade">
                                          <p:cBhvr>
                                            <p:cTn id="73" dur="1250"/>
                                            <p:tgtEl>
                                              <p:spTgt spid="26"/>
                                            </p:tgtEl>
                                          </p:cBhvr>
                                        </p:animEffect>
                                        <p:anim calcmode="lin" valueType="num">
                                          <p:cBhvr>
                                            <p:cTn id="74" dur="1250" fill="hold"/>
                                            <p:tgtEl>
                                              <p:spTgt spid="26"/>
                                            </p:tgtEl>
                                            <p:attrNameLst>
                                              <p:attrName>ppt_x</p:attrName>
                                            </p:attrNameLst>
                                          </p:cBhvr>
                                          <p:tavLst>
                                            <p:tav tm="0">
                                              <p:val>
                                                <p:strVal val="#ppt_x"/>
                                              </p:val>
                                            </p:tav>
                                            <p:tav tm="100000">
                                              <p:val>
                                                <p:strVal val="#ppt_x"/>
                                              </p:val>
                                            </p:tav>
                                          </p:tavLst>
                                        </p:anim>
                                        <p:anim calcmode="lin" valueType="num">
                                          <p:cBhvr>
                                            <p:cTn id="75" dur="1250" fill="hold"/>
                                            <p:tgtEl>
                                              <p:spTgt spid="26"/>
                                            </p:tgtEl>
                                            <p:attrNameLst>
                                              <p:attrName>ppt_y</p:attrName>
                                            </p:attrNameLst>
                                          </p:cBhvr>
                                          <p:tavLst>
                                            <p:tav tm="0">
                                              <p:val>
                                                <p:strVal val="#ppt_y+.1"/>
                                              </p:val>
                                            </p:tav>
                                            <p:tav tm="100000">
                                              <p:val>
                                                <p:strVal val="#ppt_y"/>
                                              </p:val>
                                            </p:tav>
                                          </p:tavLst>
                                        </p:anim>
                                      </p:childTnLst>
                                    </p:cTn>
                                  </p:par>
                                </p:childTnLst>
                              </p:cTn>
                            </p:par>
                            <p:par>
                              <p:cTn id="76" fill="hold">
                                <p:stCondLst>
                                  <p:cond delay="13250"/>
                                </p:stCondLst>
                                <p:childTnLst>
                                  <p:par>
                                    <p:cTn id="77" presetID="42" presetClass="entr" presetSubtype="0" fill="hold" nodeType="afterEffect">
                                      <p:stCondLst>
                                        <p:cond delay="0"/>
                                      </p:stCondLst>
                                      <p:childTnLst>
                                        <p:set>
                                          <p:cBhvr>
                                            <p:cTn id="78" dur="1" fill="hold">
                                              <p:stCondLst>
                                                <p:cond delay="0"/>
                                              </p:stCondLst>
                                            </p:cTn>
                                            <p:tgtEl>
                                              <p:spTgt spid="27"/>
                                            </p:tgtEl>
                                            <p:attrNameLst>
                                              <p:attrName>style.visibility</p:attrName>
                                            </p:attrNameLst>
                                          </p:cBhvr>
                                          <p:to>
                                            <p:strVal val="visible"/>
                                          </p:to>
                                        </p:set>
                                        <p:animEffect transition="in" filter="fade">
                                          <p:cBhvr>
                                            <p:cTn id="79" dur="1250"/>
                                            <p:tgtEl>
                                              <p:spTgt spid="27"/>
                                            </p:tgtEl>
                                          </p:cBhvr>
                                        </p:animEffect>
                                        <p:anim calcmode="lin" valueType="num">
                                          <p:cBhvr>
                                            <p:cTn id="80" dur="1250" fill="hold"/>
                                            <p:tgtEl>
                                              <p:spTgt spid="27"/>
                                            </p:tgtEl>
                                            <p:attrNameLst>
                                              <p:attrName>ppt_x</p:attrName>
                                            </p:attrNameLst>
                                          </p:cBhvr>
                                          <p:tavLst>
                                            <p:tav tm="0">
                                              <p:val>
                                                <p:strVal val="#ppt_x"/>
                                              </p:val>
                                            </p:tav>
                                            <p:tav tm="100000">
                                              <p:val>
                                                <p:strVal val="#ppt_x"/>
                                              </p:val>
                                            </p:tav>
                                          </p:tavLst>
                                        </p:anim>
                                        <p:anim calcmode="lin" valueType="num">
                                          <p:cBhvr>
                                            <p:cTn id="81" dur="1250" fill="hold"/>
                                            <p:tgtEl>
                                              <p:spTgt spid="2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3" grpId="0" animBg="1"/>
          <p:bldP spid="20" grpId="0" animBg="1"/>
          <p:bldP spid="11" grpId="0"/>
        </p:bldLst>
      </p:timing>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nvSpPr>
        <p:spPr>
          <a:xfrm>
            <a:off x="1679509" y="1124744"/>
            <a:ext cx="8352928" cy="4224469"/>
          </a:xfrm>
          <a:prstGeom prst="rect">
            <a:avLst/>
          </a:prstGeom>
          <a:solidFill>
            <a:srgbClr val="A7BCB0"/>
          </a:solidFill>
          <a:ln>
            <a:noFill/>
          </a:ln>
          <a:effectLst>
            <a:outerShdw blurRad="152400" dist="762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13" name="矩形 12"/>
          <p:cNvSpPr/>
          <p:nvPr/>
        </p:nvSpPr>
        <p:spPr>
          <a:xfrm rot="10800000">
            <a:off x="3119669" y="1892829"/>
            <a:ext cx="7488832" cy="3456384"/>
          </a:xfrm>
          <a:prstGeom prst="rect">
            <a:avLst/>
          </a:prstGeom>
          <a:solidFill>
            <a:schemeClr val="bg1"/>
          </a:solidFill>
          <a:ln>
            <a:noFill/>
          </a:ln>
          <a:effectLst>
            <a:outerShdw blurRad="152400" dist="762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20" name="矩形 19"/>
          <p:cNvSpPr/>
          <p:nvPr/>
        </p:nvSpPr>
        <p:spPr>
          <a:xfrm>
            <a:off x="2255573" y="2190764"/>
            <a:ext cx="3600400" cy="3600400"/>
          </a:xfrm>
          <a:prstGeom prst="rect">
            <a:avLst/>
          </a:prstGeom>
          <a:solidFill>
            <a:schemeClr val="bg2"/>
          </a:solidFill>
          <a:ln>
            <a:noFill/>
          </a:ln>
          <a:effectLst>
            <a:outerShdw blurRad="215900" dist="1270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pic>
        <p:nvPicPr>
          <p:cNvPr id="15" name="图片 14"/>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166768" y="2395719"/>
            <a:ext cx="3559180" cy="2974881"/>
          </a:xfrm>
          <a:prstGeom prst="rect">
            <a:avLst/>
          </a:prstGeom>
        </p:spPr>
      </p:pic>
      <p:sp>
        <p:nvSpPr>
          <p:cNvPr id="16" name="矩形 15"/>
          <p:cNvSpPr/>
          <p:nvPr/>
        </p:nvSpPr>
        <p:spPr>
          <a:xfrm>
            <a:off x="6590452" y="3683751"/>
            <a:ext cx="3299221" cy="1169231"/>
          </a:xfrm>
          <a:prstGeom prst="rect">
            <a:avLst/>
          </a:prstGeom>
        </p:spPr>
        <p:txBody>
          <a:bodyPr wrap="square">
            <a:spAutoFit/>
          </a:bodyPr>
          <a:lstStyle/>
          <a:p>
            <a:pPr algn="ctr">
              <a:lnSpc>
                <a:spcPct val="150000"/>
              </a:lnSpc>
            </a:pPr>
            <a:r>
              <a:rPr lang="en-US" altLang="zh-CN" sz="933" dirty="0">
                <a:solidFill>
                  <a:schemeClr val="bg1">
                    <a:lumMod val="50000"/>
                  </a:schemeClr>
                </a:solidFill>
              </a:rPr>
              <a:t>OF THIS SCHEME, WE THANK YOU FOR YOUR READING, THE PROPOSAL IS IN WE UNDERSTAND YOUR COMPANY FOR THE RELEVANT REQUIREMENTS, AND PROPOSAL INFORMATION, THIS PAPER DISCUSSES THE SPECIFIC REQUIREMENTS</a:t>
            </a:r>
          </a:p>
        </p:txBody>
      </p:sp>
      <p:sp>
        <p:nvSpPr>
          <p:cNvPr id="17" name="TextBox 18"/>
          <p:cNvSpPr txBox="1"/>
          <p:nvPr/>
        </p:nvSpPr>
        <p:spPr>
          <a:xfrm>
            <a:off x="6961602" y="2723645"/>
            <a:ext cx="2501006" cy="584775"/>
          </a:xfrm>
          <a:prstGeom prst="rect">
            <a:avLst/>
          </a:prstGeom>
          <a:noFill/>
        </p:spPr>
        <p:txBody>
          <a:bodyPr wrap="none" rtlCol="0">
            <a:spAutoFit/>
          </a:bodyPr>
          <a:lstStyle/>
          <a:p>
            <a:r>
              <a:rPr lang="zh-CN" altLang="en-US" sz="3200" b="1" spc="400" dirty="0" smtClean="0">
                <a:solidFill>
                  <a:srgbClr val="6EA399"/>
                </a:solidFill>
                <a:latin typeface="方正清刻本悦宋简体" panose="02000000000000000000" pitchFamily="2" charset="-122"/>
                <a:ea typeface="方正清刻本悦宋简体" panose="02000000000000000000" pitchFamily="2" charset="-122"/>
              </a:rPr>
              <a:t>锦衣旗袍诗</a:t>
            </a:r>
            <a:endParaRPr lang="zh-CN" altLang="en-US" sz="3200" b="1" spc="400" dirty="0">
              <a:solidFill>
                <a:srgbClr val="6EA399"/>
              </a:solidFill>
              <a:latin typeface="方正清刻本悦宋简体" panose="02000000000000000000" pitchFamily="2" charset="-122"/>
              <a:ea typeface="方正清刻本悦宋简体" panose="02000000000000000000" pitchFamily="2" charset="-122"/>
            </a:endParaRPr>
          </a:p>
        </p:txBody>
      </p:sp>
      <p:cxnSp>
        <p:nvCxnSpPr>
          <p:cNvPr id="18" name="直接连接符 17"/>
          <p:cNvCxnSpPr/>
          <p:nvPr/>
        </p:nvCxnSpPr>
        <p:spPr>
          <a:xfrm>
            <a:off x="6820254" y="2723644"/>
            <a:ext cx="2781388" cy="0"/>
          </a:xfrm>
          <a:prstGeom prst="line">
            <a:avLst/>
          </a:prstGeom>
          <a:ln>
            <a:solidFill>
              <a:srgbClr val="DBE1E8"/>
            </a:solidFill>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a:off x="6820254" y="3195568"/>
            <a:ext cx="2781388" cy="0"/>
          </a:xfrm>
          <a:prstGeom prst="line">
            <a:avLst/>
          </a:prstGeom>
          <a:ln>
            <a:solidFill>
              <a:srgbClr val="DBE1E8"/>
            </a:solidFill>
          </a:ln>
        </p:spPr>
        <p:style>
          <a:lnRef idx="1">
            <a:schemeClr val="accent1"/>
          </a:lnRef>
          <a:fillRef idx="0">
            <a:schemeClr val="accent1"/>
          </a:fillRef>
          <a:effectRef idx="0">
            <a:schemeClr val="accent1"/>
          </a:effectRef>
          <a:fontRef idx="minor">
            <a:schemeClr val="tx1"/>
          </a:fontRef>
        </p:style>
      </p:cxnSp>
      <p:pic>
        <p:nvPicPr>
          <p:cNvPr id="12" name="图片 11"/>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1379" y="3807072"/>
            <a:ext cx="3865199" cy="3054361"/>
          </a:xfrm>
          <a:prstGeom prst="rect">
            <a:avLst/>
          </a:prstGeom>
        </p:spPr>
      </p:pic>
      <p:pic>
        <p:nvPicPr>
          <p:cNvPr id="14" name="图片 13"/>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8639031" y="3418"/>
            <a:ext cx="3542083" cy="3395766"/>
          </a:xfrm>
          <a:prstGeom prst="rect">
            <a:avLst/>
          </a:prstGeom>
        </p:spPr>
      </p:pic>
    </p:spTree>
    <p:extLst>
      <p:ext uri="{BB962C8B-B14F-4D97-AF65-F5344CB8AC3E}">
        <p14:creationId xmlns:p14="http://schemas.microsoft.com/office/powerpoint/2010/main" val="2566271986"/>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2000">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14:bounceEnd="52000">
                                          <p:cBhvr additive="base">
                                            <p:cTn id="7" dur="2000" fill="hold"/>
                                            <p:tgtEl>
                                              <p:spTgt spid="7"/>
                                            </p:tgtEl>
                                            <p:attrNameLst>
                                              <p:attrName>ppt_x</p:attrName>
                                            </p:attrNameLst>
                                          </p:cBhvr>
                                          <p:tavLst>
                                            <p:tav tm="0">
                                              <p:val>
                                                <p:strVal val="0-#ppt_w/2"/>
                                              </p:val>
                                            </p:tav>
                                            <p:tav tm="100000">
                                              <p:val>
                                                <p:strVal val="#ppt_x"/>
                                              </p:val>
                                            </p:tav>
                                          </p:tavLst>
                                        </p:anim>
                                        <p:anim calcmode="lin" valueType="num" p14:bounceEnd="52000">
                                          <p:cBhvr additive="base">
                                            <p:cTn id="8" dur="2000" fill="hold"/>
                                            <p:tgtEl>
                                              <p:spTgt spid="7"/>
                                            </p:tgtEl>
                                            <p:attrNameLst>
                                              <p:attrName>ppt_y</p:attrName>
                                            </p:attrNameLst>
                                          </p:cBhvr>
                                          <p:tavLst>
                                            <p:tav tm="0">
                                              <p:val>
                                                <p:strVal val="#ppt_y"/>
                                              </p:val>
                                            </p:tav>
                                            <p:tav tm="100000">
                                              <p:val>
                                                <p:strVal val="#ppt_y"/>
                                              </p:val>
                                            </p:tav>
                                          </p:tavLst>
                                        </p:anim>
                                      </p:childTnLst>
                                    </p:cTn>
                                  </p:par>
                                  <p:par>
                                    <p:cTn id="9" presetID="2" presetClass="entr" presetSubtype="4" fill="hold" grpId="0" nodeType="withEffect" p14:presetBounceEnd="52000">
                                      <p:stCondLst>
                                        <p:cond delay="0"/>
                                      </p:stCondLst>
                                      <p:childTnLst>
                                        <p:set>
                                          <p:cBhvr>
                                            <p:cTn id="10" dur="1" fill="hold">
                                              <p:stCondLst>
                                                <p:cond delay="0"/>
                                              </p:stCondLst>
                                            </p:cTn>
                                            <p:tgtEl>
                                              <p:spTgt spid="13"/>
                                            </p:tgtEl>
                                            <p:attrNameLst>
                                              <p:attrName>style.visibility</p:attrName>
                                            </p:attrNameLst>
                                          </p:cBhvr>
                                          <p:to>
                                            <p:strVal val="visible"/>
                                          </p:to>
                                        </p:set>
                                        <p:anim calcmode="lin" valueType="num" p14:bounceEnd="52000">
                                          <p:cBhvr additive="base">
                                            <p:cTn id="11" dur="2000" fill="hold"/>
                                            <p:tgtEl>
                                              <p:spTgt spid="13"/>
                                            </p:tgtEl>
                                            <p:attrNameLst>
                                              <p:attrName>ppt_x</p:attrName>
                                            </p:attrNameLst>
                                          </p:cBhvr>
                                          <p:tavLst>
                                            <p:tav tm="0">
                                              <p:val>
                                                <p:strVal val="#ppt_x"/>
                                              </p:val>
                                            </p:tav>
                                            <p:tav tm="100000">
                                              <p:val>
                                                <p:strVal val="#ppt_x"/>
                                              </p:val>
                                            </p:tav>
                                          </p:tavLst>
                                        </p:anim>
                                        <p:anim calcmode="lin" valueType="num" p14:bounceEnd="52000">
                                          <p:cBhvr additive="base">
                                            <p:cTn id="12" dur="2000" fill="hold"/>
                                            <p:tgtEl>
                                              <p:spTgt spid="13"/>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14:presetBounceEnd="52000">
                                      <p:stCondLst>
                                        <p:cond delay="0"/>
                                      </p:stCondLst>
                                      <p:childTnLst>
                                        <p:set>
                                          <p:cBhvr>
                                            <p:cTn id="14" dur="1" fill="hold">
                                              <p:stCondLst>
                                                <p:cond delay="0"/>
                                              </p:stCondLst>
                                            </p:cTn>
                                            <p:tgtEl>
                                              <p:spTgt spid="20"/>
                                            </p:tgtEl>
                                            <p:attrNameLst>
                                              <p:attrName>style.visibility</p:attrName>
                                            </p:attrNameLst>
                                          </p:cBhvr>
                                          <p:to>
                                            <p:strVal val="visible"/>
                                          </p:to>
                                        </p:set>
                                        <p:anim calcmode="lin" valueType="num" p14:bounceEnd="52000">
                                          <p:cBhvr additive="base">
                                            <p:cTn id="15" dur="2000" fill="hold"/>
                                            <p:tgtEl>
                                              <p:spTgt spid="20"/>
                                            </p:tgtEl>
                                            <p:attrNameLst>
                                              <p:attrName>ppt_x</p:attrName>
                                            </p:attrNameLst>
                                          </p:cBhvr>
                                          <p:tavLst>
                                            <p:tav tm="0">
                                              <p:val>
                                                <p:strVal val="#ppt_x"/>
                                              </p:val>
                                            </p:tav>
                                            <p:tav tm="100000">
                                              <p:val>
                                                <p:strVal val="#ppt_x"/>
                                              </p:val>
                                            </p:tav>
                                          </p:tavLst>
                                        </p:anim>
                                        <p:anim calcmode="lin" valueType="num" p14:bounceEnd="52000">
                                          <p:cBhvr additive="base">
                                            <p:cTn id="16" dur="2000" fill="hold"/>
                                            <p:tgtEl>
                                              <p:spTgt spid="20"/>
                                            </p:tgtEl>
                                            <p:attrNameLst>
                                              <p:attrName>ppt_y</p:attrName>
                                            </p:attrNameLst>
                                          </p:cBhvr>
                                          <p:tavLst>
                                            <p:tav tm="0">
                                              <p:val>
                                                <p:strVal val="1+#ppt_h/2"/>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16"/>
                                            </p:tgtEl>
                                            <p:attrNameLst>
                                              <p:attrName>style.visibility</p:attrName>
                                            </p:attrNameLst>
                                          </p:cBhvr>
                                          <p:to>
                                            <p:strVal val="visible"/>
                                          </p:to>
                                        </p:set>
                                        <p:anim calcmode="lin" valueType="num">
                                          <p:cBhvr additive="base">
                                            <p:cTn id="19" dur="1000" fill="hold"/>
                                            <p:tgtEl>
                                              <p:spTgt spid="16"/>
                                            </p:tgtEl>
                                            <p:attrNameLst>
                                              <p:attrName>ppt_x</p:attrName>
                                            </p:attrNameLst>
                                          </p:cBhvr>
                                          <p:tavLst>
                                            <p:tav tm="0">
                                              <p:val>
                                                <p:strVal val="0-#ppt_w/2"/>
                                              </p:val>
                                            </p:tav>
                                            <p:tav tm="100000">
                                              <p:val>
                                                <p:strVal val="#ppt_x"/>
                                              </p:val>
                                            </p:tav>
                                          </p:tavLst>
                                        </p:anim>
                                        <p:anim calcmode="lin" valueType="num">
                                          <p:cBhvr additive="base">
                                            <p:cTn id="20" dur="1000" fill="hold"/>
                                            <p:tgtEl>
                                              <p:spTgt spid="16"/>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0"/>
                                      </p:stCondLst>
                                      <p:childTnLst>
                                        <p:set>
                                          <p:cBhvr>
                                            <p:cTn id="22" dur="1" fill="hold">
                                              <p:stCondLst>
                                                <p:cond delay="0"/>
                                              </p:stCondLst>
                                            </p:cTn>
                                            <p:tgtEl>
                                              <p:spTgt spid="17"/>
                                            </p:tgtEl>
                                            <p:attrNameLst>
                                              <p:attrName>style.visibility</p:attrName>
                                            </p:attrNameLst>
                                          </p:cBhvr>
                                          <p:to>
                                            <p:strVal val="visible"/>
                                          </p:to>
                                        </p:set>
                                        <p:anim calcmode="lin" valueType="num">
                                          <p:cBhvr additive="base">
                                            <p:cTn id="23" dur="1000" fill="hold"/>
                                            <p:tgtEl>
                                              <p:spTgt spid="17"/>
                                            </p:tgtEl>
                                            <p:attrNameLst>
                                              <p:attrName>ppt_x</p:attrName>
                                            </p:attrNameLst>
                                          </p:cBhvr>
                                          <p:tavLst>
                                            <p:tav tm="0">
                                              <p:val>
                                                <p:strVal val="0-#ppt_w/2"/>
                                              </p:val>
                                            </p:tav>
                                            <p:tav tm="100000">
                                              <p:val>
                                                <p:strVal val="#ppt_x"/>
                                              </p:val>
                                            </p:tav>
                                          </p:tavLst>
                                        </p:anim>
                                        <p:anim calcmode="lin" valueType="num">
                                          <p:cBhvr additive="base">
                                            <p:cTn id="24" dur="1000" fill="hold"/>
                                            <p:tgtEl>
                                              <p:spTgt spid="17"/>
                                            </p:tgtEl>
                                            <p:attrNameLst>
                                              <p:attrName>ppt_y</p:attrName>
                                            </p:attrNameLst>
                                          </p:cBhvr>
                                          <p:tavLst>
                                            <p:tav tm="0">
                                              <p:val>
                                                <p:strVal val="#ppt_y"/>
                                              </p:val>
                                            </p:tav>
                                            <p:tav tm="100000">
                                              <p:val>
                                                <p:strVal val="#ppt_y"/>
                                              </p:val>
                                            </p:tav>
                                          </p:tavLst>
                                        </p:anim>
                                      </p:childTnLst>
                                    </p:cTn>
                                  </p:par>
                                  <p:par>
                                    <p:cTn id="25" presetID="2" presetClass="entr" presetSubtype="8" fill="hold" nodeType="withEffect">
                                      <p:stCondLst>
                                        <p:cond delay="0"/>
                                      </p:stCondLst>
                                      <p:childTnLst>
                                        <p:set>
                                          <p:cBhvr>
                                            <p:cTn id="26" dur="1" fill="hold">
                                              <p:stCondLst>
                                                <p:cond delay="0"/>
                                              </p:stCondLst>
                                            </p:cTn>
                                            <p:tgtEl>
                                              <p:spTgt spid="18"/>
                                            </p:tgtEl>
                                            <p:attrNameLst>
                                              <p:attrName>style.visibility</p:attrName>
                                            </p:attrNameLst>
                                          </p:cBhvr>
                                          <p:to>
                                            <p:strVal val="visible"/>
                                          </p:to>
                                        </p:set>
                                        <p:anim calcmode="lin" valueType="num">
                                          <p:cBhvr additive="base">
                                            <p:cTn id="27" dur="1000" fill="hold"/>
                                            <p:tgtEl>
                                              <p:spTgt spid="18"/>
                                            </p:tgtEl>
                                            <p:attrNameLst>
                                              <p:attrName>ppt_x</p:attrName>
                                            </p:attrNameLst>
                                          </p:cBhvr>
                                          <p:tavLst>
                                            <p:tav tm="0">
                                              <p:val>
                                                <p:strVal val="0-#ppt_w/2"/>
                                              </p:val>
                                            </p:tav>
                                            <p:tav tm="100000">
                                              <p:val>
                                                <p:strVal val="#ppt_x"/>
                                              </p:val>
                                            </p:tav>
                                          </p:tavLst>
                                        </p:anim>
                                        <p:anim calcmode="lin" valueType="num">
                                          <p:cBhvr additive="base">
                                            <p:cTn id="28" dur="1000" fill="hold"/>
                                            <p:tgtEl>
                                              <p:spTgt spid="18"/>
                                            </p:tgtEl>
                                            <p:attrNameLst>
                                              <p:attrName>ppt_y</p:attrName>
                                            </p:attrNameLst>
                                          </p:cBhvr>
                                          <p:tavLst>
                                            <p:tav tm="0">
                                              <p:val>
                                                <p:strVal val="#ppt_y"/>
                                              </p:val>
                                            </p:tav>
                                            <p:tav tm="100000">
                                              <p:val>
                                                <p:strVal val="#ppt_y"/>
                                              </p:val>
                                            </p:tav>
                                          </p:tavLst>
                                        </p:anim>
                                      </p:childTnLst>
                                    </p:cTn>
                                  </p:par>
                                  <p:par>
                                    <p:cTn id="29" presetID="2" presetClass="entr" presetSubtype="8" fill="hold" nodeType="withEffect">
                                      <p:stCondLst>
                                        <p:cond delay="0"/>
                                      </p:stCondLst>
                                      <p:childTnLst>
                                        <p:set>
                                          <p:cBhvr>
                                            <p:cTn id="30" dur="1" fill="hold">
                                              <p:stCondLst>
                                                <p:cond delay="0"/>
                                              </p:stCondLst>
                                            </p:cTn>
                                            <p:tgtEl>
                                              <p:spTgt spid="19"/>
                                            </p:tgtEl>
                                            <p:attrNameLst>
                                              <p:attrName>style.visibility</p:attrName>
                                            </p:attrNameLst>
                                          </p:cBhvr>
                                          <p:to>
                                            <p:strVal val="visible"/>
                                          </p:to>
                                        </p:set>
                                        <p:anim calcmode="lin" valueType="num">
                                          <p:cBhvr additive="base">
                                            <p:cTn id="31" dur="1000" fill="hold"/>
                                            <p:tgtEl>
                                              <p:spTgt spid="19"/>
                                            </p:tgtEl>
                                            <p:attrNameLst>
                                              <p:attrName>ppt_x</p:attrName>
                                            </p:attrNameLst>
                                          </p:cBhvr>
                                          <p:tavLst>
                                            <p:tav tm="0">
                                              <p:val>
                                                <p:strVal val="0-#ppt_w/2"/>
                                              </p:val>
                                            </p:tav>
                                            <p:tav tm="100000">
                                              <p:val>
                                                <p:strVal val="#ppt_x"/>
                                              </p:val>
                                            </p:tav>
                                          </p:tavLst>
                                        </p:anim>
                                        <p:anim calcmode="lin" valueType="num">
                                          <p:cBhvr additive="base">
                                            <p:cTn id="32" dur="1000" fill="hold"/>
                                            <p:tgtEl>
                                              <p:spTgt spid="1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3" grpId="0" animBg="1"/>
          <p:bldP spid="20" grpId="0" animBg="1"/>
          <p:bldP spid="16" grpId="0"/>
          <p:bldP spid="17"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2000" fill="hold"/>
                                            <p:tgtEl>
                                              <p:spTgt spid="7"/>
                                            </p:tgtEl>
                                            <p:attrNameLst>
                                              <p:attrName>ppt_x</p:attrName>
                                            </p:attrNameLst>
                                          </p:cBhvr>
                                          <p:tavLst>
                                            <p:tav tm="0">
                                              <p:val>
                                                <p:strVal val="0-#ppt_w/2"/>
                                              </p:val>
                                            </p:tav>
                                            <p:tav tm="100000">
                                              <p:val>
                                                <p:strVal val="#ppt_x"/>
                                              </p:val>
                                            </p:tav>
                                          </p:tavLst>
                                        </p:anim>
                                        <p:anim calcmode="lin" valueType="num">
                                          <p:cBhvr additive="base">
                                            <p:cTn id="8" dur="2000" fill="hold"/>
                                            <p:tgtEl>
                                              <p:spTgt spid="7"/>
                                            </p:tgtEl>
                                            <p:attrNameLst>
                                              <p:attrName>ppt_y</p:attrName>
                                            </p:attrNameLst>
                                          </p:cBhvr>
                                          <p:tavLst>
                                            <p:tav tm="0">
                                              <p:val>
                                                <p:strVal val="#ppt_y"/>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13"/>
                                            </p:tgtEl>
                                            <p:attrNameLst>
                                              <p:attrName>style.visibility</p:attrName>
                                            </p:attrNameLst>
                                          </p:cBhvr>
                                          <p:to>
                                            <p:strVal val="visible"/>
                                          </p:to>
                                        </p:set>
                                        <p:anim calcmode="lin" valueType="num">
                                          <p:cBhvr additive="base">
                                            <p:cTn id="11" dur="2000" fill="hold"/>
                                            <p:tgtEl>
                                              <p:spTgt spid="13"/>
                                            </p:tgtEl>
                                            <p:attrNameLst>
                                              <p:attrName>ppt_x</p:attrName>
                                            </p:attrNameLst>
                                          </p:cBhvr>
                                          <p:tavLst>
                                            <p:tav tm="0">
                                              <p:val>
                                                <p:strVal val="#ppt_x"/>
                                              </p:val>
                                            </p:tav>
                                            <p:tav tm="100000">
                                              <p:val>
                                                <p:strVal val="#ppt_x"/>
                                              </p:val>
                                            </p:tav>
                                          </p:tavLst>
                                        </p:anim>
                                        <p:anim calcmode="lin" valueType="num">
                                          <p:cBhvr additive="base">
                                            <p:cTn id="12" dur="2000" fill="hold"/>
                                            <p:tgtEl>
                                              <p:spTgt spid="13"/>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20"/>
                                            </p:tgtEl>
                                            <p:attrNameLst>
                                              <p:attrName>style.visibility</p:attrName>
                                            </p:attrNameLst>
                                          </p:cBhvr>
                                          <p:to>
                                            <p:strVal val="visible"/>
                                          </p:to>
                                        </p:set>
                                        <p:anim calcmode="lin" valueType="num">
                                          <p:cBhvr additive="base">
                                            <p:cTn id="15" dur="2000" fill="hold"/>
                                            <p:tgtEl>
                                              <p:spTgt spid="20"/>
                                            </p:tgtEl>
                                            <p:attrNameLst>
                                              <p:attrName>ppt_x</p:attrName>
                                            </p:attrNameLst>
                                          </p:cBhvr>
                                          <p:tavLst>
                                            <p:tav tm="0">
                                              <p:val>
                                                <p:strVal val="#ppt_x"/>
                                              </p:val>
                                            </p:tav>
                                            <p:tav tm="100000">
                                              <p:val>
                                                <p:strVal val="#ppt_x"/>
                                              </p:val>
                                            </p:tav>
                                          </p:tavLst>
                                        </p:anim>
                                        <p:anim calcmode="lin" valueType="num">
                                          <p:cBhvr additive="base">
                                            <p:cTn id="16" dur="2000" fill="hold"/>
                                            <p:tgtEl>
                                              <p:spTgt spid="20"/>
                                            </p:tgtEl>
                                            <p:attrNameLst>
                                              <p:attrName>ppt_y</p:attrName>
                                            </p:attrNameLst>
                                          </p:cBhvr>
                                          <p:tavLst>
                                            <p:tav tm="0">
                                              <p:val>
                                                <p:strVal val="1+#ppt_h/2"/>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16"/>
                                            </p:tgtEl>
                                            <p:attrNameLst>
                                              <p:attrName>style.visibility</p:attrName>
                                            </p:attrNameLst>
                                          </p:cBhvr>
                                          <p:to>
                                            <p:strVal val="visible"/>
                                          </p:to>
                                        </p:set>
                                        <p:anim calcmode="lin" valueType="num">
                                          <p:cBhvr additive="base">
                                            <p:cTn id="19" dur="1000" fill="hold"/>
                                            <p:tgtEl>
                                              <p:spTgt spid="16"/>
                                            </p:tgtEl>
                                            <p:attrNameLst>
                                              <p:attrName>ppt_x</p:attrName>
                                            </p:attrNameLst>
                                          </p:cBhvr>
                                          <p:tavLst>
                                            <p:tav tm="0">
                                              <p:val>
                                                <p:strVal val="0-#ppt_w/2"/>
                                              </p:val>
                                            </p:tav>
                                            <p:tav tm="100000">
                                              <p:val>
                                                <p:strVal val="#ppt_x"/>
                                              </p:val>
                                            </p:tav>
                                          </p:tavLst>
                                        </p:anim>
                                        <p:anim calcmode="lin" valueType="num">
                                          <p:cBhvr additive="base">
                                            <p:cTn id="20" dur="1000" fill="hold"/>
                                            <p:tgtEl>
                                              <p:spTgt spid="16"/>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0"/>
                                      </p:stCondLst>
                                      <p:childTnLst>
                                        <p:set>
                                          <p:cBhvr>
                                            <p:cTn id="22" dur="1" fill="hold">
                                              <p:stCondLst>
                                                <p:cond delay="0"/>
                                              </p:stCondLst>
                                            </p:cTn>
                                            <p:tgtEl>
                                              <p:spTgt spid="17"/>
                                            </p:tgtEl>
                                            <p:attrNameLst>
                                              <p:attrName>style.visibility</p:attrName>
                                            </p:attrNameLst>
                                          </p:cBhvr>
                                          <p:to>
                                            <p:strVal val="visible"/>
                                          </p:to>
                                        </p:set>
                                        <p:anim calcmode="lin" valueType="num">
                                          <p:cBhvr additive="base">
                                            <p:cTn id="23" dur="1000" fill="hold"/>
                                            <p:tgtEl>
                                              <p:spTgt spid="17"/>
                                            </p:tgtEl>
                                            <p:attrNameLst>
                                              <p:attrName>ppt_x</p:attrName>
                                            </p:attrNameLst>
                                          </p:cBhvr>
                                          <p:tavLst>
                                            <p:tav tm="0">
                                              <p:val>
                                                <p:strVal val="0-#ppt_w/2"/>
                                              </p:val>
                                            </p:tav>
                                            <p:tav tm="100000">
                                              <p:val>
                                                <p:strVal val="#ppt_x"/>
                                              </p:val>
                                            </p:tav>
                                          </p:tavLst>
                                        </p:anim>
                                        <p:anim calcmode="lin" valueType="num">
                                          <p:cBhvr additive="base">
                                            <p:cTn id="24" dur="1000" fill="hold"/>
                                            <p:tgtEl>
                                              <p:spTgt spid="17"/>
                                            </p:tgtEl>
                                            <p:attrNameLst>
                                              <p:attrName>ppt_y</p:attrName>
                                            </p:attrNameLst>
                                          </p:cBhvr>
                                          <p:tavLst>
                                            <p:tav tm="0">
                                              <p:val>
                                                <p:strVal val="#ppt_y"/>
                                              </p:val>
                                            </p:tav>
                                            <p:tav tm="100000">
                                              <p:val>
                                                <p:strVal val="#ppt_y"/>
                                              </p:val>
                                            </p:tav>
                                          </p:tavLst>
                                        </p:anim>
                                      </p:childTnLst>
                                    </p:cTn>
                                  </p:par>
                                  <p:par>
                                    <p:cTn id="25" presetID="2" presetClass="entr" presetSubtype="8" fill="hold" nodeType="withEffect">
                                      <p:stCondLst>
                                        <p:cond delay="0"/>
                                      </p:stCondLst>
                                      <p:childTnLst>
                                        <p:set>
                                          <p:cBhvr>
                                            <p:cTn id="26" dur="1" fill="hold">
                                              <p:stCondLst>
                                                <p:cond delay="0"/>
                                              </p:stCondLst>
                                            </p:cTn>
                                            <p:tgtEl>
                                              <p:spTgt spid="18"/>
                                            </p:tgtEl>
                                            <p:attrNameLst>
                                              <p:attrName>style.visibility</p:attrName>
                                            </p:attrNameLst>
                                          </p:cBhvr>
                                          <p:to>
                                            <p:strVal val="visible"/>
                                          </p:to>
                                        </p:set>
                                        <p:anim calcmode="lin" valueType="num">
                                          <p:cBhvr additive="base">
                                            <p:cTn id="27" dur="1000" fill="hold"/>
                                            <p:tgtEl>
                                              <p:spTgt spid="18"/>
                                            </p:tgtEl>
                                            <p:attrNameLst>
                                              <p:attrName>ppt_x</p:attrName>
                                            </p:attrNameLst>
                                          </p:cBhvr>
                                          <p:tavLst>
                                            <p:tav tm="0">
                                              <p:val>
                                                <p:strVal val="0-#ppt_w/2"/>
                                              </p:val>
                                            </p:tav>
                                            <p:tav tm="100000">
                                              <p:val>
                                                <p:strVal val="#ppt_x"/>
                                              </p:val>
                                            </p:tav>
                                          </p:tavLst>
                                        </p:anim>
                                        <p:anim calcmode="lin" valueType="num">
                                          <p:cBhvr additive="base">
                                            <p:cTn id="28" dur="1000" fill="hold"/>
                                            <p:tgtEl>
                                              <p:spTgt spid="18"/>
                                            </p:tgtEl>
                                            <p:attrNameLst>
                                              <p:attrName>ppt_y</p:attrName>
                                            </p:attrNameLst>
                                          </p:cBhvr>
                                          <p:tavLst>
                                            <p:tav tm="0">
                                              <p:val>
                                                <p:strVal val="#ppt_y"/>
                                              </p:val>
                                            </p:tav>
                                            <p:tav tm="100000">
                                              <p:val>
                                                <p:strVal val="#ppt_y"/>
                                              </p:val>
                                            </p:tav>
                                          </p:tavLst>
                                        </p:anim>
                                      </p:childTnLst>
                                    </p:cTn>
                                  </p:par>
                                  <p:par>
                                    <p:cTn id="29" presetID="2" presetClass="entr" presetSubtype="8" fill="hold" nodeType="withEffect">
                                      <p:stCondLst>
                                        <p:cond delay="0"/>
                                      </p:stCondLst>
                                      <p:childTnLst>
                                        <p:set>
                                          <p:cBhvr>
                                            <p:cTn id="30" dur="1" fill="hold">
                                              <p:stCondLst>
                                                <p:cond delay="0"/>
                                              </p:stCondLst>
                                            </p:cTn>
                                            <p:tgtEl>
                                              <p:spTgt spid="19"/>
                                            </p:tgtEl>
                                            <p:attrNameLst>
                                              <p:attrName>style.visibility</p:attrName>
                                            </p:attrNameLst>
                                          </p:cBhvr>
                                          <p:to>
                                            <p:strVal val="visible"/>
                                          </p:to>
                                        </p:set>
                                        <p:anim calcmode="lin" valueType="num">
                                          <p:cBhvr additive="base">
                                            <p:cTn id="31" dur="1000" fill="hold"/>
                                            <p:tgtEl>
                                              <p:spTgt spid="19"/>
                                            </p:tgtEl>
                                            <p:attrNameLst>
                                              <p:attrName>ppt_x</p:attrName>
                                            </p:attrNameLst>
                                          </p:cBhvr>
                                          <p:tavLst>
                                            <p:tav tm="0">
                                              <p:val>
                                                <p:strVal val="0-#ppt_w/2"/>
                                              </p:val>
                                            </p:tav>
                                            <p:tav tm="100000">
                                              <p:val>
                                                <p:strVal val="#ppt_x"/>
                                              </p:val>
                                            </p:tav>
                                          </p:tavLst>
                                        </p:anim>
                                        <p:anim calcmode="lin" valueType="num">
                                          <p:cBhvr additive="base">
                                            <p:cTn id="32" dur="1000" fill="hold"/>
                                            <p:tgtEl>
                                              <p:spTgt spid="1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3" grpId="0" animBg="1"/>
          <p:bldP spid="20" grpId="0" animBg="1"/>
          <p:bldP spid="16" grpId="0"/>
          <p:bldP spid="17" grpId="0"/>
        </p:bldLst>
      </p:timing>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nvSpPr>
        <p:spPr>
          <a:xfrm>
            <a:off x="2255573" y="1374674"/>
            <a:ext cx="8352928" cy="4224469"/>
          </a:xfrm>
          <a:prstGeom prst="rect">
            <a:avLst/>
          </a:prstGeom>
          <a:solidFill>
            <a:srgbClr val="A7BCB0"/>
          </a:solidFill>
          <a:ln>
            <a:noFill/>
          </a:ln>
          <a:effectLst>
            <a:outerShdw blurRad="152400" dist="762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13" name="矩形 12"/>
          <p:cNvSpPr/>
          <p:nvPr/>
        </p:nvSpPr>
        <p:spPr>
          <a:xfrm>
            <a:off x="1679509" y="1374673"/>
            <a:ext cx="7488832" cy="3456384"/>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a:noFill/>
          </a:ln>
          <a:effectLst>
            <a:outerShdw blurRad="152400" dist="762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2" name="矩形 1"/>
          <p:cNvSpPr/>
          <p:nvPr/>
        </p:nvSpPr>
        <p:spPr>
          <a:xfrm>
            <a:off x="6432037" y="932723"/>
            <a:ext cx="3600400" cy="3600400"/>
          </a:xfrm>
          <a:prstGeom prst="rect">
            <a:avLst/>
          </a:prstGeom>
          <a:solidFill>
            <a:schemeClr val="bg1"/>
          </a:solidFill>
          <a:ln>
            <a:noFill/>
          </a:ln>
          <a:effectLst>
            <a:outerShdw blurRad="215900" dist="1270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18" name="文本框 17"/>
          <p:cNvSpPr txBox="1"/>
          <p:nvPr/>
        </p:nvSpPr>
        <p:spPr>
          <a:xfrm>
            <a:off x="8899213" y="2614766"/>
            <a:ext cx="800219" cy="1634245"/>
          </a:xfrm>
          <a:prstGeom prst="rect">
            <a:avLst/>
          </a:prstGeom>
          <a:noFill/>
        </p:spPr>
        <p:txBody>
          <a:bodyPr vert="eaVert" wrap="square" rtlCol="0">
            <a:spAutoFit/>
          </a:bodyPr>
          <a:lstStyle/>
          <a:p>
            <a:r>
              <a:rPr lang="zh-CN" altLang="en-US" sz="4000" dirty="0">
                <a:latin typeface="方正清刻本悦宋简体" panose="02000000000000000000" pitchFamily="2" charset="-122"/>
                <a:ea typeface="方正清刻本悦宋简体" panose="02000000000000000000" pitchFamily="2" charset="-122"/>
              </a:rPr>
              <a:t>感  悟</a:t>
            </a:r>
          </a:p>
        </p:txBody>
      </p:sp>
      <p:sp>
        <p:nvSpPr>
          <p:cNvPr id="19" name="文本框 18"/>
          <p:cNvSpPr txBox="1"/>
          <p:nvPr/>
        </p:nvSpPr>
        <p:spPr>
          <a:xfrm>
            <a:off x="6993290" y="1390265"/>
            <a:ext cx="1015663" cy="2685316"/>
          </a:xfrm>
          <a:prstGeom prst="rect">
            <a:avLst/>
          </a:prstGeom>
          <a:noFill/>
        </p:spPr>
        <p:txBody>
          <a:bodyPr vert="eaVert" wrap="square" rtlCol="0">
            <a:spAutoFit/>
          </a:bodyPr>
          <a:lstStyle/>
          <a:p>
            <a:pPr>
              <a:lnSpc>
                <a:spcPct val="150000"/>
              </a:lnSpc>
            </a:pPr>
            <a:r>
              <a:rPr lang="zh-CN" altLang="en-US" dirty="0">
                <a:latin typeface="方正清刻本悦宋简体" panose="02000000000000000000" pitchFamily="2" charset="-122"/>
                <a:ea typeface="方正清刻本悦宋简体" panose="02000000000000000000" pitchFamily="2" charset="-122"/>
              </a:rPr>
              <a:t>南陌春风早，东邻曙色斜。</a:t>
            </a:r>
          </a:p>
          <a:p>
            <a:pPr>
              <a:lnSpc>
                <a:spcPct val="150000"/>
              </a:lnSpc>
            </a:pPr>
            <a:r>
              <a:rPr lang="zh-CN" altLang="en-US" dirty="0">
                <a:latin typeface="方正清刻本悦宋简体" panose="02000000000000000000" pitchFamily="2" charset="-122"/>
                <a:ea typeface="方正清刻本悦宋简体" panose="02000000000000000000" pitchFamily="2" charset="-122"/>
              </a:rPr>
              <a:t>一花开楚国，双燕入卢家。</a:t>
            </a:r>
          </a:p>
        </p:txBody>
      </p:sp>
      <p:pic>
        <p:nvPicPr>
          <p:cNvPr id="23" name="图片 22"/>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741614" y="2177260"/>
            <a:ext cx="2981246" cy="2737342"/>
          </a:xfrm>
          <a:prstGeom prst="rect">
            <a:avLst/>
          </a:prstGeom>
        </p:spPr>
      </p:pic>
      <p:pic>
        <p:nvPicPr>
          <p:cNvPr id="10" name="图片 9"/>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1379" y="3807072"/>
            <a:ext cx="3865199" cy="3054361"/>
          </a:xfrm>
          <a:prstGeom prst="rect">
            <a:avLst/>
          </a:prstGeom>
        </p:spPr>
      </p:pic>
      <p:pic>
        <p:nvPicPr>
          <p:cNvPr id="11" name="图片 10"/>
          <p:cNvPicPr>
            <a:picLocks noChangeAspect="1"/>
          </p:cNvPicPr>
          <p:nvPr/>
        </p:nvPicPr>
        <p:blipFill>
          <a:blip r:embed="rId6">
            <a:extLst>
              <a:ext uri="{28A0092B-C50C-407E-A947-70E740481C1C}">
                <a14:useLocalDpi xmlns:a14="http://schemas.microsoft.com/office/drawing/2010/main"/>
              </a:ext>
            </a:extLst>
          </a:blip>
          <a:stretch>
            <a:fillRect/>
          </a:stretch>
        </p:blipFill>
        <p:spPr>
          <a:xfrm>
            <a:off x="8639031" y="3418"/>
            <a:ext cx="3542083" cy="3395766"/>
          </a:xfrm>
          <a:prstGeom prst="rect">
            <a:avLst/>
          </a:prstGeom>
        </p:spPr>
      </p:pic>
    </p:spTree>
    <p:extLst>
      <p:ext uri="{BB962C8B-B14F-4D97-AF65-F5344CB8AC3E}">
        <p14:creationId xmlns:p14="http://schemas.microsoft.com/office/powerpoint/2010/main" val="3204798993"/>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14:presetBounceEnd="64000">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14:bounceEnd="64000">
                                          <p:cBhvr additive="base">
                                            <p:cTn id="7" dur="3000" fill="hold"/>
                                            <p:tgtEl>
                                              <p:spTgt spid="7"/>
                                            </p:tgtEl>
                                            <p:attrNameLst>
                                              <p:attrName>ppt_x</p:attrName>
                                            </p:attrNameLst>
                                          </p:cBhvr>
                                          <p:tavLst>
                                            <p:tav tm="0">
                                              <p:val>
                                                <p:strVal val="#ppt_x"/>
                                              </p:val>
                                            </p:tav>
                                            <p:tav tm="100000">
                                              <p:val>
                                                <p:strVal val="#ppt_x"/>
                                              </p:val>
                                            </p:tav>
                                          </p:tavLst>
                                        </p:anim>
                                        <p:anim calcmode="lin" valueType="num" p14:bounceEnd="64000">
                                          <p:cBhvr additive="base">
                                            <p:cTn id="8" dur="3000" fill="hold"/>
                                            <p:tgtEl>
                                              <p:spTgt spid="7"/>
                                            </p:tgtEl>
                                            <p:attrNameLst>
                                              <p:attrName>ppt_y</p:attrName>
                                            </p:attrNameLst>
                                          </p:cBhvr>
                                          <p:tavLst>
                                            <p:tav tm="0">
                                              <p:val>
                                                <p:strVal val="1+#ppt_h/2"/>
                                              </p:val>
                                            </p:tav>
                                            <p:tav tm="100000">
                                              <p:val>
                                                <p:strVal val="#ppt_y"/>
                                              </p:val>
                                            </p:tav>
                                          </p:tavLst>
                                        </p:anim>
                                      </p:childTnLst>
                                    </p:cTn>
                                  </p:par>
                                  <p:par>
                                    <p:cTn id="9" presetID="2" presetClass="entr" presetSubtype="8" fill="hold" grpId="0" nodeType="withEffect" p14:presetBounceEnd="42000">
                                      <p:stCondLst>
                                        <p:cond delay="0"/>
                                      </p:stCondLst>
                                      <p:childTnLst>
                                        <p:set>
                                          <p:cBhvr>
                                            <p:cTn id="10" dur="1" fill="hold">
                                              <p:stCondLst>
                                                <p:cond delay="0"/>
                                              </p:stCondLst>
                                            </p:cTn>
                                            <p:tgtEl>
                                              <p:spTgt spid="13"/>
                                            </p:tgtEl>
                                            <p:attrNameLst>
                                              <p:attrName>style.visibility</p:attrName>
                                            </p:attrNameLst>
                                          </p:cBhvr>
                                          <p:to>
                                            <p:strVal val="visible"/>
                                          </p:to>
                                        </p:set>
                                        <p:anim calcmode="lin" valueType="num" p14:bounceEnd="42000">
                                          <p:cBhvr additive="base">
                                            <p:cTn id="11" dur="2000" fill="hold"/>
                                            <p:tgtEl>
                                              <p:spTgt spid="13"/>
                                            </p:tgtEl>
                                            <p:attrNameLst>
                                              <p:attrName>ppt_x</p:attrName>
                                            </p:attrNameLst>
                                          </p:cBhvr>
                                          <p:tavLst>
                                            <p:tav tm="0">
                                              <p:val>
                                                <p:strVal val="0-#ppt_w/2"/>
                                              </p:val>
                                            </p:tav>
                                            <p:tav tm="100000">
                                              <p:val>
                                                <p:strVal val="#ppt_x"/>
                                              </p:val>
                                            </p:tav>
                                          </p:tavLst>
                                        </p:anim>
                                        <p:anim calcmode="lin" valueType="num" p14:bounceEnd="42000">
                                          <p:cBhvr additive="base">
                                            <p:cTn id="12" dur="2000" fill="hold"/>
                                            <p:tgtEl>
                                              <p:spTgt spid="13"/>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14:presetBounceEnd="52000">
                                      <p:stCondLst>
                                        <p:cond delay="0"/>
                                      </p:stCondLst>
                                      <p:childTnLst>
                                        <p:set>
                                          <p:cBhvr>
                                            <p:cTn id="14" dur="1" fill="hold">
                                              <p:stCondLst>
                                                <p:cond delay="0"/>
                                              </p:stCondLst>
                                            </p:cTn>
                                            <p:tgtEl>
                                              <p:spTgt spid="2"/>
                                            </p:tgtEl>
                                            <p:attrNameLst>
                                              <p:attrName>style.visibility</p:attrName>
                                            </p:attrNameLst>
                                          </p:cBhvr>
                                          <p:to>
                                            <p:strVal val="visible"/>
                                          </p:to>
                                        </p:set>
                                        <p:anim calcmode="lin" valueType="num" p14:bounceEnd="52000">
                                          <p:cBhvr additive="base">
                                            <p:cTn id="15" dur="3000" fill="hold"/>
                                            <p:tgtEl>
                                              <p:spTgt spid="2"/>
                                            </p:tgtEl>
                                            <p:attrNameLst>
                                              <p:attrName>ppt_x</p:attrName>
                                            </p:attrNameLst>
                                          </p:cBhvr>
                                          <p:tavLst>
                                            <p:tav tm="0">
                                              <p:val>
                                                <p:strVal val="1+#ppt_w/2"/>
                                              </p:val>
                                            </p:tav>
                                            <p:tav tm="100000">
                                              <p:val>
                                                <p:strVal val="#ppt_x"/>
                                              </p:val>
                                            </p:tav>
                                          </p:tavLst>
                                        </p:anim>
                                        <p:anim calcmode="lin" valueType="num" p14:bounceEnd="52000">
                                          <p:cBhvr additive="base">
                                            <p:cTn id="16" dur="3000" fill="hold"/>
                                            <p:tgtEl>
                                              <p:spTgt spid="2"/>
                                            </p:tgtEl>
                                            <p:attrNameLst>
                                              <p:attrName>ppt_y</p:attrName>
                                            </p:attrNameLst>
                                          </p:cBhvr>
                                          <p:tavLst>
                                            <p:tav tm="0">
                                              <p:val>
                                                <p:strVal val="#ppt_y"/>
                                              </p:val>
                                            </p:tav>
                                            <p:tav tm="100000">
                                              <p:val>
                                                <p:strVal val="#ppt_y"/>
                                              </p:val>
                                            </p:tav>
                                          </p:tavLst>
                                        </p:anim>
                                      </p:childTnLst>
                                    </p:cTn>
                                  </p:par>
                                </p:childTnLst>
                              </p:cTn>
                            </p:par>
                            <p:par>
                              <p:cTn id="17" fill="hold">
                                <p:stCondLst>
                                  <p:cond delay="3000"/>
                                </p:stCondLst>
                                <p:childTnLst>
                                  <p:par>
                                    <p:cTn id="18" presetID="9" presetClass="entr" presetSubtype="0" fill="hold" grpId="0" nodeType="afterEffect">
                                      <p:stCondLst>
                                        <p:cond delay="0"/>
                                      </p:stCondLst>
                                      <p:childTnLst>
                                        <p:set>
                                          <p:cBhvr>
                                            <p:cTn id="19" dur="1" fill="hold">
                                              <p:stCondLst>
                                                <p:cond delay="0"/>
                                              </p:stCondLst>
                                            </p:cTn>
                                            <p:tgtEl>
                                              <p:spTgt spid="18"/>
                                            </p:tgtEl>
                                            <p:attrNameLst>
                                              <p:attrName>style.visibility</p:attrName>
                                            </p:attrNameLst>
                                          </p:cBhvr>
                                          <p:to>
                                            <p:strVal val="visible"/>
                                          </p:to>
                                        </p:set>
                                        <p:animEffect transition="in" filter="dissolve">
                                          <p:cBhvr>
                                            <p:cTn id="20" dur="500"/>
                                            <p:tgtEl>
                                              <p:spTgt spid="18"/>
                                            </p:tgtEl>
                                          </p:cBhvr>
                                        </p:animEffect>
                                      </p:childTnLst>
                                    </p:cTn>
                                  </p:par>
                                  <p:par>
                                    <p:cTn id="21" presetID="22" presetClass="entr" presetSubtype="8" fill="hold" grpId="0" nodeType="withEffect">
                                      <p:stCondLst>
                                        <p:cond delay="0"/>
                                      </p:stCondLst>
                                      <p:iterate type="lt">
                                        <p:tmPct val="14000"/>
                                      </p:iterate>
                                      <p:childTnLst>
                                        <p:set>
                                          <p:cBhvr>
                                            <p:cTn id="22" dur="1" fill="hold">
                                              <p:stCondLst>
                                                <p:cond delay="0"/>
                                              </p:stCondLst>
                                            </p:cTn>
                                            <p:tgtEl>
                                              <p:spTgt spid="19"/>
                                            </p:tgtEl>
                                            <p:attrNameLst>
                                              <p:attrName>style.visibility</p:attrName>
                                            </p:attrNameLst>
                                          </p:cBhvr>
                                          <p:to>
                                            <p:strVal val="visible"/>
                                          </p:to>
                                        </p:set>
                                        <p:animEffect transition="in" filter="wipe(left)">
                                          <p:cBhvr>
                                            <p:cTn id="23" dur="500"/>
                                            <p:tgtEl>
                                              <p:spTgt spid="19"/>
                                            </p:tgtEl>
                                          </p:cBhvr>
                                        </p:animEffect>
                                      </p:childTnLst>
                                    </p:cTn>
                                  </p:par>
                                  <p:par>
                                    <p:cTn id="24" presetID="31" presetClass="entr" presetSubtype="0" fill="hold" nodeType="withEffect">
                                      <p:stCondLst>
                                        <p:cond delay="900"/>
                                      </p:stCondLst>
                                      <p:childTnLst>
                                        <p:set>
                                          <p:cBhvr>
                                            <p:cTn id="25" dur="1" fill="hold">
                                              <p:stCondLst>
                                                <p:cond delay="0"/>
                                              </p:stCondLst>
                                            </p:cTn>
                                            <p:tgtEl>
                                              <p:spTgt spid="23"/>
                                            </p:tgtEl>
                                            <p:attrNameLst>
                                              <p:attrName>style.visibility</p:attrName>
                                            </p:attrNameLst>
                                          </p:cBhvr>
                                          <p:to>
                                            <p:strVal val="visible"/>
                                          </p:to>
                                        </p:set>
                                        <p:anim calcmode="lin" valueType="num">
                                          <p:cBhvr>
                                            <p:cTn id="26" dur="1000" fill="hold"/>
                                            <p:tgtEl>
                                              <p:spTgt spid="23"/>
                                            </p:tgtEl>
                                            <p:attrNameLst>
                                              <p:attrName>ppt_w</p:attrName>
                                            </p:attrNameLst>
                                          </p:cBhvr>
                                          <p:tavLst>
                                            <p:tav tm="0">
                                              <p:val>
                                                <p:fltVal val="0"/>
                                              </p:val>
                                            </p:tav>
                                            <p:tav tm="100000">
                                              <p:val>
                                                <p:strVal val="#ppt_w"/>
                                              </p:val>
                                            </p:tav>
                                          </p:tavLst>
                                        </p:anim>
                                        <p:anim calcmode="lin" valueType="num">
                                          <p:cBhvr>
                                            <p:cTn id="27" dur="1000" fill="hold"/>
                                            <p:tgtEl>
                                              <p:spTgt spid="23"/>
                                            </p:tgtEl>
                                            <p:attrNameLst>
                                              <p:attrName>ppt_h</p:attrName>
                                            </p:attrNameLst>
                                          </p:cBhvr>
                                          <p:tavLst>
                                            <p:tav tm="0">
                                              <p:val>
                                                <p:fltVal val="0"/>
                                              </p:val>
                                            </p:tav>
                                            <p:tav tm="100000">
                                              <p:val>
                                                <p:strVal val="#ppt_h"/>
                                              </p:val>
                                            </p:tav>
                                          </p:tavLst>
                                        </p:anim>
                                        <p:anim calcmode="lin" valueType="num">
                                          <p:cBhvr>
                                            <p:cTn id="28" dur="1000" fill="hold"/>
                                            <p:tgtEl>
                                              <p:spTgt spid="23"/>
                                            </p:tgtEl>
                                            <p:attrNameLst>
                                              <p:attrName>style.rotation</p:attrName>
                                            </p:attrNameLst>
                                          </p:cBhvr>
                                          <p:tavLst>
                                            <p:tav tm="0">
                                              <p:val>
                                                <p:fltVal val="90"/>
                                              </p:val>
                                            </p:tav>
                                            <p:tav tm="100000">
                                              <p:val>
                                                <p:fltVal val="0"/>
                                              </p:val>
                                            </p:tav>
                                          </p:tavLst>
                                        </p:anim>
                                        <p:animEffect transition="in" filter="fade">
                                          <p:cBhvr>
                                            <p:cTn id="29" dur="10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3" grpId="0" animBg="1"/>
          <p:bldP spid="2" grpId="0" animBg="1"/>
          <p:bldP spid="18" grpId="0"/>
          <p:bldP spid="19" grpId="0"/>
        </p:bldLst>
      </p:timing>
    </mc:Choice>
    <mc:Fallback xmlns="">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3000" fill="hold"/>
                                            <p:tgtEl>
                                              <p:spTgt spid="7"/>
                                            </p:tgtEl>
                                            <p:attrNameLst>
                                              <p:attrName>ppt_x</p:attrName>
                                            </p:attrNameLst>
                                          </p:cBhvr>
                                          <p:tavLst>
                                            <p:tav tm="0">
                                              <p:val>
                                                <p:strVal val="#ppt_x"/>
                                              </p:val>
                                            </p:tav>
                                            <p:tav tm="100000">
                                              <p:val>
                                                <p:strVal val="#ppt_x"/>
                                              </p:val>
                                            </p:tav>
                                          </p:tavLst>
                                        </p:anim>
                                        <p:anim calcmode="lin" valueType="num">
                                          <p:cBhvr additive="base">
                                            <p:cTn id="8" dur="3000" fill="hold"/>
                                            <p:tgtEl>
                                              <p:spTgt spid="7"/>
                                            </p:tgtEl>
                                            <p:attrNameLst>
                                              <p:attrName>ppt_y</p:attrName>
                                            </p:attrNameLst>
                                          </p:cBhvr>
                                          <p:tavLst>
                                            <p:tav tm="0">
                                              <p:val>
                                                <p:strVal val="1+#ppt_h/2"/>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13"/>
                                            </p:tgtEl>
                                            <p:attrNameLst>
                                              <p:attrName>style.visibility</p:attrName>
                                            </p:attrNameLst>
                                          </p:cBhvr>
                                          <p:to>
                                            <p:strVal val="visible"/>
                                          </p:to>
                                        </p:set>
                                        <p:anim calcmode="lin" valueType="num">
                                          <p:cBhvr additive="base">
                                            <p:cTn id="11" dur="2000" fill="hold"/>
                                            <p:tgtEl>
                                              <p:spTgt spid="13"/>
                                            </p:tgtEl>
                                            <p:attrNameLst>
                                              <p:attrName>ppt_x</p:attrName>
                                            </p:attrNameLst>
                                          </p:cBhvr>
                                          <p:tavLst>
                                            <p:tav tm="0">
                                              <p:val>
                                                <p:strVal val="0-#ppt_w/2"/>
                                              </p:val>
                                            </p:tav>
                                            <p:tav tm="100000">
                                              <p:val>
                                                <p:strVal val="#ppt_x"/>
                                              </p:val>
                                            </p:tav>
                                          </p:tavLst>
                                        </p:anim>
                                        <p:anim calcmode="lin" valueType="num">
                                          <p:cBhvr additive="base">
                                            <p:cTn id="12" dur="2000" fill="hold"/>
                                            <p:tgtEl>
                                              <p:spTgt spid="13"/>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stCondLst>
                                        <p:cond delay="0"/>
                                      </p:stCondLst>
                                      <p:childTnLst>
                                        <p:set>
                                          <p:cBhvr>
                                            <p:cTn id="14" dur="1" fill="hold">
                                              <p:stCondLst>
                                                <p:cond delay="0"/>
                                              </p:stCondLst>
                                            </p:cTn>
                                            <p:tgtEl>
                                              <p:spTgt spid="2"/>
                                            </p:tgtEl>
                                            <p:attrNameLst>
                                              <p:attrName>style.visibility</p:attrName>
                                            </p:attrNameLst>
                                          </p:cBhvr>
                                          <p:to>
                                            <p:strVal val="visible"/>
                                          </p:to>
                                        </p:set>
                                        <p:anim calcmode="lin" valueType="num">
                                          <p:cBhvr additive="base">
                                            <p:cTn id="15" dur="3000" fill="hold"/>
                                            <p:tgtEl>
                                              <p:spTgt spid="2"/>
                                            </p:tgtEl>
                                            <p:attrNameLst>
                                              <p:attrName>ppt_x</p:attrName>
                                            </p:attrNameLst>
                                          </p:cBhvr>
                                          <p:tavLst>
                                            <p:tav tm="0">
                                              <p:val>
                                                <p:strVal val="1+#ppt_w/2"/>
                                              </p:val>
                                            </p:tav>
                                            <p:tav tm="100000">
                                              <p:val>
                                                <p:strVal val="#ppt_x"/>
                                              </p:val>
                                            </p:tav>
                                          </p:tavLst>
                                        </p:anim>
                                        <p:anim calcmode="lin" valueType="num">
                                          <p:cBhvr additive="base">
                                            <p:cTn id="16" dur="3000" fill="hold"/>
                                            <p:tgtEl>
                                              <p:spTgt spid="2"/>
                                            </p:tgtEl>
                                            <p:attrNameLst>
                                              <p:attrName>ppt_y</p:attrName>
                                            </p:attrNameLst>
                                          </p:cBhvr>
                                          <p:tavLst>
                                            <p:tav tm="0">
                                              <p:val>
                                                <p:strVal val="#ppt_y"/>
                                              </p:val>
                                            </p:tav>
                                            <p:tav tm="100000">
                                              <p:val>
                                                <p:strVal val="#ppt_y"/>
                                              </p:val>
                                            </p:tav>
                                          </p:tavLst>
                                        </p:anim>
                                      </p:childTnLst>
                                    </p:cTn>
                                  </p:par>
                                </p:childTnLst>
                              </p:cTn>
                            </p:par>
                            <p:par>
                              <p:cTn id="17" fill="hold">
                                <p:stCondLst>
                                  <p:cond delay="3000"/>
                                </p:stCondLst>
                                <p:childTnLst>
                                  <p:par>
                                    <p:cTn id="18" presetID="9" presetClass="entr" presetSubtype="0" fill="hold" grpId="0" nodeType="afterEffect">
                                      <p:stCondLst>
                                        <p:cond delay="0"/>
                                      </p:stCondLst>
                                      <p:childTnLst>
                                        <p:set>
                                          <p:cBhvr>
                                            <p:cTn id="19" dur="1" fill="hold">
                                              <p:stCondLst>
                                                <p:cond delay="0"/>
                                              </p:stCondLst>
                                            </p:cTn>
                                            <p:tgtEl>
                                              <p:spTgt spid="18"/>
                                            </p:tgtEl>
                                            <p:attrNameLst>
                                              <p:attrName>style.visibility</p:attrName>
                                            </p:attrNameLst>
                                          </p:cBhvr>
                                          <p:to>
                                            <p:strVal val="visible"/>
                                          </p:to>
                                        </p:set>
                                        <p:animEffect transition="in" filter="dissolve">
                                          <p:cBhvr>
                                            <p:cTn id="20" dur="500"/>
                                            <p:tgtEl>
                                              <p:spTgt spid="18"/>
                                            </p:tgtEl>
                                          </p:cBhvr>
                                        </p:animEffect>
                                      </p:childTnLst>
                                    </p:cTn>
                                  </p:par>
                                  <p:par>
                                    <p:cTn id="21" presetID="22" presetClass="entr" presetSubtype="8" fill="hold" grpId="0" nodeType="withEffect">
                                      <p:stCondLst>
                                        <p:cond delay="0"/>
                                      </p:stCondLst>
                                      <p:iterate type="lt">
                                        <p:tmPct val="14000"/>
                                      </p:iterate>
                                      <p:childTnLst>
                                        <p:set>
                                          <p:cBhvr>
                                            <p:cTn id="22" dur="1" fill="hold">
                                              <p:stCondLst>
                                                <p:cond delay="0"/>
                                              </p:stCondLst>
                                            </p:cTn>
                                            <p:tgtEl>
                                              <p:spTgt spid="19"/>
                                            </p:tgtEl>
                                            <p:attrNameLst>
                                              <p:attrName>style.visibility</p:attrName>
                                            </p:attrNameLst>
                                          </p:cBhvr>
                                          <p:to>
                                            <p:strVal val="visible"/>
                                          </p:to>
                                        </p:set>
                                        <p:animEffect transition="in" filter="wipe(left)">
                                          <p:cBhvr>
                                            <p:cTn id="23" dur="500"/>
                                            <p:tgtEl>
                                              <p:spTgt spid="19"/>
                                            </p:tgtEl>
                                          </p:cBhvr>
                                        </p:animEffect>
                                      </p:childTnLst>
                                    </p:cTn>
                                  </p:par>
                                  <p:par>
                                    <p:cTn id="24" presetID="31" presetClass="entr" presetSubtype="0" fill="hold" nodeType="withEffect">
                                      <p:stCondLst>
                                        <p:cond delay="900"/>
                                      </p:stCondLst>
                                      <p:childTnLst>
                                        <p:set>
                                          <p:cBhvr>
                                            <p:cTn id="25" dur="1" fill="hold">
                                              <p:stCondLst>
                                                <p:cond delay="0"/>
                                              </p:stCondLst>
                                            </p:cTn>
                                            <p:tgtEl>
                                              <p:spTgt spid="23"/>
                                            </p:tgtEl>
                                            <p:attrNameLst>
                                              <p:attrName>style.visibility</p:attrName>
                                            </p:attrNameLst>
                                          </p:cBhvr>
                                          <p:to>
                                            <p:strVal val="visible"/>
                                          </p:to>
                                        </p:set>
                                        <p:anim calcmode="lin" valueType="num">
                                          <p:cBhvr>
                                            <p:cTn id="26" dur="1000" fill="hold"/>
                                            <p:tgtEl>
                                              <p:spTgt spid="23"/>
                                            </p:tgtEl>
                                            <p:attrNameLst>
                                              <p:attrName>ppt_w</p:attrName>
                                            </p:attrNameLst>
                                          </p:cBhvr>
                                          <p:tavLst>
                                            <p:tav tm="0">
                                              <p:val>
                                                <p:fltVal val="0"/>
                                              </p:val>
                                            </p:tav>
                                            <p:tav tm="100000">
                                              <p:val>
                                                <p:strVal val="#ppt_w"/>
                                              </p:val>
                                            </p:tav>
                                          </p:tavLst>
                                        </p:anim>
                                        <p:anim calcmode="lin" valueType="num">
                                          <p:cBhvr>
                                            <p:cTn id="27" dur="1000" fill="hold"/>
                                            <p:tgtEl>
                                              <p:spTgt spid="23"/>
                                            </p:tgtEl>
                                            <p:attrNameLst>
                                              <p:attrName>ppt_h</p:attrName>
                                            </p:attrNameLst>
                                          </p:cBhvr>
                                          <p:tavLst>
                                            <p:tav tm="0">
                                              <p:val>
                                                <p:fltVal val="0"/>
                                              </p:val>
                                            </p:tav>
                                            <p:tav tm="100000">
                                              <p:val>
                                                <p:strVal val="#ppt_h"/>
                                              </p:val>
                                            </p:tav>
                                          </p:tavLst>
                                        </p:anim>
                                        <p:anim calcmode="lin" valueType="num">
                                          <p:cBhvr>
                                            <p:cTn id="28" dur="1000" fill="hold"/>
                                            <p:tgtEl>
                                              <p:spTgt spid="23"/>
                                            </p:tgtEl>
                                            <p:attrNameLst>
                                              <p:attrName>style.rotation</p:attrName>
                                            </p:attrNameLst>
                                          </p:cBhvr>
                                          <p:tavLst>
                                            <p:tav tm="0">
                                              <p:val>
                                                <p:fltVal val="90"/>
                                              </p:val>
                                            </p:tav>
                                            <p:tav tm="100000">
                                              <p:val>
                                                <p:fltVal val="0"/>
                                              </p:val>
                                            </p:tav>
                                          </p:tavLst>
                                        </p:anim>
                                        <p:animEffect transition="in" filter="fade">
                                          <p:cBhvr>
                                            <p:cTn id="29" dur="10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3" grpId="0" animBg="1"/>
          <p:bldP spid="2" grpId="0" animBg="1"/>
          <p:bldP spid="18" grpId="0"/>
          <p:bldP spid="19" grpId="0"/>
        </p:bldLst>
      </p:timing>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PA_库_文本框 13"/>
          <p:cNvSpPr txBox="1"/>
          <p:nvPr>
            <p:custDataLst>
              <p:tags r:id="rId1"/>
            </p:custDataLst>
          </p:nvPr>
        </p:nvSpPr>
        <p:spPr>
          <a:xfrm>
            <a:off x="8266942" y="1444449"/>
            <a:ext cx="1477328" cy="2393874"/>
          </a:xfrm>
          <a:prstGeom prst="rect">
            <a:avLst/>
          </a:prstGeom>
          <a:noFill/>
        </p:spPr>
        <p:txBody>
          <a:bodyPr vert="eaVert" wrap="square" rtlCol="0">
            <a:spAutoFit/>
          </a:bodyPr>
          <a:lstStyle/>
          <a:p>
            <a:r>
              <a:rPr lang="zh-CN" altLang="en-US" sz="1400" dirty="0">
                <a:solidFill>
                  <a:srgbClr val="8F7762"/>
                </a:solidFill>
                <a:latin typeface="方正静蕾简体" panose="02000000000000000000" pitchFamily="2" charset="-122"/>
                <a:ea typeface="方正静蕾简体" panose="02000000000000000000" pitchFamily="2" charset="-122"/>
              </a:rPr>
              <a:t>春花秋月何时了？往事知多少。小楼昨夜又东风，故国不堪回首月明中。</a:t>
            </a:r>
            <a:r>
              <a:rPr lang="zh-CN" altLang="en-US" sz="1400" dirty="0" smtClean="0">
                <a:solidFill>
                  <a:srgbClr val="8F7762"/>
                </a:solidFill>
                <a:latin typeface="方正静蕾简体" panose="02000000000000000000" pitchFamily="2" charset="-122"/>
                <a:ea typeface="方正静蕾简体" panose="02000000000000000000" pitchFamily="2" charset="-122"/>
              </a:rPr>
              <a:t/>
            </a:r>
            <a:br>
              <a:rPr lang="zh-CN" altLang="en-US" sz="1400" dirty="0" smtClean="0">
                <a:solidFill>
                  <a:srgbClr val="8F7762"/>
                </a:solidFill>
                <a:latin typeface="方正静蕾简体" panose="02000000000000000000" pitchFamily="2" charset="-122"/>
                <a:ea typeface="方正静蕾简体" panose="02000000000000000000" pitchFamily="2" charset="-122"/>
              </a:rPr>
            </a:br>
            <a:r>
              <a:rPr lang="zh-CN" altLang="en-US" sz="1400" dirty="0">
                <a:solidFill>
                  <a:srgbClr val="8F7762"/>
                </a:solidFill>
                <a:latin typeface="方正静蕾简体" panose="02000000000000000000" pitchFamily="2" charset="-122"/>
                <a:ea typeface="方正静蕾简体" panose="02000000000000000000" pitchFamily="2" charset="-122"/>
              </a:rPr>
              <a:t>雕栏玉砌应犹在，只是朱颜改。问君能有几多愁？恰似一江春水向东流。</a:t>
            </a:r>
          </a:p>
        </p:txBody>
      </p:sp>
      <p:sp>
        <p:nvSpPr>
          <p:cNvPr id="9" name="PA_库_椭圆 8"/>
          <p:cNvSpPr/>
          <p:nvPr>
            <p:custDataLst>
              <p:tags r:id="rId2"/>
            </p:custDataLst>
          </p:nvPr>
        </p:nvSpPr>
        <p:spPr>
          <a:xfrm>
            <a:off x="3962400" y="1295400"/>
            <a:ext cx="4267200" cy="4267200"/>
          </a:xfrm>
          <a:prstGeom prst="ellipse">
            <a:avLst/>
          </a:prstGeom>
          <a:solidFill>
            <a:srgbClr val="A7BCB0"/>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腾祥铁山楷书繁" panose="01010104010101010101" pitchFamily="2" charset="-122"/>
              <a:ea typeface="腾祥铁山楷书繁" panose="01010104010101010101" pitchFamily="2" charset="-122"/>
            </a:endParaRPr>
          </a:p>
        </p:txBody>
      </p:sp>
      <p:pic>
        <p:nvPicPr>
          <p:cNvPr id="13" name="PA_库_图片 12"/>
          <p:cNvPicPr>
            <a:picLocks noChangeAspect="1"/>
          </p:cNvPicPr>
          <p:nvPr>
            <p:custDataLst>
              <p:tags r:id="rId3"/>
            </p:custDataLst>
          </p:nvPr>
        </p:nvPicPr>
        <p:blipFill rotWithShape="1">
          <a:blip r:embed="rId11" cstate="screen">
            <a:extLst>
              <a:ext uri="{28A0092B-C50C-407E-A947-70E740481C1C}">
                <a14:useLocalDpi xmlns:a14="http://schemas.microsoft.com/office/drawing/2010/main"/>
              </a:ext>
            </a:extLst>
          </a:blip>
          <a:srcRect r="-34"/>
          <a:stretch/>
        </p:blipFill>
        <p:spPr>
          <a:xfrm rot="10800000" flipV="1">
            <a:off x="6109793" y="1330591"/>
            <a:ext cx="1792298" cy="1450709"/>
          </a:xfrm>
          <a:prstGeom prst="rect">
            <a:avLst/>
          </a:prstGeom>
        </p:spPr>
      </p:pic>
      <p:sp>
        <p:nvSpPr>
          <p:cNvPr id="10" name="PA_库_文本框 9"/>
          <p:cNvSpPr txBox="1"/>
          <p:nvPr>
            <p:custDataLst>
              <p:tags r:id="rId4"/>
            </p:custDataLst>
          </p:nvPr>
        </p:nvSpPr>
        <p:spPr>
          <a:xfrm>
            <a:off x="4163419" y="386923"/>
            <a:ext cx="3865162" cy="4508927"/>
          </a:xfrm>
          <a:prstGeom prst="rect">
            <a:avLst/>
          </a:prstGeom>
          <a:noFill/>
        </p:spPr>
        <p:txBody>
          <a:bodyPr wrap="none" rtlCol="0">
            <a:spAutoFit/>
          </a:bodyPr>
          <a:lstStyle/>
          <a:p>
            <a:pPr algn="ctr"/>
            <a:r>
              <a:rPr lang="zh-CN" altLang="en-US" sz="28700" dirty="0">
                <a:latin typeface="腾祥铁山楷书繁" panose="01010104010101010101" pitchFamily="2" charset="-122"/>
                <a:ea typeface="腾祥铁山楷书繁" panose="01010104010101010101" pitchFamily="2" charset="-122"/>
              </a:rPr>
              <a:t>再</a:t>
            </a:r>
          </a:p>
        </p:txBody>
      </p:sp>
      <p:sp>
        <p:nvSpPr>
          <p:cNvPr id="11" name="PA_库_文本框 10"/>
          <p:cNvSpPr txBox="1"/>
          <p:nvPr>
            <p:custDataLst>
              <p:tags r:id="rId5"/>
            </p:custDataLst>
          </p:nvPr>
        </p:nvSpPr>
        <p:spPr>
          <a:xfrm>
            <a:off x="5657091" y="3429000"/>
            <a:ext cx="1954382" cy="2215991"/>
          </a:xfrm>
          <a:prstGeom prst="rect">
            <a:avLst/>
          </a:prstGeom>
          <a:noFill/>
        </p:spPr>
        <p:txBody>
          <a:bodyPr wrap="none" rtlCol="0">
            <a:spAutoFit/>
          </a:bodyPr>
          <a:lstStyle/>
          <a:p>
            <a:pPr algn="ctr"/>
            <a:r>
              <a:rPr lang="zh-CN" altLang="en-US" sz="13800" dirty="0" smtClean="0">
                <a:latin typeface="腾祥铁山楷书繁" panose="01010104010101010101" pitchFamily="2" charset="-122"/>
                <a:ea typeface="腾祥铁山楷书繁" panose="01010104010101010101" pitchFamily="2" charset="-122"/>
              </a:rPr>
              <a:t>会</a:t>
            </a:r>
            <a:endParaRPr lang="zh-CN" altLang="en-US" sz="13800" dirty="0">
              <a:latin typeface="腾祥铁山楷书繁" panose="01010104010101010101" pitchFamily="2" charset="-122"/>
              <a:ea typeface="腾祥铁山楷书繁" panose="01010104010101010101" pitchFamily="2" charset="-122"/>
            </a:endParaRPr>
          </a:p>
        </p:txBody>
      </p:sp>
      <p:pic>
        <p:nvPicPr>
          <p:cNvPr id="15" name="PA_库_图片 5"/>
          <p:cNvPicPr>
            <a:picLocks noChangeAspect="1"/>
          </p:cNvPicPr>
          <p:nvPr>
            <p:custDataLst>
              <p:tags r:id="rId6"/>
            </p:custDataLst>
          </p:nvPr>
        </p:nvPicPr>
        <p:blipFill>
          <a:blip r:embed="rId12">
            <a:extLst>
              <a:ext uri="{28A0092B-C50C-407E-A947-70E740481C1C}">
                <a14:useLocalDpi xmlns:a14="http://schemas.microsoft.com/office/drawing/2010/main"/>
              </a:ext>
            </a:extLst>
          </a:blip>
          <a:stretch>
            <a:fillRect/>
          </a:stretch>
        </p:blipFill>
        <p:spPr>
          <a:xfrm>
            <a:off x="2744879" y="1672147"/>
            <a:ext cx="9445442" cy="5185853"/>
          </a:xfrm>
          <a:prstGeom prst="rect">
            <a:avLst/>
          </a:prstGeom>
        </p:spPr>
      </p:pic>
      <p:pic>
        <p:nvPicPr>
          <p:cNvPr id="16" name="PA_库_图片 3"/>
          <p:cNvPicPr>
            <a:picLocks noChangeAspect="1"/>
          </p:cNvPicPr>
          <p:nvPr>
            <p:custDataLst>
              <p:tags r:id="rId7"/>
            </p:custDataLst>
          </p:nvPr>
        </p:nvPicPr>
        <p:blipFill>
          <a:blip r:embed="rId13">
            <a:extLst>
              <a:ext uri="{28A0092B-C50C-407E-A947-70E740481C1C}">
                <a14:useLocalDpi xmlns:a14="http://schemas.microsoft.com/office/drawing/2010/main"/>
              </a:ext>
            </a:extLst>
          </a:blip>
          <a:stretch>
            <a:fillRect/>
          </a:stretch>
        </p:blipFill>
        <p:spPr>
          <a:xfrm>
            <a:off x="1345" y="0"/>
            <a:ext cx="5350359" cy="4229100"/>
          </a:xfrm>
          <a:prstGeom prst="rect">
            <a:avLst/>
          </a:prstGeom>
        </p:spPr>
      </p:pic>
      <p:pic>
        <p:nvPicPr>
          <p:cNvPr id="17" name="PA_库_图片 4"/>
          <p:cNvPicPr>
            <a:picLocks noChangeAspect="1"/>
          </p:cNvPicPr>
          <p:nvPr>
            <p:custDataLst>
              <p:tags r:id="rId8"/>
            </p:custDataLst>
          </p:nvPr>
        </p:nvPicPr>
        <p:blipFill>
          <a:blip r:embed="rId14">
            <a:extLst>
              <a:ext uri="{28A0092B-C50C-407E-A947-70E740481C1C}">
                <a14:useLocalDpi xmlns:a14="http://schemas.microsoft.com/office/drawing/2010/main"/>
              </a:ext>
            </a:extLst>
          </a:blip>
          <a:stretch>
            <a:fillRect/>
          </a:stretch>
        </p:blipFill>
        <p:spPr>
          <a:xfrm>
            <a:off x="9166560" y="0"/>
            <a:ext cx="3024739" cy="6153150"/>
          </a:xfrm>
          <a:prstGeom prst="rect">
            <a:avLst/>
          </a:prstGeom>
        </p:spPr>
      </p:pic>
      <p:pic>
        <p:nvPicPr>
          <p:cNvPr id="18" name="图片 17"/>
          <p:cNvPicPr>
            <a:picLocks noChangeAspect="1"/>
          </p:cNvPicPr>
          <p:nvPr/>
        </p:nvPicPr>
        <p:blipFill>
          <a:blip r:embed="rId15">
            <a:extLst>
              <a:ext uri="{28A0092B-C50C-407E-A947-70E740481C1C}">
                <a14:useLocalDpi xmlns:a14="http://schemas.microsoft.com/office/drawing/2010/main"/>
              </a:ext>
            </a:extLst>
          </a:blip>
          <a:stretch>
            <a:fillRect/>
          </a:stretch>
        </p:blipFill>
        <p:spPr>
          <a:xfrm>
            <a:off x="0" y="3218373"/>
            <a:ext cx="7413379" cy="3639627"/>
          </a:xfrm>
          <a:prstGeom prst="rect">
            <a:avLst/>
          </a:prstGeom>
        </p:spPr>
      </p:pic>
    </p:spTree>
    <p:extLst>
      <p:ext uri="{BB962C8B-B14F-4D97-AF65-F5344CB8AC3E}">
        <p14:creationId xmlns:p14="http://schemas.microsoft.com/office/powerpoint/2010/main" val="1085482683"/>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nodePh="1">
                                  <p:stCondLst>
                                    <p:cond delay="1500"/>
                                  </p:stCondLst>
                                  <p:endCondLst>
                                    <p:cond evt="begin" delay="0">
                                      <p:tn val="5"/>
                                    </p:cond>
                                  </p:endCondLst>
                                  <p:childTnLst>
                                    <p:set>
                                      <p:cBhvr>
                                        <p:cTn id="6" dur="1" fill="hold">
                                          <p:stCondLst>
                                            <p:cond delay="0"/>
                                          </p:stCondLst>
                                        </p:cTn>
                                        <p:tgtEl>
                                          <p:spTgt spid="9">
                                            <p:txEl>
                                              <p:charRg st="4294967295" end="4294967295"/>
                                            </p:txEl>
                                          </p:spTgt>
                                        </p:tgtEl>
                                        <p:attrNameLst>
                                          <p:attrName>style.visibility</p:attrName>
                                        </p:attrNameLst>
                                      </p:cBhvr>
                                      <p:to>
                                        <p:strVal val="visible"/>
                                      </p:to>
                                    </p:set>
                                    <p:animEffect transition="in" filter="fade">
                                      <p:cBhvr>
                                        <p:cTn id="7" dur="500"/>
                                        <p:tgtEl>
                                          <p:spTgt spid="9">
                                            <p:txEl>
                                              <p:charRg st="4294967295" end="4294967295"/>
                                            </p:txEl>
                                          </p:spTgt>
                                        </p:tgtEl>
                                      </p:cBhvr>
                                    </p:animEffect>
                                  </p:childTnLst>
                                </p:cTn>
                              </p:par>
                              <p:par>
                                <p:cTn id="8" presetID="10" presetClass="entr" presetSubtype="0" fill="hold" nodeType="withEffect">
                                  <p:stCondLst>
                                    <p:cond delay="1500"/>
                                  </p:stCondLst>
                                  <p:childTnLst>
                                    <p:set>
                                      <p:cBhvr>
                                        <p:cTn id="9" dur="1" fill="hold">
                                          <p:stCondLst>
                                            <p:cond delay="0"/>
                                          </p:stCondLst>
                                        </p:cTn>
                                        <p:tgtEl>
                                          <p:spTgt spid="13"/>
                                        </p:tgtEl>
                                        <p:attrNameLst>
                                          <p:attrName>style.visibility</p:attrName>
                                        </p:attrNameLst>
                                      </p:cBhvr>
                                      <p:to>
                                        <p:strVal val="visible"/>
                                      </p:to>
                                    </p:set>
                                    <p:animEffect transition="in" filter="fade">
                                      <p:cBhvr>
                                        <p:cTn id="10" dur="500"/>
                                        <p:tgtEl>
                                          <p:spTgt spid="13"/>
                                        </p:tgtEl>
                                      </p:cBhvr>
                                    </p:animEffect>
                                  </p:childTnLst>
                                </p:cTn>
                              </p:par>
                              <p:par>
                                <p:cTn id="11" presetID="10" presetClass="entr" presetSubtype="0" fill="hold" grpId="0" nodeType="withEffect">
                                  <p:stCondLst>
                                    <p:cond delay="1500"/>
                                  </p:stCondLst>
                                  <p:childTnLst>
                                    <p:set>
                                      <p:cBhvr>
                                        <p:cTn id="12" dur="1" fill="hold">
                                          <p:stCondLst>
                                            <p:cond delay="0"/>
                                          </p:stCondLst>
                                        </p:cTn>
                                        <p:tgtEl>
                                          <p:spTgt spid="10"/>
                                        </p:tgtEl>
                                        <p:attrNameLst>
                                          <p:attrName>style.visibility</p:attrName>
                                        </p:attrNameLst>
                                      </p:cBhvr>
                                      <p:to>
                                        <p:strVal val="visible"/>
                                      </p:to>
                                    </p:set>
                                    <p:animEffect transition="in" filter="fade">
                                      <p:cBhvr>
                                        <p:cTn id="13" dur="500"/>
                                        <p:tgtEl>
                                          <p:spTgt spid="10"/>
                                        </p:tgtEl>
                                      </p:cBhvr>
                                    </p:animEffect>
                                  </p:childTnLst>
                                </p:cTn>
                              </p:par>
                              <p:par>
                                <p:cTn id="14" presetID="10" presetClass="entr" presetSubtype="0" fill="hold" grpId="0" nodeType="withEffect">
                                  <p:stCondLst>
                                    <p:cond delay="1500"/>
                                  </p:stCondLst>
                                  <p:childTnLst>
                                    <p:set>
                                      <p:cBhvr>
                                        <p:cTn id="15" dur="1" fill="hold">
                                          <p:stCondLst>
                                            <p:cond delay="0"/>
                                          </p:stCondLst>
                                        </p:cTn>
                                        <p:tgtEl>
                                          <p:spTgt spid="11"/>
                                        </p:tgtEl>
                                        <p:attrNameLst>
                                          <p:attrName>style.visibility</p:attrName>
                                        </p:attrNameLst>
                                      </p:cBhvr>
                                      <p:to>
                                        <p:strVal val="visible"/>
                                      </p:to>
                                    </p:set>
                                    <p:animEffect transition="in" filter="fade">
                                      <p:cBhvr>
                                        <p:cTn id="16" dur="500"/>
                                        <p:tgtEl>
                                          <p:spTgt spid="11"/>
                                        </p:tgtEl>
                                      </p:cBhvr>
                                    </p:animEffect>
                                  </p:childTnLst>
                                </p:cTn>
                              </p:par>
                              <p:par>
                                <p:cTn id="17" presetID="53" presetClass="entr" presetSubtype="16" fill="hold" grpId="1" nodeType="withEffect" nodePh="1">
                                  <p:stCondLst>
                                    <p:cond delay="1500"/>
                                  </p:stCondLst>
                                  <p:endCondLst>
                                    <p:cond evt="begin" delay="0">
                                      <p:tn val="17"/>
                                    </p:cond>
                                  </p:endCondLst>
                                  <p:childTnLst>
                                    <p:set>
                                      <p:cBhvr>
                                        <p:cTn id="18" dur="1" fill="hold">
                                          <p:stCondLst>
                                            <p:cond delay="0"/>
                                          </p:stCondLst>
                                        </p:cTn>
                                        <p:tgtEl>
                                          <p:spTgt spid="9">
                                            <p:txEl>
                                              <p:charRg st="4294967295" end="4294967295"/>
                                            </p:txEl>
                                          </p:spTgt>
                                        </p:tgtEl>
                                        <p:attrNameLst>
                                          <p:attrName>style.visibility</p:attrName>
                                        </p:attrNameLst>
                                      </p:cBhvr>
                                      <p:to>
                                        <p:strVal val="visible"/>
                                      </p:to>
                                    </p:set>
                                    <p:anim calcmode="lin" valueType="num">
                                      <p:cBhvr>
                                        <p:cTn id="19" dur="500" fill="hold"/>
                                        <p:tgtEl>
                                          <p:spTgt spid="9">
                                            <p:txEl>
                                              <p:charRg st="4294967295" end="4294967295"/>
                                            </p:txEl>
                                          </p:spTgt>
                                        </p:tgtEl>
                                        <p:attrNameLst>
                                          <p:attrName>ppt_w</p:attrName>
                                        </p:attrNameLst>
                                      </p:cBhvr>
                                      <p:tavLst>
                                        <p:tav tm="0">
                                          <p:val>
                                            <p:fltVal val="0"/>
                                          </p:val>
                                        </p:tav>
                                        <p:tav tm="100000">
                                          <p:val>
                                            <p:strVal val="#ppt_w"/>
                                          </p:val>
                                        </p:tav>
                                      </p:tavLst>
                                    </p:anim>
                                    <p:anim calcmode="lin" valueType="num">
                                      <p:cBhvr>
                                        <p:cTn id="20" dur="500" fill="hold"/>
                                        <p:tgtEl>
                                          <p:spTgt spid="9">
                                            <p:txEl>
                                              <p:charRg st="4294967295" end="4294967295"/>
                                            </p:txEl>
                                          </p:spTgt>
                                        </p:tgtEl>
                                        <p:attrNameLst>
                                          <p:attrName>ppt_h</p:attrName>
                                        </p:attrNameLst>
                                      </p:cBhvr>
                                      <p:tavLst>
                                        <p:tav tm="0">
                                          <p:val>
                                            <p:fltVal val="0"/>
                                          </p:val>
                                        </p:tav>
                                        <p:tav tm="100000">
                                          <p:val>
                                            <p:strVal val="#ppt_h"/>
                                          </p:val>
                                        </p:tav>
                                      </p:tavLst>
                                    </p:anim>
                                    <p:animEffect transition="in" filter="fade">
                                      <p:cBhvr>
                                        <p:cTn id="21" dur="500"/>
                                        <p:tgtEl>
                                          <p:spTgt spid="9">
                                            <p:txEl>
                                              <p:charRg st="4294967295" end="4294967295"/>
                                            </p:txEl>
                                          </p:spTgt>
                                        </p:tgtEl>
                                      </p:cBhvr>
                                    </p:animEffect>
                                  </p:childTnLst>
                                </p:cTn>
                              </p:par>
                              <p:par>
                                <p:cTn id="22" presetID="53" presetClass="entr" presetSubtype="16" fill="hold" nodeType="withEffect">
                                  <p:stCondLst>
                                    <p:cond delay="1500"/>
                                  </p:stCondLst>
                                  <p:childTnLst>
                                    <p:set>
                                      <p:cBhvr>
                                        <p:cTn id="23" dur="1" fill="hold">
                                          <p:stCondLst>
                                            <p:cond delay="0"/>
                                          </p:stCondLst>
                                        </p:cTn>
                                        <p:tgtEl>
                                          <p:spTgt spid="13"/>
                                        </p:tgtEl>
                                        <p:attrNameLst>
                                          <p:attrName>style.visibility</p:attrName>
                                        </p:attrNameLst>
                                      </p:cBhvr>
                                      <p:to>
                                        <p:strVal val="visible"/>
                                      </p:to>
                                    </p:set>
                                    <p:anim calcmode="lin" valueType="num">
                                      <p:cBhvr>
                                        <p:cTn id="24" dur="500" fill="hold"/>
                                        <p:tgtEl>
                                          <p:spTgt spid="13"/>
                                        </p:tgtEl>
                                        <p:attrNameLst>
                                          <p:attrName>ppt_w</p:attrName>
                                        </p:attrNameLst>
                                      </p:cBhvr>
                                      <p:tavLst>
                                        <p:tav tm="0">
                                          <p:val>
                                            <p:fltVal val="0"/>
                                          </p:val>
                                        </p:tav>
                                        <p:tav tm="100000">
                                          <p:val>
                                            <p:strVal val="#ppt_w"/>
                                          </p:val>
                                        </p:tav>
                                      </p:tavLst>
                                    </p:anim>
                                    <p:anim calcmode="lin" valueType="num">
                                      <p:cBhvr>
                                        <p:cTn id="25" dur="500" fill="hold"/>
                                        <p:tgtEl>
                                          <p:spTgt spid="13"/>
                                        </p:tgtEl>
                                        <p:attrNameLst>
                                          <p:attrName>ppt_h</p:attrName>
                                        </p:attrNameLst>
                                      </p:cBhvr>
                                      <p:tavLst>
                                        <p:tav tm="0">
                                          <p:val>
                                            <p:fltVal val="0"/>
                                          </p:val>
                                        </p:tav>
                                        <p:tav tm="100000">
                                          <p:val>
                                            <p:strVal val="#ppt_h"/>
                                          </p:val>
                                        </p:tav>
                                      </p:tavLst>
                                    </p:anim>
                                    <p:animEffect transition="in" filter="fade">
                                      <p:cBhvr>
                                        <p:cTn id="26" dur="500"/>
                                        <p:tgtEl>
                                          <p:spTgt spid="13"/>
                                        </p:tgtEl>
                                      </p:cBhvr>
                                    </p:animEffect>
                                  </p:childTnLst>
                                </p:cTn>
                              </p:par>
                              <p:par>
                                <p:cTn id="27" presetID="53" presetClass="entr" presetSubtype="16" fill="hold" grpId="1" nodeType="withEffect">
                                  <p:stCondLst>
                                    <p:cond delay="1500"/>
                                  </p:stCondLst>
                                  <p:childTnLst>
                                    <p:set>
                                      <p:cBhvr>
                                        <p:cTn id="28" dur="1" fill="hold">
                                          <p:stCondLst>
                                            <p:cond delay="0"/>
                                          </p:stCondLst>
                                        </p:cTn>
                                        <p:tgtEl>
                                          <p:spTgt spid="10"/>
                                        </p:tgtEl>
                                        <p:attrNameLst>
                                          <p:attrName>style.visibility</p:attrName>
                                        </p:attrNameLst>
                                      </p:cBhvr>
                                      <p:to>
                                        <p:strVal val="visible"/>
                                      </p:to>
                                    </p:set>
                                    <p:anim calcmode="lin" valueType="num">
                                      <p:cBhvr>
                                        <p:cTn id="29" dur="500" fill="hold"/>
                                        <p:tgtEl>
                                          <p:spTgt spid="10"/>
                                        </p:tgtEl>
                                        <p:attrNameLst>
                                          <p:attrName>ppt_w</p:attrName>
                                        </p:attrNameLst>
                                      </p:cBhvr>
                                      <p:tavLst>
                                        <p:tav tm="0">
                                          <p:val>
                                            <p:fltVal val="0"/>
                                          </p:val>
                                        </p:tav>
                                        <p:tav tm="100000">
                                          <p:val>
                                            <p:strVal val="#ppt_w"/>
                                          </p:val>
                                        </p:tav>
                                      </p:tavLst>
                                    </p:anim>
                                    <p:anim calcmode="lin" valueType="num">
                                      <p:cBhvr>
                                        <p:cTn id="30" dur="500" fill="hold"/>
                                        <p:tgtEl>
                                          <p:spTgt spid="10"/>
                                        </p:tgtEl>
                                        <p:attrNameLst>
                                          <p:attrName>ppt_h</p:attrName>
                                        </p:attrNameLst>
                                      </p:cBhvr>
                                      <p:tavLst>
                                        <p:tav tm="0">
                                          <p:val>
                                            <p:fltVal val="0"/>
                                          </p:val>
                                        </p:tav>
                                        <p:tav tm="100000">
                                          <p:val>
                                            <p:strVal val="#ppt_h"/>
                                          </p:val>
                                        </p:tav>
                                      </p:tavLst>
                                    </p:anim>
                                    <p:animEffect transition="in" filter="fade">
                                      <p:cBhvr>
                                        <p:cTn id="31" dur="500"/>
                                        <p:tgtEl>
                                          <p:spTgt spid="10"/>
                                        </p:tgtEl>
                                      </p:cBhvr>
                                    </p:animEffect>
                                  </p:childTnLst>
                                </p:cTn>
                              </p:par>
                              <p:par>
                                <p:cTn id="32" presetID="53" presetClass="entr" presetSubtype="16" fill="hold" grpId="1" nodeType="withEffect">
                                  <p:stCondLst>
                                    <p:cond delay="1500"/>
                                  </p:stCondLst>
                                  <p:childTnLst>
                                    <p:set>
                                      <p:cBhvr>
                                        <p:cTn id="33" dur="1" fill="hold">
                                          <p:stCondLst>
                                            <p:cond delay="0"/>
                                          </p:stCondLst>
                                        </p:cTn>
                                        <p:tgtEl>
                                          <p:spTgt spid="11"/>
                                        </p:tgtEl>
                                        <p:attrNameLst>
                                          <p:attrName>style.visibility</p:attrName>
                                        </p:attrNameLst>
                                      </p:cBhvr>
                                      <p:to>
                                        <p:strVal val="visible"/>
                                      </p:to>
                                    </p:set>
                                    <p:anim calcmode="lin" valueType="num">
                                      <p:cBhvr>
                                        <p:cTn id="34" dur="500" fill="hold"/>
                                        <p:tgtEl>
                                          <p:spTgt spid="11"/>
                                        </p:tgtEl>
                                        <p:attrNameLst>
                                          <p:attrName>ppt_w</p:attrName>
                                        </p:attrNameLst>
                                      </p:cBhvr>
                                      <p:tavLst>
                                        <p:tav tm="0">
                                          <p:val>
                                            <p:fltVal val="0"/>
                                          </p:val>
                                        </p:tav>
                                        <p:tav tm="100000">
                                          <p:val>
                                            <p:strVal val="#ppt_w"/>
                                          </p:val>
                                        </p:tav>
                                      </p:tavLst>
                                    </p:anim>
                                    <p:anim calcmode="lin" valueType="num">
                                      <p:cBhvr>
                                        <p:cTn id="35" dur="500" fill="hold"/>
                                        <p:tgtEl>
                                          <p:spTgt spid="11"/>
                                        </p:tgtEl>
                                        <p:attrNameLst>
                                          <p:attrName>ppt_h</p:attrName>
                                        </p:attrNameLst>
                                      </p:cBhvr>
                                      <p:tavLst>
                                        <p:tav tm="0">
                                          <p:val>
                                            <p:fltVal val="0"/>
                                          </p:val>
                                        </p:tav>
                                        <p:tav tm="100000">
                                          <p:val>
                                            <p:strVal val="#ppt_h"/>
                                          </p:val>
                                        </p:tav>
                                      </p:tavLst>
                                    </p:anim>
                                    <p:animEffect transition="in" filter="fade">
                                      <p:cBhvr>
                                        <p:cTn id="36" dur="500"/>
                                        <p:tgtEl>
                                          <p:spTgt spid="11"/>
                                        </p:tgtEl>
                                      </p:cBhvr>
                                    </p:animEffect>
                                  </p:childTnLst>
                                </p:cTn>
                              </p:par>
                              <p:par>
                                <p:cTn id="37" presetID="6" presetClass="emph" presetSubtype="0" accel="30000" decel="26000" autoRev="1" fill="hold" grpId="2" nodeType="withEffect" nodePh="1">
                                  <p:stCondLst>
                                    <p:cond delay="1900"/>
                                  </p:stCondLst>
                                  <p:endCondLst>
                                    <p:cond evt="begin" delay="0">
                                      <p:tn val="37"/>
                                    </p:cond>
                                  </p:endCondLst>
                                  <p:childTnLst>
                                    <p:animScale>
                                      <p:cBhvr>
                                        <p:cTn id="38" dur="500" fill="hold"/>
                                        <p:tgtEl>
                                          <p:spTgt spid="9">
                                            <p:txEl>
                                              <p:charRg st="4294967295" end="4294967295"/>
                                            </p:txEl>
                                          </p:spTgt>
                                        </p:tgtEl>
                                      </p:cBhvr>
                                      <p:by x="110000" y="110000"/>
                                    </p:animScale>
                                  </p:childTnLst>
                                </p:cTn>
                              </p:par>
                              <p:par>
                                <p:cTn id="39" presetID="6" presetClass="emph" presetSubtype="0" accel="30000" decel="26000" autoRev="1" fill="hold" nodeType="withEffect">
                                  <p:stCondLst>
                                    <p:cond delay="1900"/>
                                  </p:stCondLst>
                                  <p:childTnLst>
                                    <p:animScale>
                                      <p:cBhvr>
                                        <p:cTn id="40" dur="500" fill="hold"/>
                                        <p:tgtEl>
                                          <p:spTgt spid="13"/>
                                        </p:tgtEl>
                                      </p:cBhvr>
                                      <p:by x="110000" y="110000"/>
                                    </p:animScale>
                                  </p:childTnLst>
                                </p:cTn>
                              </p:par>
                              <p:par>
                                <p:cTn id="41" presetID="6" presetClass="emph" presetSubtype="0" accel="30000" decel="26000" autoRev="1" fill="hold" grpId="2" nodeType="withEffect">
                                  <p:stCondLst>
                                    <p:cond delay="1900"/>
                                  </p:stCondLst>
                                  <p:childTnLst>
                                    <p:animScale>
                                      <p:cBhvr>
                                        <p:cTn id="42" dur="500" fill="hold"/>
                                        <p:tgtEl>
                                          <p:spTgt spid="10"/>
                                        </p:tgtEl>
                                      </p:cBhvr>
                                      <p:by x="110000" y="110000"/>
                                    </p:animScale>
                                  </p:childTnLst>
                                </p:cTn>
                              </p:par>
                              <p:par>
                                <p:cTn id="43" presetID="6" presetClass="emph" presetSubtype="0" accel="30000" decel="26000" autoRev="1" fill="hold" grpId="2" nodeType="withEffect">
                                  <p:stCondLst>
                                    <p:cond delay="1900"/>
                                  </p:stCondLst>
                                  <p:childTnLst>
                                    <p:animScale>
                                      <p:cBhvr>
                                        <p:cTn id="44" dur="500" fill="hold"/>
                                        <p:tgtEl>
                                          <p:spTgt spid="11"/>
                                        </p:tgtEl>
                                      </p:cBhvr>
                                      <p:by x="110000" y="110000"/>
                                    </p:animScale>
                                  </p:childTnLst>
                                </p:cTn>
                              </p:par>
                              <p:par>
                                <p:cTn id="45" presetID="2" presetClass="entr" presetSubtype="4" decel="100000" fill="hold" grpId="0" nodeType="withEffect">
                                  <p:stCondLst>
                                    <p:cond delay="250"/>
                                  </p:stCondLst>
                                  <p:childTnLst>
                                    <p:set>
                                      <p:cBhvr>
                                        <p:cTn id="46" dur="1" fill="hold">
                                          <p:stCondLst>
                                            <p:cond delay="0"/>
                                          </p:stCondLst>
                                        </p:cTn>
                                        <p:tgtEl>
                                          <p:spTgt spid="14"/>
                                        </p:tgtEl>
                                        <p:attrNameLst>
                                          <p:attrName>style.visibility</p:attrName>
                                        </p:attrNameLst>
                                      </p:cBhvr>
                                      <p:to>
                                        <p:strVal val="visible"/>
                                      </p:to>
                                    </p:set>
                                    <p:anim calcmode="lin" valueType="num">
                                      <p:cBhvr additive="base">
                                        <p:cTn id="47" dur="1500" fill="hold"/>
                                        <p:tgtEl>
                                          <p:spTgt spid="14"/>
                                        </p:tgtEl>
                                        <p:attrNameLst>
                                          <p:attrName>ppt_x</p:attrName>
                                        </p:attrNameLst>
                                      </p:cBhvr>
                                      <p:tavLst>
                                        <p:tav tm="0">
                                          <p:val>
                                            <p:strVal val="#ppt_x"/>
                                          </p:val>
                                        </p:tav>
                                        <p:tav tm="100000">
                                          <p:val>
                                            <p:strVal val="#ppt_x"/>
                                          </p:val>
                                        </p:tav>
                                      </p:tavLst>
                                    </p:anim>
                                    <p:anim calcmode="lin" valueType="num">
                                      <p:cBhvr additive="base">
                                        <p:cTn id="48" dur="1500" fill="hold"/>
                                        <p:tgtEl>
                                          <p:spTgt spid="14"/>
                                        </p:tgtEl>
                                        <p:attrNameLst>
                                          <p:attrName>ppt_y</p:attrName>
                                        </p:attrNameLst>
                                      </p:cBhvr>
                                      <p:tavLst>
                                        <p:tav tm="0">
                                          <p:val>
                                            <p:strVal val="1+#ppt_h/2"/>
                                          </p:val>
                                        </p:tav>
                                        <p:tav tm="100000">
                                          <p:val>
                                            <p:strVal val="#ppt_y"/>
                                          </p:val>
                                        </p:tav>
                                      </p:tavLst>
                                    </p:anim>
                                  </p:childTnLst>
                                </p:cTn>
                              </p:par>
                              <p:par>
                                <p:cTn id="49" presetID="10" presetClass="entr" presetSubtype="0" fill="hold" nodeType="withEffect">
                                  <p:stCondLst>
                                    <p:cond delay="1500"/>
                                  </p:stCondLst>
                                  <p:childTnLst>
                                    <p:set>
                                      <p:cBhvr>
                                        <p:cTn id="50" dur="1" fill="hold">
                                          <p:stCondLst>
                                            <p:cond delay="0"/>
                                          </p:stCondLst>
                                        </p:cTn>
                                        <p:tgtEl>
                                          <p:spTgt spid="15"/>
                                        </p:tgtEl>
                                        <p:attrNameLst>
                                          <p:attrName>style.visibility</p:attrName>
                                        </p:attrNameLst>
                                      </p:cBhvr>
                                      <p:to>
                                        <p:strVal val="visible"/>
                                      </p:to>
                                    </p:set>
                                    <p:animEffect transition="in" filter="fade">
                                      <p:cBhvr>
                                        <p:cTn id="51" dur="500"/>
                                        <p:tgtEl>
                                          <p:spTgt spid="15"/>
                                        </p:tgtEl>
                                      </p:cBhvr>
                                    </p:animEffect>
                                  </p:childTnLst>
                                </p:cTn>
                              </p:par>
                              <p:par>
                                <p:cTn id="52" presetID="10" presetClass="entr" presetSubtype="0" fill="hold" nodeType="withEffect">
                                  <p:stCondLst>
                                    <p:cond delay="1500"/>
                                  </p:stCondLst>
                                  <p:childTnLst>
                                    <p:set>
                                      <p:cBhvr>
                                        <p:cTn id="53" dur="1" fill="hold">
                                          <p:stCondLst>
                                            <p:cond delay="0"/>
                                          </p:stCondLst>
                                        </p:cTn>
                                        <p:tgtEl>
                                          <p:spTgt spid="16"/>
                                        </p:tgtEl>
                                        <p:attrNameLst>
                                          <p:attrName>style.visibility</p:attrName>
                                        </p:attrNameLst>
                                      </p:cBhvr>
                                      <p:to>
                                        <p:strVal val="visible"/>
                                      </p:to>
                                    </p:set>
                                    <p:animEffect transition="in" filter="fade">
                                      <p:cBhvr>
                                        <p:cTn id="54" dur="500"/>
                                        <p:tgtEl>
                                          <p:spTgt spid="16"/>
                                        </p:tgtEl>
                                      </p:cBhvr>
                                    </p:animEffect>
                                  </p:childTnLst>
                                </p:cTn>
                              </p:par>
                              <p:par>
                                <p:cTn id="55" presetID="10" presetClass="entr" presetSubtype="0" fill="hold" nodeType="withEffect">
                                  <p:stCondLst>
                                    <p:cond delay="1500"/>
                                  </p:stCondLst>
                                  <p:childTnLst>
                                    <p:set>
                                      <p:cBhvr>
                                        <p:cTn id="56" dur="1" fill="hold">
                                          <p:stCondLst>
                                            <p:cond delay="0"/>
                                          </p:stCondLst>
                                        </p:cTn>
                                        <p:tgtEl>
                                          <p:spTgt spid="17"/>
                                        </p:tgtEl>
                                        <p:attrNameLst>
                                          <p:attrName>style.visibility</p:attrName>
                                        </p:attrNameLst>
                                      </p:cBhvr>
                                      <p:to>
                                        <p:strVal val="visible"/>
                                      </p:to>
                                    </p:set>
                                    <p:animEffect transition="in" filter="fade">
                                      <p:cBhvr>
                                        <p:cTn id="57" dur="500"/>
                                        <p:tgtEl>
                                          <p:spTgt spid="17"/>
                                        </p:tgtEl>
                                      </p:cBhvr>
                                    </p:animEffect>
                                  </p:childTnLst>
                                </p:cTn>
                              </p:par>
                              <p:par>
                                <p:cTn id="58" presetID="53" presetClass="entr" presetSubtype="16" fill="hold" nodeType="withEffect">
                                  <p:stCondLst>
                                    <p:cond delay="1500"/>
                                  </p:stCondLst>
                                  <p:childTnLst>
                                    <p:set>
                                      <p:cBhvr>
                                        <p:cTn id="59" dur="1" fill="hold">
                                          <p:stCondLst>
                                            <p:cond delay="0"/>
                                          </p:stCondLst>
                                        </p:cTn>
                                        <p:tgtEl>
                                          <p:spTgt spid="15"/>
                                        </p:tgtEl>
                                        <p:attrNameLst>
                                          <p:attrName>style.visibility</p:attrName>
                                        </p:attrNameLst>
                                      </p:cBhvr>
                                      <p:to>
                                        <p:strVal val="visible"/>
                                      </p:to>
                                    </p:set>
                                    <p:anim calcmode="lin" valueType="num">
                                      <p:cBhvr>
                                        <p:cTn id="60" dur="500" fill="hold"/>
                                        <p:tgtEl>
                                          <p:spTgt spid="15"/>
                                        </p:tgtEl>
                                        <p:attrNameLst>
                                          <p:attrName>ppt_w</p:attrName>
                                        </p:attrNameLst>
                                      </p:cBhvr>
                                      <p:tavLst>
                                        <p:tav tm="0">
                                          <p:val>
                                            <p:fltVal val="0"/>
                                          </p:val>
                                        </p:tav>
                                        <p:tav tm="100000">
                                          <p:val>
                                            <p:strVal val="#ppt_w"/>
                                          </p:val>
                                        </p:tav>
                                      </p:tavLst>
                                    </p:anim>
                                    <p:anim calcmode="lin" valueType="num">
                                      <p:cBhvr>
                                        <p:cTn id="61" dur="500" fill="hold"/>
                                        <p:tgtEl>
                                          <p:spTgt spid="15"/>
                                        </p:tgtEl>
                                        <p:attrNameLst>
                                          <p:attrName>ppt_h</p:attrName>
                                        </p:attrNameLst>
                                      </p:cBhvr>
                                      <p:tavLst>
                                        <p:tav tm="0">
                                          <p:val>
                                            <p:fltVal val="0"/>
                                          </p:val>
                                        </p:tav>
                                        <p:tav tm="100000">
                                          <p:val>
                                            <p:strVal val="#ppt_h"/>
                                          </p:val>
                                        </p:tav>
                                      </p:tavLst>
                                    </p:anim>
                                    <p:animEffect transition="in" filter="fade">
                                      <p:cBhvr>
                                        <p:cTn id="62" dur="500"/>
                                        <p:tgtEl>
                                          <p:spTgt spid="15"/>
                                        </p:tgtEl>
                                      </p:cBhvr>
                                    </p:animEffect>
                                  </p:childTnLst>
                                </p:cTn>
                              </p:par>
                              <p:par>
                                <p:cTn id="63" presetID="53" presetClass="entr" presetSubtype="16" fill="hold" nodeType="withEffect">
                                  <p:stCondLst>
                                    <p:cond delay="1500"/>
                                  </p:stCondLst>
                                  <p:childTnLst>
                                    <p:set>
                                      <p:cBhvr>
                                        <p:cTn id="64" dur="1" fill="hold">
                                          <p:stCondLst>
                                            <p:cond delay="0"/>
                                          </p:stCondLst>
                                        </p:cTn>
                                        <p:tgtEl>
                                          <p:spTgt spid="16"/>
                                        </p:tgtEl>
                                        <p:attrNameLst>
                                          <p:attrName>style.visibility</p:attrName>
                                        </p:attrNameLst>
                                      </p:cBhvr>
                                      <p:to>
                                        <p:strVal val="visible"/>
                                      </p:to>
                                    </p:set>
                                    <p:anim calcmode="lin" valueType="num">
                                      <p:cBhvr>
                                        <p:cTn id="65" dur="500" fill="hold"/>
                                        <p:tgtEl>
                                          <p:spTgt spid="16"/>
                                        </p:tgtEl>
                                        <p:attrNameLst>
                                          <p:attrName>ppt_w</p:attrName>
                                        </p:attrNameLst>
                                      </p:cBhvr>
                                      <p:tavLst>
                                        <p:tav tm="0">
                                          <p:val>
                                            <p:fltVal val="0"/>
                                          </p:val>
                                        </p:tav>
                                        <p:tav tm="100000">
                                          <p:val>
                                            <p:strVal val="#ppt_w"/>
                                          </p:val>
                                        </p:tav>
                                      </p:tavLst>
                                    </p:anim>
                                    <p:anim calcmode="lin" valueType="num">
                                      <p:cBhvr>
                                        <p:cTn id="66" dur="500" fill="hold"/>
                                        <p:tgtEl>
                                          <p:spTgt spid="16"/>
                                        </p:tgtEl>
                                        <p:attrNameLst>
                                          <p:attrName>ppt_h</p:attrName>
                                        </p:attrNameLst>
                                      </p:cBhvr>
                                      <p:tavLst>
                                        <p:tav tm="0">
                                          <p:val>
                                            <p:fltVal val="0"/>
                                          </p:val>
                                        </p:tav>
                                        <p:tav tm="100000">
                                          <p:val>
                                            <p:strVal val="#ppt_h"/>
                                          </p:val>
                                        </p:tav>
                                      </p:tavLst>
                                    </p:anim>
                                    <p:animEffect transition="in" filter="fade">
                                      <p:cBhvr>
                                        <p:cTn id="67" dur="500"/>
                                        <p:tgtEl>
                                          <p:spTgt spid="16"/>
                                        </p:tgtEl>
                                      </p:cBhvr>
                                    </p:animEffect>
                                  </p:childTnLst>
                                </p:cTn>
                              </p:par>
                              <p:par>
                                <p:cTn id="68" presetID="53" presetClass="entr" presetSubtype="16" fill="hold" nodeType="withEffect">
                                  <p:stCondLst>
                                    <p:cond delay="1500"/>
                                  </p:stCondLst>
                                  <p:childTnLst>
                                    <p:set>
                                      <p:cBhvr>
                                        <p:cTn id="69" dur="1" fill="hold">
                                          <p:stCondLst>
                                            <p:cond delay="0"/>
                                          </p:stCondLst>
                                        </p:cTn>
                                        <p:tgtEl>
                                          <p:spTgt spid="17"/>
                                        </p:tgtEl>
                                        <p:attrNameLst>
                                          <p:attrName>style.visibility</p:attrName>
                                        </p:attrNameLst>
                                      </p:cBhvr>
                                      <p:to>
                                        <p:strVal val="visible"/>
                                      </p:to>
                                    </p:set>
                                    <p:anim calcmode="lin" valueType="num">
                                      <p:cBhvr>
                                        <p:cTn id="70" dur="500" fill="hold"/>
                                        <p:tgtEl>
                                          <p:spTgt spid="17"/>
                                        </p:tgtEl>
                                        <p:attrNameLst>
                                          <p:attrName>ppt_w</p:attrName>
                                        </p:attrNameLst>
                                      </p:cBhvr>
                                      <p:tavLst>
                                        <p:tav tm="0">
                                          <p:val>
                                            <p:fltVal val="0"/>
                                          </p:val>
                                        </p:tav>
                                        <p:tav tm="100000">
                                          <p:val>
                                            <p:strVal val="#ppt_w"/>
                                          </p:val>
                                        </p:tav>
                                      </p:tavLst>
                                    </p:anim>
                                    <p:anim calcmode="lin" valueType="num">
                                      <p:cBhvr>
                                        <p:cTn id="71" dur="500" fill="hold"/>
                                        <p:tgtEl>
                                          <p:spTgt spid="17"/>
                                        </p:tgtEl>
                                        <p:attrNameLst>
                                          <p:attrName>ppt_h</p:attrName>
                                        </p:attrNameLst>
                                      </p:cBhvr>
                                      <p:tavLst>
                                        <p:tav tm="0">
                                          <p:val>
                                            <p:fltVal val="0"/>
                                          </p:val>
                                        </p:tav>
                                        <p:tav tm="100000">
                                          <p:val>
                                            <p:strVal val="#ppt_h"/>
                                          </p:val>
                                        </p:tav>
                                      </p:tavLst>
                                    </p:anim>
                                    <p:animEffect transition="in" filter="fade">
                                      <p:cBhvr>
                                        <p:cTn id="72" dur="500"/>
                                        <p:tgtEl>
                                          <p:spTgt spid="17"/>
                                        </p:tgtEl>
                                      </p:cBhvr>
                                    </p:animEffect>
                                  </p:childTnLst>
                                </p:cTn>
                              </p:par>
                              <p:par>
                                <p:cTn id="73" presetID="6" presetClass="emph" presetSubtype="0" accel="30000" decel="26000" autoRev="1" fill="hold" nodeType="withEffect">
                                  <p:stCondLst>
                                    <p:cond delay="1900"/>
                                  </p:stCondLst>
                                  <p:childTnLst>
                                    <p:animScale>
                                      <p:cBhvr>
                                        <p:cTn id="74" dur="500" fill="hold"/>
                                        <p:tgtEl>
                                          <p:spTgt spid="15"/>
                                        </p:tgtEl>
                                      </p:cBhvr>
                                      <p:by x="110000" y="110000"/>
                                    </p:animScale>
                                  </p:childTnLst>
                                </p:cTn>
                              </p:par>
                              <p:par>
                                <p:cTn id="75" presetID="6" presetClass="emph" presetSubtype="0" accel="30000" decel="26000" autoRev="1" fill="hold" nodeType="withEffect">
                                  <p:stCondLst>
                                    <p:cond delay="1900"/>
                                  </p:stCondLst>
                                  <p:childTnLst>
                                    <p:animScale>
                                      <p:cBhvr>
                                        <p:cTn id="76" dur="500" fill="hold"/>
                                        <p:tgtEl>
                                          <p:spTgt spid="16"/>
                                        </p:tgtEl>
                                      </p:cBhvr>
                                      <p:by x="110000" y="110000"/>
                                    </p:animScale>
                                  </p:childTnLst>
                                </p:cTn>
                              </p:par>
                              <p:par>
                                <p:cTn id="77" presetID="6" presetClass="emph" presetSubtype="0" accel="30000" decel="26000" autoRev="1" fill="hold" nodeType="withEffect">
                                  <p:stCondLst>
                                    <p:cond delay="1900"/>
                                  </p:stCondLst>
                                  <p:childTnLst>
                                    <p:animScale>
                                      <p:cBhvr>
                                        <p:cTn id="78" dur="500" fill="hold"/>
                                        <p:tgtEl>
                                          <p:spTgt spid="17"/>
                                        </p:tgtEl>
                                      </p:cBhvr>
                                      <p:by x="110000" y="11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utoUpdateAnimBg="0"/>
      <p:bldP spid="9" grpId="0" autoUpdateAnimBg="0"/>
      <p:bldP spid="9" grpId="1" autoUpdateAnimBg="0"/>
      <p:bldP spid="9" grpId="2" autoUpdateAnimBg="0"/>
      <p:bldP spid="10" grpId="0" autoUpdateAnimBg="0"/>
      <p:bldP spid="10" grpId="1" autoUpdateAnimBg="0"/>
      <p:bldP spid="10" grpId="2" autoUpdateAnimBg="0"/>
      <p:bldP spid="11" grpId="0" autoUpdateAnimBg="0"/>
      <p:bldP spid="11" grpId="1" autoUpdateAnimBg="0"/>
      <p:bldP spid="11" grpId="2" autoUpdateAnimBg="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063554" y="4437115"/>
            <a:ext cx="8607439" cy="169277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998275"/>
            <a:ext cx="12192000" cy="1366829"/>
          </a:xfrm>
          <a:prstGeom prst="rect">
            <a:avLst/>
          </a:prstGeom>
          <a:solidFill>
            <a:schemeClr val="tx2">
              <a:lumMod val="75000"/>
            </a:schemeClr>
          </a:solidFill>
          <a:ln w="9525">
            <a:noFill/>
            <a:miter lim="800000"/>
            <a:headEnd/>
            <a:tailEnd/>
          </a:ln>
        </p:spPr>
        <p:txBody>
          <a:bodyPr wrap="none" anchor="ctr"/>
          <a:lstStyle/>
          <a:p>
            <a:pPr>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094403" y="315180"/>
            <a:ext cx="10282184" cy="2681772"/>
          </a:xfrm>
          <a:prstGeom prst="rect">
            <a:avLst/>
          </a:prstGeom>
          <a:noFill/>
          <a:ln>
            <a:noFill/>
          </a:ln>
        </p:spPr>
      </p:pic>
      <p:sp>
        <p:nvSpPr>
          <p:cNvPr id="15" name="Rectangle 3"/>
          <p:cNvSpPr>
            <a:spLocks noChangeArrowheads="1"/>
          </p:cNvSpPr>
          <p:nvPr/>
        </p:nvSpPr>
        <p:spPr bwMode="auto">
          <a:xfrm>
            <a:off x="624419" y="3097348"/>
            <a:ext cx="5471583" cy="161867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096000" y="3097348"/>
            <a:ext cx="5471584" cy="1546671"/>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88775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964533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8662378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1345" y="0"/>
            <a:ext cx="5350359" cy="4229100"/>
          </a:xfrm>
          <a:prstGeom prst="rect">
            <a:avLst/>
          </a:prstGeom>
        </p:spPr>
      </p:pic>
      <p:pic>
        <p:nvPicPr>
          <p:cNvPr id="5" name="图片 4">
            <a:extLst>
              <a:ext uri="{FF2B5EF4-FFF2-40B4-BE49-F238E27FC236}">
                <a16:creationId xmlns:a16="http://schemas.microsoft.com/office/drawing/2014/main" xmlns="" id="{9404BE28-8811-489D-8EE2-D4819262CBA4}"/>
              </a:ext>
            </a:extLst>
          </p:cNvPr>
          <p:cNvPicPr>
            <a:picLocks noChangeAspect="1"/>
          </p:cNvPicPr>
          <p:nvPr/>
        </p:nvPicPr>
        <p:blipFill>
          <a:blip r:embed="rId4" cstate="print">
            <a:biLevel thresh="25000"/>
            <a:extLst>
              <a:ext uri="{28A0092B-C50C-407E-A947-70E740481C1C}">
                <a14:useLocalDpi xmlns:a14="http://schemas.microsoft.com/office/drawing/2010/main"/>
              </a:ext>
            </a:extLst>
          </a:blip>
          <a:stretch>
            <a:fillRect/>
          </a:stretch>
        </p:blipFill>
        <p:spPr>
          <a:xfrm>
            <a:off x="3827365" y="1395664"/>
            <a:ext cx="4576951" cy="4619200"/>
          </a:xfrm>
          <a:prstGeom prst="rect">
            <a:avLst/>
          </a:prstGeom>
          <a:effectLst>
            <a:outerShdw blurRad="63500" sx="102000" sy="102000" algn="ctr" rotWithShape="0">
              <a:prstClr val="black">
                <a:alpha val="40000"/>
              </a:prstClr>
            </a:outerShdw>
          </a:effectLst>
        </p:spPr>
      </p:pic>
      <p:sp>
        <p:nvSpPr>
          <p:cNvPr id="6" name="文本框 5">
            <a:extLst>
              <a:ext uri="{FF2B5EF4-FFF2-40B4-BE49-F238E27FC236}">
                <a16:creationId xmlns:a16="http://schemas.microsoft.com/office/drawing/2014/main" xmlns="" id="{B83EB019-9450-415D-83B5-57F2B3F021F1}"/>
              </a:ext>
            </a:extLst>
          </p:cNvPr>
          <p:cNvSpPr txBox="1"/>
          <p:nvPr/>
        </p:nvSpPr>
        <p:spPr>
          <a:xfrm>
            <a:off x="5509986" y="916754"/>
            <a:ext cx="1144929" cy="5392340"/>
          </a:xfrm>
          <a:prstGeom prst="rect">
            <a:avLst/>
          </a:prstGeom>
          <a:solidFill>
            <a:srgbClr val="A7BCB0"/>
          </a:solidFill>
          <a:effectLst>
            <a:outerShdw blurRad="50800" dist="38100" dir="5400000" algn="t" rotWithShape="0">
              <a:prstClr val="black">
                <a:alpha val="40000"/>
              </a:prstClr>
            </a:outerShdw>
          </a:effectLst>
        </p:spPr>
        <p:txBody>
          <a:bodyPr vert="eaVert" wrap="square" rtlCol="0">
            <a:spAutoFit/>
          </a:bodyPr>
          <a:lstStyle/>
          <a:p>
            <a:pPr>
              <a:lnSpc>
                <a:spcPct val="130000"/>
              </a:lnSpc>
            </a:pPr>
            <a:endParaRPr lang="en-US" altLang="zh-CN" sz="1600" spc="600" dirty="0" smtClean="0">
              <a:solidFill>
                <a:srgbClr val="E8FAFC"/>
              </a:solidFill>
              <a:latin typeface="+mj-ea"/>
              <a:ea typeface="+mj-ea"/>
            </a:endParaRPr>
          </a:p>
          <a:p>
            <a:pPr>
              <a:lnSpc>
                <a:spcPct val="130000"/>
              </a:lnSpc>
            </a:pPr>
            <a:endParaRPr lang="en-US" altLang="zh-CN" sz="1600" spc="600" dirty="0">
              <a:solidFill>
                <a:srgbClr val="E8FAFC"/>
              </a:solidFill>
              <a:latin typeface="+mj-ea"/>
              <a:ea typeface="+mj-ea"/>
            </a:endParaRPr>
          </a:p>
          <a:p>
            <a:pPr>
              <a:lnSpc>
                <a:spcPct val="130000"/>
              </a:lnSpc>
            </a:pPr>
            <a:endParaRPr lang="zh-CN" altLang="en-US" sz="1600" spc="600" dirty="0">
              <a:solidFill>
                <a:srgbClr val="E8FAFC"/>
              </a:solidFill>
              <a:latin typeface="+mj-ea"/>
              <a:ea typeface="+mj-ea"/>
            </a:endParaRPr>
          </a:p>
        </p:txBody>
      </p:sp>
      <p:grpSp>
        <p:nvGrpSpPr>
          <p:cNvPr id="7" name="组合 6">
            <a:extLst>
              <a:ext uri="{FF2B5EF4-FFF2-40B4-BE49-F238E27FC236}">
                <a16:creationId xmlns:a16="http://schemas.microsoft.com/office/drawing/2014/main" xmlns="" id="{67EEB499-87D8-48FC-B152-3F25E20EB5AA}"/>
              </a:ext>
            </a:extLst>
          </p:cNvPr>
          <p:cNvGrpSpPr/>
          <p:nvPr/>
        </p:nvGrpSpPr>
        <p:grpSpPr>
          <a:xfrm>
            <a:off x="4245868" y="4404516"/>
            <a:ext cx="1839118" cy="1042004"/>
            <a:chOff x="4200525" y="3664586"/>
            <a:chExt cx="608013" cy="344487"/>
          </a:xfrm>
          <a:solidFill>
            <a:srgbClr val="DAB86E">
              <a:alpha val="9000"/>
            </a:srgbClr>
          </a:solidFill>
        </p:grpSpPr>
        <p:sp>
          <p:nvSpPr>
            <p:cNvPr id="8" name="Freeform 795">
              <a:extLst>
                <a:ext uri="{FF2B5EF4-FFF2-40B4-BE49-F238E27FC236}">
                  <a16:creationId xmlns:a16="http://schemas.microsoft.com/office/drawing/2014/main" xmlns="" id="{F948E7CF-A6E0-4C72-9F6D-88113285CF49}"/>
                </a:ext>
              </a:extLst>
            </p:cNvPr>
            <p:cNvSpPr>
              <a:spLocks/>
            </p:cNvSpPr>
            <p:nvPr/>
          </p:nvSpPr>
          <p:spPr bwMode="auto">
            <a:xfrm>
              <a:off x="4560888" y="3912236"/>
              <a:ext cx="0" cy="3175"/>
            </a:xfrm>
            <a:custGeom>
              <a:avLst/>
              <a:gdLst>
                <a:gd name="T0" fmla="*/ 2 h 2"/>
                <a:gd name="T1" fmla="*/ 2 h 2"/>
                <a:gd name="T2" fmla="*/ 0 h 2"/>
                <a:gd name="T3" fmla="*/ 2 h 2"/>
              </a:gdLst>
              <a:ahLst/>
              <a:cxnLst>
                <a:cxn ang="0">
                  <a:pos x="0" y="T0"/>
                </a:cxn>
                <a:cxn ang="0">
                  <a:pos x="0" y="T1"/>
                </a:cxn>
                <a:cxn ang="0">
                  <a:pos x="0" y="T2"/>
                </a:cxn>
                <a:cxn ang="0">
                  <a:pos x="0" y="T3"/>
                </a:cxn>
              </a:cxnLst>
              <a:rect l="0" t="0" r="r" b="b"/>
              <a:pathLst>
                <a:path h="2">
                  <a:moveTo>
                    <a:pt x="0" y="2"/>
                  </a:moveTo>
                  <a:lnTo>
                    <a:pt x="0" y="2"/>
                  </a:lnTo>
                  <a:lnTo>
                    <a:pt x="0" y="0"/>
                  </a:lnTo>
                  <a:lnTo>
                    <a:pt x="0"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E8FAFC"/>
                </a:solidFill>
                <a:latin typeface="+mj-ea"/>
                <a:ea typeface="+mj-ea"/>
              </a:endParaRPr>
            </a:p>
          </p:txBody>
        </p:sp>
        <p:sp>
          <p:nvSpPr>
            <p:cNvPr id="9" name="Freeform 796">
              <a:extLst>
                <a:ext uri="{FF2B5EF4-FFF2-40B4-BE49-F238E27FC236}">
                  <a16:creationId xmlns:a16="http://schemas.microsoft.com/office/drawing/2014/main" xmlns="" id="{493EF81C-DC3A-4C91-B5B8-CF47C2A0C96E}"/>
                </a:ext>
              </a:extLst>
            </p:cNvPr>
            <p:cNvSpPr>
              <a:spLocks/>
            </p:cNvSpPr>
            <p:nvPr/>
          </p:nvSpPr>
          <p:spPr bwMode="auto">
            <a:xfrm>
              <a:off x="4564063" y="3904298"/>
              <a:ext cx="0" cy="4762"/>
            </a:xfrm>
            <a:custGeom>
              <a:avLst/>
              <a:gdLst>
                <a:gd name="T0" fmla="*/ 3 h 3"/>
                <a:gd name="T1" fmla="*/ 0 h 3"/>
                <a:gd name="T2" fmla="*/ 3 h 3"/>
                <a:gd name="T3" fmla="*/ 3 h 3"/>
              </a:gdLst>
              <a:ahLst/>
              <a:cxnLst>
                <a:cxn ang="0">
                  <a:pos x="0" y="T0"/>
                </a:cxn>
                <a:cxn ang="0">
                  <a:pos x="0" y="T1"/>
                </a:cxn>
                <a:cxn ang="0">
                  <a:pos x="0" y="T2"/>
                </a:cxn>
                <a:cxn ang="0">
                  <a:pos x="0" y="T3"/>
                </a:cxn>
              </a:cxnLst>
              <a:rect l="0" t="0" r="r" b="b"/>
              <a:pathLst>
                <a:path h="3">
                  <a:moveTo>
                    <a:pt x="0" y="3"/>
                  </a:moveTo>
                  <a:lnTo>
                    <a:pt x="0" y="0"/>
                  </a:lnTo>
                  <a:lnTo>
                    <a:pt x="0" y="3"/>
                  </a:lnTo>
                  <a:lnTo>
                    <a:pt x="0"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E8FAFC"/>
                </a:solidFill>
                <a:latin typeface="+mj-ea"/>
                <a:ea typeface="+mj-ea"/>
              </a:endParaRPr>
            </a:p>
          </p:txBody>
        </p:sp>
        <p:sp>
          <p:nvSpPr>
            <p:cNvPr id="10" name="Freeform 797">
              <a:extLst>
                <a:ext uri="{FF2B5EF4-FFF2-40B4-BE49-F238E27FC236}">
                  <a16:creationId xmlns:a16="http://schemas.microsoft.com/office/drawing/2014/main" xmlns="" id="{7D27AFC0-C6FD-46FF-8723-3106494FA250}"/>
                </a:ext>
              </a:extLst>
            </p:cNvPr>
            <p:cNvSpPr>
              <a:spLocks/>
            </p:cNvSpPr>
            <p:nvPr/>
          </p:nvSpPr>
          <p:spPr bwMode="auto">
            <a:xfrm>
              <a:off x="4560888" y="3923348"/>
              <a:ext cx="0" cy="0"/>
            </a:xfrm>
            <a:custGeom>
              <a:avLst/>
              <a:gdLst/>
              <a:ahLst/>
              <a:cxnLst>
                <a:cxn ang="0">
                  <a:pos x="0" y="0"/>
                </a:cxn>
                <a:cxn ang="0">
                  <a:pos x="0" y="0"/>
                </a:cxn>
                <a:cxn ang="0">
                  <a:pos x="0" y="0"/>
                </a:cxn>
              </a:cxnLst>
              <a:rect l="0" t="0" r="r" b="b"/>
              <a:pathLst>
                <a:path>
                  <a:moveTo>
                    <a:pt x="0" y="0"/>
                  </a:move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E8FAFC"/>
                </a:solidFill>
                <a:latin typeface="+mj-ea"/>
                <a:ea typeface="+mj-ea"/>
              </a:endParaRPr>
            </a:p>
          </p:txBody>
        </p:sp>
        <p:sp>
          <p:nvSpPr>
            <p:cNvPr id="11" name="Rectangle 798">
              <a:extLst>
                <a:ext uri="{FF2B5EF4-FFF2-40B4-BE49-F238E27FC236}">
                  <a16:creationId xmlns:a16="http://schemas.microsoft.com/office/drawing/2014/main" xmlns="" id="{3E795B3D-7D55-4AB0-8747-7FCA89E5A557}"/>
                </a:ext>
              </a:extLst>
            </p:cNvPr>
            <p:cNvSpPr>
              <a:spLocks noChangeArrowheads="1"/>
            </p:cNvSpPr>
            <p:nvPr/>
          </p:nvSpPr>
          <p:spPr bwMode="auto">
            <a:xfrm>
              <a:off x="4533900" y="3961448"/>
              <a:ext cx="1588" cy="158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E8FAFC"/>
                </a:solidFill>
                <a:latin typeface="+mj-ea"/>
                <a:ea typeface="+mj-ea"/>
              </a:endParaRPr>
            </a:p>
          </p:txBody>
        </p:sp>
        <p:sp>
          <p:nvSpPr>
            <p:cNvPr id="12" name="Freeform 799">
              <a:extLst>
                <a:ext uri="{FF2B5EF4-FFF2-40B4-BE49-F238E27FC236}">
                  <a16:creationId xmlns:a16="http://schemas.microsoft.com/office/drawing/2014/main" xmlns="" id="{4B2DCF13-00F4-4270-BB2D-CFC4D5A4437F}"/>
                </a:ext>
              </a:extLst>
            </p:cNvPr>
            <p:cNvSpPr>
              <a:spLocks/>
            </p:cNvSpPr>
            <p:nvPr/>
          </p:nvSpPr>
          <p:spPr bwMode="auto">
            <a:xfrm>
              <a:off x="4533900" y="3961448"/>
              <a:ext cx="4763" cy="0"/>
            </a:xfrm>
            <a:custGeom>
              <a:avLst/>
              <a:gdLst>
                <a:gd name="T0" fmla="*/ 3 w 3"/>
                <a:gd name="T1" fmla="*/ 0 w 3"/>
                <a:gd name="T2" fmla="*/ 0 w 3"/>
                <a:gd name="T3" fmla="*/ 0 w 3"/>
                <a:gd name="T4" fmla="*/ 3 w 3"/>
              </a:gdLst>
              <a:ahLst/>
              <a:cxnLst>
                <a:cxn ang="0">
                  <a:pos x="T0" y="0"/>
                </a:cxn>
                <a:cxn ang="0">
                  <a:pos x="T1" y="0"/>
                </a:cxn>
                <a:cxn ang="0">
                  <a:pos x="T2" y="0"/>
                </a:cxn>
                <a:cxn ang="0">
                  <a:pos x="T3" y="0"/>
                </a:cxn>
                <a:cxn ang="0">
                  <a:pos x="T4" y="0"/>
                </a:cxn>
              </a:cxnLst>
              <a:rect l="0" t="0" r="r" b="b"/>
              <a:pathLst>
                <a:path w="3">
                  <a:moveTo>
                    <a:pt x="3" y="0"/>
                  </a:moveTo>
                  <a:lnTo>
                    <a:pt x="0" y="0"/>
                  </a:lnTo>
                  <a:lnTo>
                    <a:pt x="0" y="0"/>
                  </a:lnTo>
                  <a:lnTo>
                    <a:pt x="0" y="0"/>
                  </a:lnTo>
                  <a:lnTo>
                    <a:pt x="3"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E8FAFC"/>
                </a:solidFill>
                <a:latin typeface="+mj-ea"/>
                <a:ea typeface="+mj-ea"/>
              </a:endParaRPr>
            </a:p>
          </p:txBody>
        </p:sp>
        <p:sp>
          <p:nvSpPr>
            <p:cNvPr id="13" name="Freeform 800">
              <a:extLst>
                <a:ext uri="{FF2B5EF4-FFF2-40B4-BE49-F238E27FC236}">
                  <a16:creationId xmlns:a16="http://schemas.microsoft.com/office/drawing/2014/main" xmlns="" id="{1E13F446-5A96-4E0D-91C7-6AFD6EF0DE9C}"/>
                </a:ext>
              </a:extLst>
            </p:cNvPr>
            <p:cNvSpPr>
              <a:spLocks/>
            </p:cNvSpPr>
            <p:nvPr/>
          </p:nvSpPr>
          <p:spPr bwMode="auto">
            <a:xfrm>
              <a:off x="4568825" y="3832861"/>
              <a:ext cx="0" cy="4762"/>
            </a:xfrm>
            <a:custGeom>
              <a:avLst/>
              <a:gdLst>
                <a:gd name="T0" fmla="*/ 3 h 3"/>
                <a:gd name="T1" fmla="*/ 0 h 3"/>
                <a:gd name="T2" fmla="*/ 3 h 3"/>
                <a:gd name="T3" fmla="*/ 3 h 3"/>
              </a:gdLst>
              <a:ahLst/>
              <a:cxnLst>
                <a:cxn ang="0">
                  <a:pos x="0" y="T0"/>
                </a:cxn>
                <a:cxn ang="0">
                  <a:pos x="0" y="T1"/>
                </a:cxn>
                <a:cxn ang="0">
                  <a:pos x="0" y="T2"/>
                </a:cxn>
                <a:cxn ang="0">
                  <a:pos x="0" y="T3"/>
                </a:cxn>
              </a:cxnLst>
              <a:rect l="0" t="0" r="r" b="b"/>
              <a:pathLst>
                <a:path h="3">
                  <a:moveTo>
                    <a:pt x="0" y="3"/>
                  </a:moveTo>
                  <a:lnTo>
                    <a:pt x="0" y="0"/>
                  </a:lnTo>
                  <a:lnTo>
                    <a:pt x="0" y="3"/>
                  </a:lnTo>
                  <a:lnTo>
                    <a:pt x="0"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E8FAFC"/>
                </a:solidFill>
                <a:latin typeface="+mj-ea"/>
                <a:ea typeface="+mj-ea"/>
              </a:endParaRPr>
            </a:p>
          </p:txBody>
        </p:sp>
        <p:sp>
          <p:nvSpPr>
            <p:cNvPr id="14" name="Freeform 801">
              <a:extLst>
                <a:ext uri="{FF2B5EF4-FFF2-40B4-BE49-F238E27FC236}">
                  <a16:creationId xmlns:a16="http://schemas.microsoft.com/office/drawing/2014/main" xmlns="" id="{FEE8BAD5-1D7D-40EF-AA21-1D85A0B9A08B}"/>
                </a:ext>
              </a:extLst>
            </p:cNvPr>
            <p:cNvSpPr>
              <a:spLocks/>
            </p:cNvSpPr>
            <p:nvPr/>
          </p:nvSpPr>
          <p:spPr bwMode="auto">
            <a:xfrm>
              <a:off x="4564063" y="3904298"/>
              <a:ext cx="0" cy="0"/>
            </a:xfrm>
            <a:custGeom>
              <a:avLst/>
              <a:gdLst/>
              <a:ahLst/>
              <a:cxnLst>
                <a:cxn ang="0">
                  <a:pos x="0" y="0"/>
                </a:cxn>
                <a:cxn ang="0">
                  <a:pos x="0" y="0"/>
                </a:cxn>
                <a:cxn ang="0">
                  <a:pos x="0" y="0"/>
                </a:cxn>
              </a:cxnLst>
              <a:rect l="0" t="0" r="r" b="b"/>
              <a:pathLst>
                <a:path>
                  <a:moveTo>
                    <a:pt x="0" y="0"/>
                  </a:move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E8FAFC"/>
                </a:solidFill>
                <a:latin typeface="+mj-ea"/>
                <a:ea typeface="+mj-ea"/>
              </a:endParaRPr>
            </a:p>
          </p:txBody>
        </p:sp>
        <p:sp>
          <p:nvSpPr>
            <p:cNvPr id="15" name="Freeform 802">
              <a:extLst>
                <a:ext uri="{FF2B5EF4-FFF2-40B4-BE49-F238E27FC236}">
                  <a16:creationId xmlns:a16="http://schemas.microsoft.com/office/drawing/2014/main" xmlns="" id="{10470F04-CAAD-4798-81E2-B6C4030D757F}"/>
                </a:ext>
              </a:extLst>
            </p:cNvPr>
            <p:cNvSpPr>
              <a:spLocks/>
            </p:cNvSpPr>
            <p:nvPr/>
          </p:nvSpPr>
          <p:spPr bwMode="auto">
            <a:xfrm>
              <a:off x="4602163" y="3796348"/>
              <a:ext cx="3175" cy="0"/>
            </a:xfrm>
            <a:custGeom>
              <a:avLst/>
              <a:gdLst>
                <a:gd name="T0" fmla="*/ 0 w 2"/>
                <a:gd name="T1" fmla="*/ 0 w 2"/>
                <a:gd name="T2" fmla="*/ 2 w 2"/>
                <a:gd name="T3" fmla="*/ 0 w 2"/>
              </a:gdLst>
              <a:ahLst/>
              <a:cxnLst>
                <a:cxn ang="0">
                  <a:pos x="T0" y="0"/>
                </a:cxn>
                <a:cxn ang="0">
                  <a:pos x="T1" y="0"/>
                </a:cxn>
                <a:cxn ang="0">
                  <a:pos x="T2" y="0"/>
                </a:cxn>
                <a:cxn ang="0">
                  <a:pos x="T3" y="0"/>
                </a:cxn>
              </a:cxnLst>
              <a:rect l="0" t="0" r="r" b="b"/>
              <a:pathLst>
                <a:path w="2">
                  <a:moveTo>
                    <a:pt x="0" y="0"/>
                  </a:moveTo>
                  <a:lnTo>
                    <a:pt x="0" y="0"/>
                  </a:lnTo>
                  <a:lnTo>
                    <a:pt x="2"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E8FAFC"/>
                </a:solidFill>
                <a:latin typeface="+mj-ea"/>
                <a:ea typeface="+mj-ea"/>
              </a:endParaRPr>
            </a:p>
          </p:txBody>
        </p:sp>
        <p:sp>
          <p:nvSpPr>
            <p:cNvPr id="16" name="Freeform 803">
              <a:extLst>
                <a:ext uri="{FF2B5EF4-FFF2-40B4-BE49-F238E27FC236}">
                  <a16:creationId xmlns:a16="http://schemas.microsoft.com/office/drawing/2014/main" xmlns="" id="{42271C7F-C442-480C-B8C5-24638D4047F9}"/>
                </a:ext>
              </a:extLst>
            </p:cNvPr>
            <p:cNvSpPr>
              <a:spLocks/>
            </p:cNvSpPr>
            <p:nvPr/>
          </p:nvSpPr>
          <p:spPr bwMode="auto">
            <a:xfrm>
              <a:off x="4533900" y="3956686"/>
              <a:ext cx="0" cy="4762"/>
            </a:xfrm>
            <a:custGeom>
              <a:avLst/>
              <a:gdLst>
                <a:gd name="T0" fmla="*/ 3 h 3"/>
                <a:gd name="T1" fmla="*/ 0 h 3"/>
                <a:gd name="T2" fmla="*/ 3 h 3"/>
                <a:gd name="T3" fmla="*/ 3 h 3"/>
              </a:gdLst>
              <a:ahLst/>
              <a:cxnLst>
                <a:cxn ang="0">
                  <a:pos x="0" y="T0"/>
                </a:cxn>
                <a:cxn ang="0">
                  <a:pos x="0" y="T1"/>
                </a:cxn>
                <a:cxn ang="0">
                  <a:pos x="0" y="T2"/>
                </a:cxn>
                <a:cxn ang="0">
                  <a:pos x="0" y="T3"/>
                </a:cxn>
              </a:cxnLst>
              <a:rect l="0" t="0" r="r" b="b"/>
              <a:pathLst>
                <a:path h="3">
                  <a:moveTo>
                    <a:pt x="0" y="3"/>
                  </a:moveTo>
                  <a:lnTo>
                    <a:pt x="0" y="0"/>
                  </a:lnTo>
                  <a:lnTo>
                    <a:pt x="0" y="3"/>
                  </a:lnTo>
                  <a:lnTo>
                    <a:pt x="0"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E8FAFC"/>
                </a:solidFill>
                <a:latin typeface="+mj-ea"/>
                <a:ea typeface="+mj-ea"/>
              </a:endParaRPr>
            </a:p>
          </p:txBody>
        </p:sp>
        <p:sp>
          <p:nvSpPr>
            <p:cNvPr id="17" name="Freeform 804">
              <a:extLst>
                <a:ext uri="{FF2B5EF4-FFF2-40B4-BE49-F238E27FC236}">
                  <a16:creationId xmlns:a16="http://schemas.microsoft.com/office/drawing/2014/main" xmlns="" id="{21FEA18E-5FA9-4DD9-BE0E-9CC7CA2172CE}"/>
                </a:ext>
              </a:extLst>
            </p:cNvPr>
            <p:cNvSpPr>
              <a:spLocks/>
            </p:cNvSpPr>
            <p:nvPr/>
          </p:nvSpPr>
          <p:spPr bwMode="auto">
            <a:xfrm>
              <a:off x="4560888" y="3912236"/>
              <a:ext cx="0" cy="0"/>
            </a:xfrm>
            <a:custGeom>
              <a:avLst/>
              <a:gdLst/>
              <a:ahLst/>
              <a:cxnLst>
                <a:cxn ang="0">
                  <a:pos x="0" y="0"/>
                </a:cxn>
                <a:cxn ang="0">
                  <a:pos x="0" y="0"/>
                </a:cxn>
                <a:cxn ang="0">
                  <a:pos x="0" y="0"/>
                </a:cxn>
              </a:cxnLst>
              <a:rect l="0" t="0" r="r" b="b"/>
              <a:pathLst>
                <a:path>
                  <a:moveTo>
                    <a:pt x="0" y="0"/>
                  </a:move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E8FAFC"/>
                </a:solidFill>
                <a:latin typeface="+mj-ea"/>
                <a:ea typeface="+mj-ea"/>
              </a:endParaRPr>
            </a:p>
          </p:txBody>
        </p:sp>
        <p:sp>
          <p:nvSpPr>
            <p:cNvPr id="18" name="Freeform 805">
              <a:extLst>
                <a:ext uri="{FF2B5EF4-FFF2-40B4-BE49-F238E27FC236}">
                  <a16:creationId xmlns:a16="http://schemas.microsoft.com/office/drawing/2014/main" xmlns="" id="{638A3B46-B2EC-4D41-9D81-F8E8895E59F1}"/>
                </a:ext>
              </a:extLst>
            </p:cNvPr>
            <p:cNvSpPr>
              <a:spLocks noEditPoints="1"/>
            </p:cNvSpPr>
            <p:nvPr/>
          </p:nvSpPr>
          <p:spPr bwMode="auto">
            <a:xfrm>
              <a:off x="4203700" y="3664586"/>
              <a:ext cx="547688" cy="344487"/>
            </a:xfrm>
            <a:custGeom>
              <a:avLst/>
              <a:gdLst>
                <a:gd name="T0" fmla="*/ 95 w 146"/>
                <a:gd name="T1" fmla="*/ 72 h 92"/>
                <a:gd name="T2" fmla="*/ 89 w 146"/>
                <a:gd name="T3" fmla="*/ 74 h 92"/>
                <a:gd name="T4" fmla="*/ 96 w 146"/>
                <a:gd name="T5" fmla="*/ 64 h 92"/>
                <a:gd name="T6" fmla="*/ 81 w 146"/>
                <a:gd name="T7" fmla="*/ 71 h 92"/>
                <a:gd name="T8" fmla="*/ 65 w 146"/>
                <a:gd name="T9" fmla="*/ 57 h 92"/>
                <a:gd name="T10" fmla="*/ 63 w 146"/>
                <a:gd name="T11" fmla="*/ 38 h 92"/>
                <a:gd name="T12" fmla="*/ 82 w 146"/>
                <a:gd name="T13" fmla="*/ 50 h 92"/>
                <a:gd name="T14" fmla="*/ 95 w 146"/>
                <a:gd name="T15" fmla="*/ 43 h 92"/>
                <a:gd name="T16" fmla="*/ 107 w 146"/>
                <a:gd name="T17" fmla="*/ 33 h 92"/>
                <a:gd name="T18" fmla="*/ 111 w 146"/>
                <a:gd name="T19" fmla="*/ 34 h 92"/>
                <a:gd name="T20" fmla="*/ 138 w 146"/>
                <a:gd name="T21" fmla="*/ 18 h 92"/>
                <a:gd name="T22" fmla="*/ 135 w 146"/>
                <a:gd name="T23" fmla="*/ 16 h 92"/>
                <a:gd name="T24" fmla="*/ 116 w 146"/>
                <a:gd name="T25" fmla="*/ 17 h 92"/>
                <a:gd name="T26" fmla="*/ 102 w 146"/>
                <a:gd name="T27" fmla="*/ 30 h 92"/>
                <a:gd name="T28" fmla="*/ 90 w 146"/>
                <a:gd name="T29" fmla="*/ 26 h 92"/>
                <a:gd name="T30" fmla="*/ 84 w 146"/>
                <a:gd name="T31" fmla="*/ 20 h 92"/>
                <a:gd name="T32" fmla="*/ 99 w 146"/>
                <a:gd name="T33" fmla="*/ 13 h 92"/>
                <a:gd name="T34" fmla="*/ 76 w 146"/>
                <a:gd name="T35" fmla="*/ 7 h 92"/>
                <a:gd name="T36" fmla="*/ 44 w 146"/>
                <a:gd name="T37" fmla="*/ 0 h 92"/>
                <a:gd name="T38" fmla="*/ 13 w 146"/>
                <a:gd name="T39" fmla="*/ 25 h 92"/>
                <a:gd name="T40" fmla="*/ 2 w 146"/>
                <a:gd name="T41" fmla="*/ 55 h 92"/>
                <a:gd name="T42" fmla="*/ 2 w 146"/>
                <a:gd name="T43" fmla="*/ 71 h 92"/>
                <a:gd name="T44" fmla="*/ 3 w 146"/>
                <a:gd name="T45" fmla="*/ 61 h 92"/>
                <a:gd name="T46" fmla="*/ 10 w 146"/>
                <a:gd name="T47" fmla="*/ 76 h 92"/>
                <a:gd name="T48" fmla="*/ 18 w 146"/>
                <a:gd name="T49" fmla="*/ 79 h 92"/>
                <a:gd name="T50" fmla="*/ 49 w 146"/>
                <a:gd name="T51" fmla="*/ 88 h 92"/>
                <a:gd name="T52" fmla="*/ 58 w 146"/>
                <a:gd name="T53" fmla="*/ 84 h 92"/>
                <a:gd name="T54" fmla="*/ 86 w 146"/>
                <a:gd name="T55" fmla="*/ 80 h 92"/>
                <a:gd name="T56" fmla="*/ 97 w 146"/>
                <a:gd name="T57" fmla="*/ 75 h 92"/>
                <a:gd name="T58" fmla="*/ 140 w 146"/>
                <a:gd name="T59" fmla="*/ 19 h 92"/>
                <a:gd name="T60" fmla="*/ 124 w 146"/>
                <a:gd name="T61" fmla="*/ 18 h 92"/>
                <a:gd name="T62" fmla="*/ 126 w 146"/>
                <a:gd name="T63" fmla="*/ 15 h 92"/>
                <a:gd name="T64" fmla="*/ 127 w 146"/>
                <a:gd name="T65" fmla="*/ 15 h 92"/>
                <a:gd name="T66" fmla="*/ 113 w 146"/>
                <a:gd name="T67" fmla="*/ 26 h 92"/>
                <a:gd name="T68" fmla="*/ 109 w 146"/>
                <a:gd name="T69" fmla="*/ 33 h 92"/>
                <a:gd name="T70" fmla="*/ 106 w 146"/>
                <a:gd name="T71" fmla="*/ 31 h 92"/>
                <a:gd name="T72" fmla="*/ 104 w 146"/>
                <a:gd name="T73" fmla="*/ 33 h 92"/>
                <a:gd name="T74" fmla="*/ 96 w 146"/>
                <a:gd name="T75" fmla="*/ 42 h 92"/>
                <a:gd name="T76" fmla="*/ 93 w 146"/>
                <a:gd name="T77" fmla="*/ 43 h 92"/>
                <a:gd name="T78" fmla="*/ 93 w 146"/>
                <a:gd name="T79" fmla="*/ 38 h 92"/>
                <a:gd name="T80" fmla="*/ 95 w 146"/>
                <a:gd name="T81" fmla="*/ 38 h 92"/>
                <a:gd name="T82" fmla="*/ 73 w 146"/>
                <a:gd name="T83" fmla="*/ 22 h 92"/>
                <a:gd name="T84" fmla="*/ 55 w 146"/>
                <a:gd name="T85" fmla="*/ 43 h 92"/>
                <a:gd name="T86" fmla="*/ 14 w 146"/>
                <a:gd name="T87" fmla="*/ 76 h 92"/>
                <a:gd name="T88" fmla="*/ 47 w 146"/>
                <a:gd name="T89" fmla="*/ 90 h 92"/>
                <a:gd name="T90" fmla="*/ 49 w 146"/>
                <a:gd name="T91" fmla="*/ 79 h 92"/>
                <a:gd name="T92" fmla="*/ 19 w 146"/>
                <a:gd name="T93" fmla="*/ 69 h 92"/>
                <a:gd name="T94" fmla="*/ 14 w 146"/>
                <a:gd name="T95" fmla="*/ 72 h 92"/>
                <a:gd name="T96" fmla="*/ 11 w 146"/>
                <a:gd name="T97" fmla="*/ 71 h 92"/>
                <a:gd name="T98" fmla="*/ 10 w 146"/>
                <a:gd name="T99" fmla="*/ 68 h 92"/>
                <a:gd name="T100" fmla="*/ 21 w 146"/>
                <a:gd name="T101" fmla="*/ 44 h 92"/>
                <a:gd name="T102" fmla="*/ 34 w 146"/>
                <a:gd name="T103" fmla="*/ 24 h 92"/>
                <a:gd name="T104" fmla="*/ 43 w 146"/>
                <a:gd name="T105" fmla="*/ 24 h 92"/>
                <a:gd name="T106" fmla="*/ 41 w 146"/>
                <a:gd name="T107" fmla="*/ 37 h 92"/>
                <a:gd name="T108" fmla="*/ 47 w 146"/>
                <a:gd name="T109" fmla="*/ 57 h 92"/>
                <a:gd name="T110" fmla="*/ 54 w 146"/>
                <a:gd name="T111" fmla="*/ 77 h 92"/>
                <a:gd name="T112" fmla="*/ 60 w 146"/>
                <a:gd name="T113" fmla="*/ 79 h 92"/>
                <a:gd name="T114" fmla="*/ 85 w 146"/>
                <a:gd name="T115" fmla="*/ 71 h 92"/>
                <a:gd name="T116" fmla="*/ 83 w 146"/>
                <a:gd name="T117" fmla="*/ 76 h 92"/>
                <a:gd name="T118" fmla="*/ 81 w 146"/>
                <a:gd name="T119" fmla="*/ 73 h 92"/>
                <a:gd name="T120" fmla="*/ 88 w 146"/>
                <a:gd name="T121" fmla="*/ 75 h 92"/>
                <a:gd name="T122" fmla="*/ 83 w 146"/>
                <a:gd name="T123" fmla="*/ 79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46" h="92">
                  <a:moveTo>
                    <a:pt x="100" y="73"/>
                  </a:moveTo>
                  <a:cubicBezTo>
                    <a:pt x="99" y="72"/>
                    <a:pt x="99" y="72"/>
                    <a:pt x="99" y="72"/>
                  </a:cubicBezTo>
                  <a:cubicBezTo>
                    <a:pt x="99" y="72"/>
                    <a:pt x="98" y="73"/>
                    <a:pt x="98" y="73"/>
                  </a:cubicBezTo>
                  <a:cubicBezTo>
                    <a:pt x="98" y="72"/>
                    <a:pt x="98" y="71"/>
                    <a:pt x="99" y="71"/>
                  </a:cubicBezTo>
                  <a:cubicBezTo>
                    <a:pt x="99" y="71"/>
                    <a:pt x="99" y="71"/>
                    <a:pt x="99" y="71"/>
                  </a:cubicBezTo>
                  <a:cubicBezTo>
                    <a:pt x="99" y="70"/>
                    <a:pt x="99" y="70"/>
                    <a:pt x="99" y="70"/>
                  </a:cubicBezTo>
                  <a:cubicBezTo>
                    <a:pt x="98" y="71"/>
                    <a:pt x="98" y="72"/>
                    <a:pt x="98" y="72"/>
                  </a:cubicBezTo>
                  <a:cubicBezTo>
                    <a:pt x="97" y="71"/>
                    <a:pt x="97" y="72"/>
                    <a:pt x="97" y="71"/>
                  </a:cubicBezTo>
                  <a:cubicBezTo>
                    <a:pt x="96" y="72"/>
                    <a:pt x="96" y="72"/>
                    <a:pt x="96" y="72"/>
                  </a:cubicBezTo>
                  <a:cubicBezTo>
                    <a:pt x="96" y="72"/>
                    <a:pt x="96" y="72"/>
                    <a:pt x="96" y="72"/>
                  </a:cubicBezTo>
                  <a:cubicBezTo>
                    <a:pt x="96" y="72"/>
                    <a:pt x="95" y="73"/>
                    <a:pt x="95" y="73"/>
                  </a:cubicBezTo>
                  <a:cubicBezTo>
                    <a:pt x="94" y="75"/>
                    <a:pt x="92" y="75"/>
                    <a:pt x="90" y="77"/>
                  </a:cubicBezTo>
                  <a:cubicBezTo>
                    <a:pt x="89" y="76"/>
                    <a:pt x="89" y="76"/>
                    <a:pt x="89" y="76"/>
                  </a:cubicBezTo>
                  <a:cubicBezTo>
                    <a:pt x="90" y="76"/>
                    <a:pt x="90" y="75"/>
                    <a:pt x="90" y="75"/>
                  </a:cubicBezTo>
                  <a:cubicBezTo>
                    <a:pt x="91" y="75"/>
                    <a:pt x="92" y="75"/>
                    <a:pt x="92" y="74"/>
                  </a:cubicBezTo>
                  <a:cubicBezTo>
                    <a:pt x="93" y="74"/>
                    <a:pt x="93" y="74"/>
                    <a:pt x="93" y="74"/>
                  </a:cubicBezTo>
                  <a:cubicBezTo>
                    <a:pt x="93" y="73"/>
                    <a:pt x="94" y="72"/>
                    <a:pt x="95" y="72"/>
                  </a:cubicBezTo>
                  <a:cubicBezTo>
                    <a:pt x="95" y="72"/>
                    <a:pt x="95" y="72"/>
                    <a:pt x="95" y="72"/>
                  </a:cubicBezTo>
                  <a:cubicBezTo>
                    <a:pt x="95" y="71"/>
                    <a:pt x="95" y="71"/>
                    <a:pt x="96" y="70"/>
                  </a:cubicBezTo>
                  <a:cubicBezTo>
                    <a:pt x="96" y="70"/>
                    <a:pt x="96" y="70"/>
                    <a:pt x="96" y="70"/>
                  </a:cubicBezTo>
                  <a:cubicBezTo>
                    <a:pt x="96" y="69"/>
                    <a:pt x="99" y="67"/>
                    <a:pt x="98" y="67"/>
                  </a:cubicBezTo>
                  <a:cubicBezTo>
                    <a:pt x="97" y="67"/>
                    <a:pt x="97" y="67"/>
                    <a:pt x="97" y="67"/>
                  </a:cubicBezTo>
                  <a:cubicBezTo>
                    <a:pt x="97" y="67"/>
                    <a:pt x="96" y="67"/>
                    <a:pt x="97" y="67"/>
                  </a:cubicBezTo>
                  <a:cubicBezTo>
                    <a:pt x="97" y="67"/>
                    <a:pt x="97" y="68"/>
                    <a:pt x="97" y="68"/>
                  </a:cubicBezTo>
                  <a:cubicBezTo>
                    <a:pt x="97" y="68"/>
                    <a:pt x="97" y="68"/>
                    <a:pt x="96" y="68"/>
                  </a:cubicBezTo>
                  <a:cubicBezTo>
                    <a:pt x="96" y="69"/>
                    <a:pt x="96" y="69"/>
                    <a:pt x="96" y="69"/>
                  </a:cubicBezTo>
                  <a:cubicBezTo>
                    <a:pt x="96" y="69"/>
                    <a:pt x="96" y="69"/>
                    <a:pt x="96" y="69"/>
                  </a:cubicBezTo>
                  <a:cubicBezTo>
                    <a:pt x="95" y="69"/>
                    <a:pt x="95" y="69"/>
                    <a:pt x="95" y="69"/>
                  </a:cubicBezTo>
                  <a:cubicBezTo>
                    <a:pt x="95" y="69"/>
                    <a:pt x="95" y="69"/>
                    <a:pt x="95" y="69"/>
                  </a:cubicBezTo>
                  <a:cubicBezTo>
                    <a:pt x="95" y="69"/>
                    <a:pt x="95" y="69"/>
                    <a:pt x="95" y="69"/>
                  </a:cubicBezTo>
                  <a:cubicBezTo>
                    <a:pt x="95" y="69"/>
                    <a:pt x="95" y="69"/>
                    <a:pt x="95" y="69"/>
                  </a:cubicBezTo>
                  <a:cubicBezTo>
                    <a:pt x="95" y="69"/>
                    <a:pt x="95" y="69"/>
                    <a:pt x="95" y="69"/>
                  </a:cubicBezTo>
                  <a:cubicBezTo>
                    <a:pt x="94" y="70"/>
                    <a:pt x="93" y="71"/>
                    <a:pt x="92" y="73"/>
                  </a:cubicBezTo>
                  <a:cubicBezTo>
                    <a:pt x="91" y="73"/>
                    <a:pt x="90" y="74"/>
                    <a:pt x="89" y="74"/>
                  </a:cubicBezTo>
                  <a:cubicBezTo>
                    <a:pt x="90" y="73"/>
                    <a:pt x="90" y="73"/>
                    <a:pt x="90" y="73"/>
                  </a:cubicBezTo>
                  <a:cubicBezTo>
                    <a:pt x="89" y="72"/>
                    <a:pt x="92" y="73"/>
                    <a:pt x="92" y="72"/>
                  </a:cubicBezTo>
                  <a:cubicBezTo>
                    <a:pt x="92" y="72"/>
                    <a:pt x="92" y="72"/>
                    <a:pt x="92" y="72"/>
                  </a:cubicBezTo>
                  <a:cubicBezTo>
                    <a:pt x="93" y="71"/>
                    <a:pt x="93" y="71"/>
                    <a:pt x="93" y="71"/>
                  </a:cubicBezTo>
                  <a:cubicBezTo>
                    <a:pt x="93" y="69"/>
                    <a:pt x="94" y="69"/>
                    <a:pt x="95" y="67"/>
                  </a:cubicBezTo>
                  <a:cubicBezTo>
                    <a:pt x="94" y="67"/>
                    <a:pt x="94" y="67"/>
                    <a:pt x="94" y="67"/>
                  </a:cubicBezTo>
                  <a:cubicBezTo>
                    <a:pt x="94" y="67"/>
                    <a:pt x="94" y="66"/>
                    <a:pt x="95" y="66"/>
                  </a:cubicBezTo>
                  <a:cubicBezTo>
                    <a:pt x="95" y="66"/>
                    <a:pt x="95" y="66"/>
                    <a:pt x="95" y="66"/>
                  </a:cubicBezTo>
                  <a:cubicBezTo>
                    <a:pt x="95" y="66"/>
                    <a:pt x="95" y="66"/>
                    <a:pt x="95" y="66"/>
                  </a:cubicBezTo>
                  <a:cubicBezTo>
                    <a:pt x="95" y="66"/>
                    <a:pt x="95" y="66"/>
                    <a:pt x="95" y="66"/>
                  </a:cubicBezTo>
                  <a:cubicBezTo>
                    <a:pt x="96" y="66"/>
                    <a:pt x="96" y="66"/>
                    <a:pt x="96" y="66"/>
                  </a:cubicBezTo>
                  <a:cubicBezTo>
                    <a:pt x="96" y="66"/>
                    <a:pt x="96" y="66"/>
                    <a:pt x="96" y="66"/>
                  </a:cubicBezTo>
                  <a:cubicBezTo>
                    <a:pt x="96" y="66"/>
                    <a:pt x="96" y="66"/>
                    <a:pt x="96" y="66"/>
                  </a:cubicBezTo>
                  <a:cubicBezTo>
                    <a:pt x="95" y="66"/>
                    <a:pt x="95" y="66"/>
                    <a:pt x="95" y="66"/>
                  </a:cubicBezTo>
                  <a:cubicBezTo>
                    <a:pt x="95" y="65"/>
                    <a:pt x="95" y="67"/>
                    <a:pt x="94" y="66"/>
                  </a:cubicBezTo>
                  <a:cubicBezTo>
                    <a:pt x="95" y="65"/>
                    <a:pt x="95" y="64"/>
                    <a:pt x="96" y="64"/>
                  </a:cubicBezTo>
                  <a:cubicBezTo>
                    <a:pt x="96" y="64"/>
                    <a:pt x="96" y="64"/>
                    <a:pt x="96" y="64"/>
                  </a:cubicBezTo>
                  <a:cubicBezTo>
                    <a:pt x="96" y="63"/>
                    <a:pt x="96" y="63"/>
                    <a:pt x="96" y="63"/>
                  </a:cubicBezTo>
                  <a:cubicBezTo>
                    <a:pt x="93" y="66"/>
                    <a:pt x="93" y="66"/>
                    <a:pt x="93" y="66"/>
                  </a:cubicBezTo>
                  <a:cubicBezTo>
                    <a:pt x="93" y="66"/>
                    <a:pt x="93" y="66"/>
                    <a:pt x="93" y="66"/>
                  </a:cubicBezTo>
                  <a:cubicBezTo>
                    <a:pt x="93" y="65"/>
                    <a:pt x="93" y="65"/>
                    <a:pt x="93" y="65"/>
                  </a:cubicBezTo>
                  <a:cubicBezTo>
                    <a:pt x="92" y="68"/>
                    <a:pt x="92" y="68"/>
                    <a:pt x="92" y="68"/>
                  </a:cubicBezTo>
                  <a:cubicBezTo>
                    <a:pt x="91" y="67"/>
                    <a:pt x="91" y="68"/>
                    <a:pt x="90" y="67"/>
                  </a:cubicBezTo>
                  <a:cubicBezTo>
                    <a:pt x="91" y="67"/>
                    <a:pt x="91" y="67"/>
                    <a:pt x="91" y="66"/>
                  </a:cubicBezTo>
                  <a:cubicBezTo>
                    <a:pt x="90" y="66"/>
                    <a:pt x="91" y="67"/>
                    <a:pt x="90" y="68"/>
                  </a:cubicBezTo>
                  <a:cubicBezTo>
                    <a:pt x="90" y="68"/>
                    <a:pt x="90" y="68"/>
                    <a:pt x="90" y="68"/>
                  </a:cubicBezTo>
                  <a:cubicBezTo>
                    <a:pt x="90" y="68"/>
                    <a:pt x="90" y="68"/>
                    <a:pt x="90" y="68"/>
                  </a:cubicBezTo>
                  <a:cubicBezTo>
                    <a:pt x="89" y="70"/>
                    <a:pt x="89" y="68"/>
                    <a:pt x="89" y="68"/>
                  </a:cubicBezTo>
                  <a:cubicBezTo>
                    <a:pt x="89" y="66"/>
                    <a:pt x="89" y="66"/>
                    <a:pt x="89" y="66"/>
                  </a:cubicBezTo>
                  <a:cubicBezTo>
                    <a:pt x="88" y="67"/>
                    <a:pt x="88" y="67"/>
                    <a:pt x="88" y="68"/>
                  </a:cubicBezTo>
                  <a:cubicBezTo>
                    <a:pt x="87" y="68"/>
                    <a:pt x="87" y="68"/>
                    <a:pt x="87" y="68"/>
                  </a:cubicBezTo>
                  <a:cubicBezTo>
                    <a:pt x="87" y="69"/>
                    <a:pt x="87" y="69"/>
                    <a:pt x="87" y="69"/>
                  </a:cubicBezTo>
                  <a:cubicBezTo>
                    <a:pt x="86" y="69"/>
                    <a:pt x="85" y="70"/>
                    <a:pt x="84" y="71"/>
                  </a:cubicBezTo>
                  <a:cubicBezTo>
                    <a:pt x="83" y="70"/>
                    <a:pt x="82" y="72"/>
                    <a:pt x="81" y="71"/>
                  </a:cubicBezTo>
                  <a:cubicBezTo>
                    <a:pt x="81" y="72"/>
                    <a:pt x="81" y="72"/>
                    <a:pt x="81" y="72"/>
                  </a:cubicBezTo>
                  <a:cubicBezTo>
                    <a:pt x="81" y="72"/>
                    <a:pt x="81" y="72"/>
                    <a:pt x="80" y="72"/>
                  </a:cubicBezTo>
                  <a:cubicBezTo>
                    <a:pt x="79" y="72"/>
                    <a:pt x="81" y="72"/>
                    <a:pt x="81" y="72"/>
                  </a:cubicBezTo>
                  <a:cubicBezTo>
                    <a:pt x="80" y="72"/>
                    <a:pt x="79" y="73"/>
                    <a:pt x="78" y="73"/>
                  </a:cubicBezTo>
                  <a:cubicBezTo>
                    <a:pt x="78" y="73"/>
                    <a:pt x="78" y="73"/>
                    <a:pt x="78" y="73"/>
                  </a:cubicBezTo>
                  <a:cubicBezTo>
                    <a:pt x="73" y="73"/>
                    <a:pt x="67" y="74"/>
                    <a:pt x="62" y="73"/>
                  </a:cubicBezTo>
                  <a:cubicBezTo>
                    <a:pt x="62" y="72"/>
                    <a:pt x="61" y="71"/>
                    <a:pt x="62" y="71"/>
                  </a:cubicBezTo>
                  <a:cubicBezTo>
                    <a:pt x="61" y="71"/>
                    <a:pt x="62" y="72"/>
                    <a:pt x="61" y="72"/>
                  </a:cubicBezTo>
                  <a:cubicBezTo>
                    <a:pt x="61" y="71"/>
                    <a:pt x="61" y="71"/>
                    <a:pt x="61" y="71"/>
                  </a:cubicBezTo>
                  <a:cubicBezTo>
                    <a:pt x="62" y="70"/>
                    <a:pt x="65" y="72"/>
                    <a:pt x="66" y="69"/>
                  </a:cubicBezTo>
                  <a:cubicBezTo>
                    <a:pt x="66" y="69"/>
                    <a:pt x="66" y="69"/>
                    <a:pt x="66" y="69"/>
                  </a:cubicBezTo>
                  <a:cubicBezTo>
                    <a:pt x="67" y="69"/>
                    <a:pt x="67" y="67"/>
                    <a:pt x="68" y="66"/>
                  </a:cubicBezTo>
                  <a:cubicBezTo>
                    <a:pt x="68" y="66"/>
                    <a:pt x="68" y="66"/>
                    <a:pt x="68" y="66"/>
                  </a:cubicBezTo>
                  <a:cubicBezTo>
                    <a:pt x="68" y="66"/>
                    <a:pt x="68" y="66"/>
                    <a:pt x="68" y="66"/>
                  </a:cubicBezTo>
                  <a:cubicBezTo>
                    <a:pt x="69" y="64"/>
                    <a:pt x="69" y="64"/>
                    <a:pt x="69" y="62"/>
                  </a:cubicBezTo>
                  <a:cubicBezTo>
                    <a:pt x="68" y="63"/>
                    <a:pt x="69" y="61"/>
                    <a:pt x="68" y="61"/>
                  </a:cubicBezTo>
                  <a:cubicBezTo>
                    <a:pt x="67" y="60"/>
                    <a:pt x="67" y="57"/>
                    <a:pt x="65" y="57"/>
                  </a:cubicBezTo>
                  <a:cubicBezTo>
                    <a:pt x="63" y="54"/>
                    <a:pt x="59" y="53"/>
                    <a:pt x="55" y="51"/>
                  </a:cubicBezTo>
                  <a:cubicBezTo>
                    <a:pt x="53" y="51"/>
                    <a:pt x="52" y="50"/>
                    <a:pt x="50" y="50"/>
                  </a:cubicBezTo>
                  <a:cubicBezTo>
                    <a:pt x="49" y="47"/>
                    <a:pt x="48" y="43"/>
                    <a:pt x="45" y="42"/>
                  </a:cubicBezTo>
                  <a:cubicBezTo>
                    <a:pt x="46" y="42"/>
                    <a:pt x="47" y="43"/>
                    <a:pt x="48" y="42"/>
                  </a:cubicBezTo>
                  <a:cubicBezTo>
                    <a:pt x="48" y="41"/>
                    <a:pt x="50" y="41"/>
                    <a:pt x="50" y="41"/>
                  </a:cubicBezTo>
                  <a:cubicBezTo>
                    <a:pt x="50" y="41"/>
                    <a:pt x="50" y="41"/>
                    <a:pt x="50" y="41"/>
                  </a:cubicBezTo>
                  <a:cubicBezTo>
                    <a:pt x="52" y="41"/>
                    <a:pt x="53" y="39"/>
                    <a:pt x="54" y="40"/>
                  </a:cubicBezTo>
                  <a:cubicBezTo>
                    <a:pt x="53" y="42"/>
                    <a:pt x="53" y="44"/>
                    <a:pt x="53" y="46"/>
                  </a:cubicBezTo>
                  <a:cubicBezTo>
                    <a:pt x="54" y="45"/>
                    <a:pt x="54" y="44"/>
                    <a:pt x="54" y="43"/>
                  </a:cubicBezTo>
                  <a:cubicBezTo>
                    <a:pt x="55" y="44"/>
                    <a:pt x="53" y="46"/>
                    <a:pt x="55" y="46"/>
                  </a:cubicBezTo>
                  <a:cubicBezTo>
                    <a:pt x="54" y="47"/>
                    <a:pt x="54" y="47"/>
                    <a:pt x="54" y="47"/>
                  </a:cubicBezTo>
                  <a:cubicBezTo>
                    <a:pt x="55" y="48"/>
                    <a:pt x="56" y="46"/>
                    <a:pt x="57" y="47"/>
                  </a:cubicBezTo>
                  <a:cubicBezTo>
                    <a:pt x="56" y="48"/>
                    <a:pt x="56" y="48"/>
                    <a:pt x="56" y="48"/>
                  </a:cubicBezTo>
                  <a:cubicBezTo>
                    <a:pt x="57" y="48"/>
                    <a:pt x="57" y="47"/>
                    <a:pt x="57" y="47"/>
                  </a:cubicBezTo>
                  <a:cubicBezTo>
                    <a:pt x="58" y="47"/>
                    <a:pt x="58" y="47"/>
                    <a:pt x="58" y="47"/>
                  </a:cubicBezTo>
                  <a:cubicBezTo>
                    <a:pt x="58" y="47"/>
                    <a:pt x="58" y="47"/>
                    <a:pt x="58" y="47"/>
                  </a:cubicBezTo>
                  <a:cubicBezTo>
                    <a:pt x="60" y="45"/>
                    <a:pt x="61" y="41"/>
                    <a:pt x="63" y="38"/>
                  </a:cubicBezTo>
                  <a:cubicBezTo>
                    <a:pt x="65" y="34"/>
                    <a:pt x="69" y="31"/>
                    <a:pt x="75" y="32"/>
                  </a:cubicBezTo>
                  <a:cubicBezTo>
                    <a:pt x="76" y="32"/>
                    <a:pt x="77" y="32"/>
                    <a:pt x="78" y="33"/>
                  </a:cubicBezTo>
                  <a:cubicBezTo>
                    <a:pt x="79" y="33"/>
                    <a:pt x="80" y="34"/>
                    <a:pt x="81" y="34"/>
                  </a:cubicBezTo>
                  <a:cubicBezTo>
                    <a:pt x="82" y="36"/>
                    <a:pt x="83" y="39"/>
                    <a:pt x="83" y="42"/>
                  </a:cubicBezTo>
                  <a:cubicBezTo>
                    <a:pt x="80" y="42"/>
                    <a:pt x="78" y="42"/>
                    <a:pt x="76" y="42"/>
                  </a:cubicBezTo>
                  <a:cubicBezTo>
                    <a:pt x="76" y="43"/>
                    <a:pt x="76" y="43"/>
                    <a:pt x="76" y="43"/>
                  </a:cubicBezTo>
                  <a:cubicBezTo>
                    <a:pt x="76" y="43"/>
                    <a:pt x="76" y="43"/>
                    <a:pt x="76" y="43"/>
                  </a:cubicBezTo>
                  <a:cubicBezTo>
                    <a:pt x="77" y="44"/>
                    <a:pt x="77" y="44"/>
                    <a:pt x="77" y="44"/>
                  </a:cubicBezTo>
                  <a:cubicBezTo>
                    <a:pt x="76" y="44"/>
                    <a:pt x="76" y="44"/>
                    <a:pt x="76" y="45"/>
                  </a:cubicBezTo>
                  <a:cubicBezTo>
                    <a:pt x="76" y="44"/>
                    <a:pt x="76" y="44"/>
                    <a:pt x="76" y="44"/>
                  </a:cubicBezTo>
                  <a:cubicBezTo>
                    <a:pt x="77" y="45"/>
                    <a:pt x="77" y="45"/>
                    <a:pt x="77" y="45"/>
                  </a:cubicBezTo>
                  <a:cubicBezTo>
                    <a:pt x="76" y="46"/>
                    <a:pt x="77" y="46"/>
                    <a:pt x="77" y="46"/>
                  </a:cubicBezTo>
                  <a:cubicBezTo>
                    <a:pt x="77" y="46"/>
                    <a:pt x="78" y="47"/>
                    <a:pt x="77" y="47"/>
                  </a:cubicBezTo>
                  <a:cubicBezTo>
                    <a:pt x="79" y="48"/>
                    <a:pt x="79" y="48"/>
                    <a:pt x="79" y="48"/>
                  </a:cubicBezTo>
                  <a:cubicBezTo>
                    <a:pt x="80" y="49"/>
                    <a:pt x="81" y="48"/>
                    <a:pt x="82" y="49"/>
                  </a:cubicBezTo>
                  <a:cubicBezTo>
                    <a:pt x="79" y="49"/>
                    <a:pt x="79" y="49"/>
                    <a:pt x="79" y="49"/>
                  </a:cubicBezTo>
                  <a:cubicBezTo>
                    <a:pt x="80" y="50"/>
                    <a:pt x="81" y="50"/>
                    <a:pt x="82" y="50"/>
                  </a:cubicBezTo>
                  <a:cubicBezTo>
                    <a:pt x="81" y="50"/>
                    <a:pt x="80" y="50"/>
                    <a:pt x="78" y="50"/>
                  </a:cubicBezTo>
                  <a:cubicBezTo>
                    <a:pt x="82" y="50"/>
                    <a:pt x="86" y="51"/>
                    <a:pt x="90" y="51"/>
                  </a:cubicBezTo>
                  <a:cubicBezTo>
                    <a:pt x="92" y="50"/>
                    <a:pt x="94" y="50"/>
                    <a:pt x="96" y="48"/>
                  </a:cubicBezTo>
                  <a:cubicBezTo>
                    <a:pt x="96" y="49"/>
                    <a:pt x="96" y="49"/>
                    <a:pt x="96" y="49"/>
                  </a:cubicBezTo>
                  <a:cubicBezTo>
                    <a:pt x="96" y="48"/>
                    <a:pt x="96" y="48"/>
                    <a:pt x="96" y="48"/>
                  </a:cubicBezTo>
                  <a:cubicBezTo>
                    <a:pt x="96" y="48"/>
                    <a:pt x="96" y="48"/>
                    <a:pt x="96" y="48"/>
                  </a:cubicBezTo>
                  <a:cubicBezTo>
                    <a:pt x="96" y="48"/>
                    <a:pt x="96" y="47"/>
                    <a:pt x="97" y="47"/>
                  </a:cubicBezTo>
                  <a:cubicBezTo>
                    <a:pt x="96" y="47"/>
                    <a:pt x="96" y="47"/>
                    <a:pt x="96" y="47"/>
                  </a:cubicBezTo>
                  <a:cubicBezTo>
                    <a:pt x="96" y="46"/>
                    <a:pt x="96" y="46"/>
                    <a:pt x="96" y="46"/>
                  </a:cubicBezTo>
                  <a:cubicBezTo>
                    <a:pt x="97" y="46"/>
                    <a:pt x="97" y="46"/>
                    <a:pt x="97" y="46"/>
                  </a:cubicBezTo>
                  <a:cubicBezTo>
                    <a:pt x="97" y="45"/>
                    <a:pt x="96" y="45"/>
                    <a:pt x="96" y="45"/>
                  </a:cubicBezTo>
                  <a:cubicBezTo>
                    <a:pt x="96" y="45"/>
                    <a:pt x="96" y="45"/>
                    <a:pt x="96" y="45"/>
                  </a:cubicBezTo>
                  <a:cubicBezTo>
                    <a:pt x="95" y="45"/>
                    <a:pt x="95" y="45"/>
                    <a:pt x="95" y="45"/>
                  </a:cubicBezTo>
                  <a:cubicBezTo>
                    <a:pt x="95" y="45"/>
                    <a:pt x="96" y="44"/>
                    <a:pt x="95" y="45"/>
                  </a:cubicBezTo>
                  <a:cubicBezTo>
                    <a:pt x="95" y="45"/>
                    <a:pt x="95" y="45"/>
                    <a:pt x="95" y="45"/>
                  </a:cubicBezTo>
                  <a:cubicBezTo>
                    <a:pt x="94" y="46"/>
                    <a:pt x="94" y="46"/>
                    <a:pt x="93" y="45"/>
                  </a:cubicBezTo>
                  <a:cubicBezTo>
                    <a:pt x="94" y="45"/>
                    <a:pt x="95" y="44"/>
                    <a:pt x="95" y="43"/>
                  </a:cubicBezTo>
                  <a:cubicBezTo>
                    <a:pt x="95" y="42"/>
                    <a:pt x="97" y="43"/>
                    <a:pt x="97" y="42"/>
                  </a:cubicBezTo>
                  <a:cubicBezTo>
                    <a:pt x="97" y="42"/>
                    <a:pt x="97" y="42"/>
                    <a:pt x="97" y="42"/>
                  </a:cubicBezTo>
                  <a:cubicBezTo>
                    <a:pt x="98" y="42"/>
                    <a:pt x="98" y="42"/>
                    <a:pt x="98" y="42"/>
                  </a:cubicBezTo>
                  <a:cubicBezTo>
                    <a:pt x="99" y="41"/>
                    <a:pt x="100" y="40"/>
                    <a:pt x="101" y="40"/>
                  </a:cubicBezTo>
                  <a:cubicBezTo>
                    <a:pt x="103" y="39"/>
                    <a:pt x="103" y="39"/>
                    <a:pt x="103" y="37"/>
                  </a:cubicBezTo>
                  <a:cubicBezTo>
                    <a:pt x="103" y="38"/>
                    <a:pt x="103" y="38"/>
                    <a:pt x="103" y="38"/>
                  </a:cubicBezTo>
                  <a:cubicBezTo>
                    <a:pt x="104" y="37"/>
                    <a:pt x="103" y="37"/>
                    <a:pt x="104" y="37"/>
                  </a:cubicBezTo>
                  <a:cubicBezTo>
                    <a:pt x="103" y="35"/>
                    <a:pt x="105" y="34"/>
                    <a:pt x="105" y="33"/>
                  </a:cubicBezTo>
                  <a:cubicBezTo>
                    <a:pt x="107" y="34"/>
                    <a:pt x="104" y="34"/>
                    <a:pt x="105" y="36"/>
                  </a:cubicBezTo>
                  <a:cubicBezTo>
                    <a:pt x="105" y="36"/>
                    <a:pt x="105" y="36"/>
                    <a:pt x="105" y="36"/>
                  </a:cubicBezTo>
                  <a:cubicBezTo>
                    <a:pt x="105" y="35"/>
                    <a:pt x="105" y="35"/>
                    <a:pt x="105" y="35"/>
                  </a:cubicBezTo>
                  <a:cubicBezTo>
                    <a:pt x="106" y="35"/>
                    <a:pt x="106" y="35"/>
                    <a:pt x="106" y="35"/>
                  </a:cubicBezTo>
                  <a:cubicBezTo>
                    <a:pt x="106" y="35"/>
                    <a:pt x="106" y="35"/>
                    <a:pt x="106" y="35"/>
                  </a:cubicBezTo>
                  <a:cubicBezTo>
                    <a:pt x="106" y="35"/>
                    <a:pt x="106" y="35"/>
                    <a:pt x="106" y="35"/>
                  </a:cubicBezTo>
                  <a:cubicBezTo>
                    <a:pt x="106" y="35"/>
                    <a:pt x="106" y="35"/>
                    <a:pt x="106" y="35"/>
                  </a:cubicBezTo>
                  <a:cubicBezTo>
                    <a:pt x="106" y="34"/>
                    <a:pt x="106" y="34"/>
                    <a:pt x="106" y="34"/>
                  </a:cubicBezTo>
                  <a:cubicBezTo>
                    <a:pt x="106" y="34"/>
                    <a:pt x="106" y="33"/>
                    <a:pt x="107" y="33"/>
                  </a:cubicBezTo>
                  <a:cubicBezTo>
                    <a:pt x="107" y="33"/>
                    <a:pt x="107" y="33"/>
                    <a:pt x="107" y="33"/>
                  </a:cubicBezTo>
                  <a:cubicBezTo>
                    <a:pt x="107" y="34"/>
                    <a:pt x="107" y="34"/>
                    <a:pt x="107" y="34"/>
                  </a:cubicBezTo>
                  <a:cubicBezTo>
                    <a:pt x="107" y="34"/>
                    <a:pt x="107" y="34"/>
                    <a:pt x="107" y="34"/>
                  </a:cubicBezTo>
                  <a:cubicBezTo>
                    <a:pt x="107" y="34"/>
                    <a:pt x="107" y="34"/>
                    <a:pt x="107" y="34"/>
                  </a:cubicBezTo>
                  <a:cubicBezTo>
                    <a:pt x="108" y="35"/>
                    <a:pt x="108" y="35"/>
                    <a:pt x="108" y="35"/>
                  </a:cubicBezTo>
                  <a:cubicBezTo>
                    <a:pt x="107" y="35"/>
                    <a:pt x="107" y="35"/>
                    <a:pt x="107" y="35"/>
                  </a:cubicBezTo>
                  <a:cubicBezTo>
                    <a:pt x="108" y="35"/>
                    <a:pt x="108" y="35"/>
                    <a:pt x="108" y="35"/>
                  </a:cubicBezTo>
                  <a:cubicBezTo>
                    <a:pt x="108" y="35"/>
                    <a:pt x="108" y="35"/>
                    <a:pt x="108" y="35"/>
                  </a:cubicBezTo>
                  <a:cubicBezTo>
                    <a:pt x="108" y="35"/>
                    <a:pt x="108" y="35"/>
                    <a:pt x="109" y="34"/>
                  </a:cubicBezTo>
                  <a:cubicBezTo>
                    <a:pt x="109" y="35"/>
                    <a:pt x="109" y="35"/>
                    <a:pt x="109" y="35"/>
                  </a:cubicBezTo>
                  <a:cubicBezTo>
                    <a:pt x="109" y="35"/>
                    <a:pt x="108" y="36"/>
                    <a:pt x="108" y="36"/>
                  </a:cubicBezTo>
                  <a:cubicBezTo>
                    <a:pt x="108" y="36"/>
                    <a:pt x="108" y="36"/>
                    <a:pt x="108" y="36"/>
                  </a:cubicBezTo>
                  <a:cubicBezTo>
                    <a:pt x="107" y="37"/>
                    <a:pt x="107" y="37"/>
                    <a:pt x="107" y="37"/>
                  </a:cubicBezTo>
                  <a:cubicBezTo>
                    <a:pt x="108" y="36"/>
                    <a:pt x="108" y="36"/>
                    <a:pt x="108" y="36"/>
                  </a:cubicBezTo>
                  <a:cubicBezTo>
                    <a:pt x="108" y="37"/>
                    <a:pt x="108" y="37"/>
                    <a:pt x="108" y="37"/>
                  </a:cubicBezTo>
                  <a:cubicBezTo>
                    <a:pt x="108" y="36"/>
                    <a:pt x="109" y="37"/>
                    <a:pt x="109" y="36"/>
                  </a:cubicBezTo>
                  <a:cubicBezTo>
                    <a:pt x="109" y="35"/>
                    <a:pt x="111" y="36"/>
                    <a:pt x="111" y="34"/>
                  </a:cubicBezTo>
                  <a:cubicBezTo>
                    <a:pt x="114" y="31"/>
                    <a:pt x="118" y="30"/>
                    <a:pt x="121" y="27"/>
                  </a:cubicBezTo>
                  <a:cubicBezTo>
                    <a:pt x="121" y="27"/>
                    <a:pt x="121" y="27"/>
                    <a:pt x="121" y="27"/>
                  </a:cubicBezTo>
                  <a:cubicBezTo>
                    <a:pt x="127" y="23"/>
                    <a:pt x="135" y="21"/>
                    <a:pt x="143" y="23"/>
                  </a:cubicBezTo>
                  <a:cubicBezTo>
                    <a:pt x="143" y="22"/>
                    <a:pt x="143" y="22"/>
                    <a:pt x="143" y="22"/>
                  </a:cubicBezTo>
                  <a:cubicBezTo>
                    <a:pt x="144" y="22"/>
                    <a:pt x="144" y="22"/>
                    <a:pt x="144" y="22"/>
                  </a:cubicBezTo>
                  <a:cubicBezTo>
                    <a:pt x="143" y="22"/>
                    <a:pt x="143" y="21"/>
                    <a:pt x="142" y="21"/>
                  </a:cubicBezTo>
                  <a:cubicBezTo>
                    <a:pt x="143" y="21"/>
                    <a:pt x="145" y="21"/>
                    <a:pt x="146" y="21"/>
                  </a:cubicBezTo>
                  <a:cubicBezTo>
                    <a:pt x="145" y="21"/>
                    <a:pt x="145" y="21"/>
                    <a:pt x="145" y="21"/>
                  </a:cubicBezTo>
                  <a:cubicBezTo>
                    <a:pt x="144" y="21"/>
                    <a:pt x="143" y="21"/>
                    <a:pt x="143" y="20"/>
                  </a:cubicBezTo>
                  <a:cubicBezTo>
                    <a:pt x="143" y="20"/>
                    <a:pt x="143" y="20"/>
                    <a:pt x="143" y="20"/>
                  </a:cubicBezTo>
                  <a:cubicBezTo>
                    <a:pt x="143" y="19"/>
                    <a:pt x="143" y="19"/>
                    <a:pt x="143" y="19"/>
                  </a:cubicBezTo>
                  <a:cubicBezTo>
                    <a:pt x="143" y="20"/>
                    <a:pt x="143" y="20"/>
                    <a:pt x="143" y="20"/>
                  </a:cubicBezTo>
                  <a:cubicBezTo>
                    <a:pt x="142" y="20"/>
                    <a:pt x="141" y="20"/>
                    <a:pt x="141" y="20"/>
                  </a:cubicBezTo>
                  <a:cubicBezTo>
                    <a:pt x="140" y="20"/>
                    <a:pt x="140" y="18"/>
                    <a:pt x="140" y="19"/>
                  </a:cubicBezTo>
                  <a:cubicBezTo>
                    <a:pt x="140" y="19"/>
                    <a:pt x="140" y="19"/>
                    <a:pt x="140" y="19"/>
                  </a:cubicBezTo>
                  <a:cubicBezTo>
                    <a:pt x="140" y="18"/>
                    <a:pt x="140" y="18"/>
                    <a:pt x="140" y="18"/>
                  </a:cubicBezTo>
                  <a:cubicBezTo>
                    <a:pt x="139" y="17"/>
                    <a:pt x="139" y="18"/>
                    <a:pt x="138" y="18"/>
                  </a:cubicBezTo>
                  <a:cubicBezTo>
                    <a:pt x="138" y="18"/>
                    <a:pt x="138" y="18"/>
                    <a:pt x="138" y="18"/>
                  </a:cubicBezTo>
                  <a:cubicBezTo>
                    <a:pt x="138" y="18"/>
                    <a:pt x="138" y="18"/>
                    <a:pt x="138" y="18"/>
                  </a:cubicBezTo>
                  <a:cubicBezTo>
                    <a:pt x="138" y="17"/>
                    <a:pt x="138" y="17"/>
                    <a:pt x="138" y="16"/>
                  </a:cubicBezTo>
                  <a:cubicBezTo>
                    <a:pt x="139" y="17"/>
                    <a:pt x="139" y="16"/>
                    <a:pt x="140" y="17"/>
                  </a:cubicBezTo>
                  <a:cubicBezTo>
                    <a:pt x="140" y="16"/>
                    <a:pt x="141" y="17"/>
                    <a:pt x="141" y="16"/>
                  </a:cubicBezTo>
                  <a:cubicBezTo>
                    <a:pt x="140" y="16"/>
                    <a:pt x="139" y="16"/>
                    <a:pt x="138" y="16"/>
                  </a:cubicBezTo>
                  <a:cubicBezTo>
                    <a:pt x="138" y="16"/>
                    <a:pt x="137" y="16"/>
                    <a:pt x="137" y="16"/>
                  </a:cubicBezTo>
                  <a:cubicBezTo>
                    <a:pt x="136" y="16"/>
                    <a:pt x="136" y="16"/>
                    <a:pt x="136" y="16"/>
                  </a:cubicBezTo>
                  <a:cubicBezTo>
                    <a:pt x="136" y="16"/>
                    <a:pt x="136" y="16"/>
                    <a:pt x="136" y="16"/>
                  </a:cubicBezTo>
                  <a:cubicBezTo>
                    <a:pt x="136" y="16"/>
                    <a:pt x="136" y="16"/>
                    <a:pt x="136" y="16"/>
                  </a:cubicBezTo>
                  <a:cubicBezTo>
                    <a:pt x="136" y="15"/>
                    <a:pt x="136" y="15"/>
                    <a:pt x="136" y="15"/>
                  </a:cubicBezTo>
                  <a:cubicBezTo>
                    <a:pt x="136" y="15"/>
                    <a:pt x="136" y="15"/>
                    <a:pt x="136" y="15"/>
                  </a:cubicBezTo>
                  <a:cubicBezTo>
                    <a:pt x="135" y="15"/>
                    <a:pt x="135" y="15"/>
                    <a:pt x="135" y="15"/>
                  </a:cubicBezTo>
                  <a:cubicBezTo>
                    <a:pt x="136" y="16"/>
                    <a:pt x="134" y="16"/>
                    <a:pt x="136" y="17"/>
                  </a:cubicBezTo>
                  <a:cubicBezTo>
                    <a:pt x="135" y="17"/>
                    <a:pt x="135" y="17"/>
                    <a:pt x="134" y="17"/>
                  </a:cubicBezTo>
                  <a:cubicBezTo>
                    <a:pt x="135" y="16"/>
                    <a:pt x="135" y="16"/>
                    <a:pt x="135" y="16"/>
                  </a:cubicBezTo>
                  <a:cubicBezTo>
                    <a:pt x="135" y="16"/>
                    <a:pt x="135" y="16"/>
                    <a:pt x="135" y="16"/>
                  </a:cubicBezTo>
                  <a:cubicBezTo>
                    <a:pt x="134" y="16"/>
                    <a:pt x="133" y="15"/>
                    <a:pt x="132" y="15"/>
                  </a:cubicBezTo>
                  <a:cubicBezTo>
                    <a:pt x="133" y="14"/>
                    <a:pt x="133" y="14"/>
                    <a:pt x="133" y="14"/>
                  </a:cubicBezTo>
                  <a:cubicBezTo>
                    <a:pt x="133" y="14"/>
                    <a:pt x="133" y="14"/>
                    <a:pt x="133" y="14"/>
                  </a:cubicBezTo>
                  <a:cubicBezTo>
                    <a:pt x="132" y="14"/>
                    <a:pt x="131" y="13"/>
                    <a:pt x="130" y="14"/>
                  </a:cubicBezTo>
                  <a:cubicBezTo>
                    <a:pt x="130" y="14"/>
                    <a:pt x="130" y="14"/>
                    <a:pt x="130" y="14"/>
                  </a:cubicBezTo>
                  <a:cubicBezTo>
                    <a:pt x="130" y="14"/>
                    <a:pt x="129" y="13"/>
                    <a:pt x="129" y="14"/>
                  </a:cubicBezTo>
                  <a:cubicBezTo>
                    <a:pt x="128" y="13"/>
                    <a:pt x="128" y="15"/>
                    <a:pt x="126" y="14"/>
                  </a:cubicBezTo>
                  <a:cubicBezTo>
                    <a:pt x="125" y="15"/>
                    <a:pt x="124" y="14"/>
                    <a:pt x="122" y="15"/>
                  </a:cubicBezTo>
                  <a:cubicBezTo>
                    <a:pt x="123" y="15"/>
                    <a:pt x="123" y="15"/>
                    <a:pt x="123" y="15"/>
                  </a:cubicBezTo>
                  <a:cubicBezTo>
                    <a:pt x="122" y="16"/>
                    <a:pt x="122" y="16"/>
                    <a:pt x="122" y="16"/>
                  </a:cubicBezTo>
                  <a:cubicBezTo>
                    <a:pt x="122" y="15"/>
                    <a:pt x="121" y="16"/>
                    <a:pt x="121" y="15"/>
                  </a:cubicBezTo>
                  <a:cubicBezTo>
                    <a:pt x="121" y="15"/>
                    <a:pt x="121" y="15"/>
                    <a:pt x="121" y="15"/>
                  </a:cubicBezTo>
                  <a:cubicBezTo>
                    <a:pt x="121" y="15"/>
                    <a:pt x="121" y="15"/>
                    <a:pt x="121" y="15"/>
                  </a:cubicBezTo>
                  <a:cubicBezTo>
                    <a:pt x="121" y="16"/>
                    <a:pt x="121" y="16"/>
                    <a:pt x="121" y="16"/>
                  </a:cubicBezTo>
                  <a:cubicBezTo>
                    <a:pt x="121" y="16"/>
                    <a:pt x="121" y="16"/>
                    <a:pt x="121" y="16"/>
                  </a:cubicBezTo>
                  <a:cubicBezTo>
                    <a:pt x="120" y="16"/>
                    <a:pt x="120" y="16"/>
                    <a:pt x="120" y="15"/>
                  </a:cubicBezTo>
                  <a:cubicBezTo>
                    <a:pt x="118" y="16"/>
                    <a:pt x="117" y="16"/>
                    <a:pt x="116" y="17"/>
                  </a:cubicBezTo>
                  <a:cubicBezTo>
                    <a:pt x="113" y="18"/>
                    <a:pt x="110" y="20"/>
                    <a:pt x="108" y="22"/>
                  </a:cubicBezTo>
                  <a:cubicBezTo>
                    <a:pt x="106" y="23"/>
                    <a:pt x="106" y="24"/>
                    <a:pt x="105" y="24"/>
                  </a:cubicBezTo>
                  <a:cubicBezTo>
                    <a:pt x="105" y="25"/>
                    <a:pt x="105" y="25"/>
                    <a:pt x="105" y="25"/>
                  </a:cubicBezTo>
                  <a:cubicBezTo>
                    <a:pt x="104" y="26"/>
                    <a:pt x="102" y="27"/>
                    <a:pt x="101" y="28"/>
                  </a:cubicBezTo>
                  <a:cubicBezTo>
                    <a:pt x="101" y="29"/>
                    <a:pt x="100" y="30"/>
                    <a:pt x="100" y="31"/>
                  </a:cubicBezTo>
                  <a:cubicBezTo>
                    <a:pt x="100" y="30"/>
                    <a:pt x="100" y="30"/>
                    <a:pt x="100" y="30"/>
                  </a:cubicBezTo>
                  <a:cubicBezTo>
                    <a:pt x="101" y="31"/>
                    <a:pt x="101" y="31"/>
                    <a:pt x="101" y="31"/>
                  </a:cubicBezTo>
                  <a:cubicBezTo>
                    <a:pt x="101" y="31"/>
                    <a:pt x="101" y="31"/>
                    <a:pt x="101" y="31"/>
                  </a:cubicBezTo>
                  <a:cubicBezTo>
                    <a:pt x="101" y="30"/>
                    <a:pt x="101" y="30"/>
                    <a:pt x="101" y="30"/>
                  </a:cubicBezTo>
                  <a:cubicBezTo>
                    <a:pt x="101" y="30"/>
                    <a:pt x="101" y="30"/>
                    <a:pt x="101" y="30"/>
                  </a:cubicBezTo>
                  <a:cubicBezTo>
                    <a:pt x="101" y="30"/>
                    <a:pt x="101" y="30"/>
                    <a:pt x="101" y="30"/>
                  </a:cubicBezTo>
                  <a:cubicBezTo>
                    <a:pt x="101" y="30"/>
                    <a:pt x="101" y="29"/>
                    <a:pt x="101" y="29"/>
                  </a:cubicBezTo>
                  <a:cubicBezTo>
                    <a:pt x="102" y="30"/>
                    <a:pt x="102" y="30"/>
                    <a:pt x="102" y="30"/>
                  </a:cubicBezTo>
                  <a:cubicBezTo>
                    <a:pt x="101" y="30"/>
                    <a:pt x="101" y="30"/>
                    <a:pt x="101" y="30"/>
                  </a:cubicBezTo>
                  <a:cubicBezTo>
                    <a:pt x="102" y="31"/>
                    <a:pt x="101" y="31"/>
                    <a:pt x="101" y="32"/>
                  </a:cubicBezTo>
                  <a:cubicBezTo>
                    <a:pt x="101" y="32"/>
                    <a:pt x="101" y="32"/>
                    <a:pt x="101" y="32"/>
                  </a:cubicBezTo>
                  <a:cubicBezTo>
                    <a:pt x="102" y="32"/>
                    <a:pt x="102" y="31"/>
                    <a:pt x="102" y="30"/>
                  </a:cubicBezTo>
                  <a:cubicBezTo>
                    <a:pt x="103" y="30"/>
                    <a:pt x="104" y="29"/>
                    <a:pt x="105" y="29"/>
                  </a:cubicBezTo>
                  <a:cubicBezTo>
                    <a:pt x="104" y="30"/>
                    <a:pt x="104" y="30"/>
                    <a:pt x="104" y="30"/>
                  </a:cubicBezTo>
                  <a:cubicBezTo>
                    <a:pt x="104" y="30"/>
                    <a:pt x="104" y="30"/>
                    <a:pt x="104" y="30"/>
                  </a:cubicBezTo>
                  <a:cubicBezTo>
                    <a:pt x="101" y="34"/>
                    <a:pt x="101" y="34"/>
                    <a:pt x="101" y="34"/>
                  </a:cubicBezTo>
                  <a:cubicBezTo>
                    <a:pt x="100" y="33"/>
                    <a:pt x="101" y="33"/>
                    <a:pt x="101" y="32"/>
                  </a:cubicBezTo>
                  <a:cubicBezTo>
                    <a:pt x="100" y="34"/>
                    <a:pt x="100" y="34"/>
                    <a:pt x="100" y="34"/>
                  </a:cubicBezTo>
                  <a:cubicBezTo>
                    <a:pt x="99" y="33"/>
                    <a:pt x="100" y="33"/>
                    <a:pt x="100" y="32"/>
                  </a:cubicBezTo>
                  <a:cubicBezTo>
                    <a:pt x="100" y="32"/>
                    <a:pt x="100" y="32"/>
                    <a:pt x="100" y="32"/>
                  </a:cubicBezTo>
                  <a:cubicBezTo>
                    <a:pt x="100" y="32"/>
                    <a:pt x="101" y="31"/>
                    <a:pt x="100" y="31"/>
                  </a:cubicBezTo>
                  <a:cubicBezTo>
                    <a:pt x="100" y="32"/>
                    <a:pt x="100" y="32"/>
                    <a:pt x="100" y="32"/>
                  </a:cubicBezTo>
                  <a:cubicBezTo>
                    <a:pt x="99" y="32"/>
                    <a:pt x="100" y="31"/>
                    <a:pt x="100" y="31"/>
                  </a:cubicBezTo>
                  <a:cubicBezTo>
                    <a:pt x="99" y="31"/>
                    <a:pt x="99" y="31"/>
                    <a:pt x="99" y="31"/>
                  </a:cubicBezTo>
                  <a:cubicBezTo>
                    <a:pt x="97" y="34"/>
                    <a:pt x="93" y="36"/>
                    <a:pt x="91" y="38"/>
                  </a:cubicBezTo>
                  <a:cubicBezTo>
                    <a:pt x="90" y="37"/>
                    <a:pt x="91" y="35"/>
                    <a:pt x="90" y="34"/>
                  </a:cubicBezTo>
                  <a:cubicBezTo>
                    <a:pt x="88" y="32"/>
                    <a:pt x="86" y="30"/>
                    <a:pt x="85" y="28"/>
                  </a:cubicBezTo>
                  <a:cubicBezTo>
                    <a:pt x="84" y="27"/>
                    <a:pt x="82" y="27"/>
                    <a:pt x="83" y="26"/>
                  </a:cubicBezTo>
                  <a:cubicBezTo>
                    <a:pt x="86" y="25"/>
                    <a:pt x="88" y="26"/>
                    <a:pt x="90" y="26"/>
                  </a:cubicBezTo>
                  <a:cubicBezTo>
                    <a:pt x="90" y="25"/>
                    <a:pt x="91" y="25"/>
                    <a:pt x="91" y="25"/>
                  </a:cubicBezTo>
                  <a:cubicBezTo>
                    <a:pt x="92" y="25"/>
                    <a:pt x="92" y="26"/>
                    <a:pt x="92" y="26"/>
                  </a:cubicBezTo>
                  <a:cubicBezTo>
                    <a:pt x="92" y="26"/>
                    <a:pt x="93" y="26"/>
                    <a:pt x="93" y="26"/>
                  </a:cubicBezTo>
                  <a:cubicBezTo>
                    <a:pt x="94" y="27"/>
                    <a:pt x="94" y="26"/>
                    <a:pt x="95" y="26"/>
                  </a:cubicBezTo>
                  <a:cubicBezTo>
                    <a:pt x="95" y="26"/>
                    <a:pt x="96" y="26"/>
                    <a:pt x="95" y="26"/>
                  </a:cubicBezTo>
                  <a:cubicBezTo>
                    <a:pt x="96" y="27"/>
                    <a:pt x="96" y="27"/>
                    <a:pt x="96" y="26"/>
                  </a:cubicBezTo>
                  <a:cubicBezTo>
                    <a:pt x="97" y="26"/>
                    <a:pt x="97" y="27"/>
                    <a:pt x="98" y="27"/>
                  </a:cubicBezTo>
                  <a:cubicBezTo>
                    <a:pt x="99" y="26"/>
                    <a:pt x="97" y="26"/>
                    <a:pt x="96" y="25"/>
                  </a:cubicBezTo>
                  <a:cubicBezTo>
                    <a:pt x="96" y="24"/>
                    <a:pt x="96" y="24"/>
                    <a:pt x="96" y="24"/>
                  </a:cubicBezTo>
                  <a:cubicBezTo>
                    <a:pt x="96" y="24"/>
                    <a:pt x="96" y="24"/>
                    <a:pt x="96" y="24"/>
                  </a:cubicBezTo>
                  <a:cubicBezTo>
                    <a:pt x="95" y="23"/>
                    <a:pt x="94" y="23"/>
                    <a:pt x="95" y="23"/>
                  </a:cubicBezTo>
                  <a:cubicBezTo>
                    <a:pt x="94" y="23"/>
                    <a:pt x="93" y="22"/>
                    <a:pt x="93" y="22"/>
                  </a:cubicBezTo>
                  <a:cubicBezTo>
                    <a:pt x="90" y="21"/>
                    <a:pt x="88" y="22"/>
                    <a:pt x="86" y="21"/>
                  </a:cubicBezTo>
                  <a:cubicBezTo>
                    <a:pt x="85" y="21"/>
                    <a:pt x="85" y="21"/>
                    <a:pt x="85" y="21"/>
                  </a:cubicBezTo>
                  <a:cubicBezTo>
                    <a:pt x="85" y="21"/>
                    <a:pt x="85" y="21"/>
                    <a:pt x="85" y="21"/>
                  </a:cubicBezTo>
                  <a:cubicBezTo>
                    <a:pt x="86" y="20"/>
                    <a:pt x="84" y="20"/>
                    <a:pt x="85" y="21"/>
                  </a:cubicBezTo>
                  <a:cubicBezTo>
                    <a:pt x="84" y="20"/>
                    <a:pt x="84" y="20"/>
                    <a:pt x="84" y="20"/>
                  </a:cubicBezTo>
                  <a:cubicBezTo>
                    <a:pt x="82" y="20"/>
                    <a:pt x="80" y="19"/>
                    <a:pt x="79" y="20"/>
                  </a:cubicBezTo>
                  <a:cubicBezTo>
                    <a:pt x="77" y="21"/>
                    <a:pt x="75" y="21"/>
                    <a:pt x="73" y="21"/>
                  </a:cubicBezTo>
                  <a:cubicBezTo>
                    <a:pt x="74" y="21"/>
                    <a:pt x="74" y="21"/>
                    <a:pt x="74" y="21"/>
                  </a:cubicBezTo>
                  <a:cubicBezTo>
                    <a:pt x="72" y="22"/>
                    <a:pt x="71" y="22"/>
                    <a:pt x="69" y="22"/>
                  </a:cubicBezTo>
                  <a:cubicBezTo>
                    <a:pt x="69" y="23"/>
                    <a:pt x="69" y="23"/>
                    <a:pt x="69" y="23"/>
                  </a:cubicBezTo>
                  <a:cubicBezTo>
                    <a:pt x="69" y="22"/>
                    <a:pt x="69" y="24"/>
                    <a:pt x="68" y="23"/>
                  </a:cubicBezTo>
                  <a:cubicBezTo>
                    <a:pt x="66" y="22"/>
                    <a:pt x="68" y="21"/>
                    <a:pt x="69" y="20"/>
                  </a:cubicBezTo>
                  <a:cubicBezTo>
                    <a:pt x="72" y="17"/>
                    <a:pt x="77" y="12"/>
                    <a:pt x="83" y="13"/>
                  </a:cubicBezTo>
                  <a:cubicBezTo>
                    <a:pt x="83" y="13"/>
                    <a:pt x="83" y="13"/>
                    <a:pt x="83" y="13"/>
                  </a:cubicBezTo>
                  <a:cubicBezTo>
                    <a:pt x="84" y="13"/>
                    <a:pt x="88" y="13"/>
                    <a:pt x="90" y="12"/>
                  </a:cubicBezTo>
                  <a:cubicBezTo>
                    <a:pt x="90" y="13"/>
                    <a:pt x="92" y="12"/>
                    <a:pt x="91" y="13"/>
                  </a:cubicBezTo>
                  <a:cubicBezTo>
                    <a:pt x="95" y="13"/>
                    <a:pt x="95" y="13"/>
                    <a:pt x="95" y="13"/>
                  </a:cubicBezTo>
                  <a:cubicBezTo>
                    <a:pt x="92" y="13"/>
                    <a:pt x="92" y="13"/>
                    <a:pt x="92" y="13"/>
                  </a:cubicBezTo>
                  <a:cubicBezTo>
                    <a:pt x="93" y="12"/>
                    <a:pt x="96" y="13"/>
                    <a:pt x="96" y="12"/>
                  </a:cubicBezTo>
                  <a:cubicBezTo>
                    <a:pt x="97" y="13"/>
                    <a:pt x="97" y="13"/>
                    <a:pt x="97" y="13"/>
                  </a:cubicBezTo>
                  <a:cubicBezTo>
                    <a:pt x="97" y="13"/>
                    <a:pt x="98" y="13"/>
                    <a:pt x="98" y="13"/>
                  </a:cubicBezTo>
                  <a:cubicBezTo>
                    <a:pt x="99" y="13"/>
                    <a:pt x="99" y="13"/>
                    <a:pt x="99" y="13"/>
                  </a:cubicBezTo>
                  <a:cubicBezTo>
                    <a:pt x="99" y="12"/>
                    <a:pt x="100" y="13"/>
                    <a:pt x="100" y="13"/>
                  </a:cubicBezTo>
                  <a:cubicBezTo>
                    <a:pt x="100" y="12"/>
                    <a:pt x="100" y="12"/>
                    <a:pt x="100" y="12"/>
                  </a:cubicBezTo>
                  <a:cubicBezTo>
                    <a:pt x="101" y="12"/>
                    <a:pt x="102" y="13"/>
                    <a:pt x="104" y="13"/>
                  </a:cubicBezTo>
                  <a:cubicBezTo>
                    <a:pt x="101" y="12"/>
                    <a:pt x="99" y="11"/>
                    <a:pt x="97" y="11"/>
                  </a:cubicBezTo>
                  <a:cubicBezTo>
                    <a:pt x="96" y="10"/>
                    <a:pt x="96" y="10"/>
                    <a:pt x="96" y="10"/>
                  </a:cubicBezTo>
                  <a:cubicBezTo>
                    <a:pt x="97" y="10"/>
                    <a:pt x="97" y="10"/>
                    <a:pt x="97" y="10"/>
                  </a:cubicBezTo>
                  <a:cubicBezTo>
                    <a:pt x="95" y="10"/>
                    <a:pt x="95" y="10"/>
                    <a:pt x="95" y="10"/>
                  </a:cubicBezTo>
                  <a:cubicBezTo>
                    <a:pt x="94" y="9"/>
                    <a:pt x="93" y="10"/>
                    <a:pt x="93" y="9"/>
                  </a:cubicBezTo>
                  <a:cubicBezTo>
                    <a:pt x="88" y="9"/>
                    <a:pt x="88" y="9"/>
                    <a:pt x="88" y="9"/>
                  </a:cubicBezTo>
                  <a:cubicBezTo>
                    <a:pt x="86" y="8"/>
                    <a:pt x="84" y="8"/>
                    <a:pt x="82" y="8"/>
                  </a:cubicBezTo>
                  <a:cubicBezTo>
                    <a:pt x="81" y="7"/>
                    <a:pt x="80" y="8"/>
                    <a:pt x="80" y="7"/>
                  </a:cubicBezTo>
                  <a:cubicBezTo>
                    <a:pt x="80" y="7"/>
                    <a:pt x="79" y="6"/>
                    <a:pt x="79" y="7"/>
                  </a:cubicBezTo>
                  <a:cubicBezTo>
                    <a:pt x="78" y="7"/>
                    <a:pt x="77" y="7"/>
                    <a:pt x="77" y="7"/>
                  </a:cubicBezTo>
                  <a:cubicBezTo>
                    <a:pt x="77" y="7"/>
                    <a:pt x="77" y="7"/>
                    <a:pt x="77" y="7"/>
                  </a:cubicBezTo>
                  <a:cubicBezTo>
                    <a:pt x="77" y="8"/>
                    <a:pt x="77" y="8"/>
                    <a:pt x="77" y="8"/>
                  </a:cubicBezTo>
                  <a:cubicBezTo>
                    <a:pt x="76" y="8"/>
                    <a:pt x="76" y="7"/>
                    <a:pt x="76" y="7"/>
                  </a:cubicBezTo>
                  <a:cubicBezTo>
                    <a:pt x="76" y="7"/>
                    <a:pt x="76" y="7"/>
                    <a:pt x="76" y="7"/>
                  </a:cubicBezTo>
                  <a:cubicBezTo>
                    <a:pt x="76" y="7"/>
                    <a:pt x="75" y="8"/>
                    <a:pt x="75" y="7"/>
                  </a:cubicBezTo>
                  <a:cubicBezTo>
                    <a:pt x="74" y="8"/>
                    <a:pt x="73" y="7"/>
                    <a:pt x="73" y="8"/>
                  </a:cubicBezTo>
                  <a:cubicBezTo>
                    <a:pt x="71" y="7"/>
                    <a:pt x="70" y="9"/>
                    <a:pt x="69" y="8"/>
                  </a:cubicBezTo>
                  <a:cubicBezTo>
                    <a:pt x="68" y="9"/>
                    <a:pt x="66" y="10"/>
                    <a:pt x="66" y="10"/>
                  </a:cubicBezTo>
                  <a:cubicBezTo>
                    <a:pt x="64" y="10"/>
                    <a:pt x="63" y="12"/>
                    <a:pt x="61" y="12"/>
                  </a:cubicBezTo>
                  <a:cubicBezTo>
                    <a:pt x="61" y="12"/>
                    <a:pt x="63" y="11"/>
                    <a:pt x="63" y="10"/>
                  </a:cubicBezTo>
                  <a:cubicBezTo>
                    <a:pt x="62" y="11"/>
                    <a:pt x="62" y="12"/>
                    <a:pt x="61" y="12"/>
                  </a:cubicBezTo>
                  <a:cubicBezTo>
                    <a:pt x="60" y="12"/>
                    <a:pt x="60" y="11"/>
                    <a:pt x="60" y="11"/>
                  </a:cubicBezTo>
                  <a:cubicBezTo>
                    <a:pt x="60" y="11"/>
                    <a:pt x="60" y="11"/>
                    <a:pt x="60" y="11"/>
                  </a:cubicBezTo>
                  <a:cubicBezTo>
                    <a:pt x="60" y="11"/>
                    <a:pt x="60" y="11"/>
                    <a:pt x="60" y="11"/>
                  </a:cubicBezTo>
                  <a:cubicBezTo>
                    <a:pt x="60" y="12"/>
                    <a:pt x="60" y="12"/>
                    <a:pt x="60" y="12"/>
                  </a:cubicBezTo>
                  <a:cubicBezTo>
                    <a:pt x="60" y="13"/>
                    <a:pt x="60" y="13"/>
                    <a:pt x="59" y="13"/>
                  </a:cubicBezTo>
                  <a:cubicBezTo>
                    <a:pt x="59" y="12"/>
                    <a:pt x="59" y="11"/>
                    <a:pt x="59" y="10"/>
                  </a:cubicBezTo>
                  <a:cubicBezTo>
                    <a:pt x="58" y="9"/>
                    <a:pt x="58" y="6"/>
                    <a:pt x="56" y="5"/>
                  </a:cubicBezTo>
                  <a:cubicBezTo>
                    <a:pt x="55" y="1"/>
                    <a:pt x="52" y="2"/>
                    <a:pt x="49" y="1"/>
                  </a:cubicBezTo>
                  <a:cubicBezTo>
                    <a:pt x="50" y="0"/>
                    <a:pt x="50" y="0"/>
                    <a:pt x="50" y="0"/>
                  </a:cubicBezTo>
                  <a:cubicBezTo>
                    <a:pt x="48" y="0"/>
                    <a:pt x="46" y="0"/>
                    <a:pt x="44" y="0"/>
                  </a:cubicBezTo>
                  <a:cubicBezTo>
                    <a:pt x="39" y="1"/>
                    <a:pt x="35" y="1"/>
                    <a:pt x="32" y="4"/>
                  </a:cubicBezTo>
                  <a:cubicBezTo>
                    <a:pt x="28" y="6"/>
                    <a:pt x="28" y="10"/>
                    <a:pt x="28" y="14"/>
                  </a:cubicBezTo>
                  <a:cubicBezTo>
                    <a:pt x="27" y="14"/>
                    <a:pt x="27" y="14"/>
                    <a:pt x="27" y="14"/>
                  </a:cubicBezTo>
                  <a:cubicBezTo>
                    <a:pt x="27" y="14"/>
                    <a:pt x="27" y="14"/>
                    <a:pt x="27" y="14"/>
                  </a:cubicBezTo>
                  <a:cubicBezTo>
                    <a:pt x="27" y="15"/>
                    <a:pt x="26" y="15"/>
                    <a:pt x="25" y="15"/>
                  </a:cubicBezTo>
                  <a:cubicBezTo>
                    <a:pt x="23" y="16"/>
                    <a:pt x="20" y="16"/>
                    <a:pt x="18" y="18"/>
                  </a:cubicBezTo>
                  <a:cubicBezTo>
                    <a:pt x="16" y="18"/>
                    <a:pt x="16" y="21"/>
                    <a:pt x="14" y="20"/>
                  </a:cubicBezTo>
                  <a:cubicBezTo>
                    <a:pt x="14" y="21"/>
                    <a:pt x="14" y="21"/>
                    <a:pt x="14" y="21"/>
                  </a:cubicBezTo>
                  <a:cubicBezTo>
                    <a:pt x="14" y="21"/>
                    <a:pt x="14" y="21"/>
                    <a:pt x="14" y="21"/>
                  </a:cubicBezTo>
                  <a:cubicBezTo>
                    <a:pt x="15" y="21"/>
                    <a:pt x="15" y="21"/>
                    <a:pt x="15" y="21"/>
                  </a:cubicBezTo>
                  <a:cubicBezTo>
                    <a:pt x="16" y="20"/>
                    <a:pt x="16" y="20"/>
                    <a:pt x="16" y="20"/>
                  </a:cubicBezTo>
                  <a:cubicBezTo>
                    <a:pt x="16" y="21"/>
                    <a:pt x="15" y="22"/>
                    <a:pt x="15" y="23"/>
                  </a:cubicBezTo>
                  <a:cubicBezTo>
                    <a:pt x="15" y="23"/>
                    <a:pt x="15" y="23"/>
                    <a:pt x="15" y="23"/>
                  </a:cubicBezTo>
                  <a:cubicBezTo>
                    <a:pt x="14" y="24"/>
                    <a:pt x="14" y="24"/>
                    <a:pt x="14" y="24"/>
                  </a:cubicBezTo>
                  <a:cubicBezTo>
                    <a:pt x="14" y="23"/>
                    <a:pt x="15" y="22"/>
                    <a:pt x="15" y="22"/>
                  </a:cubicBezTo>
                  <a:cubicBezTo>
                    <a:pt x="14" y="22"/>
                    <a:pt x="14" y="24"/>
                    <a:pt x="14" y="25"/>
                  </a:cubicBezTo>
                  <a:cubicBezTo>
                    <a:pt x="13" y="25"/>
                    <a:pt x="13" y="25"/>
                    <a:pt x="13" y="25"/>
                  </a:cubicBezTo>
                  <a:cubicBezTo>
                    <a:pt x="13" y="25"/>
                    <a:pt x="12" y="25"/>
                    <a:pt x="13" y="25"/>
                  </a:cubicBezTo>
                  <a:cubicBezTo>
                    <a:pt x="13" y="25"/>
                    <a:pt x="13" y="25"/>
                    <a:pt x="13" y="25"/>
                  </a:cubicBezTo>
                  <a:cubicBezTo>
                    <a:pt x="14" y="25"/>
                    <a:pt x="14" y="25"/>
                    <a:pt x="14" y="25"/>
                  </a:cubicBezTo>
                  <a:cubicBezTo>
                    <a:pt x="13" y="26"/>
                    <a:pt x="13" y="26"/>
                    <a:pt x="13" y="26"/>
                  </a:cubicBezTo>
                  <a:cubicBezTo>
                    <a:pt x="13" y="26"/>
                    <a:pt x="13" y="26"/>
                    <a:pt x="13" y="26"/>
                  </a:cubicBezTo>
                  <a:cubicBezTo>
                    <a:pt x="12" y="27"/>
                    <a:pt x="12" y="27"/>
                    <a:pt x="12" y="27"/>
                  </a:cubicBezTo>
                  <a:cubicBezTo>
                    <a:pt x="13" y="27"/>
                    <a:pt x="12" y="27"/>
                    <a:pt x="12" y="28"/>
                  </a:cubicBezTo>
                  <a:cubicBezTo>
                    <a:pt x="13" y="28"/>
                    <a:pt x="13" y="28"/>
                    <a:pt x="13" y="28"/>
                  </a:cubicBezTo>
                  <a:cubicBezTo>
                    <a:pt x="13" y="29"/>
                    <a:pt x="13" y="29"/>
                    <a:pt x="13" y="29"/>
                  </a:cubicBezTo>
                  <a:cubicBezTo>
                    <a:pt x="12" y="28"/>
                    <a:pt x="12" y="28"/>
                    <a:pt x="12" y="28"/>
                  </a:cubicBezTo>
                  <a:cubicBezTo>
                    <a:pt x="12" y="31"/>
                    <a:pt x="12" y="31"/>
                    <a:pt x="12" y="31"/>
                  </a:cubicBezTo>
                  <a:cubicBezTo>
                    <a:pt x="14" y="33"/>
                    <a:pt x="14" y="36"/>
                    <a:pt x="17" y="38"/>
                  </a:cubicBezTo>
                  <a:cubicBezTo>
                    <a:pt x="15" y="38"/>
                    <a:pt x="13" y="39"/>
                    <a:pt x="11" y="40"/>
                  </a:cubicBezTo>
                  <a:cubicBezTo>
                    <a:pt x="11" y="41"/>
                    <a:pt x="11" y="41"/>
                    <a:pt x="11" y="41"/>
                  </a:cubicBezTo>
                  <a:cubicBezTo>
                    <a:pt x="4" y="43"/>
                    <a:pt x="6" y="51"/>
                    <a:pt x="3" y="56"/>
                  </a:cubicBezTo>
                  <a:cubicBezTo>
                    <a:pt x="3" y="55"/>
                    <a:pt x="3" y="55"/>
                    <a:pt x="3" y="55"/>
                  </a:cubicBezTo>
                  <a:cubicBezTo>
                    <a:pt x="2" y="55"/>
                    <a:pt x="2" y="55"/>
                    <a:pt x="2" y="55"/>
                  </a:cubicBezTo>
                  <a:cubicBezTo>
                    <a:pt x="2" y="57"/>
                    <a:pt x="2" y="59"/>
                    <a:pt x="2" y="60"/>
                  </a:cubicBezTo>
                  <a:cubicBezTo>
                    <a:pt x="2" y="62"/>
                    <a:pt x="2" y="63"/>
                    <a:pt x="2" y="65"/>
                  </a:cubicBezTo>
                  <a:cubicBezTo>
                    <a:pt x="2" y="64"/>
                    <a:pt x="2" y="64"/>
                    <a:pt x="2" y="64"/>
                  </a:cubicBezTo>
                  <a:cubicBezTo>
                    <a:pt x="2" y="64"/>
                    <a:pt x="2" y="64"/>
                    <a:pt x="2" y="64"/>
                  </a:cubicBezTo>
                  <a:cubicBezTo>
                    <a:pt x="2" y="66"/>
                    <a:pt x="2" y="66"/>
                    <a:pt x="2" y="66"/>
                  </a:cubicBezTo>
                  <a:cubicBezTo>
                    <a:pt x="1" y="65"/>
                    <a:pt x="1" y="63"/>
                    <a:pt x="1" y="61"/>
                  </a:cubicBezTo>
                  <a:cubicBezTo>
                    <a:pt x="1" y="61"/>
                    <a:pt x="1" y="61"/>
                    <a:pt x="1" y="61"/>
                  </a:cubicBezTo>
                  <a:cubicBezTo>
                    <a:pt x="1" y="53"/>
                    <a:pt x="2" y="45"/>
                    <a:pt x="9" y="39"/>
                  </a:cubicBezTo>
                  <a:cubicBezTo>
                    <a:pt x="10" y="39"/>
                    <a:pt x="12" y="38"/>
                    <a:pt x="12" y="37"/>
                  </a:cubicBezTo>
                  <a:cubicBezTo>
                    <a:pt x="7" y="38"/>
                    <a:pt x="5" y="42"/>
                    <a:pt x="3" y="45"/>
                  </a:cubicBezTo>
                  <a:cubicBezTo>
                    <a:pt x="2" y="48"/>
                    <a:pt x="1" y="51"/>
                    <a:pt x="1" y="53"/>
                  </a:cubicBezTo>
                  <a:cubicBezTo>
                    <a:pt x="0" y="53"/>
                    <a:pt x="1" y="53"/>
                    <a:pt x="0" y="53"/>
                  </a:cubicBezTo>
                  <a:cubicBezTo>
                    <a:pt x="1" y="53"/>
                    <a:pt x="1" y="53"/>
                    <a:pt x="1" y="53"/>
                  </a:cubicBezTo>
                  <a:cubicBezTo>
                    <a:pt x="0" y="58"/>
                    <a:pt x="0" y="62"/>
                    <a:pt x="0" y="66"/>
                  </a:cubicBezTo>
                  <a:cubicBezTo>
                    <a:pt x="1" y="66"/>
                    <a:pt x="2" y="67"/>
                    <a:pt x="1" y="67"/>
                  </a:cubicBezTo>
                  <a:cubicBezTo>
                    <a:pt x="2" y="68"/>
                    <a:pt x="0" y="68"/>
                    <a:pt x="1" y="69"/>
                  </a:cubicBezTo>
                  <a:cubicBezTo>
                    <a:pt x="1" y="69"/>
                    <a:pt x="2" y="70"/>
                    <a:pt x="2" y="71"/>
                  </a:cubicBezTo>
                  <a:cubicBezTo>
                    <a:pt x="2" y="71"/>
                    <a:pt x="2" y="71"/>
                    <a:pt x="2" y="71"/>
                  </a:cubicBezTo>
                  <a:cubicBezTo>
                    <a:pt x="3" y="72"/>
                    <a:pt x="3" y="75"/>
                    <a:pt x="5" y="76"/>
                  </a:cubicBezTo>
                  <a:cubicBezTo>
                    <a:pt x="4" y="76"/>
                    <a:pt x="4" y="76"/>
                    <a:pt x="4" y="76"/>
                  </a:cubicBezTo>
                  <a:cubicBezTo>
                    <a:pt x="4" y="77"/>
                    <a:pt x="6" y="78"/>
                    <a:pt x="5" y="78"/>
                  </a:cubicBezTo>
                  <a:cubicBezTo>
                    <a:pt x="7" y="78"/>
                    <a:pt x="6" y="78"/>
                    <a:pt x="7" y="79"/>
                  </a:cubicBezTo>
                  <a:cubicBezTo>
                    <a:pt x="6" y="78"/>
                    <a:pt x="6" y="77"/>
                    <a:pt x="5" y="77"/>
                  </a:cubicBezTo>
                  <a:cubicBezTo>
                    <a:pt x="6" y="77"/>
                    <a:pt x="6" y="77"/>
                    <a:pt x="6" y="77"/>
                  </a:cubicBezTo>
                  <a:cubicBezTo>
                    <a:pt x="5" y="75"/>
                    <a:pt x="4" y="74"/>
                    <a:pt x="4" y="73"/>
                  </a:cubicBezTo>
                  <a:cubicBezTo>
                    <a:pt x="4" y="73"/>
                    <a:pt x="4" y="73"/>
                    <a:pt x="4" y="73"/>
                  </a:cubicBezTo>
                  <a:cubicBezTo>
                    <a:pt x="2" y="71"/>
                    <a:pt x="3" y="68"/>
                    <a:pt x="2" y="65"/>
                  </a:cubicBezTo>
                  <a:cubicBezTo>
                    <a:pt x="3" y="67"/>
                    <a:pt x="3" y="67"/>
                    <a:pt x="3" y="67"/>
                  </a:cubicBezTo>
                  <a:cubicBezTo>
                    <a:pt x="2" y="65"/>
                    <a:pt x="2" y="63"/>
                    <a:pt x="2" y="61"/>
                  </a:cubicBezTo>
                  <a:cubicBezTo>
                    <a:pt x="2" y="60"/>
                    <a:pt x="2" y="60"/>
                    <a:pt x="2" y="60"/>
                  </a:cubicBezTo>
                  <a:cubicBezTo>
                    <a:pt x="2" y="60"/>
                    <a:pt x="2" y="60"/>
                    <a:pt x="2" y="60"/>
                  </a:cubicBezTo>
                  <a:cubicBezTo>
                    <a:pt x="3" y="60"/>
                    <a:pt x="3" y="61"/>
                    <a:pt x="3" y="61"/>
                  </a:cubicBezTo>
                  <a:cubicBezTo>
                    <a:pt x="3" y="61"/>
                    <a:pt x="2" y="60"/>
                    <a:pt x="3" y="59"/>
                  </a:cubicBezTo>
                  <a:cubicBezTo>
                    <a:pt x="3" y="60"/>
                    <a:pt x="3" y="60"/>
                    <a:pt x="3" y="61"/>
                  </a:cubicBezTo>
                  <a:cubicBezTo>
                    <a:pt x="4" y="63"/>
                    <a:pt x="3" y="67"/>
                    <a:pt x="4" y="67"/>
                  </a:cubicBezTo>
                  <a:cubicBezTo>
                    <a:pt x="4" y="68"/>
                    <a:pt x="4" y="68"/>
                    <a:pt x="4" y="68"/>
                  </a:cubicBezTo>
                  <a:cubicBezTo>
                    <a:pt x="5" y="68"/>
                    <a:pt x="5" y="68"/>
                    <a:pt x="5" y="68"/>
                  </a:cubicBezTo>
                  <a:cubicBezTo>
                    <a:pt x="4" y="69"/>
                    <a:pt x="4" y="69"/>
                    <a:pt x="4" y="69"/>
                  </a:cubicBezTo>
                  <a:cubicBezTo>
                    <a:pt x="5" y="69"/>
                    <a:pt x="5" y="69"/>
                    <a:pt x="5" y="69"/>
                  </a:cubicBezTo>
                  <a:cubicBezTo>
                    <a:pt x="5" y="69"/>
                    <a:pt x="5" y="69"/>
                    <a:pt x="5" y="69"/>
                  </a:cubicBezTo>
                  <a:cubicBezTo>
                    <a:pt x="4" y="69"/>
                    <a:pt x="4" y="69"/>
                    <a:pt x="4" y="69"/>
                  </a:cubicBezTo>
                  <a:cubicBezTo>
                    <a:pt x="5" y="69"/>
                    <a:pt x="5" y="70"/>
                    <a:pt x="5" y="70"/>
                  </a:cubicBezTo>
                  <a:cubicBezTo>
                    <a:pt x="6" y="71"/>
                    <a:pt x="5" y="72"/>
                    <a:pt x="6" y="72"/>
                  </a:cubicBezTo>
                  <a:cubicBezTo>
                    <a:pt x="6" y="72"/>
                    <a:pt x="6" y="72"/>
                    <a:pt x="6" y="72"/>
                  </a:cubicBezTo>
                  <a:cubicBezTo>
                    <a:pt x="7" y="74"/>
                    <a:pt x="7" y="74"/>
                    <a:pt x="7" y="74"/>
                  </a:cubicBezTo>
                  <a:cubicBezTo>
                    <a:pt x="7" y="73"/>
                    <a:pt x="7" y="73"/>
                    <a:pt x="7" y="73"/>
                  </a:cubicBezTo>
                  <a:cubicBezTo>
                    <a:pt x="7" y="74"/>
                    <a:pt x="8" y="74"/>
                    <a:pt x="8" y="74"/>
                  </a:cubicBezTo>
                  <a:cubicBezTo>
                    <a:pt x="8" y="74"/>
                    <a:pt x="8" y="74"/>
                    <a:pt x="8" y="74"/>
                  </a:cubicBezTo>
                  <a:cubicBezTo>
                    <a:pt x="9" y="75"/>
                    <a:pt x="9" y="75"/>
                    <a:pt x="9" y="75"/>
                  </a:cubicBezTo>
                  <a:cubicBezTo>
                    <a:pt x="9" y="75"/>
                    <a:pt x="9" y="75"/>
                    <a:pt x="9" y="75"/>
                  </a:cubicBezTo>
                  <a:cubicBezTo>
                    <a:pt x="10" y="76"/>
                    <a:pt x="10" y="76"/>
                    <a:pt x="10" y="76"/>
                  </a:cubicBezTo>
                  <a:cubicBezTo>
                    <a:pt x="9" y="76"/>
                    <a:pt x="9" y="76"/>
                    <a:pt x="9" y="76"/>
                  </a:cubicBezTo>
                  <a:cubicBezTo>
                    <a:pt x="9" y="77"/>
                    <a:pt x="10" y="76"/>
                    <a:pt x="10" y="77"/>
                  </a:cubicBezTo>
                  <a:cubicBezTo>
                    <a:pt x="12" y="78"/>
                    <a:pt x="12" y="78"/>
                    <a:pt x="12" y="78"/>
                  </a:cubicBezTo>
                  <a:cubicBezTo>
                    <a:pt x="12" y="78"/>
                    <a:pt x="12" y="78"/>
                    <a:pt x="12" y="78"/>
                  </a:cubicBezTo>
                  <a:cubicBezTo>
                    <a:pt x="12" y="78"/>
                    <a:pt x="12" y="78"/>
                    <a:pt x="12" y="78"/>
                  </a:cubicBezTo>
                  <a:cubicBezTo>
                    <a:pt x="12" y="79"/>
                    <a:pt x="12" y="79"/>
                    <a:pt x="12" y="79"/>
                  </a:cubicBezTo>
                  <a:cubicBezTo>
                    <a:pt x="12" y="78"/>
                    <a:pt x="12" y="78"/>
                    <a:pt x="12" y="78"/>
                  </a:cubicBezTo>
                  <a:cubicBezTo>
                    <a:pt x="13" y="79"/>
                    <a:pt x="13" y="79"/>
                    <a:pt x="13" y="79"/>
                  </a:cubicBezTo>
                  <a:cubicBezTo>
                    <a:pt x="13" y="79"/>
                    <a:pt x="13" y="79"/>
                    <a:pt x="13" y="79"/>
                  </a:cubicBezTo>
                  <a:cubicBezTo>
                    <a:pt x="12" y="78"/>
                    <a:pt x="11" y="78"/>
                    <a:pt x="11" y="77"/>
                  </a:cubicBezTo>
                  <a:cubicBezTo>
                    <a:pt x="11" y="77"/>
                    <a:pt x="11" y="77"/>
                    <a:pt x="11" y="77"/>
                  </a:cubicBezTo>
                  <a:cubicBezTo>
                    <a:pt x="12" y="77"/>
                    <a:pt x="14" y="79"/>
                    <a:pt x="16" y="79"/>
                  </a:cubicBezTo>
                  <a:cubicBezTo>
                    <a:pt x="15" y="78"/>
                    <a:pt x="15" y="78"/>
                    <a:pt x="15" y="78"/>
                  </a:cubicBezTo>
                  <a:cubicBezTo>
                    <a:pt x="16" y="78"/>
                    <a:pt x="18" y="78"/>
                    <a:pt x="19" y="79"/>
                  </a:cubicBezTo>
                  <a:cubicBezTo>
                    <a:pt x="19" y="78"/>
                    <a:pt x="19" y="78"/>
                    <a:pt x="19" y="78"/>
                  </a:cubicBezTo>
                  <a:cubicBezTo>
                    <a:pt x="20" y="78"/>
                    <a:pt x="21" y="78"/>
                    <a:pt x="20" y="79"/>
                  </a:cubicBezTo>
                  <a:cubicBezTo>
                    <a:pt x="20" y="79"/>
                    <a:pt x="19" y="79"/>
                    <a:pt x="18" y="79"/>
                  </a:cubicBezTo>
                  <a:cubicBezTo>
                    <a:pt x="18" y="79"/>
                    <a:pt x="18" y="79"/>
                    <a:pt x="18" y="79"/>
                  </a:cubicBezTo>
                  <a:cubicBezTo>
                    <a:pt x="18" y="79"/>
                    <a:pt x="17" y="79"/>
                    <a:pt x="17" y="79"/>
                  </a:cubicBezTo>
                  <a:cubicBezTo>
                    <a:pt x="17" y="80"/>
                    <a:pt x="17" y="80"/>
                    <a:pt x="17" y="80"/>
                  </a:cubicBezTo>
                  <a:cubicBezTo>
                    <a:pt x="19" y="79"/>
                    <a:pt x="19" y="79"/>
                    <a:pt x="21" y="80"/>
                  </a:cubicBezTo>
                  <a:cubicBezTo>
                    <a:pt x="21" y="80"/>
                    <a:pt x="21" y="80"/>
                    <a:pt x="21" y="80"/>
                  </a:cubicBezTo>
                  <a:cubicBezTo>
                    <a:pt x="20" y="80"/>
                    <a:pt x="20" y="80"/>
                    <a:pt x="20" y="80"/>
                  </a:cubicBezTo>
                  <a:cubicBezTo>
                    <a:pt x="22" y="80"/>
                    <a:pt x="22" y="82"/>
                    <a:pt x="23" y="83"/>
                  </a:cubicBezTo>
                  <a:cubicBezTo>
                    <a:pt x="28" y="88"/>
                    <a:pt x="34" y="91"/>
                    <a:pt x="41" y="91"/>
                  </a:cubicBezTo>
                  <a:cubicBezTo>
                    <a:pt x="41" y="90"/>
                    <a:pt x="42" y="90"/>
                    <a:pt x="42" y="90"/>
                  </a:cubicBezTo>
                  <a:cubicBezTo>
                    <a:pt x="41" y="91"/>
                    <a:pt x="41" y="91"/>
                    <a:pt x="41" y="91"/>
                  </a:cubicBezTo>
                  <a:cubicBezTo>
                    <a:pt x="42" y="92"/>
                    <a:pt x="42" y="90"/>
                    <a:pt x="43" y="90"/>
                  </a:cubicBezTo>
                  <a:cubicBezTo>
                    <a:pt x="43" y="90"/>
                    <a:pt x="44" y="90"/>
                    <a:pt x="44" y="90"/>
                  </a:cubicBezTo>
                  <a:cubicBezTo>
                    <a:pt x="44" y="91"/>
                    <a:pt x="43" y="90"/>
                    <a:pt x="43" y="91"/>
                  </a:cubicBezTo>
                  <a:cubicBezTo>
                    <a:pt x="44" y="91"/>
                    <a:pt x="44" y="91"/>
                    <a:pt x="44" y="91"/>
                  </a:cubicBezTo>
                  <a:cubicBezTo>
                    <a:pt x="44" y="91"/>
                    <a:pt x="44" y="91"/>
                    <a:pt x="44" y="91"/>
                  </a:cubicBezTo>
                  <a:cubicBezTo>
                    <a:pt x="45" y="90"/>
                    <a:pt x="47" y="90"/>
                    <a:pt x="48" y="90"/>
                  </a:cubicBezTo>
                  <a:cubicBezTo>
                    <a:pt x="48" y="89"/>
                    <a:pt x="49" y="89"/>
                    <a:pt x="49" y="88"/>
                  </a:cubicBezTo>
                  <a:cubicBezTo>
                    <a:pt x="50" y="88"/>
                    <a:pt x="50" y="88"/>
                    <a:pt x="50" y="88"/>
                  </a:cubicBezTo>
                  <a:cubicBezTo>
                    <a:pt x="51" y="87"/>
                    <a:pt x="51" y="90"/>
                    <a:pt x="51" y="88"/>
                  </a:cubicBezTo>
                  <a:cubicBezTo>
                    <a:pt x="51" y="88"/>
                    <a:pt x="51" y="88"/>
                    <a:pt x="51" y="88"/>
                  </a:cubicBezTo>
                  <a:cubicBezTo>
                    <a:pt x="52" y="88"/>
                    <a:pt x="52" y="88"/>
                    <a:pt x="52" y="88"/>
                  </a:cubicBezTo>
                  <a:cubicBezTo>
                    <a:pt x="52" y="89"/>
                    <a:pt x="52" y="89"/>
                    <a:pt x="52" y="89"/>
                  </a:cubicBezTo>
                  <a:cubicBezTo>
                    <a:pt x="51" y="88"/>
                    <a:pt x="51" y="88"/>
                    <a:pt x="51" y="88"/>
                  </a:cubicBezTo>
                  <a:cubicBezTo>
                    <a:pt x="52" y="89"/>
                    <a:pt x="52" y="89"/>
                    <a:pt x="52" y="89"/>
                  </a:cubicBezTo>
                  <a:cubicBezTo>
                    <a:pt x="54" y="87"/>
                    <a:pt x="54" y="87"/>
                    <a:pt x="54" y="87"/>
                  </a:cubicBezTo>
                  <a:cubicBezTo>
                    <a:pt x="54" y="88"/>
                    <a:pt x="54" y="88"/>
                    <a:pt x="54" y="88"/>
                  </a:cubicBezTo>
                  <a:cubicBezTo>
                    <a:pt x="54" y="87"/>
                    <a:pt x="55" y="87"/>
                    <a:pt x="55" y="87"/>
                  </a:cubicBezTo>
                  <a:cubicBezTo>
                    <a:pt x="55" y="86"/>
                    <a:pt x="55" y="86"/>
                    <a:pt x="55" y="86"/>
                  </a:cubicBezTo>
                  <a:cubicBezTo>
                    <a:pt x="56" y="86"/>
                    <a:pt x="55" y="85"/>
                    <a:pt x="56" y="85"/>
                  </a:cubicBezTo>
                  <a:cubicBezTo>
                    <a:pt x="56" y="86"/>
                    <a:pt x="56" y="86"/>
                    <a:pt x="56" y="86"/>
                  </a:cubicBezTo>
                  <a:cubicBezTo>
                    <a:pt x="56" y="85"/>
                    <a:pt x="57" y="86"/>
                    <a:pt x="57" y="86"/>
                  </a:cubicBezTo>
                  <a:cubicBezTo>
                    <a:pt x="57" y="85"/>
                    <a:pt x="57" y="85"/>
                    <a:pt x="57" y="85"/>
                  </a:cubicBezTo>
                  <a:cubicBezTo>
                    <a:pt x="57" y="85"/>
                    <a:pt x="57" y="85"/>
                    <a:pt x="57" y="85"/>
                  </a:cubicBezTo>
                  <a:cubicBezTo>
                    <a:pt x="57" y="85"/>
                    <a:pt x="58" y="84"/>
                    <a:pt x="58" y="84"/>
                  </a:cubicBezTo>
                  <a:cubicBezTo>
                    <a:pt x="58" y="83"/>
                    <a:pt x="58" y="83"/>
                    <a:pt x="59" y="82"/>
                  </a:cubicBezTo>
                  <a:cubicBezTo>
                    <a:pt x="59" y="83"/>
                    <a:pt x="59" y="83"/>
                    <a:pt x="59" y="83"/>
                  </a:cubicBezTo>
                  <a:cubicBezTo>
                    <a:pt x="59" y="82"/>
                    <a:pt x="60" y="82"/>
                    <a:pt x="60" y="81"/>
                  </a:cubicBezTo>
                  <a:cubicBezTo>
                    <a:pt x="60" y="81"/>
                    <a:pt x="59" y="82"/>
                    <a:pt x="59" y="81"/>
                  </a:cubicBezTo>
                  <a:cubicBezTo>
                    <a:pt x="59" y="82"/>
                    <a:pt x="59" y="82"/>
                    <a:pt x="59" y="82"/>
                  </a:cubicBezTo>
                  <a:cubicBezTo>
                    <a:pt x="59" y="82"/>
                    <a:pt x="59" y="82"/>
                    <a:pt x="58" y="83"/>
                  </a:cubicBezTo>
                  <a:cubicBezTo>
                    <a:pt x="57" y="82"/>
                    <a:pt x="58" y="81"/>
                    <a:pt x="58" y="81"/>
                  </a:cubicBezTo>
                  <a:cubicBezTo>
                    <a:pt x="58" y="81"/>
                    <a:pt x="58" y="83"/>
                    <a:pt x="57" y="82"/>
                  </a:cubicBezTo>
                  <a:cubicBezTo>
                    <a:pt x="57" y="81"/>
                    <a:pt x="58" y="80"/>
                    <a:pt x="59" y="79"/>
                  </a:cubicBezTo>
                  <a:cubicBezTo>
                    <a:pt x="59" y="79"/>
                    <a:pt x="59" y="79"/>
                    <a:pt x="59" y="79"/>
                  </a:cubicBezTo>
                  <a:cubicBezTo>
                    <a:pt x="60" y="79"/>
                    <a:pt x="60" y="79"/>
                    <a:pt x="60" y="79"/>
                  </a:cubicBezTo>
                  <a:cubicBezTo>
                    <a:pt x="59" y="80"/>
                    <a:pt x="59" y="80"/>
                    <a:pt x="59" y="80"/>
                  </a:cubicBezTo>
                  <a:cubicBezTo>
                    <a:pt x="59" y="80"/>
                    <a:pt x="59" y="80"/>
                    <a:pt x="59" y="80"/>
                  </a:cubicBezTo>
                  <a:cubicBezTo>
                    <a:pt x="59" y="80"/>
                    <a:pt x="59" y="80"/>
                    <a:pt x="59" y="80"/>
                  </a:cubicBezTo>
                  <a:cubicBezTo>
                    <a:pt x="60" y="80"/>
                    <a:pt x="60" y="80"/>
                    <a:pt x="60" y="80"/>
                  </a:cubicBezTo>
                  <a:cubicBezTo>
                    <a:pt x="65" y="81"/>
                    <a:pt x="70" y="81"/>
                    <a:pt x="76" y="82"/>
                  </a:cubicBezTo>
                  <a:cubicBezTo>
                    <a:pt x="79" y="81"/>
                    <a:pt x="84" y="81"/>
                    <a:pt x="86" y="80"/>
                  </a:cubicBezTo>
                  <a:cubicBezTo>
                    <a:pt x="86" y="80"/>
                    <a:pt x="86" y="80"/>
                    <a:pt x="86" y="80"/>
                  </a:cubicBezTo>
                  <a:cubicBezTo>
                    <a:pt x="87" y="79"/>
                    <a:pt x="87" y="79"/>
                    <a:pt x="87" y="79"/>
                  </a:cubicBezTo>
                  <a:cubicBezTo>
                    <a:pt x="86" y="78"/>
                    <a:pt x="86" y="78"/>
                    <a:pt x="86" y="78"/>
                  </a:cubicBezTo>
                  <a:cubicBezTo>
                    <a:pt x="87" y="78"/>
                    <a:pt x="87" y="78"/>
                    <a:pt x="87" y="78"/>
                  </a:cubicBezTo>
                  <a:cubicBezTo>
                    <a:pt x="87" y="79"/>
                    <a:pt x="88" y="79"/>
                    <a:pt x="88" y="79"/>
                  </a:cubicBezTo>
                  <a:cubicBezTo>
                    <a:pt x="88" y="79"/>
                    <a:pt x="88" y="79"/>
                    <a:pt x="88" y="79"/>
                  </a:cubicBezTo>
                  <a:cubicBezTo>
                    <a:pt x="87" y="79"/>
                    <a:pt x="88" y="78"/>
                    <a:pt x="87" y="78"/>
                  </a:cubicBezTo>
                  <a:cubicBezTo>
                    <a:pt x="88" y="78"/>
                    <a:pt x="88" y="77"/>
                    <a:pt x="89" y="78"/>
                  </a:cubicBezTo>
                  <a:cubicBezTo>
                    <a:pt x="89" y="78"/>
                    <a:pt x="89" y="78"/>
                    <a:pt x="89" y="78"/>
                  </a:cubicBezTo>
                  <a:cubicBezTo>
                    <a:pt x="89" y="78"/>
                    <a:pt x="89" y="78"/>
                    <a:pt x="89" y="78"/>
                  </a:cubicBezTo>
                  <a:cubicBezTo>
                    <a:pt x="89" y="78"/>
                    <a:pt x="89" y="78"/>
                    <a:pt x="89" y="78"/>
                  </a:cubicBezTo>
                  <a:cubicBezTo>
                    <a:pt x="90" y="79"/>
                    <a:pt x="90" y="79"/>
                    <a:pt x="90" y="79"/>
                  </a:cubicBezTo>
                  <a:cubicBezTo>
                    <a:pt x="91" y="78"/>
                    <a:pt x="91" y="78"/>
                    <a:pt x="91" y="78"/>
                  </a:cubicBezTo>
                  <a:cubicBezTo>
                    <a:pt x="91" y="78"/>
                    <a:pt x="91" y="78"/>
                    <a:pt x="91" y="78"/>
                  </a:cubicBezTo>
                  <a:cubicBezTo>
                    <a:pt x="91" y="78"/>
                    <a:pt x="91" y="78"/>
                    <a:pt x="92" y="78"/>
                  </a:cubicBezTo>
                  <a:cubicBezTo>
                    <a:pt x="94" y="78"/>
                    <a:pt x="96" y="76"/>
                    <a:pt x="97" y="75"/>
                  </a:cubicBezTo>
                  <a:cubicBezTo>
                    <a:pt x="97" y="75"/>
                    <a:pt x="97" y="75"/>
                    <a:pt x="97" y="75"/>
                  </a:cubicBezTo>
                  <a:cubicBezTo>
                    <a:pt x="98" y="74"/>
                    <a:pt x="98" y="74"/>
                    <a:pt x="99" y="74"/>
                  </a:cubicBezTo>
                  <a:cubicBezTo>
                    <a:pt x="99" y="73"/>
                    <a:pt x="99" y="73"/>
                    <a:pt x="99" y="73"/>
                  </a:cubicBezTo>
                  <a:cubicBezTo>
                    <a:pt x="99" y="73"/>
                    <a:pt x="100" y="73"/>
                    <a:pt x="100" y="72"/>
                  </a:cubicBezTo>
                  <a:lnTo>
                    <a:pt x="100" y="73"/>
                  </a:lnTo>
                  <a:close/>
                  <a:moveTo>
                    <a:pt x="91" y="68"/>
                  </a:moveTo>
                  <a:cubicBezTo>
                    <a:pt x="91" y="69"/>
                    <a:pt x="91" y="69"/>
                    <a:pt x="91" y="69"/>
                  </a:cubicBezTo>
                  <a:cubicBezTo>
                    <a:pt x="91" y="68"/>
                    <a:pt x="91" y="68"/>
                    <a:pt x="91" y="68"/>
                  </a:cubicBezTo>
                  <a:cubicBezTo>
                    <a:pt x="90" y="70"/>
                    <a:pt x="90" y="70"/>
                    <a:pt x="90" y="70"/>
                  </a:cubicBezTo>
                  <a:cubicBezTo>
                    <a:pt x="90" y="69"/>
                    <a:pt x="90" y="69"/>
                    <a:pt x="91" y="68"/>
                  </a:cubicBezTo>
                  <a:close/>
                  <a:moveTo>
                    <a:pt x="138" y="16"/>
                  </a:moveTo>
                  <a:cubicBezTo>
                    <a:pt x="138" y="16"/>
                    <a:pt x="138" y="16"/>
                    <a:pt x="138" y="16"/>
                  </a:cubicBezTo>
                  <a:cubicBezTo>
                    <a:pt x="137" y="16"/>
                    <a:pt x="137" y="16"/>
                    <a:pt x="137" y="16"/>
                  </a:cubicBezTo>
                  <a:lnTo>
                    <a:pt x="138" y="16"/>
                  </a:lnTo>
                  <a:close/>
                  <a:moveTo>
                    <a:pt x="139" y="18"/>
                  </a:moveTo>
                  <a:cubicBezTo>
                    <a:pt x="139" y="19"/>
                    <a:pt x="139" y="19"/>
                    <a:pt x="139" y="19"/>
                  </a:cubicBezTo>
                  <a:cubicBezTo>
                    <a:pt x="139" y="19"/>
                    <a:pt x="139" y="19"/>
                    <a:pt x="139" y="19"/>
                  </a:cubicBezTo>
                  <a:cubicBezTo>
                    <a:pt x="140" y="19"/>
                    <a:pt x="140" y="19"/>
                    <a:pt x="140" y="19"/>
                  </a:cubicBezTo>
                  <a:cubicBezTo>
                    <a:pt x="140" y="19"/>
                    <a:pt x="140" y="19"/>
                    <a:pt x="140" y="19"/>
                  </a:cubicBezTo>
                  <a:cubicBezTo>
                    <a:pt x="140" y="19"/>
                    <a:pt x="140" y="19"/>
                    <a:pt x="140" y="19"/>
                  </a:cubicBezTo>
                  <a:cubicBezTo>
                    <a:pt x="140" y="19"/>
                    <a:pt x="140" y="19"/>
                    <a:pt x="140" y="19"/>
                  </a:cubicBezTo>
                  <a:cubicBezTo>
                    <a:pt x="139" y="19"/>
                    <a:pt x="139" y="19"/>
                    <a:pt x="139" y="19"/>
                  </a:cubicBezTo>
                  <a:cubicBezTo>
                    <a:pt x="139" y="19"/>
                    <a:pt x="139" y="19"/>
                    <a:pt x="139" y="19"/>
                  </a:cubicBezTo>
                  <a:cubicBezTo>
                    <a:pt x="139" y="19"/>
                    <a:pt x="138" y="19"/>
                    <a:pt x="137" y="18"/>
                  </a:cubicBezTo>
                  <a:lnTo>
                    <a:pt x="139" y="18"/>
                  </a:lnTo>
                  <a:close/>
                  <a:moveTo>
                    <a:pt x="110" y="34"/>
                  </a:moveTo>
                  <a:cubicBezTo>
                    <a:pt x="110" y="34"/>
                    <a:pt x="110" y="34"/>
                    <a:pt x="110" y="34"/>
                  </a:cubicBezTo>
                  <a:cubicBezTo>
                    <a:pt x="110" y="35"/>
                    <a:pt x="110" y="35"/>
                    <a:pt x="110" y="34"/>
                  </a:cubicBezTo>
                  <a:cubicBezTo>
                    <a:pt x="110" y="34"/>
                    <a:pt x="110" y="34"/>
                    <a:pt x="110" y="34"/>
                  </a:cubicBezTo>
                  <a:cubicBezTo>
                    <a:pt x="110" y="34"/>
                    <a:pt x="110" y="34"/>
                    <a:pt x="110" y="34"/>
                  </a:cubicBezTo>
                  <a:cubicBezTo>
                    <a:pt x="110" y="34"/>
                    <a:pt x="110" y="34"/>
                    <a:pt x="110" y="34"/>
                  </a:cubicBezTo>
                  <a:cubicBezTo>
                    <a:pt x="110" y="34"/>
                    <a:pt x="110" y="34"/>
                    <a:pt x="110" y="34"/>
                  </a:cubicBezTo>
                  <a:close/>
                  <a:moveTo>
                    <a:pt x="128" y="18"/>
                  </a:moveTo>
                  <a:cubicBezTo>
                    <a:pt x="128" y="18"/>
                    <a:pt x="128" y="18"/>
                    <a:pt x="128" y="18"/>
                  </a:cubicBezTo>
                  <a:cubicBezTo>
                    <a:pt x="126" y="18"/>
                    <a:pt x="126" y="19"/>
                    <a:pt x="124" y="18"/>
                  </a:cubicBezTo>
                  <a:cubicBezTo>
                    <a:pt x="126" y="18"/>
                    <a:pt x="126" y="17"/>
                    <a:pt x="128" y="18"/>
                  </a:cubicBezTo>
                  <a:cubicBezTo>
                    <a:pt x="128" y="18"/>
                    <a:pt x="128" y="18"/>
                    <a:pt x="128" y="18"/>
                  </a:cubicBezTo>
                  <a:close/>
                  <a:moveTo>
                    <a:pt x="129" y="18"/>
                  </a:moveTo>
                  <a:cubicBezTo>
                    <a:pt x="129" y="17"/>
                    <a:pt x="129" y="17"/>
                    <a:pt x="129" y="17"/>
                  </a:cubicBezTo>
                  <a:cubicBezTo>
                    <a:pt x="130" y="17"/>
                    <a:pt x="130" y="17"/>
                    <a:pt x="130" y="17"/>
                  </a:cubicBezTo>
                  <a:lnTo>
                    <a:pt x="129" y="18"/>
                  </a:lnTo>
                  <a:close/>
                  <a:moveTo>
                    <a:pt x="131" y="16"/>
                  </a:moveTo>
                  <a:cubicBezTo>
                    <a:pt x="132" y="16"/>
                    <a:pt x="132" y="16"/>
                    <a:pt x="132" y="16"/>
                  </a:cubicBezTo>
                  <a:cubicBezTo>
                    <a:pt x="132" y="16"/>
                    <a:pt x="132" y="17"/>
                    <a:pt x="131" y="16"/>
                  </a:cubicBezTo>
                  <a:close/>
                  <a:moveTo>
                    <a:pt x="132" y="17"/>
                  </a:moveTo>
                  <a:cubicBezTo>
                    <a:pt x="132" y="16"/>
                    <a:pt x="132" y="16"/>
                    <a:pt x="132" y="16"/>
                  </a:cubicBezTo>
                  <a:cubicBezTo>
                    <a:pt x="132" y="16"/>
                    <a:pt x="132" y="16"/>
                    <a:pt x="132" y="16"/>
                  </a:cubicBezTo>
                  <a:cubicBezTo>
                    <a:pt x="132" y="16"/>
                    <a:pt x="132" y="16"/>
                    <a:pt x="132" y="16"/>
                  </a:cubicBezTo>
                  <a:cubicBezTo>
                    <a:pt x="132" y="17"/>
                    <a:pt x="132" y="17"/>
                    <a:pt x="132" y="17"/>
                  </a:cubicBezTo>
                  <a:close/>
                  <a:moveTo>
                    <a:pt x="117" y="17"/>
                  </a:moveTo>
                  <a:cubicBezTo>
                    <a:pt x="118" y="18"/>
                    <a:pt x="120" y="16"/>
                    <a:pt x="121" y="16"/>
                  </a:cubicBezTo>
                  <a:cubicBezTo>
                    <a:pt x="123" y="15"/>
                    <a:pt x="125" y="14"/>
                    <a:pt x="126" y="15"/>
                  </a:cubicBezTo>
                  <a:cubicBezTo>
                    <a:pt x="127" y="15"/>
                    <a:pt x="127" y="15"/>
                    <a:pt x="127" y="15"/>
                  </a:cubicBezTo>
                  <a:cubicBezTo>
                    <a:pt x="127" y="15"/>
                    <a:pt x="127" y="15"/>
                    <a:pt x="127" y="15"/>
                  </a:cubicBezTo>
                  <a:cubicBezTo>
                    <a:pt x="127" y="15"/>
                    <a:pt x="127" y="15"/>
                    <a:pt x="127" y="15"/>
                  </a:cubicBezTo>
                  <a:cubicBezTo>
                    <a:pt x="127" y="15"/>
                    <a:pt x="128" y="15"/>
                    <a:pt x="128" y="15"/>
                  </a:cubicBezTo>
                  <a:cubicBezTo>
                    <a:pt x="128" y="15"/>
                    <a:pt x="128" y="15"/>
                    <a:pt x="128" y="15"/>
                  </a:cubicBezTo>
                  <a:cubicBezTo>
                    <a:pt x="128" y="15"/>
                    <a:pt x="128" y="15"/>
                    <a:pt x="128" y="15"/>
                  </a:cubicBezTo>
                  <a:cubicBezTo>
                    <a:pt x="129" y="15"/>
                    <a:pt x="129" y="15"/>
                    <a:pt x="130" y="15"/>
                  </a:cubicBezTo>
                  <a:cubicBezTo>
                    <a:pt x="130" y="15"/>
                    <a:pt x="131" y="14"/>
                    <a:pt x="131" y="15"/>
                  </a:cubicBezTo>
                  <a:cubicBezTo>
                    <a:pt x="132" y="15"/>
                    <a:pt x="132" y="15"/>
                    <a:pt x="132" y="15"/>
                  </a:cubicBezTo>
                  <a:cubicBezTo>
                    <a:pt x="132" y="15"/>
                    <a:pt x="132" y="15"/>
                    <a:pt x="132" y="15"/>
                  </a:cubicBezTo>
                  <a:cubicBezTo>
                    <a:pt x="133" y="15"/>
                    <a:pt x="133" y="15"/>
                    <a:pt x="133" y="15"/>
                  </a:cubicBezTo>
                  <a:cubicBezTo>
                    <a:pt x="132" y="15"/>
                    <a:pt x="131" y="14"/>
                    <a:pt x="130" y="15"/>
                  </a:cubicBezTo>
                  <a:cubicBezTo>
                    <a:pt x="129" y="15"/>
                    <a:pt x="129" y="15"/>
                    <a:pt x="129" y="15"/>
                  </a:cubicBezTo>
                  <a:cubicBezTo>
                    <a:pt x="128" y="15"/>
                    <a:pt x="128" y="15"/>
                    <a:pt x="128" y="15"/>
                  </a:cubicBezTo>
                  <a:cubicBezTo>
                    <a:pt x="128" y="15"/>
                    <a:pt x="128" y="15"/>
                    <a:pt x="128" y="15"/>
                  </a:cubicBezTo>
                  <a:cubicBezTo>
                    <a:pt x="128" y="15"/>
                    <a:pt x="128" y="15"/>
                    <a:pt x="128" y="15"/>
                  </a:cubicBezTo>
                  <a:cubicBezTo>
                    <a:pt x="128" y="15"/>
                    <a:pt x="127" y="15"/>
                    <a:pt x="127" y="15"/>
                  </a:cubicBezTo>
                  <a:cubicBezTo>
                    <a:pt x="127" y="15"/>
                    <a:pt x="127" y="15"/>
                    <a:pt x="127" y="15"/>
                  </a:cubicBezTo>
                  <a:cubicBezTo>
                    <a:pt x="127" y="15"/>
                    <a:pt x="127" y="15"/>
                    <a:pt x="127" y="15"/>
                  </a:cubicBezTo>
                  <a:cubicBezTo>
                    <a:pt x="126" y="16"/>
                    <a:pt x="124" y="15"/>
                    <a:pt x="123" y="16"/>
                  </a:cubicBezTo>
                  <a:cubicBezTo>
                    <a:pt x="121" y="16"/>
                    <a:pt x="119" y="17"/>
                    <a:pt x="116" y="18"/>
                  </a:cubicBezTo>
                  <a:lnTo>
                    <a:pt x="117" y="17"/>
                  </a:lnTo>
                  <a:close/>
                  <a:moveTo>
                    <a:pt x="117" y="25"/>
                  </a:moveTo>
                  <a:cubicBezTo>
                    <a:pt x="115" y="27"/>
                    <a:pt x="115" y="27"/>
                    <a:pt x="115" y="27"/>
                  </a:cubicBezTo>
                  <a:cubicBezTo>
                    <a:pt x="114" y="27"/>
                    <a:pt x="114" y="27"/>
                    <a:pt x="114" y="27"/>
                  </a:cubicBezTo>
                  <a:lnTo>
                    <a:pt x="117" y="25"/>
                  </a:lnTo>
                  <a:close/>
                  <a:moveTo>
                    <a:pt x="113" y="20"/>
                  </a:moveTo>
                  <a:cubicBezTo>
                    <a:pt x="113" y="19"/>
                    <a:pt x="113" y="19"/>
                    <a:pt x="113" y="19"/>
                  </a:cubicBezTo>
                  <a:cubicBezTo>
                    <a:pt x="114" y="20"/>
                    <a:pt x="115" y="18"/>
                    <a:pt x="116" y="18"/>
                  </a:cubicBezTo>
                  <a:cubicBezTo>
                    <a:pt x="115" y="18"/>
                    <a:pt x="113" y="19"/>
                    <a:pt x="113" y="20"/>
                  </a:cubicBezTo>
                  <a:cubicBezTo>
                    <a:pt x="112" y="20"/>
                    <a:pt x="112" y="20"/>
                    <a:pt x="112" y="20"/>
                  </a:cubicBezTo>
                  <a:lnTo>
                    <a:pt x="113" y="20"/>
                  </a:lnTo>
                  <a:close/>
                  <a:moveTo>
                    <a:pt x="113" y="25"/>
                  </a:moveTo>
                  <a:cubicBezTo>
                    <a:pt x="113" y="26"/>
                    <a:pt x="113" y="26"/>
                    <a:pt x="113" y="26"/>
                  </a:cubicBezTo>
                  <a:cubicBezTo>
                    <a:pt x="113" y="25"/>
                    <a:pt x="113" y="25"/>
                    <a:pt x="113" y="25"/>
                  </a:cubicBezTo>
                  <a:close/>
                  <a:moveTo>
                    <a:pt x="114" y="27"/>
                  </a:moveTo>
                  <a:cubicBezTo>
                    <a:pt x="114" y="27"/>
                    <a:pt x="114" y="27"/>
                    <a:pt x="114" y="27"/>
                  </a:cubicBezTo>
                  <a:cubicBezTo>
                    <a:pt x="113" y="28"/>
                    <a:pt x="113" y="28"/>
                    <a:pt x="113" y="28"/>
                  </a:cubicBezTo>
                  <a:lnTo>
                    <a:pt x="114" y="27"/>
                  </a:lnTo>
                  <a:close/>
                  <a:moveTo>
                    <a:pt x="109" y="21"/>
                  </a:moveTo>
                  <a:cubicBezTo>
                    <a:pt x="110" y="22"/>
                    <a:pt x="110" y="22"/>
                    <a:pt x="110" y="22"/>
                  </a:cubicBezTo>
                  <a:cubicBezTo>
                    <a:pt x="110" y="20"/>
                    <a:pt x="111" y="21"/>
                    <a:pt x="112" y="20"/>
                  </a:cubicBezTo>
                  <a:cubicBezTo>
                    <a:pt x="111" y="21"/>
                    <a:pt x="110" y="22"/>
                    <a:pt x="108" y="22"/>
                  </a:cubicBezTo>
                  <a:cubicBezTo>
                    <a:pt x="109" y="22"/>
                    <a:pt x="109" y="22"/>
                    <a:pt x="109" y="21"/>
                  </a:cubicBezTo>
                  <a:close/>
                  <a:moveTo>
                    <a:pt x="107" y="33"/>
                  </a:moveTo>
                  <a:cubicBezTo>
                    <a:pt x="108" y="33"/>
                    <a:pt x="108" y="33"/>
                    <a:pt x="108" y="33"/>
                  </a:cubicBezTo>
                  <a:cubicBezTo>
                    <a:pt x="108" y="32"/>
                    <a:pt x="108" y="32"/>
                    <a:pt x="108" y="32"/>
                  </a:cubicBezTo>
                  <a:cubicBezTo>
                    <a:pt x="109" y="32"/>
                    <a:pt x="109" y="32"/>
                    <a:pt x="109" y="32"/>
                  </a:cubicBezTo>
                  <a:cubicBezTo>
                    <a:pt x="109" y="31"/>
                    <a:pt x="109" y="31"/>
                    <a:pt x="109" y="31"/>
                  </a:cubicBezTo>
                  <a:cubicBezTo>
                    <a:pt x="109" y="32"/>
                    <a:pt x="109" y="32"/>
                    <a:pt x="109" y="32"/>
                  </a:cubicBezTo>
                  <a:cubicBezTo>
                    <a:pt x="109" y="33"/>
                    <a:pt x="109" y="33"/>
                    <a:pt x="109" y="33"/>
                  </a:cubicBezTo>
                  <a:cubicBezTo>
                    <a:pt x="109" y="33"/>
                    <a:pt x="109" y="32"/>
                    <a:pt x="109" y="32"/>
                  </a:cubicBezTo>
                  <a:cubicBezTo>
                    <a:pt x="110" y="32"/>
                    <a:pt x="110" y="32"/>
                    <a:pt x="110" y="32"/>
                  </a:cubicBezTo>
                  <a:cubicBezTo>
                    <a:pt x="108" y="33"/>
                    <a:pt x="108" y="33"/>
                    <a:pt x="108" y="33"/>
                  </a:cubicBezTo>
                  <a:cubicBezTo>
                    <a:pt x="108" y="33"/>
                    <a:pt x="108" y="33"/>
                    <a:pt x="108" y="33"/>
                  </a:cubicBezTo>
                  <a:cubicBezTo>
                    <a:pt x="108" y="34"/>
                    <a:pt x="108" y="34"/>
                    <a:pt x="108" y="34"/>
                  </a:cubicBezTo>
                  <a:lnTo>
                    <a:pt x="107" y="33"/>
                  </a:lnTo>
                  <a:close/>
                  <a:moveTo>
                    <a:pt x="108" y="34"/>
                  </a:moveTo>
                  <a:cubicBezTo>
                    <a:pt x="108" y="34"/>
                    <a:pt x="108" y="34"/>
                    <a:pt x="108" y="34"/>
                  </a:cubicBezTo>
                  <a:cubicBezTo>
                    <a:pt x="108" y="34"/>
                    <a:pt x="108" y="34"/>
                    <a:pt x="108" y="34"/>
                  </a:cubicBezTo>
                  <a:cubicBezTo>
                    <a:pt x="108" y="34"/>
                    <a:pt x="108" y="34"/>
                    <a:pt x="108" y="34"/>
                  </a:cubicBezTo>
                  <a:close/>
                  <a:moveTo>
                    <a:pt x="103" y="36"/>
                  </a:moveTo>
                  <a:cubicBezTo>
                    <a:pt x="103" y="36"/>
                    <a:pt x="103" y="36"/>
                    <a:pt x="103" y="36"/>
                  </a:cubicBezTo>
                  <a:cubicBezTo>
                    <a:pt x="103" y="36"/>
                    <a:pt x="103" y="36"/>
                    <a:pt x="103" y="36"/>
                  </a:cubicBezTo>
                  <a:cubicBezTo>
                    <a:pt x="103" y="36"/>
                    <a:pt x="103" y="36"/>
                    <a:pt x="104" y="36"/>
                  </a:cubicBezTo>
                  <a:lnTo>
                    <a:pt x="103" y="36"/>
                  </a:lnTo>
                  <a:close/>
                  <a:moveTo>
                    <a:pt x="106" y="32"/>
                  </a:moveTo>
                  <a:cubicBezTo>
                    <a:pt x="106" y="31"/>
                    <a:pt x="106" y="31"/>
                    <a:pt x="106" y="31"/>
                  </a:cubicBezTo>
                  <a:cubicBezTo>
                    <a:pt x="106" y="31"/>
                    <a:pt x="106" y="31"/>
                    <a:pt x="106" y="31"/>
                  </a:cubicBezTo>
                  <a:cubicBezTo>
                    <a:pt x="106" y="31"/>
                    <a:pt x="106" y="31"/>
                    <a:pt x="106" y="31"/>
                  </a:cubicBezTo>
                  <a:cubicBezTo>
                    <a:pt x="106" y="31"/>
                    <a:pt x="106" y="31"/>
                    <a:pt x="106" y="31"/>
                  </a:cubicBezTo>
                  <a:cubicBezTo>
                    <a:pt x="106" y="31"/>
                    <a:pt x="106" y="31"/>
                    <a:pt x="106" y="31"/>
                  </a:cubicBezTo>
                  <a:cubicBezTo>
                    <a:pt x="107" y="31"/>
                    <a:pt x="106" y="31"/>
                    <a:pt x="106" y="32"/>
                  </a:cubicBezTo>
                  <a:close/>
                  <a:moveTo>
                    <a:pt x="106" y="25"/>
                  </a:moveTo>
                  <a:cubicBezTo>
                    <a:pt x="106" y="25"/>
                    <a:pt x="106" y="25"/>
                    <a:pt x="106" y="25"/>
                  </a:cubicBezTo>
                  <a:cubicBezTo>
                    <a:pt x="106" y="25"/>
                    <a:pt x="106" y="25"/>
                    <a:pt x="106" y="25"/>
                  </a:cubicBezTo>
                  <a:close/>
                  <a:moveTo>
                    <a:pt x="106" y="27"/>
                  </a:moveTo>
                  <a:cubicBezTo>
                    <a:pt x="105" y="29"/>
                    <a:pt x="105" y="29"/>
                    <a:pt x="105" y="29"/>
                  </a:cubicBezTo>
                  <a:cubicBezTo>
                    <a:pt x="105" y="29"/>
                    <a:pt x="105" y="28"/>
                    <a:pt x="106" y="27"/>
                  </a:cubicBezTo>
                  <a:close/>
                  <a:moveTo>
                    <a:pt x="104" y="33"/>
                  </a:moveTo>
                  <a:cubicBezTo>
                    <a:pt x="104" y="33"/>
                    <a:pt x="104" y="33"/>
                    <a:pt x="104" y="33"/>
                  </a:cubicBezTo>
                  <a:cubicBezTo>
                    <a:pt x="104" y="33"/>
                    <a:pt x="104" y="33"/>
                    <a:pt x="104" y="33"/>
                  </a:cubicBezTo>
                  <a:cubicBezTo>
                    <a:pt x="104" y="33"/>
                    <a:pt x="104" y="33"/>
                    <a:pt x="104" y="33"/>
                  </a:cubicBezTo>
                  <a:cubicBezTo>
                    <a:pt x="105" y="33"/>
                    <a:pt x="105" y="33"/>
                    <a:pt x="105" y="33"/>
                  </a:cubicBezTo>
                  <a:cubicBezTo>
                    <a:pt x="104" y="33"/>
                    <a:pt x="104" y="33"/>
                    <a:pt x="104" y="33"/>
                  </a:cubicBezTo>
                  <a:cubicBezTo>
                    <a:pt x="104" y="33"/>
                    <a:pt x="104" y="33"/>
                    <a:pt x="104" y="33"/>
                  </a:cubicBezTo>
                  <a:cubicBezTo>
                    <a:pt x="104" y="33"/>
                    <a:pt x="104" y="33"/>
                    <a:pt x="104" y="33"/>
                  </a:cubicBezTo>
                  <a:close/>
                  <a:moveTo>
                    <a:pt x="102" y="36"/>
                  </a:moveTo>
                  <a:cubicBezTo>
                    <a:pt x="103" y="35"/>
                    <a:pt x="102" y="34"/>
                    <a:pt x="103" y="34"/>
                  </a:cubicBezTo>
                  <a:cubicBezTo>
                    <a:pt x="103" y="34"/>
                    <a:pt x="104" y="34"/>
                    <a:pt x="104" y="34"/>
                  </a:cubicBezTo>
                  <a:cubicBezTo>
                    <a:pt x="104" y="34"/>
                    <a:pt x="104" y="34"/>
                    <a:pt x="104" y="34"/>
                  </a:cubicBezTo>
                  <a:cubicBezTo>
                    <a:pt x="104" y="34"/>
                    <a:pt x="104" y="34"/>
                    <a:pt x="104" y="34"/>
                  </a:cubicBezTo>
                  <a:cubicBezTo>
                    <a:pt x="104" y="33"/>
                    <a:pt x="104" y="33"/>
                    <a:pt x="104" y="33"/>
                  </a:cubicBezTo>
                  <a:cubicBezTo>
                    <a:pt x="104" y="33"/>
                    <a:pt x="104" y="33"/>
                    <a:pt x="104" y="33"/>
                  </a:cubicBezTo>
                  <a:cubicBezTo>
                    <a:pt x="104" y="33"/>
                    <a:pt x="104" y="33"/>
                    <a:pt x="104" y="33"/>
                  </a:cubicBezTo>
                  <a:cubicBezTo>
                    <a:pt x="104" y="34"/>
                    <a:pt x="104" y="34"/>
                    <a:pt x="104" y="34"/>
                  </a:cubicBezTo>
                  <a:cubicBezTo>
                    <a:pt x="104" y="34"/>
                    <a:pt x="104" y="34"/>
                    <a:pt x="104" y="34"/>
                  </a:cubicBezTo>
                  <a:cubicBezTo>
                    <a:pt x="104" y="34"/>
                    <a:pt x="104" y="34"/>
                    <a:pt x="104" y="34"/>
                  </a:cubicBezTo>
                  <a:cubicBezTo>
                    <a:pt x="104" y="34"/>
                    <a:pt x="103" y="36"/>
                    <a:pt x="102" y="36"/>
                  </a:cubicBezTo>
                  <a:cubicBezTo>
                    <a:pt x="102" y="36"/>
                    <a:pt x="102" y="36"/>
                    <a:pt x="102" y="36"/>
                  </a:cubicBezTo>
                  <a:close/>
                  <a:moveTo>
                    <a:pt x="95" y="43"/>
                  </a:moveTo>
                  <a:cubicBezTo>
                    <a:pt x="96" y="42"/>
                    <a:pt x="96" y="42"/>
                    <a:pt x="96" y="42"/>
                  </a:cubicBezTo>
                  <a:cubicBezTo>
                    <a:pt x="96" y="42"/>
                    <a:pt x="96" y="42"/>
                    <a:pt x="96" y="42"/>
                  </a:cubicBezTo>
                  <a:lnTo>
                    <a:pt x="95" y="43"/>
                  </a:lnTo>
                  <a:close/>
                  <a:moveTo>
                    <a:pt x="98" y="41"/>
                  </a:moveTo>
                  <a:cubicBezTo>
                    <a:pt x="98" y="40"/>
                    <a:pt x="98" y="40"/>
                    <a:pt x="98" y="40"/>
                  </a:cubicBezTo>
                  <a:cubicBezTo>
                    <a:pt x="99" y="40"/>
                    <a:pt x="99" y="40"/>
                    <a:pt x="99" y="40"/>
                  </a:cubicBezTo>
                  <a:lnTo>
                    <a:pt x="98" y="41"/>
                  </a:lnTo>
                  <a:close/>
                  <a:moveTo>
                    <a:pt x="93" y="43"/>
                  </a:moveTo>
                  <a:cubicBezTo>
                    <a:pt x="93" y="42"/>
                    <a:pt x="95" y="42"/>
                    <a:pt x="95" y="41"/>
                  </a:cubicBezTo>
                  <a:cubicBezTo>
                    <a:pt x="95" y="41"/>
                    <a:pt x="95" y="41"/>
                    <a:pt x="95" y="41"/>
                  </a:cubicBezTo>
                  <a:cubicBezTo>
                    <a:pt x="95" y="41"/>
                    <a:pt x="95" y="41"/>
                    <a:pt x="95" y="41"/>
                  </a:cubicBezTo>
                  <a:cubicBezTo>
                    <a:pt x="96" y="41"/>
                    <a:pt x="96" y="41"/>
                    <a:pt x="96" y="41"/>
                  </a:cubicBezTo>
                  <a:cubicBezTo>
                    <a:pt x="96" y="41"/>
                    <a:pt x="96" y="41"/>
                    <a:pt x="96" y="41"/>
                  </a:cubicBezTo>
                  <a:cubicBezTo>
                    <a:pt x="96" y="41"/>
                    <a:pt x="96" y="41"/>
                    <a:pt x="96" y="41"/>
                  </a:cubicBezTo>
                  <a:cubicBezTo>
                    <a:pt x="97" y="40"/>
                    <a:pt x="97" y="40"/>
                    <a:pt x="97" y="40"/>
                  </a:cubicBezTo>
                  <a:cubicBezTo>
                    <a:pt x="97" y="40"/>
                    <a:pt x="97" y="40"/>
                    <a:pt x="97" y="40"/>
                  </a:cubicBezTo>
                  <a:cubicBezTo>
                    <a:pt x="98" y="39"/>
                    <a:pt x="98" y="38"/>
                    <a:pt x="99" y="39"/>
                  </a:cubicBezTo>
                  <a:cubicBezTo>
                    <a:pt x="97" y="40"/>
                    <a:pt x="95" y="42"/>
                    <a:pt x="93" y="43"/>
                  </a:cubicBezTo>
                  <a:close/>
                  <a:moveTo>
                    <a:pt x="99" y="32"/>
                  </a:moveTo>
                  <a:cubicBezTo>
                    <a:pt x="99" y="32"/>
                    <a:pt x="99" y="32"/>
                    <a:pt x="99" y="32"/>
                  </a:cubicBezTo>
                  <a:cubicBezTo>
                    <a:pt x="99" y="32"/>
                    <a:pt x="100" y="33"/>
                    <a:pt x="99" y="34"/>
                  </a:cubicBezTo>
                  <a:cubicBezTo>
                    <a:pt x="99" y="34"/>
                    <a:pt x="99" y="34"/>
                    <a:pt x="99" y="34"/>
                  </a:cubicBezTo>
                  <a:cubicBezTo>
                    <a:pt x="99" y="34"/>
                    <a:pt x="99" y="34"/>
                    <a:pt x="99" y="34"/>
                  </a:cubicBezTo>
                  <a:cubicBezTo>
                    <a:pt x="99" y="34"/>
                    <a:pt x="99" y="34"/>
                    <a:pt x="99" y="34"/>
                  </a:cubicBezTo>
                  <a:cubicBezTo>
                    <a:pt x="99" y="34"/>
                    <a:pt x="99" y="33"/>
                    <a:pt x="99" y="33"/>
                  </a:cubicBezTo>
                  <a:cubicBezTo>
                    <a:pt x="98" y="34"/>
                    <a:pt x="98" y="34"/>
                    <a:pt x="98" y="34"/>
                  </a:cubicBezTo>
                  <a:cubicBezTo>
                    <a:pt x="98" y="33"/>
                    <a:pt x="99" y="33"/>
                    <a:pt x="99" y="32"/>
                  </a:cubicBezTo>
                  <a:close/>
                  <a:moveTo>
                    <a:pt x="97" y="36"/>
                  </a:moveTo>
                  <a:cubicBezTo>
                    <a:pt x="96" y="36"/>
                    <a:pt x="96" y="36"/>
                    <a:pt x="96" y="36"/>
                  </a:cubicBezTo>
                  <a:cubicBezTo>
                    <a:pt x="96" y="37"/>
                    <a:pt x="96" y="37"/>
                    <a:pt x="96" y="37"/>
                  </a:cubicBezTo>
                  <a:lnTo>
                    <a:pt x="97" y="36"/>
                  </a:lnTo>
                  <a:close/>
                  <a:moveTo>
                    <a:pt x="91" y="40"/>
                  </a:moveTo>
                  <a:cubicBezTo>
                    <a:pt x="91" y="40"/>
                    <a:pt x="91" y="40"/>
                    <a:pt x="91" y="40"/>
                  </a:cubicBezTo>
                  <a:cubicBezTo>
                    <a:pt x="93" y="39"/>
                    <a:pt x="93" y="39"/>
                    <a:pt x="93" y="39"/>
                  </a:cubicBezTo>
                  <a:cubicBezTo>
                    <a:pt x="93" y="38"/>
                    <a:pt x="93" y="38"/>
                    <a:pt x="93" y="38"/>
                  </a:cubicBezTo>
                  <a:cubicBezTo>
                    <a:pt x="93" y="38"/>
                    <a:pt x="93" y="38"/>
                    <a:pt x="93" y="38"/>
                  </a:cubicBezTo>
                  <a:cubicBezTo>
                    <a:pt x="92" y="39"/>
                    <a:pt x="92" y="39"/>
                    <a:pt x="92" y="39"/>
                  </a:cubicBezTo>
                  <a:cubicBezTo>
                    <a:pt x="92" y="38"/>
                    <a:pt x="92" y="39"/>
                    <a:pt x="91" y="38"/>
                  </a:cubicBezTo>
                  <a:cubicBezTo>
                    <a:pt x="92" y="38"/>
                    <a:pt x="93" y="38"/>
                    <a:pt x="92" y="37"/>
                  </a:cubicBezTo>
                  <a:cubicBezTo>
                    <a:pt x="93" y="37"/>
                    <a:pt x="93" y="37"/>
                    <a:pt x="93" y="37"/>
                  </a:cubicBezTo>
                  <a:cubicBezTo>
                    <a:pt x="93" y="38"/>
                    <a:pt x="93" y="38"/>
                    <a:pt x="93" y="38"/>
                  </a:cubicBezTo>
                  <a:cubicBezTo>
                    <a:pt x="93" y="39"/>
                    <a:pt x="93" y="37"/>
                    <a:pt x="94" y="37"/>
                  </a:cubicBezTo>
                  <a:cubicBezTo>
                    <a:pt x="94" y="37"/>
                    <a:pt x="94" y="37"/>
                    <a:pt x="94" y="37"/>
                  </a:cubicBezTo>
                  <a:cubicBezTo>
                    <a:pt x="93" y="37"/>
                    <a:pt x="93" y="37"/>
                    <a:pt x="93" y="37"/>
                  </a:cubicBezTo>
                  <a:cubicBezTo>
                    <a:pt x="93" y="37"/>
                    <a:pt x="94" y="37"/>
                    <a:pt x="95" y="37"/>
                  </a:cubicBezTo>
                  <a:cubicBezTo>
                    <a:pt x="95" y="37"/>
                    <a:pt x="94" y="37"/>
                    <a:pt x="94" y="37"/>
                  </a:cubicBezTo>
                  <a:cubicBezTo>
                    <a:pt x="94" y="37"/>
                    <a:pt x="94" y="37"/>
                    <a:pt x="94" y="37"/>
                  </a:cubicBezTo>
                  <a:cubicBezTo>
                    <a:pt x="94" y="37"/>
                    <a:pt x="94" y="37"/>
                    <a:pt x="94" y="37"/>
                  </a:cubicBezTo>
                  <a:cubicBezTo>
                    <a:pt x="93" y="38"/>
                    <a:pt x="93" y="38"/>
                    <a:pt x="93" y="38"/>
                  </a:cubicBezTo>
                  <a:cubicBezTo>
                    <a:pt x="94" y="38"/>
                    <a:pt x="94" y="38"/>
                    <a:pt x="94" y="38"/>
                  </a:cubicBezTo>
                  <a:cubicBezTo>
                    <a:pt x="95" y="37"/>
                    <a:pt x="95" y="37"/>
                    <a:pt x="95" y="37"/>
                  </a:cubicBezTo>
                  <a:cubicBezTo>
                    <a:pt x="95" y="38"/>
                    <a:pt x="95" y="38"/>
                    <a:pt x="95" y="38"/>
                  </a:cubicBezTo>
                  <a:cubicBezTo>
                    <a:pt x="96" y="37"/>
                    <a:pt x="97" y="37"/>
                    <a:pt x="98" y="36"/>
                  </a:cubicBezTo>
                  <a:cubicBezTo>
                    <a:pt x="98" y="36"/>
                    <a:pt x="99" y="35"/>
                    <a:pt x="99" y="35"/>
                  </a:cubicBezTo>
                  <a:cubicBezTo>
                    <a:pt x="99" y="35"/>
                    <a:pt x="98" y="36"/>
                    <a:pt x="98" y="36"/>
                  </a:cubicBezTo>
                  <a:cubicBezTo>
                    <a:pt x="96" y="38"/>
                    <a:pt x="94" y="39"/>
                    <a:pt x="92" y="40"/>
                  </a:cubicBezTo>
                  <a:cubicBezTo>
                    <a:pt x="91" y="40"/>
                    <a:pt x="91" y="40"/>
                    <a:pt x="91" y="40"/>
                  </a:cubicBezTo>
                  <a:close/>
                  <a:moveTo>
                    <a:pt x="90" y="37"/>
                  </a:moveTo>
                  <a:cubicBezTo>
                    <a:pt x="90" y="37"/>
                    <a:pt x="90" y="37"/>
                    <a:pt x="90" y="37"/>
                  </a:cubicBezTo>
                  <a:cubicBezTo>
                    <a:pt x="90" y="38"/>
                    <a:pt x="90" y="38"/>
                    <a:pt x="89" y="39"/>
                  </a:cubicBezTo>
                  <a:cubicBezTo>
                    <a:pt x="90" y="39"/>
                    <a:pt x="90" y="38"/>
                    <a:pt x="90" y="37"/>
                  </a:cubicBezTo>
                  <a:close/>
                  <a:moveTo>
                    <a:pt x="88" y="49"/>
                  </a:moveTo>
                  <a:cubicBezTo>
                    <a:pt x="88" y="48"/>
                    <a:pt x="88" y="49"/>
                    <a:pt x="89" y="48"/>
                  </a:cubicBezTo>
                  <a:cubicBezTo>
                    <a:pt x="89" y="49"/>
                    <a:pt x="89" y="49"/>
                    <a:pt x="89" y="49"/>
                  </a:cubicBezTo>
                  <a:cubicBezTo>
                    <a:pt x="88" y="49"/>
                    <a:pt x="88" y="49"/>
                    <a:pt x="88" y="49"/>
                  </a:cubicBezTo>
                  <a:cubicBezTo>
                    <a:pt x="87" y="49"/>
                    <a:pt x="87" y="49"/>
                    <a:pt x="87" y="49"/>
                  </a:cubicBezTo>
                  <a:cubicBezTo>
                    <a:pt x="87" y="49"/>
                    <a:pt x="88" y="48"/>
                    <a:pt x="88" y="49"/>
                  </a:cubicBezTo>
                  <a:close/>
                  <a:moveTo>
                    <a:pt x="72" y="22"/>
                  </a:moveTo>
                  <a:cubicBezTo>
                    <a:pt x="73" y="22"/>
                    <a:pt x="73" y="22"/>
                    <a:pt x="73" y="22"/>
                  </a:cubicBezTo>
                  <a:cubicBezTo>
                    <a:pt x="72" y="22"/>
                    <a:pt x="72" y="22"/>
                    <a:pt x="72" y="22"/>
                  </a:cubicBezTo>
                  <a:close/>
                  <a:moveTo>
                    <a:pt x="57" y="13"/>
                  </a:moveTo>
                  <a:cubicBezTo>
                    <a:pt x="58" y="13"/>
                    <a:pt x="57" y="15"/>
                    <a:pt x="57" y="15"/>
                  </a:cubicBezTo>
                  <a:cubicBezTo>
                    <a:pt x="57" y="16"/>
                    <a:pt x="57" y="16"/>
                    <a:pt x="57" y="16"/>
                  </a:cubicBezTo>
                  <a:cubicBezTo>
                    <a:pt x="57" y="15"/>
                    <a:pt x="57" y="15"/>
                    <a:pt x="57" y="14"/>
                  </a:cubicBezTo>
                  <a:lnTo>
                    <a:pt x="57" y="13"/>
                  </a:lnTo>
                  <a:close/>
                  <a:moveTo>
                    <a:pt x="2" y="69"/>
                  </a:moveTo>
                  <a:cubicBezTo>
                    <a:pt x="2" y="67"/>
                    <a:pt x="2" y="67"/>
                    <a:pt x="2" y="67"/>
                  </a:cubicBezTo>
                  <a:cubicBezTo>
                    <a:pt x="2" y="68"/>
                    <a:pt x="2" y="68"/>
                    <a:pt x="2" y="68"/>
                  </a:cubicBezTo>
                  <a:lnTo>
                    <a:pt x="2" y="69"/>
                  </a:lnTo>
                  <a:close/>
                  <a:moveTo>
                    <a:pt x="2" y="58"/>
                  </a:moveTo>
                  <a:cubicBezTo>
                    <a:pt x="2" y="57"/>
                    <a:pt x="2" y="57"/>
                    <a:pt x="3" y="56"/>
                  </a:cubicBezTo>
                  <a:cubicBezTo>
                    <a:pt x="3" y="57"/>
                    <a:pt x="3" y="57"/>
                    <a:pt x="2" y="58"/>
                  </a:cubicBezTo>
                  <a:close/>
                  <a:moveTo>
                    <a:pt x="6" y="73"/>
                  </a:moveTo>
                  <a:cubicBezTo>
                    <a:pt x="7" y="73"/>
                    <a:pt x="7" y="73"/>
                    <a:pt x="7" y="73"/>
                  </a:cubicBezTo>
                  <a:cubicBezTo>
                    <a:pt x="7" y="73"/>
                    <a:pt x="7" y="72"/>
                    <a:pt x="6" y="73"/>
                  </a:cubicBezTo>
                  <a:close/>
                  <a:moveTo>
                    <a:pt x="55" y="43"/>
                  </a:moveTo>
                  <a:cubicBezTo>
                    <a:pt x="54" y="42"/>
                    <a:pt x="55" y="40"/>
                    <a:pt x="55" y="39"/>
                  </a:cubicBezTo>
                  <a:cubicBezTo>
                    <a:pt x="56" y="40"/>
                    <a:pt x="55" y="42"/>
                    <a:pt x="55" y="43"/>
                  </a:cubicBezTo>
                  <a:close/>
                  <a:moveTo>
                    <a:pt x="10" y="73"/>
                  </a:moveTo>
                  <a:cubicBezTo>
                    <a:pt x="9" y="72"/>
                    <a:pt x="9" y="71"/>
                    <a:pt x="9" y="71"/>
                  </a:cubicBezTo>
                  <a:cubicBezTo>
                    <a:pt x="9" y="72"/>
                    <a:pt x="10" y="73"/>
                    <a:pt x="11" y="74"/>
                  </a:cubicBezTo>
                  <a:cubicBezTo>
                    <a:pt x="10" y="75"/>
                    <a:pt x="11" y="73"/>
                    <a:pt x="10" y="73"/>
                  </a:cubicBezTo>
                  <a:close/>
                  <a:moveTo>
                    <a:pt x="11" y="75"/>
                  </a:moveTo>
                  <a:cubicBezTo>
                    <a:pt x="11" y="75"/>
                    <a:pt x="11" y="75"/>
                    <a:pt x="11" y="75"/>
                  </a:cubicBezTo>
                  <a:cubicBezTo>
                    <a:pt x="12" y="75"/>
                    <a:pt x="12" y="75"/>
                    <a:pt x="12" y="75"/>
                  </a:cubicBezTo>
                  <a:lnTo>
                    <a:pt x="11" y="75"/>
                  </a:lnTo>
                  <a:close/>
                  <a:moveTo>
                    <a:pt x="15" y="78"/>
                  </a:moveTo>
                  <a:cubicBezTo>
                    <a:pt x="14" y="77"/>
                    <a:pt x="14" y="77"/>
                    <a:pt x="14" y="77"/>
                  </a:cubicBezTo>
                  <a:cubicBezTo>
                    <a:pt x="15" y="77"/>
                    <a:pt x="15" y="77"/>
                    <a:pt x="15" y="77"/>
                  </a:cubicBezTo>
                  <a:lnTo>
                    <a:pt x="15" y="78"/>
                  </a:lnTo>
                  <a:close/>
                  <a:moveTo>
                    <a:pt x="14" y="76"/>
                  </a:moveTo>
                  <a:cubicBezTo>
                    <a:pt x="15" y="75"/>
                    <a:pt x="15" y="76"/>
                    <a:pt x="15" y="76"/>
                  </a:cubicBezTo>
                  <a:cubicBezTo>
                    <a:pt x="15" y="76"/>
                    <a:pt x="15" y="77"/>
                    <a:pt x="14" y="76"/>
                  </a:cubicBezTo>
                  <a:close/>
                  <a:moveTo>
                    <a:pt x="20" y="78"/>
                  </a:moveTo>
                  <a:cubicBezTo>
                    <a:pt x="19" y="78"/>
                    <a:pt x="19" y="78"/>
                    <a:pt x="19" y="78"/>
                  </a:cubicBezTo>
                  <a:cubicBezTo>
                    <a:pt x="19" y="78"/>
                    <a:pt x="19" y="78"/>
                    <a:pt x="19" y="78"/>
                  </a:cubicBezTo>
                  <a:cubicBezTo>
                    <a:pt x="18" y="78"/>
                    <a:pt x="17" y="78"/>
                    <a:pt x="16" y="77"/>
                  </a:cubicBezTo>
                  <a:cubicBezTo>
                    <a:pt x="16" y="77"/>
                    <a:pt x="17" y="78"/>
                    <a:pt x="18" y="78"/>
                  </a:cubicBezTo>
                  <a:cubicBezTo>
                    <a:pt x="18" y="78"/>
                    <a:pt x="18" y="77"/>
                    <a:pt x="18" y="77"/>
                  </a:cubicBezTo>
                  <a:cubicBezTo>
                    <a:pt x="17" y="77"/>
                    <a:pt x="17" y="77"/>
                    <a:pt x="17" y="77"/>
                  </a:cubicBezTo>
                  <a:cubicBezTo>
                    <a:pt x="17" y="76"/>
                    <a:pt x="17" y="77"/>
                    <a:pt x="17" y="77"/>
                  </a:cubicBezTo>
                  <a:cubicBezTo>
                    <a:pt x="17" y="76"/>
                    <a:pt x="17" y="76"/>
                    <a:pt x="17" y="76"/>
                  </a:cubicBezTo>
                  <a:cubicBezTo>
                    <a:pt x="16" y="76"/>
                    <a:pt x="16" y="76"/>
                    <a:pt x="16" y="76"/>
                  </a:cubicBezTo>
                  <a:cubicBezTo>
                    <a:pt x="16" y="76"/>
                    <a:pt x="17" y="76"/>
                    <a:pt x="17" y="76"/>
                  </a:cubicBezTo>
                  <a:cubicBezTo>
                    <a:pt x="16" y="75"/>
                    <a:pt x="15" y="75"/>
                    <a:pt x="14" y="75"/>
                  </a:cubicBezTo>
                  <a:cubicBezTo>
                    <a:pt x="14" y="75"/>
                    <a:pt x="14" y="75"/>
                    <a:pt x="14" y="75"/>
                  </a:cubicBezTo>
                  <a:cubicBezTo>
                    <a:pt x="15" y="75"/>
                    <a:pt x="15" y="75"/>
                    <a:pt x="15" y="75"/>
                  </a:cubicBezTo>
                  <a:cubicBezTo>
                    <a:pt x="16" y="74"/>
                    <a:pt x="18" y="75"/>
                    <a:pt x="19" y="75"/>
                  </a:cubicBezTo>
                  <a:cubicBezTo>
                    <a:pt x="19" y="76"/>
                    <a:pt x="20" y="77"/>
                    <a:pt x="20" y="78"/>
                  </a:cubicBezTo>
                  <a:close/>
                  <a:moveTo>
                    <a:pt x="47" y="90"/>
                  </a:moveTo>
                  <a:cubicBezTo>
                    <a:pt x="47" y="90"/>
                    <a:pt x="47" y="90"/>
                    <a:pt x="47" y="90"/>
                  </a:cubicBezTo>
                  <a:cubicBezTo>
                    <a:pt x="46" y="90"/>
                    <a:pt x="46" y="90"/>
                    <a:pt x="46" y="90"/>
                  </a:cubicBezTo>
                  <a:cubicBezTo>
                    <a:pt x="46" y="90"/>
                    <a:pt x="46" y="90"/>
                    <a:pt x="46" y="90"/>
                  </a:cubicBezTo>
                  <a:cubicBezTo>
                    <a:pt x="46" y="90"/>
                    <a:pt x="46" y="90"/>
                    <a:pt x="46" y="90"/>
                  </a:cubicBezTo>
                  <a:cubicBezTo>
                    <a:pt x="46" y="90"/>
                    <a:pt x="46" y="90"/>
                    <a:pt x="46" y="90"/>
                  </a:cubicBezTo>
                  <a:cubicBezTo>
                    <a:pt x="46" y="90"/>
                    <a:pt x="46" y="90"/>
                    <a:pt x="46" y="90"/>
                  </a:cubicBezTo>
                  <a:cubicBezTo>
                    <a:pt x="46" y="90"/>
                    <a:pt x="46" y="90"/>
                    <a:pt x="46" y="90"/>
                  </a:cubicBezTo>
                  <a:cubicBezTo>
                    <a:pt x="47" y="89"/>
                    <a:pt x="47" y="89"/>
                    <a:pt x="47" y="89"/>
                  </a:cubicBezTo>
                  <a:cubicBezTo>
                    <a:pt x="47" y="89"/>
                    <a:pt x="47" y="89"/>
                    <a:pt x="47" y="89"/>
                  </a:cubicBezTo>
                  <a:cubicBezTo>
                    <a:pt x="47" y="89"/>
                    <a:pt x="47" y="89"/>
                    <a:pt x="47" y="89"/>
                  </a:cubicBezTo>
                  <a:cubicBezTo>
                    <a:pt x="47" y="89"/>
                    <a:pt x="47" y="89"/>
                    <a:pt x="47" y="89"/>
                  </a:cubicBezTo>
                  <a:cubicBezTo>
                    <a:pt x="48" y="89"/>
                    <a:pt x="48" y="89"/>
                    <a:pt x="48" y="89"/>
                  </a:cubicBezTo>
                  <a:lnTo>
                    <a:pt x="47" y="90"/>
                  </a:lnTo>
                  <a:close/>
                  <a:moveTo>
                    <a:pt x="48" y="89"/>
                  </a:moveTo>
                  <a:cubicBezTo>
                    <a:pt x="48" y="89"/>
                    <a:pt x="48" y="88"/>
                    <a:pt x="48" y="88"/>
                  </a:cubicBezTo>
                  <a:cubicBezTo>
                    <a:pt x="48" y="88"/>
                    <a:pt x="48" y="89"/>
                    <a:pt x="48" y="89"/>
                  </a:cubicBezTo>
                  <a:close/>
                  <a:moveTo>
                    <a:pt x="49" y="79"/>
                  </a:moveTo>
                  <a:cubicBezTo>
                    <a:pt x="49" y="79"/>
                    <a:pt x="49" y="79"/>
                    <a:pt x="49" y="79"/>
                  </a:cubicBezTo>
                  <a:cubicBezTo>
                    <a:pt x="49" y="79"/>
                    <a:pt x="49" y="79"/>
                    <a:pt x="49" y="79"/>
                  </a:cubicBezTo>
                  <a:cubicBezTo>
                    <a:pt x="49" y="79"/>
                    <a:pt x="50" y="79"/>
                    <a:pt x="50" y="79"/>
                  </a:cubicBezTo>
                  <a:lnTo>
                    <a:pt x="49" y="79"/>
                  </a:lnTo>
                  <a:close/>
                  <a:moveTo>
                    <a:pt x="51" y="87"/>
                  </a:moveTo>
                  <a:cubicBezTo>
                    <a:pt x="51" y="87"/>
                    <a:pt x="51" y="87"/>
                    <a:pt x="51" y="87"/>
                  </a:cubicBezTo>
                  <a:cubicBezTo>
                    <a:pt x="52" y="87"/>
                    <a:pt x="52" y="87"/>
                    <a:pt x="52" y="87"/>
                  </a:cubicBezTo>
                  <a:cubicBezTo>
                    <a:pt x="52" y="87"/>
                    <a:pt x="52" y="87"/>
                    <a:pt x="52" y="87"/>
                  </a:cubicBezTo>
                  <a:lnTo>
                    <a:pt x="51" y="87"/>
                  </a:lnTo>
                  <a:close/>
                  <a:moveTo>
                    <a:pt x="50" y="76"/>
                  </a:moveTo>
                  <a:cubicBezTo>
                    <a:pt x="46" y="78"/>
                    <a:pt x="41" y="79"/>
                    <a:pt x="36" y="78"/>
                  </a:cubicBezTo>
                  <a:cubicBezTo>
                    <a:pt x="32" y="76"/>
                    <a:pt x="27" y="73"/>
                    <a:pt x="26" y="69"/>
                  </a:cubicBezTo>
                  <a:cubicBezTo>
                    <a:pt x="25" y="67"/>
                    <a:pt x="23" y="67"/>
                    <a:pt x="21" y="66"/>
                  </a:cubicBezTo>
                  <a:cubicBezTo>
                    <a:pt x="21" y="69"/>
                    <a:pt x="21" y="69"/>
                    <a:pt x="21" y="69"/>
                  </a:cubicBezTo>
                  <a:cubicBezTo>
                    <a:pt x="21" y="69"/>
                    <a:pt x="21" y="68"/>
                    <a:pt x="20" y="68"/>
                  </a:cubicBezTo>
                  <a:cubicBezTo>
                    <a:pt x="20" y="69"/>
                    <a:pt x="20" y="69"/>
                    <a:pt x="20" y="69"/>
                  </a:cubicBezTo>
                  <a:cubicBezTo>
                    <a:pt x="19" y="69"/>
                    <a:pt x="19" y="69"/>
                    <a:pt x="19" y="69"/>
                  </a:cubicBezTo>
                  <a:cubicBezTo>
                    <a:pt x="19" y="69"/>
                    <a:pt x="18" y="69"/>
                    <a:pt x="19" y="70"/>
                  </a:cubicBezTo>
                  <a:cubicBezTo>
                    <a:pt x="19" y="70"/>
                    <a:pt x="19" y="70"/>
                    <a:pt x="19" y="70"/>
                  </a:cubicBezTo>
                  <a:cubicBezTo>
                    <a:pt x="18" y="70"/>
                    <a:pt x="19" y="71"/>
                    <a:pt x="19" y="72"/>
                  </a:cubicBezTo>
                  <a:cubicBezTo>
                    <a:pt x="18" y="72"/>
                    <a:pt x="18" y="72"/>
                    <a:pt x="18" y="72"/>
                  </a:cubicBezTo>
                  <a:cubicBezTo>
                    <a:pt x="18" y="72"/>
                    <a:pt x="18" y="73"/>
                    <a:pt x="18" y="74"/>
                  </a:cubicBezTo>
                  <a:cubicBezTo>
                    <a:pt x="18" y="74"/>
                    <a:pt x="18" y="74"/>
                    <a:pt x="18" y="74"/>
                  </a:cubicBezTo>
                  <a:cubicBezTo>
                    <a:pt x="18" y="74"/>
                    <a:pt x="18" y="74"/>
                    <a:pt x="18" y="74"/>
                  </a:cubicBezTo>
                  <a:cubicBezTo>
                    <a:pt x="19" y="75"/>
                    <a:pt x="19" y="75"/>
                    <a:pt x="19" y="75"/>
                  </a:cubicBezTo>
                  <a:cubicBezTo>
                    <a:pt x="17" y="74"/>
                    <a:pt x="17" y="74"/>
                    <a:pt x="17" y="74"/>
                  </a:cubicBezTo>
                  <a:cubicBezTo>
                    <a:pt x="18" y="74"/>
                    <a:pt x="18" y="74"/>
                    <a:pt x="18" y="74"/>
                  </a:cubicBezTo>
                  <a:cubicBezTo>
                    <a:pt x="18" y="74"/>
                    <a:pt x="18" y="74"/>
                    <a:pt x="18" y="74"/>
                  </a:cubicBezTo>
                  <a:cubicBezTo>
                    <a:pt x="16" y="72"/>
                    <a:pt x="16" y="72"/>
                    <a:pt x="16" y="72"/>
                  </a:cubicBezTo>
                  <a:cubicBezTo>
                    <a:pt x="15" y="73"/>
                    <a:pt x="15" y="73"/>
                    <a:pt x="15" y="73"/>
                  </a:cubicBezTo>
                  <a:cubicBezTo>
                    <a:pt x="15" y="72"/>
                    <a:pt x="15" y="72"/>
                    <a:pt x="15" y="72"/>
                  </a:cubicBezTo>
                  <a:cubicBezTo>
                    <a:pt x="15" y="72"/>
                    <a:pt x="15" y="72"/>
                    <a:pt x="15" y="72"/>
                  </a:cubicBezTo>
                  <a:cubicBezTo>
                    <a:pt x="14" y="72"/>
                    <a:pt x="14" y="70"/>
                    <a:pt x="13" y="70"/>
                  </a:cubicBezTo>
                  <a:cubicBezTo>
                    <a:pt x="14" y="72"/>
                    <a:pt x="14" y="72"/>
                    <a:pt x="14" y="72"/>
                  </a:cubicBezTo>
                  <a:cubicBezTo>
                    <a:pt x="14" y="73"/>
                    <a:pt x="14" y="73"/>
                    <a:pt x="14" y="73"/>
                  </a:cubicBezTo>
                  <a:cubicBezTo>
                    <a:pt x="14" y="72"/>
                    <a:pt x="14" y="72"/>
                    <a:pt x="14" y="72"/>
                  </a:cubicBezTo>
                  <a:cubicBezTo>
                    <a:pt x="13" y="73"/>
                    <a:pt x="13" y="73"/>
                    <a:pt x="13" y="73"/>
                  </a:cubicBezTo>
                  <a:cubicBezTo>
                    <a:pt x="14" y="73"/>
                    <a:pt x="14" y="73"/>
                    <a:pt x="14" y="73"/>
                  </a:cubicBezTo>
                  <a:cubicBezTo>
                    <a:pt x="14" y="73"/>
                    <a:pt x="14" y="73"/>
                    <a:pt x="14" y="73"/>
                  </a:cubicBezTo>
                  <a:cubicBezTo>
                    <a:pt x="14" y="73"/>
                    <a:pt x="14" y="73"/>
                    <a:pt x="14" y="73"/>
                  </a:cubicBezTo>
                  <a:cubicBezTo>
                    <a:pt x="15" y="73"/>
                    <a:pt x="15" y="73"/>
                    <a:pt x="15" y="73"/>
                  </a:cubicBezTo>
                  <a:cubicBezTo>
                    <a:pt x="15" y="74"/>
                    <a:pt x="15" y="74"/>
                    <a:pt x="15" y="74"/>
                  </a:cubicBezTo>
                  <a:cubicBezTo>
                    <a:pt x="15" y="73"/>
                    <a:pt x="14" y="73"/>
                    <a:pt x="14" y="73"/>
                  </a:cubicBezTo>
                  <a:cubicBezTo>
                    <a:pt x="13" y="74"/>
                    <a:pt x="14" y="74"/>
                    <a:pt x="13" y="74"/>
                  </a:cubicBezTo>
                  <a:cubicBezTo>
                    <a:pt x="13" y="73"/>
                    <a:pt x="12" y="72"/>
                    <a:pt x="12" y="72"/>
                  </a:cubicBezTo>
                  <a:cubicBezTo>
                    <a:pt x="12" y="72"/>
                    <a:pt x="12" y="72"/>
                    <a:pt x="12" y="72"/>
                  </a:cubicBezTo>
                  <a:cubicBezTo>
                    <a:pt x="12" y="72"/>
                    <a:pt x="12" y="72"/>
                    <a:pt x="12" y="72"/>
                  </a:cubicBezTo>
                  <a:cubicBezTo>
                    <a:pt x="12" y="72"/>
                    <a:pt x="12" y="72"/>
                    <a:pt x="12" y="72"/>
                  </a:cubicBezTo>
                  <a:cubicBezTo>
                    <a:pt x="13" y="72"/>
                    <a:pt x="13" y="72"/>
                    <a:pt x="13" y="72"/>
                  </a:cubicBezTo>
                  <a:cubicBezTo>
                    <a:pt x="12" y="71"/>
                    <a:pt x="12" y="71"/>
                    <a:pt x="12" y="71"/>
                  </a:cubicBezTo>
                  <a:cubicBezTo>
                    <a:pt x="11" y="71"/>
                    <a:pt x="11" y="71"/>
                    <a:pt x="11" y="71"/>
                  </a:cubicBezTo>
                  <a:cubicBezTo>
                    <a:pt x="11" y="71"/>
                    <a:pt x="11" y="71"/>
                    <a:pt x="11" y="71"/>
                  </a:cubicBezTo>
                  <a:cubicBezTo>
                    <a:pt x="11" y="71"/>
                    <a:pt x="11" y="71"/>
                    <a:pt x="11" y="71"/>
                  </a:cubicBezTo>
                  <a:cubicBezTo>
                    <a:pt x="10" y="72"/>
                    <a:pt x="11" y="72"/>
                    <a:pt x="11" y="73"/>
                  </a:cubicBezTo>
                  <a:cubicBezTo>
                    <a:pt x="11" y="73"/>
                    <a:pt x="11" y="73"/>
                    <a:pt x="11" y="73"/>
                  </a:cubicBezTo>
                  <a:cubicBezTo>
                    <a:pt x="12" y="73"/>
                    <a:pt x="12" y="74"/>
                    <a:pt x="12" y="74"/>
                  </a:cubicBezTo>
                  <a:cubicBezTo>
                    <a:pt x="13" y="75"/>
                    <a:pt x="13" y="75"/>
                    <a:pt x="13" y="75"/>
                  </a:cubicBezTo>
                  <a:cubicBezTo>
                    <a:pt x="13" y="75"/>
                    <a:pt x="13" y="75"/>
                    <a:pt x="12" y="74"/>
                  </a:cubicBezTo>
                  <a:cubicBezTo>
                    <a:pt x="12" y="74"/>
                    <a:pt x="12" y="73"/>
                    <a:pt x="11" y="73"/>
                  </a:cubicBezTo>
                  <a:cubicBezTo>
                    <a:pt x="11" y="73"/>
                    <a:pt x="11" y="73"/>
                    <a:pt x="11" y="73"/>
                  </a:cubicBezTo>
                  <a:cubicBezTo>
                    <a:pt x="11" y="73"/>
                    <a:pt x="11" y="73"/>
                    <a:pt x="11" y="73"/>
                  </a:cubicBezTo>
                  <a:cubicBezTo>
                    <a:pt x="11" y="72"/>
                    <a:pt x="10" y="70"/>
                    <a:pt x="9" y="69"/>
                  </a:cubicBezTo>
                  <a:cubicBezTo>
                    <a:pt x="10" y="70"/>
                    <a:pt x="10" y="69"/>
                    <a:pt x="10" y="70"/>
                  </a:cubicBezTo>
                  <a:cubicBezTo>
                    <a:pt x="11" y="70"/>
                    <a:pt x="10" y="69"/>
                    <a:pt x="10" y="69"/>
                  </a:cubicBezTo>
                  <a:cubicBezTo>
                    <a:pt x="10" y="69"/>
                    <a:pt x="10" y="69"/>
                    <a:pt x="9" y="69"/>
                  </a:cubicBezTo>
                  <a:cubicBezTo>
                    <a:pt x="9" y="69"/>
                    <a:pt x="9" y="68"/>
                    <a:pt x="9" y="68"/>
                  </a:cubicBezTo>
                  <a:cubicBezTo>
                    <a:pt x="9" y="68"/>
                    <a:pt x="9" y="68"/>
                    <a:pt x="9" y="68"/>
                  </a:cubicBezTo>
                  <a:cubicBezTo>
                    <a:pt x="10" y="68"/>
                    <a:pt x="10" y="68"/>
                    <a:pt x="10" y="68"/>
                  </a:cubicBezTo>
                  <a:cubicBezTo>
                    <a:pt x="9" y="67"/>
                    <a:pt x="9" y="67"/>
                    <a:pt x="9" y="67"/>
                  </a:cubicBezTo>
                  <a:cubicBezTo>
                    <a:pt x="10" y="67"/>
                    <a:pt x="10" y="66"/>
                    <a:pt x="10" y="67"/>
                  </a:cubicBezTo>
                  <a:cubicBezTo>
                    <a:pt x="11" y="67"/>
                    <a:pt x="11" y="67"/>
                    <a:pt x="11" y="67"/>
                  </a:cubicBezTo>
                  <a:cubicBezTo>
                    <a:pt x="11" y="66"/>
                    <a:pt x="11" y="66"/>
                    <a:pt x="11" y="66"/>
                  </a:cubicBezTo>
                  <a:cubicBezTo>
                    <a:pt x="10" y="66"/>
                    <a:pt x="10" y="66"/>
                    <a:pt x="10" y="66"/>
                  </a:cubicBezTo>
                  <a:cubicBezTo>
                    <a:pt x="10" y="66"/>
                    <a:pt x="10" y="66"/>
                    <a:pt x="10" y="66"/>
                  </a:cubicBezTo>
                  <a:cubicBezTo>
                    <a:pt x="10" y="66"/>
                    <a:pt x="10" y="66"/>
                    <a:pt x="10" y="66"/>
                  </a:cubicBezTo>
                  <a:cubicBezTo>
                    <a:pt x="11" y="66"/>
                    <a:pt x="11" y="66"/>
                    <a:pt x="11" y="66"/>
                  </a:cubicBezTo>
                  <a:cubicBezTo>
                    <a:pt x="11" y="67"/>
                    <a:pt x="11" y="67"/>
                    <a:pt x="12" y="67"/>
                  </a:cubicBezTo>
                  <a:cubicBezTo>
                    <a:pt x="12" y="67"/>
                    <a:pt x="12" y="67"/>
                    <a:pt x="12" y="67"/>
                  </a:cubicBezTo>
                  <a:cubicBezTo>
                    <a:pt x="12" y="67"/>
                    <a:pt x="11" y="66"/>
                    <a:pt x="12" y="66"/>
                  </a:cubicBezTo>
                  <a:cubicBezTo>
                    <a:pt x="11" y="65"/>
                    <a:pt x="11" y="64"/>
                    <a:pt x="10" y="62"/>
                  </a:cubicBezTo>
                  <a:cubicBezTo>
                    <a:pt x="11" y="62"/>
                    <a:pt x="11" y="62"/>
                    <a:pt x="11" y="62"/>
                  </a:cubicBezTo>
                  <a:cubicBezTo>
                    <a:pt x="11" y="61"/>
                    <a:pt x="11" y="61"/>
                    <a:pt x="11" y="61"/>
                  </a:cubicBezTo>
                  <a:cubicBezTo>
                    <a:pt x="11" y="61"/>
                    <a:pt x="11" y="61"/>
                    <a:pt x="11" y="61"/>
                  </a:cubicBezTo>
                  <a:cubicBezTo>
                    <a:pt x="11" y="58"/>
                    <a:pt x="11" y="54"/>
                    <a:pt x="13" y="52"/>
                  </a:cubicBezTo>
                  <a:cubicBezTo>
                    <a:pt x="15" y="48"/>
                    <a:pt x="17" y="46"/>
                    <a:pt x="21" y="44"/>
                  </a:cubicBezTo>
                  <a:cubicBezTo>
                    <a:pt x="22" y="44"/>
                    <a:pt x="24" y="43"/>
                    <a:pt x="25" y="42"/>
                  </a:cubicBezTo>
                  <a:cubicBezTo>
                    <a:pt x="25" y="42"/>
                    <a:pt x="25" y="42"/>
                    <a:pt x="25" y="42"/>
                  </a:cubicBezTo>
                  <a:cubicBezTo>
                    <a:pt x="25" y="41"/>
                    <a:pt x="25" y="42"/>
                    <a:pt x="24" y="41"/>
                  </a:cubicBezTo>
                  <a:cubicBezTo>
                    <a:pt x="24" y="41"/>
                    <a:pt x="24" y="41"/>
                    <a:pt x="24" y="41"/>
                  </a:cubicBezTo>
                  <a:cubicBezTo>
                    <a:pt x="24" y="41"/>
                    <a:pt x="24" y="41"/>
                    <a:pt x="24" y="41"/>
                  </a:cubicBezTo>
                  <a:cubicBezTo>
                    <a:pt x="25" y="40"/>
                    <a:pt x="27" y="40"/>
                    <a:pt x="28" y="39"/>
                  </a:cubicBezTo>
                  <a:cubicBezTo>
                    <a:pt x="29" y="39"/>
                    <a:pt x="29" y="39"/>
                    <a:pt x="29" y="39"/>
                  </a:cubicBezTo>
                  <a:cubicBezTo>
                    <a:pt x="30" y="39"/>
                    <a:pt x="30" y="39"/>
                    <a:pt x="31" y="38"/>
                  </a:cubicBezTo>
                  <a:cubicBezTo>
                    <a:pt x="30" y="36"/>
                    <a:pt x="32" y="36"/>
                    <a:pt x="31" y="34"/>
                  </a:cubicBezTo>
                  <a:cubicBezTo>
                    <a:pt x="30" y="34"/>
                    <a:pt x="30" y="33"/>
                    <a:pt x="29" y="34"/>
                  </a:cubicBezTo>
                  <a:cubicBezTo>
                    <a:pt x="29" y="35"/>
                    <a:pt x="28" y="33"/>
                    <a:pt x="27" y="33"/>
                  </a:cubicBezTo>
                  <a:cubicBezTo>
                    <a:pt x="24" y="30"/>
                    <a:pt x="24" y="25"/>
                    <a:pt x="25" y="21"/>
                  </a:cubicBezTo>
                  <a:cubicBezTo>
                    <a:pt x="26" y="20"/>
                    <a:pt x="27" y="20"/>
                    <a:pt x="27" y="19"/>
                  </a:cubicBezTo>
                  <a:cubicBezTo>
                    <a:pt x="27" y="19"/>
                    <a:pt x="27" y="19"/>
                    <a:pt x="27" y="19"/>
                  </a:cubicBezTo>
                  <a:cubicBezTo>
                    <a:pt x="30" y="16"/>
                    <a:pt x="30" y="22"/>
                    <a:pt x="32" y="23"/>
                  </a:cubicBezTo>
                  <a:cubicBezTo>
                    <a:pt x="33" y="23"/>
                    <a:pt x="33" y="24"/>
                    <a:pt x="34" y="24"/>
                  </a:cubicBezTo>
                  <a:cubicBezTo>
                    <a:pt x="34" y="24"/>
                    <a:pt x="34" y="24"/>
                    <a:pt x="34" y="24"/>
                  </a:cubicBezTo>
                  <a:cubicBezTo>
                    <a:pt x="36" y="24"/>
                    <a:pt x="37" y="23"/>
                    <a:pt x="38" y="23"/>
                  </a:cubicBezTo>
                  <a:cubicBezTo>
                    <a:pt x="39" y="23"/>
                    <a:pt x="39" y="23"/>
                    <a:pt x="39" y="23"/>
                  </a:cubicBezTo>
                  <a:cubicBezTo>
                    <a:pt x="39" y="23"/>
                    <a:pt x="39" y="23"/>
                    <a:pt x="39" y="23"/>
                  </a:cubicBezTo>
                  <a:cubicBezTo>
                    <a:pt x="43" y="18"/>
                    <a:pt x="33" y="10"/>
                    <a:pt x="42" y="7"/>
                  </a:cubicBezTo>
                  <a:cubicBezTo>
                    <a:pt x="46" y="7"/>
                    <a:pt x="49" y="7"/>
                    <a:pt x="51" y="10"/>
                  </a:cubicBezTo>
                  <a:cubicBezTo>
                    <a:pt x="51" y="12"/>
                    <a:pt x="53" y="14"/>
                    <a:pt x="53" y="16"/>
                  </a:cubicBezTo>
                  <a:cubicBezTo>
                    <a:pt x="53" y="16"/>
                    <a:pt x="53" y="16"/>
                    <a:pt x="53" y="16"/>
                  </a:cubicBezTo>
                  <a:cubicBezTo>
                    <a:pt x="51" y="17"/>
                    <a:pt x="49" y="16"/>
                    <a:pt x="48" y="17"/>
                  </a:cubicBezTo>
                  <a:cubicBezTo>
                    <a:pt x="48" y="17"/>
                    <a:pt x="48" y="17"/>
                    <a:pt x="48" y="17"/>
                  </a:cubicBezTo>
                  <a:cubicBezTo>
                    <a:pt x="48" y="17"/>
                    <a:pt x="48" y="17"/>
                    <a:pt x="48" y="17"/>
                  </a:cubicBezTo>
                  <a:cubicBezTo>
                    <a:pt x="47" y="17"/>
                    <a:pt x="47" y="17"/>
                    <a:pt x="47" y="17"/>
                  </a:cubicBezTo>
                  <a:cubicBezTo>
                    <a:pt x="47" y="17"/>
                    <a:pt x="47" y="17"/>
                    <a:pt x="47" y="17"/>
                  </a:cubicBezTo>
                  <a:cubicBezTo>
                    <a:pt x="46" y="17"/>
                    <a:pt x="45" y="18"/>
                    <a:pt x="44" y="18"/>
                  </a:cubicBezTo>
                  <a:cubicBezTo>
                    <a:pt x="44" y="20"/>
                    <a:pt x="42" y="20"/>
                    <a:pt x="42" y="22"/>
                  </a:cubicBezTo>
                  <a:cubicBezTo>
                    <a:pt x="43" y="22"/>
                    <a:pt x="43" y="22"/>
                    <a:pt x="43" y="22"/>
                  </a:cubicBezTo>
                  <a:cubicBezTo>
                    <a:pt x="43" y="24"/>
                    <a:pt x="43" y="24"/>
                    <a:pt x="43" y="24"/>
                  </a:cubicBezTo>
                  <a:cubicBezTo>
                    <a:pt x="43" y="24"/>
                    <a:pt x="43" y="24"/>
                    <a:pt x="43" y="24"/>
                  </a:cubicBezTo>
                  <a:cubicBezTo>
                    <a:pt x="43" y="24"/>
                    <a:pt x="43" y="24"/>
                    <a:pt x="43" y="24"/>
                  </a:cubicBezTo>
                  <a:cubicBezTo>
                    <a:pt x="44" y="25"/>
                    <a:pt x="45" y="25"/>
                    <a:pt x="47" y="25"/>
                  </a:cubicBezTo>
                  <a:cubicBezTo>
                    <a:pt x="46" y="25"/>
                    <a:pt x="46" y="25"/>
                    <a:pt x="46" y="25"/>
                  </a:cubicBezTo>
                  <a:cubicBezTo>
                    <a:pt x="46" y="25"/>
                    <a:pt x="46" y="25"/>
                    <a:pt x="46" y="25"/>
                  </a:cubicBezTo>
                  <a:cubicBezTo>
                    <a:pt x="46" y="25"/>
                    <a:pt x="46" y="25"/>
                    <a:pt x="46" y="25"/>
                  </a:cubicBezTo>
                  <a:cubicBezTo>
                    <a:pt x="47" y="26"/>
                    <a:pt x="47" y="25"/>
                    <a:pt x="48" y="25"/>
                  </a:cubicBezTo>
                  <a:cubicBezTo>
                    <a:pt x="49" y="23"/>
                    <a:pt x="52" y="23"/>
                    <a:pt x="54" y="23"/>
                  </a:cubicBezTo>
                  <a:cubicBezTo>
                    <a:pt x="56" y="25"/>
                    <a:pt x="55" y="28"/>
                    <a:pt x="54" y="31"/>
                  </a:cubicBezTo>
                  <a:cubicBezTo>
                    <a:pt x="53" y="32"/>
                    <a:pt x="53" y="34"/>
                    <a:pt x="51" y="35"/>
                  </a:cubicBezTo>
                  <a:cubicBezTo>
                    <a:pt x="51" y="35"/>
                    <a:pt x="50" y="35"/>
                    <a:pt x="50" y="35"/>
                  </a:cubicBezTo>
                  <a:cubicBezTo>
                    <a:pt x="50" y="35"/>
                    <a:pt x="50" y="35"/>
                    <a:pt x="50" y="35"/>
                  </a:cubicBezTo>
                  <a:cubicBezTo>
                    <a:pt x="50" y="36"/>
                    <a:pt x="48" y="35"/>
                    <a:pt x="48" y="35"/>
                  </a:cubicBezTo>
                  <a:cubicBezTo>
                    <a:pt x="47" y="35"/>
                    <a:pt x="45" y="35"/>
                    <a:pt x="44" y="35"/>
                  </a:cubicBezTo>
                  <a:cubicBezTo>
                    <a:pt x="43" y="35"/>
                    <a:pt x="43" y="34"/>
                    <a:pt x="42" y="34"/>
                  </a:cubicBezTo>
                  <a:cubicBezTo>
                    <a:pt x="42" y="34"/>
                    <a:pt x="42" y="33"/>
                    <a:pt x="41" y="33"/>
                  </a:cubicBezTo>
                  <a:cubicBezTo>
                    <a:pt x="40" y="33"/>
                    <a:pt x="40" y="34"/>
                    <a:pt x="40" y="35"/>
                  </a:cubicBezTo>
                  <a:cubicBezTo>
                    <a:pt x="41" y="35"/>
                    <a:pt x="42" y="36"/>
                    <a:pt x="41" y="37"/>
                  </a:cubicBezTo>
                  <a:cubicBezTo>
                    <a:pt x="40" y="38"/>
                    <a:pt x="43" y="38"/>
                    <a:pt x="42" y="39"/>
                  </a:cubicBezTo>
                  <a:cubicBezTo>
                    <a:pt x="43" y="40"/>
                    <a:pt x="43" y="40"/>
                    <a:pt x="44" y="41"/>
                  </a:cubicBezTo>
                  <a:cubicBezTo>
                    <a:pt x="39" y="40"/>
                    <a:pt x="33" y="39"/>
                    <a:pt x="29" y="42"/>
                  </a:cubicBezTo>
                  <a:cubicBezTo>
                    <a:pt x="29" y="43"/>
                    <a:pt x="27" y="43"/>
                    <a:pt x="27" y="45"/>
                  </a:cubicBezTo>
                  <a:cubicBezTo>
                    <a:pt x="30" y="48"/>
                    <a:pt x="34" y="44"/>
                    <a:pt x="37" y="47"/>
                  </a:cubicBezTo>
                  <a:cubicBezTo>
                    <a:pt x="39" y="48"/>
                    <a:pt x="40" y="50"/>
                    <a:pt x="40" y="52"/>
                  </a:cubicBezTo>
                  <a:cubicBezTo>
                    <a:pt x="38" y="53"/>
                    <a:pt x="35" y="54"/>
                    <a:pt x="34" y="56"/>
                  </a:cubicBezTo>
                  <a:cubicBezTo>
                    <a:pt x="33" y="56"/>
                    <a:pt x="33" y="57"/>
                    <a:pt x="33" y="57"/>
                  </a:cubicBezTo>
                  <a:cubicBezTo>
                    <a:pt x="32" y="58"/>
                    <a:pt x="31" y="59"/>
                    <a:pt x="31" y="60"/>
                  </a:cubicBezTo>
                  <a:cubicBezTo>
                    <a:pt x="32" y="61"/>
                    <a:pt x="34" y="61"/>
                    <a:pt x="35" y="61"/>
                  </a:cubicBezTo>
                  <a:cubicBezTo>
                    <a:pt x="37" y="60"/>
                    <a:pt x="39" y="59"/>
                    <a:pt x="41" y="59"/>
                  </a:cubicBezTo>
                  <a:cubicBezTo>
                    <a:pt x="42" y="59"/>
                    <a:pt x="42" y="59"/>
                    <a:pt x="42" y="59"/>
                  </a:cubicBezTo>
                  <a:cubicBezTo>
                    <a:pt x="40" y="60"/>
                    <a:pt x="43" y="60"/>
                    <a:pt x="42" y="61"/>
                  </a:cubicBezTo>
                  <a:cubicBezTo>
                    <a:pt x="42" y="62"/>
                    <a:pt x="42" y="62"/>
                    <a:pt x="42" y="62"/>
                  </a:cubicBezTo>
                  <a:cubicBezTo>
                    <a:pt x="43" y="60"/>
                    <a:pt x="43" y="60"/>
                    <a:pt x="43" y="60"/>
                  </a:cubicBezTo>
                  <a:cubicBezTo>
                    <a:pt x="44" y="61"/>
                    <a:pt x="44" y="61"/>
                    <a:pt x="44" y="61"/>
                  </a:cubicBezTo>
                  <a:cubicBezTo>
                    <a:pt x="45" y="60"/>
                    <a:pt x="45" y="58"/>
                    <a:pt x="47" y="57"/>
                  </a:cubicBezTo>
                  <a:cubicBezTo>
                    <a:pt x="49" y="58"/>
                    <a:pt x="52" y="59"/>
                    <a:pt x="53" y="60"/>
                  </a:cubicBezTo>
                  <a:cubicBezTo>
                    <a:pt x="54" y="63"/>
                    <a:pt x="54" y="67"/>
                    <a:pt x="53" y="69"/>
                  </a:cubicBezTo>
                  <a:cubicBezTo>
                    <a:pt x="51" y="72"/>
                    <a:pt x="49" y="75"/>
                    <a:pt x="47" y="77"/>
                  </a:cubicBezTo>
                  <a:cubicBezTo>
                    <a:pt x="49" y="76"/>
                    <a:pt x="51" y="74"/>
                    <a:pt x="54" y="74"/>
                  </a:cubicBezTo>
                  <a:cubicBezTo>
                    <a:pt x="54" y="74"/>
                    <a:pt x="53" y="74"/>
                    <a:pt x="52" y="75"/>
                  </a:cubicBezTo>
                  <a:cubicBezTo>
                    <a:pt x="52" y="75"/>
                    <a:pt x="51" y="75"/>
                    <a:pt x="50" y="76"/>
                  </a:cubicBezTo>
                  <a:close/>
                  <a:moveTo>
                    <a:pt x="54" y="84"/>
                  </a:moveTo>
                  <a:cubicBezTo>
                    <a:pt x="53" y="84"/>
                    <a:pt x="53" y="84"/>
                    <a:pt x="53" y="84"/>
                  </a:cubicBezTo>
                  <a:cubicBezTo>
                    <a:pt x="53" y="85"/>
                    <a:pt x="54" y="84"/>
                    <a:pt x="54" y="84"/>
                  </a:cubicBezTo>
                  <a:close/>
                  <a:moveTo>
                    <a:pt x="55" y="87"/>
                  </a:moveTo>
                  <a:cubicBezTo>
                    <a:pt x="54" y="87"/>
                    <a:pt x="54" y="87"/>
                    <a:pt x="54" y="87"/>
                  </a:cubicBezTo>
                  <a:cubicBezTo>
                    <a:pt x="55" y="86"/>
                    <a:pt x="55" y="86"/>
                    <a:pt x="55" y="86"/>
                  </a:cubicBezTo>
                  <a:lnTo>
                    <a:pt x="55" y="87"/>
                  </a:lnTo>
                  <a:close/>
                  <a:moveTo>
                    <a:pt x="56" y="75"/>
                  </a:moveTo>
                  <a:cubicBezTo>
                    <a:pt x="55" y="76"/>
                    <a:pt x="54" y="76"/>
                    <a:pt x="54" y="76"/>
                  </a:cubicBezTo>
                  <a:cubicBezTo>
                    <a:pt x="54" y="76"/>
                    <a:pt x="54" y="76"/>
                    <a:pt x="54" y="76"/>
                  </a:cubicBezTo>
                  <a:cubicBezTo>
                    <a:pt x="54" y="77"/>
                    <a:pt x="54" y="77"/>
                    <a:pt x="54" y="77"/>
                  </a:cubicBezTo>
                  <a:cubicBezTo>
                    <a:pt x="53" y="77"/>
                    <a:pt x="53" y="77"/>
                    <a:pt x="52" y="78"/>
                  </a:cubicBezTo>
                  <a:cubicBezTo>
                    <a:pt x="52" y="76"/>
                    <a:pt x="53" y="77"/>
                    <a:pt x="54" y="77"/>
                  </a:cubicBezTo>
                  <a:cubicBezTo>
                    <a:pt x="54" y="76"/>
                    <a:pt x="54" y="76"/>
                    <a:pt x="54" y="76"/>
                  </a:cubicBezTo>
                  <a:cubicBezTo>
                    <a:pt x="54" y="76"/>
                    <a:pt x="54" y="76"/>
                    <a:pt x="54" y="76"/>
                  </a:cubicBezTo>
                  <a:cubicBezTo>
                    <a:pt x="55" y="74"/>
                    <a:pt x="55" y="74"/>
                    <a:pt x="55" y="74"/>
                  </a:cubicBezTo>
                  <a:cubicBezTo>
                    <a:pt x="55" y="74"/>
                    <a:pt x="55" y="74"/>
                    <a:pt x="55" y="74"/>
                  </a:cubicBezTo>
                  <a:cubicBezTo>
                    <a:pt x="56" y="74"/>
                    <a:pt x="56" y="74"/>
                    <a:pt x="56" y="74"/>
                  </a:cubicBezTo>
                  <a:cubicBezTo>
                    <a:pt x="56" y="75"/>
                    <a:pt x="55" y="75"/>
                    <a:pt x="56" y="75"/>
                  </a:cubicBezTo>
                  <a:close/>
                  <a:moveTo>
                    <a:pt x="57" y="85"/>
                  </a:moveTo>
                  <a:cubicBezTo>
                    <a:pt x="56" y="85"/>
                    <a:pt x="56" y="85"/>
                    <a:pt x="56" y="85"/>
                  </a:cubicBezTo>
                  <a:cubicBezTo>
                    <a:pt x="57" y="85"/>
                    <a:pt x="57" y="85"/>
                    <a:pt x="57" y="85"/>
                  </a:cubicBezTo>
                  <a:close/>
                  <a:moveTo>
                    <a:pt x="61" y="79"/>
                  </a:moveTo>
                  <a:cubicBezTo>
                    <a:pt x="60" y="79"/>
                    <a:pt x="60" y="79"/>
                    <a:pt x="60" y="79"/>
                  </a:cubicBezTo>
                  <a:cubicBezTo>
                    <a:pt x="60" y="79"/>
                    <a:pt x="60" y="79"/>
                    <a:pt x="60" y="79"/>
                  </a:cubicBezTo>
                  <a:cubicBezTo>
                    <a:pt x="60" y="79"/>
                    <a:pt x="60" y="79"/>
                    <a:pt x="60" y="78"/>
                  </a:cubicBezTo>
                  <a:cubicBezTo>
                    <a:pt x="60" y="79"/>
                    <a:pt x="60" y="79"/>
                    <a:pt x="60" y="79"/>
                  </a:cubicBezTo>
                  <a:cubicBezTo>
                    <a:pt x="60" y="79"/>
                    <a:pt x="60" y="79"/>
                    <a:pt x="60" y="79"/>
                  </a:cubicBezTo>
                  <a:cubicBezTo>
                    <a:pt x="61" y="79"/>
                    <a:pt x="61" y="79"/>
                    <a:pt x="61" y="79"/>
                  </a:cubicBezTo>
                  <a:close/>
                  <a:moveTo>
                    <a:pt x="79" y="73"/>
                  </a:moveTo>
                  <a:cubicBezTo>
                    <a:pt x="79" y="73"/>
                    <a:pt x="79" y="73"/>
                    <a:pt x="79" y="73"/>
                  </a:cubicBezTo>
                  <a:cubicBezTo>
                    <a:pt x="79" y="73"/>
                    <a:pt x="79" y="73"/>
                    <a:pt x="79" y="73"/>
                  </a:cubicBezTo>
                  <a:close/>
                  <a:moveTo>
                    <a:pt x="79" y="73"/>
                  </a:moveTo>
                  <a:cubicBezTo>
                    <a:pt x="79" y="73"/>
                    <a:pt x="80" y="73"/>
                    <a:pt x="80" y="73"/>
                  </a:cubicBezTo>
                  <a:cubicBezTo>
                    <a:pt x="80" y="73"/>
                    <a:pt x="80" y="73"/>
                    <a:pt x="79" y="73"/>
                  </a:cubicBezTo>
                  <a:close/>
                  <a:moveTo>
                    <a:pt x="85" y="70"/>
                  </a:moveTo>
                  <a:cubicBezTo>
                    <a:pt x="86" y="70"/>
                    <a:pt x="86" y="70"/>
                    <a:pt x="86" y="70"/>
                  </a:cubicBezTo>
                  <a:cubicBezTo>
                    <a:pt x="86" y="70"/>
                    <a:pt x="87" y="69"/>
                    <a:pt x="87" y="69"/>
                  </a:cubicBezTo>
                  <a:cubicBezTo>
                    <a:pt x="87" y="69"/>
                    <a:pt x="87" y="69"/>
                    <a:pt x="87" y="69"/>
                  </a:cubicBezTo>
                  <a:cubicBezTo>
                    <a:pt x="87" y="69"/>
                    <a:pt x="87" y="69"/>
                    <a:pt x="87" y="69"/>
                  </a:cubicBezTo>
                  <a:cubicBezTo>
                    <a:pt x="88" y="69"/>
                    <a:pt x="88" y="68"/>
                    <a:pt x="89" y="68"/>
                  </a:cubicBezTo>
                  <a:cubicBezTo>
                    <a:pt x="89" y="69"/>
                    <a:pt x="87" y="69"/>
                    <a:pt x="87" y="69"/>
                  </a:cubicBezTo>
                  <a:cubicBezTo>
                    <a:pt x="87" y="69"/>
                    <a:pt x="87" y="69"/>
                    <a:pt x="87" y="69"/>
                  </a:cubicBezTo>
                  <a:cubicBezTo>
                    <a:pt x="87" y="69"/>
                    <a:pt x="87" y="69"/>
                    <a:pt x="87" y="69"/>
                  </a:cubicBezTo>
                  <a:cubicBezTo>
                    <a:pt x="87" y="70"/>
                    <a:pt x="86" y="71"/>
                    <a:pt x="85" y="71"/>
                  </a:cubicBezTo>
                  <a:cubicBezTo>
                    <a:pt x="85" y="71"/>
                    <a:pt x="85" y="71"/>
                    <a:pt x="85" y="71"/>
                  </a:cubicBezTo>
                  <a:cubicBezTo>
                    <a:pt x="85" y="71"/>
                    <a:pt x="85" y="71"/>
                    <a:pt x="85" y="71"/>
                  </a:cubicBezTo>
                  <a:cubicBezTo>
                    <a:pt x="84" y="71"/>
                    <a:pt x="84" y="71"/>
                    <a:pt x="84" y="71"/>
                  </a:cubicBezTo>
                  <a:cubicBezTo>
                    <a:pt x="84" y="70"/>
                    <a:pt x="85" y="71"/>
                    <a:pt x="85" y="70"/>
                  </a:cubicBezTo>
                  <a:close/>
                  <a:moveTo>
                    <a:pt x="86" y="74"/>
                  </a:moveTo>
                  <a:cubicBezTo>
                    <a:pt x="85" y="74"/>
                    <a:pt x="85" y="74"/>
                    <a:pt x="85" y="74"/>
                  </a:cubicBezTo>
                  <a:cubicBezTo>
                    <a:pt x="85" y="74"/>
                    <a:pt x="85" y="74"/>
                    <a:pt x="85" y="74"/>
                  </a:cubicBezTo>
                  <a:lnTo>
                    <a:pt x="86" y="74"/>
                  </a:lnTo>
                  <a:close/>
                  <a:moveTo>
                    <a:pt x="85" y="72"/>
                  </a:moveTo>
                  <a:cubicBezTo>
                    <a:pt x="84" y="73"/>
                    <a:pt x="83" y="74"/>
                    <a:pt x="82" y="73"/>
                  </a:cubicBezTo>
                  <a:cubicBezTo>
                    <a:pt x="82" y="73"/>
                    <a:pt x="82" y="73"/>
                    <a:pt x="82" y="73"/>
                  </a:cubicBezTo>
                  <a:cubicBezTo>
                    <a:pt x="82" y="73"/>
                    <a:pt x="82" y="73"/>
                    <a:pt x="82" y="73"/>
                  </a:cubicBezTo>
                  <a:cubicBezTo>
                    <a:pt x="83" y="73"/>
                    <a:pt x="84" y="73"/>
                    <a:pt x="85" y="72"/>
                  </a:cubicBezTo>
                  <a:close/>
                  <a:moveTo>
                    <a:pt x="83" y="76"/>
                  </a:moveTo>
                  <a:cubicBezTo>
                    <a:pt x="83" y="76"/>
                    <a:pt x="83" y="76"/>
                    <a:pt x="83" y="76"/>
                  </a:cubicBezTo>
                  <a:cubicBezTo>
                    <a:pt x="83" y="76"/>
                    <a:pt x="83" y="76"/>
                    <a:pt x="83" y="76"/>
                  </a:cubicBezTo>
                  <a:cubicBezTo>
                    <a:pt x="83" y="76"/>
                    <a:pt x="83" y="76"/>
                    <a:pt x="83" y="76"/>
                  </a:cubicBezTo>
                  <a:cubicBezTo>
                    <a:pt x="83" y="76"/>
                    <a:pt x="83" y="76"/>
                    <a:pt x="83" y="76"/>
                  </a:cubicBezTo>
                  <a:cubicBezTo>
                    <a:pt x="82" y="76"/>
                    <a:pt x="82" y="76"/>
                    <a:pt x="82" y="76"/>
                  </a:cubicBezTo>
                  <a:cubicBezTo>
                    <a:pt x="82" y="75"/>
                    <a:pt x="82" y="75"/>
                    <a:pt x="83" y="75"/>
                  </a:cubicBezTo>
                  <a:cubicBezTo>
                    <a:pt x="83" y="75"/>
                    <a:pt x="83" y="75"/>
                    <a:pt x="83" y="75"/>
                  </a:cubicBezTo>
                  <a:lnTo>
                    <a:pt x="83" y="76"/>
                  </a:lnTo>
                  <a:close/>
                  <a:moveTo>
                    <a:pt x="83" y="75"/>
                  </a:moveTo>
                  <a:cubicBezTo>
                    <a:pt x="84" y="75"/>
                    <a:pt x="84" y="75"/>
                    <a:pt x="84" y="75"/>
                  </a:cubicBezTo>
                  <a:cubicBezTo>
                    <a:pt x="84" y="75"/>
                    <a:pt x="84" y="75"/>
                    <a:pt x="83" y="75"/>
                  </a:cubicBezTo>
                  <a:close/>
                  <a:moveTo>
                    <a:pt x="84" y="71"/>
                  </a:moveTo>
                  <a:cubicBezTo>
                    <a:pt x="83" y="71"/>
                    <a:pt x="83" y="71"/>
                    <a:pt x="83" y="71"/>
                  </a:cubicBezTo>
                  <a:cubicBezTo>
                    <a:pt x="84" y="72"/>
                    <a:pt x="84" y="72"/>
                    <a:pt x="84" y="72"/>
                  </a:cubicBezTo>
                  <a:cubicBezTo>
                    <a:pt x="83" y="71"/>
                    <a:pt x="83" y="71"/>
                    <a:pt x="83" y="71"/>
                  </a:cubicBezTo>
                  <a:lnTo>
                    <a:pt x="84" y="71"/>
                  </a:lnTo>
                  <a:close/>
                  <a:moveTo>
                    <a:pt x="81" y="72"/>
                  </a:moveTo>
                  <a:cubicBezTo>
                    <a:pt x="81" y="72"/>
                    <a:pt x="82" y="72"/>
                    <a:pt x="83" y="72"/>
                  </a:cubicBezTo>
                  <a:cubicBezTo>
                    <a:pt x="83" y="72"/>
                    <a:pt x="83" y="72"/>
                    <a:pt x="83" y="72"/>
                  </a:cubicBezTo>
                  <a:cubicBezTo>
                    <a:pt x="82" y="72"/>
                    <a:pt x="82" y="72"/>
                    <a:pt x="81" y="73"/>
                  </a:cubicBezTo>
                  <a:lnTo>
                    <a:pt x="81" y="72"/>
                  </a:lnTo>
                  <a:close/>
                  <a:moveTo>
                    <a:pt x="82" y="77"/>
                  </a:moveTo>
                  <a:cubicBezTo>
                    <a:pt x="82" y="77"/>
                    <a:pt x="83" y="76"/>
                    <a:pt x="84" y="76"/>
                  </a:cubicBezTo>
                  <a:cubicBezTo>
                    <a:pt x="85" y="76"/>
                    <a:pt x="85" y="75"/>
                    <a:pt x="86" y="75"/>
                  </a:cubicBezTo>
                  <a:cubicBezTo>
                    <a:pt x="86" y="75"/>
                    <a:pt x="86" y="75"/>
                    <a:pt x="86" y="75"/>
                  </a:cubicBezTo>
                  <a:cubicBezTo>
                    <a:pt x="86" y="74"/>
                    <a:pt x="86" y="74"/>
                    <a:pt x="86" y="74"/>
                  </a:cubicBezTo>
                  <a:cubicBezTo>
                    <a:pt x="86" y="75"/>
                    <a:pt x="86" y="75"/>
                    <a:pt x="86" y="75"/>
                  </a:cubicBezTo>
                  <a:cubicBezTo>
                    <a:pt x="86" y="75"/>
                    <a:pt x="87" y="74"/>
                    <a:pt x="87" y="74"/>
                  </a:cubicBezTo>
                  <a:cubicBezTo>
                    <a:pt x="87" y="75"/>
                    <a:pt x="87" y="75"/>
                    <a:pt x="87" y="75"/>
                  </a:cubicBezTo>
                  <a:cubicBezTo>
                    <a:pt x="88" y="74"/>
                    <a:pt x="88" y="74"/>
                    <a:pt x="88" y="74"/>
                  </a:cubicBezTo>
                  <a:cubicBezTo>
                    <a:pt x="89" y="74"/>
                    <a:pt x="89" y="74"/>
                    <a:pt x="89" y="74"/>
                  </a:cubicBezTo>
                  <a:cubicBezTo>
                    <a:pt x="88" y="75"/>
                    <a:pt x="88" y="75"/>
                    <a:pt x="88" y="75"/>
                  </a:cubicBezTo>
                  <a:cubicBezTo>
                    <a:pt x="88" y="75"/>
                    <a:pt x="88" y="75"/>
                    <a:pt x="88" y="75"/>
                  </a:cubicBezTo>
                  <a:cubicBezTo>
                    <a:pt x="88" y="75"/>
                    <a:pt x="88" y="75"/>
                    <a:pt x="88" y="75"/>
                  </a:cubicBezTo>
                  <a:cubicBezTo>
                    <a:pt x="88" y="76"/>
                    <a:pt x="88" y="76"/>
                    <a:pt x="88" y="76"/>
                  </a:cubicBezTo>
                  <a:cubicBezTo>
                    <a:pt x="87" y="76"/>
                    <a:pt x="87" y="76"/>
                    <a:pt x="87" y="76"/>
                  </a:cubicBezTo>
                  <a:cubicBezTo>
                    <a:pt x="88" y="75"/>
                    <a:pt x="88" y="75"/>
                    <a:pt x="88" y="75"/>
                  </a:cubicBezTo>
                  <a:cubicBezTo>
                    <a:pt x="88" y="75"/>
                    <a:pt x="88" y="75"/>
                    <a:pt x="88" y="75"/>
                  </a:cubicBezTo>
                  <a:cubicBezTo>
                    <a:pt x="88" y="75"/>
                    <a:pt x="87" y="75"/>
                    <a:pt x="87" y="76"/>
                  </a:cubicBezTo>
                  <a:cubicBezTo>
                    <a:pt x="87" y="76"/>
                    <a:pt x="87" y="76"/>
                    <a:pt x="87" y="76"/>
                  </a:cubicBezTo>
                  <a:cubicBezTo>
                    <a:pt x="87" y="76"/>
                    <a:pt x="86" y="76"/>
                    <a:pt x="85" y="77"/>
                  </a:cubicBezTo>
                  <a:cubicBezTo>
                    <a:pt x="85" y="77"/>
                    <a:pt x="85" y="77"/>
                    <a:pt x="85" y="77"/>
                  </a:cubicBezTo>
                  <a:cubicBezTo>
                    <a:pt x="85" y="77"/>
                    <a:pt x="85" y="77"/>
                    <a:pt x="85" y="77"/>
                  </a:cubicBezTo>
                  <a:cubicBezTo>
                    <a:pt x="85" y="77"/>
                    <a:pt x="85" y="77"/>
                    <a:pt x="85" y="77"/>
                  </a:cubicBezTo>
                  <a:cubicBezTo>
                    <a:pt x="85" y="77"/>
                    <a:pt x="85" y="77"/>
                    <a:pt x="85" y="77"/>
                  </a:cubicBezTo>
                  <a:cubicBezTo>
                    <a:pt x="85" y="76"/>
                    <a:pt x="85" y="76"/>
                    <a:pt x="85" y="76"/>
                  </a:cubicBezTo>
                  <a:cubicBezTo>
                    <a:pt x="85" y="77"/>
                    <a:pt x="85" y="77"/>
                    <a:pt x="85" y="77"/>
                  </a:cubicBezTo>
                  <a:cubicBezTo>
                    <a:pt x="85" y="77"/>
                    <a:pt x="85" y="77"/>
                    <a:pt x="85" y="77"/>
                  </a:cubicBezTo>
                  <a:cubicBezTo>
                    <a:pt x="86" y="76"/>
                    <a:pt x="86" y="76"/>
                    <a:pt x="86" y="76"/>
                  </a:cubicBezTo>
                  <a:cubicBezTo>
                    <a:pt x="85" y="76"/>
                    <a:pt x="84" y="77"/>
                    <a:pt x="83" y="77"/>
                  </a:cubicBezTo>
                  <a:cubicBezTo>
                    <a:pt x="84" y="77"/>
                    <a:pt x="84" y="77"/>
                    <a:pt x="84" y="77"/>
                  </a:cubicBezTo>
                  <a:cubicBezTo>
                    <a:pt x="83" y="77"/>
                    <a:pt x="82" y="78"/>
                    <a:pt x="82" y="77"/>
                  </a:cubicBezTo>
                  <a:close/>
                  <a:moveTo>
                    <a:pt x="89" y="77"/>
                  </a:moveTo>
                  <a:cubicBezTo>
                    <a:pt x="87" y="78"/>
                    <a:pt x="85" y="78"/>
                    <a:pt x="83" y="79"/>
                  </a:cubicBezTo>
                  <a:cubicBezTo>
                    <a:pt x="85" y="77"/>
                    <a:pt x="87" y="77"/>
                    <a:pt x="89" y="76"/>
                  </a:cubicBezTo>
                  <a:cubicBezTo>
                    <a:pt x="89" y="76"/>
                    <a:pt x="89" y="76"/>
                    <a:pt x="89" y="76"/>
                  </a:cubicBezTo>
                  <a:lnTo>
                    <a:pt x="89" y="77"/>
                  </a:lnTo>
                  <a:close/>
                  <a:moveTo>
                    <a:pt x="97" y="72"/>
                  </a:moveTo>
                  <a:cubicBezTo>
                    <a:pt x="97" y="72"/>
                    <a:pt x="97" y="72"/>
                    <a:pt x="98" y="72"/>
                  </a:cubicBezTo>
                  <a:cubicBezTo>
                    <a:pt x="97" y="73"/>
                    <a:pt x="97" y="73"/>
                    <a:pt x="97" y="73"/>
                  </a:cubicBezTo>
                  <a:lnTo>
                    <a:pt x="97" y="72"/>
                  </a:lnTo>
                  <a:close/>
                  <a:moveTo>
                    <a:pt x="98" y="74"/>
                  </a:moveTo>
                  <a:cubicBezTo>
                    <a:pt x="98" y="73"/>
                    <a:pt x="98" y="73"/>
                    <a:pt x="98" y="73"/>
                  </a:cubicBezTo>
                  <a:cubicBezTo>
                    <a:pt x="98" y="73"/>
                    <a:pt x="98" y="73"/>
                    <a:pt x="98" y="73"/>
                  </a:cubicBezTo>
                  <a:cubicBezTo>
                    <a:pt x="97" y="74"/>
                    <a:pt x="97" y="74"/>
                    <a:pt x="97" y="74"/>
                  </a:cubicBezTo>
                  <a:cubicBezTo>
                    <a:pt x="98" y="73"/>
                    <a:pt x="98" y="73"/>
                    <a:pt x="98" y="73"/>
                  </a:cubicBezTo>
                  <a:cubicBezTo>
                    <a:pt x="98" y="73"/>
                    <a:pt x="98" y="73"/>
                    <a:pt x="98" y="73"/>
                  </a:cubicBezTo>
                  <a:cubicBezTo>
                    <a:pt x="98" y="74"/>
                    <a:pt x="99" y="73"/>
                    <a:pt x="99" y="73"/>
                  </a:cubicBezTo>
                  <a:lnTo>
                    <a:pt x="98" y="7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E8FAFC"/>
                </a:solidFill>
                <a:latin typeface="+mj-ea"/>
                <a:ea typeface="+mj-ea"/>
              </a:endParaRPr>
            </a:p>
          </p:txBody>
        </p:sp>
        <p:sp>
          <p:nvSpPr>
            <p:cNvPr id="19" name="Freeform 806">
              <a:extLst>
                <a:ext uri="{FF2B5EF4-FFF2-40B4-BE49-F238E27FC236}">
                  <a16:creationId xmlns:a16="http://schemas.microsoft.com/office/drawing/2014/main" xmlns="" id="{C0146E5D-F721-43A6-A7A9-C2DD6F027F47}"/>
                </a:ext>
              </a:extLst>
            </p:cNvPr>
            <p:cNvSpPr>
              <a:spLocks/>
            </p:cNvSpPr>
            <p:nvPr/>
          </p:nvSpPr>
          <p:spPr bwMode="auto">
            <a:xfrm>
              <a:off x="4635500" y="3788411"/>
              <a:ext cx="3175" cy="3175"/>
            </a:xfrm>
            <a:custGeom>
              <a:avLst/>
              <a:gdLst>
                <a:gd name="T0" fmla="*/ 1 w 1"/>
                <a:gd name="T1" fmla="*/ 0 h 1"/>
                <a:gd name="T2" fmla="*/ 1 w 1"/>
                <a:gd name="T3" fmla="*/ 1 h 1"/>
                <a:gd name="T4" fmla="*/ 1 w 1"/>
                <a:gd name="T5" fmla="*/ 0 h 1"/>
              </a:gdLst>
              <a:ahLst/>
              <a:cxnLst>
                <a:cxn ang="0">
                  <a:pos x="T0" y="T1"/>
                </a:cxn>
                <a:cxn ang="0">
                  <a:pos x="T2" y="T3"/>
                </a:cxn>
                <a:cxn ang="0">
                  <a:pos x="T4" y="T5"/>
                </a:cxn>
              </a:cxnLst>
              <a:rect l="0" t="0" r="r" b="b"/>
              <a:pathLst>
                <a:path w="1" h="1">
                  <a:moveTo>
                    <a:pt x="1" y="0"/>
                  </a:moveTo>
                  <a:cubicBezTo>
                    <a:pt x="1" y="1"/>
                    <a:pt x="1" y="1"/>
                    <a:pt x="1" y="1"/>
                  </a:cubicBezTo>
                  <a:cubicBezTo>
                    <a:pt x="0" y="1"/>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E8FAFC"/>
                </a:solidFill>
                <a:latin typeface="+mj-ea"/>
                <a:ea typeface="+mj-ea"/>
              </a:endParaRPr>
            </a:p>
          </p:txBody>
        </p:sp>
        <p:sp>
          <p:nvSpPr>
            <p:cNvPr id="20" name="Freeform 807">
              <a:extLst>
                <a:ext uri="{FF2B5EF4-FFF2-40B4-BE49-F238E27FC236}">
                  <a16:creationId xmlns:a16="http://schemas.microsoft.com/office/drawing/2014/main" xmlns="" id="{36770785-8D47-41D1-AD42-43F999319674}"/>
                </a:ext>
              </a:extLst>
            </p:cNvPr>
            <p:cNvSpPr>
              <a:spLocks/>
            </p:cNvSpPr>
            <p:nvPr/>
          </p:nvSpPr>
          <p:spPr bwMode="auto">
            <a:xfrm>
              <a:off x="4654550" y="3780473"/>
              <a:ext cx="3175" cy="4762"/>
            </a:xfrm>
            <a:custGeom>
              <a:avLst/>
              <a:gdLst>
                <a:gd name="T0" fmla="*/ 0 w 2"/>
                <a:gd name="T1" fmla="*/ 0 h 3"/>
                <a:gd name="T2" fmla="*/ 2 w 2"/>
                <a:gd name="T3" fmla="*/ 3 h 3"/>
                <a:gd name="T4" fmla="*/ 0 w 2"/>
                <a:gd name="T5" fmla="*/ 0 h 3"/>
                <a:gd name="T6" fmla="*/ 0 w 2"/>
                <a:gd name="T7" fmla="*/ 0 h 3"/>
              </a:gdLst>
              <a:ahLst/>
              <a:cxnLst>
                <a:cxn ang="0">
                  <a:pos x="T0" y="T1"/>
                </a:cxn>
                <a:cxn ang="0">
                  <a:pos x="T2" y="T3"/>
                </a:cxn>
                <a:cxn ang="0">
                  <a:pos x="T4" y="T5"/>
                </a:cxn>
                <a:cxn ang="0">
                  <a:pos x="T6" y="T7"/>
                </a:cxn>
              </a:cxnLst>
              <a:rect l="0" t="0" r="r" b="b"/>
              <a:pathLst>
                <a:path w="2" h="3">
                  <a:moveTo>
                    <a:pt x="0" y="0"/>
                  </a:moveTo>
                  <a:lnTo>
                    <a:pt x="2" y="3"/>
                  </a:ln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E8FAFC"/>
                </a:solidFill>
                <a:latin typeface="+mj-ea"/>
                <a:ea typeface="+mj-ea"/>
              </a:endParaRPr>
            </a:p>
          </p:txBody>
        </p:sp>
        <p:sp>
          <p:nvSpPr>
            <p:cNvPr id="21" name="Freeform 808">
              <a:extLst>
                <a:ext uri="{FF2B5EF4-FFF2-40B4-BE49-F238E27FC236}">
                  <a16:creationId xmlns:a16="http://schemas.microsoft.com/office/drawing/2014/main" xmlns="" id="{2FC31508-F54B-4932-9829-59591DE1811D}"/>
                </a:ext>
              </a:extLst>
            </p:cNvPr>
            <p:cNvSpPr>
              <a:spLocks/>
            </p:cNvSpPr>
            <p:nvPr/>
          </p:nvSpPr>
          <p:spPr bwMode="auto">
            <a:xfrm>
              <a:off x="4230688" y="3942398"/>
              <a:ext cx="3175" cy="3175"/>
            </a:xfrm>
            <a:custGeom>
              <a:avLst/>
              <a:gdLst>
                <a:gd name="T0" fmla="*/ 1 w 1"/>
                <a:gd name="T1" fmla="*/ 0 h 1"/>
                <a:gd name="T2" fmla="*/ 1 w 1"/>
                <a:gd name="T3" fmla="*/ 0 h 1"/>
                <a:gd name="T4" fmla="*/ 1 w 1"/>
                <a:gd name="T5" fmla="*/ 0 h 1"/>
              </a:gdLst>
              <a:ahLst/>
              <a:cxnLst>
                <a:cxn ang="0">
                  <a:pos x="T0" y="T1"/>
                </a:cxn>
                <a:cxn ang="0">
                  <a:pos x="T2" y="T3"/>
                </a:cxn>
                <a:cxn ang="0">
                  <a:pos x="T4" y="T5"/>
                </a:cxn>
              </a:cxnLst>
              <a:rect l="0" t="0" r="r" b="b"/>
              <a:pathLst>
                <a:path w="1" h="1">
                  <a:moveTo>
                    <a:pt x="1" y="0"/>
                  </a:moveTo>
                  <a:cubicBezTo>
                    <a:pt x="1" y="0"/>
                    <a:pt x="1" y="0"/>
                    <a:pt x="1" y="0"/>
                  </a:cubicBezTo>
                  <a:cubicBezTo>
                    <a:pt x="0" y="1"/>
                    <a:pt x="1" y="1"/>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E8FAFC"/>
                </a:solidFill>
                <a:latin typeface="+mj-ea"/>
                <a:ea typeface="+mj-ea"/>
              </a:endParaRPr>
            </a:p>
          </p:txBody>
        </p:sp>
        <p:sp>
          <p:nvSpPr>
            <p:cNvPr id="22" name="Rectangle 809">
              <a:extLst>
                <a:ext uri="{FF2B5EF4-FFF2-40B4-BE49-F238E27FC236}">
                  <a16:creationId xmlns:a16="http://schemas.microsoft.com/office/drawing/2014/main" xmlns="" id="{11E81C67-761C-4559-B2A6-0AC64D44214F}"/>
                </a:ext>
              </a:extLst>
            </p:cNvPr>
            <p:cNvSpPr>
              <a:spLocks noChangeArrowheads="1"/>
            </p:cNvSpPr>
            <p:nvPr/>
          </p:nvSpPr>
          <p:spPr bwMode="auto">
            <a:xfrm>
              <a:off x="4602163" y="3796348"/>
              <a:ext cx="1588" cy="158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E8FAFC"/>
                </a:solidFill>
                <a:latin typeface="+mj-ea"/>
                <a:ea typeface="+mj-ea"/>
              </a:endParaRPr>
            </a:p>
          </p:txBody>
        </p:sp>
        <p:sp>
          <p:nvSpPr>
            <p:cNvPr id="23" name="Rectangle 810">
              <a:extLst>
                <a:ext uri="{FF2B5EF4-FFF2-40B4-BE49-F238E27FC236}">
                  <a16:creationId xmlns:a16="http://schemas.microsoft.com/office/drawing/2014/main" xmlns="" id="{AF7D9359-9F55-4EE2-813C-FA16CD2869B8}"/>
                </a:ext>
              </a:extLst>
            </p:cNvPr>
            <p:cNvSpPr>
              <a:spLocks noChangeArrowheads="1"/>
            </p:cNvSpPr>
            <p:nvPr/>
          </p:nvSpPr>
          <p:spPr bwMode="auto">
            <a:xfrm>
              <a:off x="4657725" y="3785236"/>
              <a:ext cx="1588" cy="158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E8FAFC"/>
                </a:solidFill>
                <a:latin typeface="+mj-ea"/>
                <a:ea typeface="+mj-ea"/>
              </a:endParaRPr>
            </a:p>
          </p:txBody>
        </p:sp>
        <p:sp>
          <p:nvSpPr>
            <p:cNvPr id="24" name="Rectangle 811">
              <a:extLst>
                <a:ext uri="{FF2B5EF4-FFF2-40B4-BE49-F238E27FC236}">
                  <a16:creationId xmlns:a16="http://schemas.microsoft.com/office/drawing/2014/main" xmlns="" id="{E3EB4DB8-6EE1-44D0-9743-9E6BC6316868}"/>
                </a:ext>
              </a:extLst>
            </p:cNvPr>
            <p:cNvSpPr>
              <a:spLocks noChangeArrowheads="1"/>
            </p:cNvSpPr>
            <p:nvPr/>
          </p:nvSpPr>
          <p:spPr bwMode="auto">
            <a:xfrm>
              <a:off x="4429125" y="3967798"/>
              <a:ext cx="1588" cy="158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E8FAFC"/>
                </a:solidFill>
                <a:latin typeface="+mj-ea"/>
                <a:ea typeface="+mj-ea"/>
              </a:endParaRPr>
            </a:p>
          </p:txBody>
        </p:sp>
        <p:sp>
          <p:nvSpPr>
            <p:cNvPr id="25" name="Freeform 812">
              <a:extLst>
                <a:ext uri="{FF2B5EF4-FFF2-40B4-BE49-F238E27FC236}">
                  <a16:creationId xmlns:a16="http://schemas.microsoft.com/office/drawing/2014/main" xmlns="" id="{2FD9D50F-4838-4231-A1CD-B17C9625FB8D}"/>
                </a:ext>
              </a:extLst>
            </p:cNvPr>
            <p:cNvSpPr>
              <a:spLocks/>
            </p:cNvSpPr>
            <p:nvPr/>
          </p:nvSpPr>
          <p:spPr bwMode="auto">
            <a:xfrm>
              <a:off x="4214813" y="3915411"/>
              <a:ext cx="0" cy="7937"/>
            </a:xfrm>
            <a:custGeom>
              <a:avLst/>
              <a:gdLst>
                <a:gd name="T0" fmla="*/ 0 h 2"/>
                <a:gd name="T1" fmla="*/ 2 h 2"/>
                <a:gd name="T2" fmla="*/ 0 h 2"/>
              </a:gdLst>
              <a:ahLst/>
              <a:cxnLst>
                <a:cxn ang="0">
                  <a:pos x="0" y="T0"/>
                </a:cxn>
                <a:cxn ang="0">
                  <a:pos x="0" y="T1"/>
                </a:cxn>
                <a:cxn ang="0">
                  <a:pos x="0" y="T2"/>
                </a:cxn>
              </a:cxnLst>
              <a:rect l="0" t="0" r="r" b="b"/>
              <a:pathLst>
                <a:path h="2">
                  <a:moveTo>
                    <a:pt x="0" y="0"/>
                  </a:moveTo>
                  <a:cubicBezTo>
                    <a:pt x="0" y="1"/>
                    <a:pt x="0" y="2"/>
                    <a:pt x="0" y="2"/>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E8FAFC"/>
                </a:solidFill>
                <a:latin typeface="+mj-ea"/>
                <a:ea typeface="+mj-ea"/>
              </a:endParaRPr>
            </a:p>
          </p:txBody>
        </p:sp>
        <p:sp>
          <p:nvSpPr>
            <p:cNvPr id="26" name="Freeform 813">
              <a:extLst>
                <a:ext uri="{FF2B5EF4-FFF2-40B4-BE49-F238E27FC236}">
                  <a16:creationId xmlns:a16="http://schemas.microsoft.com/office/drawing/2014/main" xmlns="" id="{9A4C0BEF-103D-4D21-826E-EE7C3D8FAED0}"/>
                </a:ext>
              </a:extLst>
            </p:cNvPr>
            <p:cNvSpPr>
              <a:spLocks/>
            </p:cNvSpPr>
            <p:nvPr/>
          </p:nvSpPr>
          <p:spPr bwMode="auto">
            <a:xfrm>
              <a:off x="4673600" y="3777298"/>
              <a:ext cx="3175" cy="0"/>
            </a:xfrm>
            <a:custGeom>
              <a:avLst/>
              <a:gdLst>
                <a:gd name="T0" fmla="*/ 0 w 2"/>
                <a:gd name="T1" fmla="*/ 2 w 2"/>
                <a:gd name="T2" fmla="*/ 0 w 2"/>
              </a:gdLst>
              <a:ahLst/>
              <a:cxnLst>
                <a:cxn ang="0">
                  <a:pos x="T0" y="0"/>
                </a:cxn>
                <a:cxn ang="0">
                  <a:pos x="T1" y="0"/>
                </a:cxn>
                <a:cxn ang="0">
                  <a:pos x="T2" y="0"/>
                </a:cxn>
              </a:cxnLst>
              <a:rect l="0" t="0" r="r" b="b"/>
              <a:pathLst>
                <a:path w="2">
                  <a:moveTo>
                    <a:pt x="0" y="0"/>
                  </a:moveTo>
                  <a:lnTo>
                    <a:pt x="2"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E8FAFC"/>
                </a:solidFill>
                <a:latin typeface="+mj-ea"/>
                <a:ea typeface="+mj-ea"/>
              </a:endParaRPr>
            </a:p>
          </p:txBody>
        </p:sp>
        <p:sp>
          <p:nvSpPr>
            <p:cNvPr id="27" name="Rectangle 814">
              <a:extLst>
                <a:ext uri="{FF2B5EF4-FFF2-40B4-BE49-F238E27FC236}">
                  <a16:creationId xmlns:a16="http://schemas.microsoft.com/office/drawing/2014/main" xmlns="" id="{A12D7661-24B7-4B03-AACB-D3FC412EAD63}"/>
                </a:ext>
              </a:extLst>
            </p:cNvPr>
            <p:cNvSpPr>
              <a:spLocks noChangeArrowheads="1"/>
            </p:cNvSpPr>
            <p:nvPr/>
          </p:nvSpPr>
          <p:spPr bwMode="auto">
            <a:xfrm>
              <a:off x="4252913" y="3761423"/>
              <a:ext cx="1588" cy="158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E8FAFC"/>
                </a:solidFill>
                <a:latin typeface="+mj-ea"/>
                <a:ea typeface="+mj-ea"/>
              </a:endParaRPr>
            </a:p>
          </p:txBody>
        </p:sp>
        <p:sp>
          <p:nvSpPr>
            <p:cNvPr id="28" name="Freeform 815">
              <a:extLst>
                <a:ext uri="{FF2B5EF4-FFF2-40B4-BE49-F238E27FC236}">
                  <a16:creationId xmlns:a16="http://schemas.microsoft.com/office/drawing/2014/main" xmlns="" id="{44DCE4A8-6A7C-4AE5-B33D-E4E0F2146919}"/>
                </a:ext>
              </a:extLst>
            </p:cNvPr>
            <p:cNvSpPr>
              <a:spLocks/>
            </p:cNvSpPr>
            <p:nvPr/>
          </p:nvSpPr>
          <p:spPr bwMode="auto">
            <a:xfrm>
              <a:off x="4387850" y="3994786"/>
              <a:ext cx="4763" cy="3175"/>
            </a:xfrm>
            <a:custGeom>
              <a:avLst/>
              <a:gdLst>
                <a:gd name="T0" fmla="*/ 3 w 3"/>
                <a:gd name="T1" fmla="*/ 2 h 2"/>
                <a:gd name="T2" fmla="*/ 3 w 3"/>
                <a:gd name="T3" fmla="*/ 2 h 2"/>
                <a:gd name="T4" fmla="*/ 0 w 3"/>
                <a:gd name="T5" fmla="*/ 2 h 2"/>
                <a:gd name="T6" fmla="*/ 3 w 3"/>
                <a:gd name="T7" fmla="*/ 2 h 2"/>
                <a:gd name="T8" fmla="*/ 3 w 3"/>
                <a:gd name="T9" fmla="*/ 0 h 2"/>
                <a:gd name="T10" fmla="*/ 3 w 3"/>
                <a:gd name="T11" fmla="*/ 2 h 2"/>
              </a:gdLst>
              <a:ahLst/>
              <a:cxnLst>
                <a:cxn ang="0">
                  <a:pos x="T0" y="T1"/>
                </a:cxn>
                <a:cxn ang="0">
                  <a:pos x="T2" y="T3"/>
                </a:cxn>
                <a:cxn ang="0">
                  <a:pos x="T4" y="T5"/>
                </a:cxn>
                <a:cxn ang="0">
                  <a:pos x="T6" y="T7"/>
                </a:cxn>
                <a:cxn ang="0">
                  <a:pos x="T8" y="T9"/>
                </a:cxn>
                <a:cxn ang="0">
                  <a:pos x="T10" y="T11"/>
                </a:cxn>
              </a:cxnLst>
              <a:rect l="0" t="0" r="r" b="b"/>
              <a:pathLst>
                <a:path w="3" h="2">
                  <a:moveTo>
                    <a:pt x="3" y="2"/>
                  </a:moveTo>
                  <a:lnTo>
                    <a:pt x="3" y="2"/>
                  </a:lnTo>
                  <a:lnTo>
                    <a:pt x="0" y="2"/>
                  </a:lnTo>
                  <a:lnTo>
                    <a:pt x="3" y="2"/>
                  </a:lnTo>
                  <a:lnTo>
                    <a:pt x="3" y="0"/>
                  </a:lnTo>
                  <a:lnTo>
                    <a:pt x="3"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E8FAFC"/>
                </a:solidFill>
                <a:latin typeface="+mj-ea"/>
                <a:ea typeface="+mj-ea"/>
              </a:endParaRPr>
            </a:p>
          </p:txBody>
        </p:sp>
        <p:sp>
          <p:nvSpPr>
            <p:cNvPr id="29" name="Freeform 816">
              <a:extLst>
                <a:ext uri="{FF2B5EF4-FFF2-40B4-BE49-F238E27FC236}">
                  <a16:creationId xmlns:a16="http://schemas.microsoft.com/office/drawing/2014/main" xmlns="" id="{B472C95D-6E87-4D2E-B6A7-E32AA09206EC}"/>
                </a:ext>
              </a:extLst>
            </p:cNvPr>
            <p:cNvSpPr>
              <a:spLocks/>
            </p:cNvSpPr>
            <p:nvPr/>
          </p:nvSpPr>
          <p:spPr bwMode="auto">
            <a:xfrm>
              <a:off x="4533900" y="3961448"/>
              <a:ext cx="0" cy="0"/>
            </a:xfrm>
            <a:custGeom>
              <a:avLst/>
              <a:gdLst/>
              <a:ahLst/>
              <a:cxnLst>
                <a:cxn ang="0">
                  <a:pos x="0" y="0"/>
                </a:cxn>
                <a:cxn ang="0">
                  <a:pos x="0" y="0"/>
                </a:cxn>
                <a:cxn ang="0">
                  <a:pos x="0" y="0"/>
                </a:cxn>
              </a:cxnLst>
              <a:rect l="0" t="0" r="r" b="b"/>
              <a:pathLst>
                <a:path>
                  <a:moveTo>
                    <a:pt x="0" y="0"/>
                  </a:move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E8FAFC"/>
                </a:solidFill>
                <a:latin typeface="+mj-ea"/>
                <a:ea typeface="+mj-ea"/>
              </a:endParaRPr>
            </a:p>
          </p:txBody>
        </p:sp>
        <p:sp>
          <p:nvSpPr>
            <p:cNvPr id="30" name="Freeform 817">
              <a:extLst>
                <a:ext uri="{FF2B5EF4-FFF2-40B4-BE49-F238E27FC236}">
                  <a16:creationId xmlns:a16="http://schemas.microsoft.com/office/drawing/2014/main" xmlns="" id="{DC974F45-E4E1-4F5B-83DB-1C9778A58320}"/>
                </a:ext>
              </a:extLst>
            </p:cNvPr>
            <p:cNvSpPr>
              <a:spLocks/>
            </p:cNvSpPr>
            <p:nvPr/>
          </p:nvSpPr>
          <p:spPr bwMode="auto">
            <a:xfrm>
              <a:off x="4429125" y="3705861"/>
              <a:ext cx="0" cy="3175"/>
            </a:xfrm>
            <a:custGeom>
              <a:avLst/>
              <a:gdLst>
                <a:gd name="T0" fmla="*/ 0 h 2"/>
                <a:gd name="T1" fmla="*/ 0 h 2"/>
                <a:gd name="T2" fmla="*/ 2 h 2"/>
                <a:gd name="T3" fmla="*/ 0 h 2"/>
              </a:gdLst>
              <a:ahLst/>
              <a:cxnLst>
                <a:cxn ang="0">
                  <a:pos x="0" y="T0"/>
                </a:cxn>
                <a:cxn ang="0">
                  <a:pos x="0" y="T1"/>
                </a:cxn>
                <a:cxn ang="0">
                  <a:pos x="0" y="T2"/>
                </a:cxn>
                <a:cxn ang="0">
                  <a:pos x="0" y="T3"/>
                </a:cxn>
              </a:cxnLst>
              <a:rect l="0" t="0" r="r" b="b"/>
              <a:pathLst>
                <a:path h="2">
                  <a:moveTo>
                    <a:pt x="0" y="0"/>
                  </a:moveTo>
                  <a:lnTo>
                    <a:pt x="0" y="0"/>
                  </a:lnTo>
                  <a:lnTo>
                    <a:pt x="0" y="2"/>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E8FAFC"/>
                </a:solidFill>
                <a:latin typeface="+mj-ea"/>
                <a:ea typeface="+mj-ea"/>
              </a:endParaRPr>
            </a:p>
          </p:txBody>
        </p:sp>
        <p:sp>
          <p:nvSpPr>
            <p:cNvPr id="31" name="Rectangle 818">
              <a:extLst>
                <a:ext uri="{FF2B5EF4-FFF2-40B4-BE49-F238E27FC236}">
                  <a16:creationId xmlns:a16="http://schemas.microsoft.com/office/drawing/2014/main" xmlns="" id="{C8DE54BE-D1DA-4DC3-98A4-E7BD33E9BC05}"/>
                </a:ext>
              </a:extLst>
            </p:cNvPr>
            <p:cNvSpPr>
              <a:spLocks noChangeArrowheads="1"/>
            </p:cNvSpPr>
            <p:nvPr/>
          </p:nvSpPr>
          <p:spPr bwMode="auto">
            <a:xfrm>
              <a:off x="4462463" y="3694748"/>
              <a:ext cx="1588" cy="158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E8FAFC"/>
                </a:solidFill>
                <a:latin typeface="+mj-ea"/>
                <a:ea typeface="+mj-ea"/>
              </a:endParaRPr>
            </a:p>
          </p:txBody>
        </p:sp>
        <p:sp>
          <p:nvSpPr>
            <p:cNvPr id="32" name="Rectangle 819">
              <a:extLst>
                <a:ext uri="{FF2B5EF4-FFF2-40B4-BE49-F238E27FC236}">
                  <a16:creationId xmlns:a16="http://schemas.microsoft.com/office/drawing/2014/main" xmlns="" id="{E709B872-97F7-4C88-93B7-315318644EFF}"/>
                </a:ext>
              </a:extLst>
            </p:cNvPr>
            <p:cNvSpPr>
              <a:spLocks noChangeArrowheads="1"/>
            </p:cNvSpPr>
            <p:nvPr/>
          </p:nvSpPr>
          <p:spPr bwMode="auto">
            <a:xfrm>
              <a:off x="4579938" y="3709036"/>
              <a:ext cx="1588" cy="476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E8FAFC"/>
                </a:solidFill>
                <a:latin typeface="+mj-ea"/>
                <a:ea typeface="+mj-ea"/>
              </a:endParaRPr>
            </a:p>
          </p:txBody>
        </p:sp>
        <p:sp>
          <p:nvSpPr>
            <p:cNvPr id="33" name="Freeform 820">
              <a:extLst>
                <a:ext uri="{FF2B5EF4-FFF2-40B4-BE49-F238E27FC236}">
                  <a16:creationId xmlns:a16="http://schemas.microsoft.com/office/drawing/2014/main" xmlns="" id="{3D0AB636-0839-48EF-AFC7-74270529F445}"/>
                </a:ext>
              </a:extLst>
            </p:cNvPr>
            <p:cNvSpPr>
              <a:spLocks/>
            </p:cNvSpPr>
            <p:nvPr/>
          </p:nvSpPr>
          <p:spPr bwMode="auto">
            <a:xfrm>
              <a:off x="4706938" y="3716973"/>
              <a:ext cx="7938" cy="3175"/>
            </a:xfrm>
            <a:custGeom>
              <a:avLst/>
              <a:gdLst>
                <a:gd name="T0" fmla="*/ 2 w 2"/>
                <a:gd name="T1" fmla="*/ 1 h 1"/>
                <a:gd name="T2" fmla="*/ 2 w 2"/>
                <a:gd name="T3" fmla="*/ 0 h 1"/>
                <a:gd name="T4" fmla="*/ 2 w 2"/>
                <a:gd name="T5" fmla="*/ 0 h 1"/>
                <a:gd name="T6" fmla="*/ 2 w 2"/>
                <a:gd name="T7" fmla="*/ 1 h 1"/>
                <a:gd name="T8" fmla="*/ 2 w 2"/>
                <a:gd name="T9" fmla="*/ 0 h 1"/>
                <a:gd name="T10" fmla="*/ 1 w 2"/>
                <a:gd name="T11" fmla="*/ 0 h 1"/>
                <a:gd name="T12" fmla="*/ 1 w 2"/>
                <a:gd name="T13" fmla="*/ 0 h 1"/>
                <a:gd name="T14" fmla="*/ 2 w 2"/>
                <a:gd name="T15" fmla="*/ 0 h 1"/>
                <a:gd name="T16" fmla="*/ 0 w 2"/>
                <a:gd name="T17" fmla="*/ 0 h 1"/>
                <a:gd name="T18" fmla="*/ 0 w 2"/>
                <a:gd name="T19" fmla="*/ 0 h 1"/>
                <a:gd name="T20" fmla="*/ 0 w 2"/>
                <a:gd name="T21" fmla="*/ 1 h 1"/>
                <a:gd name="T22" fmla="*/ 2 w 2"/>
                <a:gd name="T23" fmla="*/ 1 h 1"/>
                <a:gd name="T24" fmla="*/ 2 w 2"/>
                <a:gd name="T25" fmla="*/ 1 h 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 h="1">
                  <a:moveTo>
                    <a:pt x="2" y="1"/>
                  </a:moveTo>
                  <a:cubicBezTo>
                    <a:pt x="2" y="0"/>
                    <a:pt x="2" y="0"/>
                    <a:pt x="2" y="0"/>
                  </a:cubicBezTo>
                  <a:cubicBezTo>
                    <a:pt x="2" y="0"/>
                    <a:pt x="2" y="0"/>
                    <a:pt x="2" y="0"/>
                  </a:cubicBezTo>
                  <a:cubicBezTo>
                    <a:pt x="2" y="1"/>
                    <a:pt x="2" y="1"/>
                    <a:pt x="2" y="1"/>
                  </a:cubicBezTo>
                  <a:cubicBezTo>
                    <a:pt x="1" y="1"/>
                    <a:pt x="2" y="0"/>
                    <a:pt x="2" y="0"/>
                  </a:cubicBezTo>
                  <a:cubicBezTo>
                    <a:pt x="1" y="0"/>
                    <a:pt x="1" y="0"/>
                    <a:pt x="1" y="0"/>
                  </a:cubicBezTo>
                  <a:cubicBezTo>
                    <a:pt x="1" y="0"/>
                    <a:pt x="1" y="0"/>
                    <a:pt x="1" y="0"/>
                  </a:cubicBezTo>
                  <a:cubicBezTo>
                    <a:pt x="2" y="0"/>
                    <a:pt x="2" y="0"/>
                    <a:pt x="2" y="0"/>
                  </a:cubicBezTo>
                  <a:cubicBezTo>
                    <a:pt x="1" y="0"/>
                    <a:pt x="1" y="0"/>
                    <a:pt x="0" y="0"/>
                  </a:cubicBezTo>
                  <a:cubicBezTo>
                    <a:pt x="0" y="0"/>
                    <a:pt x="0" y="0"/>
                    <a:pt x="0" y="0"/>
                  </a:cubicBezTo>
                  <a:cubicBezTo>
                    <a:pt x="0" y="1"/>
                    <a:pt x="0" y="1"/>
                    <a:pt x="0" y="1"/>
                  </a:cubicBezTo>
                  <a:cubicBezTo>
                    <a:pt x="0" y="0"/>
                    <a:pt x="2" y="1"/>
                    <a:pt x="2" y="1"/>
                  </a:cubicBezTo>
                  <a:cubicBezTo>
                    <a:pt x="2" y="1"/>
                    <a:pt x="2" y="1"/>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E8FAFC"/>
                </a:solidFill>
                <a:latin typeface="+mj-ea"/>
                <a:ea typeface="+mj-ea"/>
              </a:endParaRPr>
            </a:p>
          </p:txBody>
        </p:sp>
        <p:sp>
          <p:nvSpPr>
            <p:cNvPr id="34" name="Freeform 821">
              <a:extLst>
                <a:ext uri="{FF2B5EF4-FFF2-40B4-BE49-F238E27FC236}">
                  <a16:creationId xmlns:a16="http://schemas.microsoft.com/office/drawing/2014/main" xmlns="" id="{0864E327-FD9F-43BA-8B8C-6D1D913B64A0}"/>
                </a:ext>
              </a:extLst>
            </p:cNvPr>
            <p:cNvSpPr>
              <a:spLocks/>
            </p:cNvSpPr>
            <p:nvPr/>
          </p:nvSpPr>
          <p:spPr bwMode="auto">
            <a:xfrm>
              <a:off x="4568825" y="3702686"/>
              <a:ext cx="0" cy="3175"/>
            </a:xfrm>
            <a:custGeom>
              <a:avLst/>
              <a:gdLst>
                <a:gd name="T0" fmla="*/ 0 h 2"/>
                <a:gd name="T1" fmla="*/ 0 h 2"/>
                <a:gd name="T2" fmla="*/ 2 h 2"/>
                <a:gd name="T3" fmla="*/ 0 h 2"/>
              </a:gdLst>
              <a:ahLst/>
              <a:cxnLst>
                <a:cxn ang="0">
                  <a:pos x="0" y="T0"/>
                </a:cxn>
                <a:cxn ang="0">
                  <a:pos x="0" y="T1"/>
                </a:cxn>
                <a:cxn ang="0">
                  <a:pos x="0" y="T2"/>
                </a:cxn>
                <a:cxn ang="0">
                  <a:pos x="0" y="T3"/>
                </a:cxn>
              </a:cxnLst>
              <a:rect l="0" t="0" r="r" b="b"/>
              <a:pathLst>
                <a:path h="2">
                  <a:moveTo>
                    <a:pt x="0" y="0"/>
                  </a:moveTo>
                  <a:lnTo>
                    <a:pt x="0" y="0"/>
                  </a:lnTo>
                  <a:lnTo>
                    <a:pt x="0" y="2"/>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E8FAFC"/>
                </a:solidFill>
                <a:latin typeface="+mj-ea"/>
                <a:ea typeface="+mj-ea"/>
              </a:endParaRPr>
            </a:p>
          </p:txBody>
        </p:sp>
        <p:sp>
          <p:nvSpPr>
            <p:cNvPr id="35" name="Rectangle 822">
              <a:extLst>
                <a:ext uri="{FF2B5EF4-FFF2-40B4-BE49-F238E27FC236}">
                  <a16:creationId xmlns:a16="http://schemas.microsoft.com/office/drawing/2014/main" xmlns="" id="{94096D30-A83C-45FB-81DA-B095FEA735AE}"/>
                </a:ext>
              </a:extLst>
            </p:cNvPr>
            <p:cNvSpPr>
              <a:spLocks noChangeArrowheads="1"/>
            </p:cNvSpPr>
            <p:nvPr/>
          </p:nvSpPr>
          <p:spPr bwMode="auto">
            <a:xfrm>
              <a:off x="4489450" y="3691573"/>
              <a:ext cx="1588" cy="158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E8FAFC"/>
                </a:solidFill>
                <a:latin typeface="+mj-ea"/>
                <a:ea typeface="+mj-ea"/>
              </a:endParaRPr>
            </a:p>
          </p:txBody>
        </p:sp>
        <p:sp>
          <p:nvSpPr>
            <p:cNvPr id="36" name="Freeform 823">
              <a:extLst>
                <a:ext uri="{FF2B5EF4-FFF2-40B4-BE49-F238E27FC236}">
                  <a16:creationId xmlns:a16="http://schemas.microsoft.com/office/drawing/2014/main" xmlns="" id="{E9EEB893-9355-476D-8F3A-5688C1D801D9}"/>
                </a:ext>
              </a:extLst>
            </p:cNvPr>
            <p:cNvSpPr>
              <a:spLocks/>
            </p:cNvSpPr>
            <p:nvPr/>
          </p:nvSpPr>
          <p:spPr bwMode="auto">
            <a:xfrm>
              <a:off x="4748213" y="3739198"/>
              <a:ext cx="0" cy="4762"/>
            </a:xfrm>
            <a:custGeom>
              <a:avLst/>
              <a:gdLst>
                <a:gd name="T0" fmla="*/ 3 h 3"/>
                <a:gd name="T1" fmla="*/ 0 h 3"/>
                <a:gd name="T2" fmla="*/ 3 h 3"/>
              </a:gdLst>
              <a:ahLst/>
              <a:cxnLst>
                <a:cxn ang="0">
                  <a:pos x="0" y="T0"/>
                </a:cxn>
                <a:cxn ang="0">
                  <a:pos x="0" y="T1"/>
                </a:cxn>
                <a:cxn ang="0">
                  <a:pos x="0" y="T2"/>
                </a:cxn>
              </a:cxnLst>
              <a:rect l="0" t="0" r="r" b="b"/>
              <a:pathLst>
                <a:path h="3">
                  <a:moveTo>
                    <a:pt x="0" y="3"/>
                  </a:moveTo>
                  <a:lnTo>
                    <a:pt x="0" y="0"/>
                  </a:lnTo>
                  <a:lnTo>
                    <a:pt x="0"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E8FAFC"/>
                </a:solidFill>
                <a:latin typeface="+mj-ea"/>
                <a:ea typeface="+mj-ea"/>
              </a:endParaRPr>
            </a:p>
          </p:txBody>
        </p:sp>
        <p:sp>
          <p:nvSpPr>
            <p:cNvPr id="37" name="Rectangle 824">
              <a:extLst>
                <a:ext uri="{FF2B5EF4-FFF2-40B4-BE49-F238E27FC236}">
                  <a16:creationId xmlns:a16="http://schemas.microsoft.com/office/drawing/2014/main" xmlns="" id="{EB880675-82EE-4262-B0CF-DE44F59C64B9}"/>
                </a:ext>
              </a:extLst>
            </p:cNvPr>
            <p:cNvSpPr>
              <a:spLocks noChangeArrowheads="1"/>
            </p:cNvSpPr>
            <p:nvPr/>
          </p:nvSpPr>
          <p:spPr bwMode="auto">
            <a:xfrm>
              <a:off x="4249738" y="3761423"/>
              <a:ext cx="3175" cy="158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E8FAFC"/>
                </a:solidFill>
                <a:latin typeface="+mj-ea"/>
                <a:ea typeface="+mj-ea"/>
              </a:endParaRPr>
            </a:p>
          </p:txBody>
        </p:sp>
        <p:sp>
          <p:nvSpPr>
            <p:cNvPr id="38" name="Freeform 825">
              <a:extLst>
                <a:ext uri="{FF2B5EF4-FFF2-40B4-BE49-F238E27FC236}">
                  <a16:creationId xmlns:a16="http://schemas.microsoft.com/office/drawing/2014/main" xmlns="" id="{EE0D672B-3020-4DD1-AEC6-9B55BB818009}"/>
                </a:ext>
              </a:extLst>
            </p:cNvPr>
            <p:cNvSpPr>
              <a:spLocks noEditPoints="1"/>
            </p:cNvSpPr>
            <p:nvPr/>
          </p:nvSpPr>
          <p:spPr bwMode="auto">
            <a:xfrm>
              <a:off x="4470400" y="3769361"/>
              <a:ext cx="338138" cy="134937"/>
            </a:xfrm>
            <a:custGeom>
              <a:avLst/>
              <a:gdLst>
                <a:gd name="T0" fmla="*/ 84 w 90"/>
                <a:gd name="T1" fmla="*/ 6 h 36"/>
                <a:gd name="T2" fmla="*/ 76 w 90"/>
                <a:gd name="T3" fmla="*/ 2 h 36"/>
                <a:gd name="T4" fmla="*/ 65 w 90"/>
                <a:gd name="T5" fmla="*/ 0 h 36"/>
                <a:gd name="T6" fmla="*/ 54 w 90"/>
                <a:gd name="T7" fmla="*/ 2 h 36"/>
                <a:gd name="T8" fmla="*/ 49 w 90"/>
                <a:gd name="T9" fmla="*/ 4 h 36"/>
                <a:gd name="T10" fmla="*/ 44 w 90"/>
                <a:gd name="T11" fmla="*/ 7 h 36"/>
                <a:gd name="T12" fmla="*/ 41 w 90"/>
                <a:gd name="T13" fmla="*/ 9 h 36"/>
                <a:gd name="T14" fmla="*/ 36 w 90"/>
                <a:gd name="T15" fmla="*/ 12 h 36"/>
                <a:gd name="T16" fmla="*/ 36 w 90"/>
                <a:gd name="T17" fmla="*/ 8 h 36"/>
                <a:gd name="T18" fmla="*/ 27 w 90"/>
                <a:gd name="T19" fmla="*/ 15 h 36"/>
                <a:gd name="T20" fmla="*/ 31 w 90"/>
                <a:gd name="T21" fmla="*/ 15 h 36"/>
                <a:gd name="T22" fmla="*/ 12 w 90"/>
                <a:gd name="T23" fmla="*/ 29 h 36"/>
                <a:gd name="T24" fmla="*/ 8 w 90"/>
                <a:gd name="T25" fmla="*/ 30 h 36"/>
                <a:gd name="T26" fmla="*/ 1 w 90"/>
                <a:gd name="T27" fmla="*/ 33 h 36"/>
                <a:gd name="T28" fmla="*/ 7 w 90"/>
                <a:gd name="T29" fmla="*/ 34 h 36"/>
                <a:gd name="T30" fmla="*/ 21 w 90"/>
                <a:gd name="T31" fmla="*/ 34 h 36"/>
                <a:gd name="T32" fmla="*/ 30 w 90"/>
                <a:gd name="T33" fmla="*/ 31 h 36"/>
                <a:gd name="T34" fmla="*/ 40 w 90"/>
                <a:gd name="T35" fmla="*/ 24 h 36"/>
                <a:gd name="T36" fmla="*/ 43 w 90"/>
                <a:gd name="T37" fmla="*/ 22 h 36"/>
                <a:gd name="T38" fmla="*/ 47 w 90"/>
                <a:gd name="T39" fmla="*/ 16 h 36"/>
                <a:gd name="T40" fmla="*/ 68 w 90"/>
                <a:gd name="T41" fmla="*/ 6 h 36"/>
                <a:gd name="T42" fmla="*/ 87 w 90"/>
                <a:gd name="T43" fmla="*/ 9 h 36"/>
                <a:gd name="T44" fmla="*/ 20 w 90"/>
                <a:gd name="T45" fmla="*/ 26 h 36"/>
                <a:gd name="T46" fmla="*/ 41 w 90"/>
                <a:gd name="T47" fmla="*/ 15 h 36"/>
                <a:gd name="T48" fmla="*/ 38 w 90"/>
                <a:gd name="T49" fmla="*/ 17 h 36"/>
                <a:gd name="T50" fmla="*/ 34 w 90"/>
                <a:gd name="T51" fmla="*/ 11 h 36"/>
                <a:gd name="T52" fmla="*/ 34 w 90"/>
                <a:gd name="T53" fmla="*/ 14 h 36"/>
                <a:gd name="T54" fmla="*/ 35 w 90"/>
                <a:gd name="T55" fmla="*/ 21 h 36"/>
                <a:gd name="T56" fmla="*/ 34 w 90"/>
                <a:gd name="T57" fmla="*/ 22 h 36"/>
                <a:gd name="T58" fmla="*/ 34 w 90"/>
                <a:gd name="T59" fmla="*/ 16 h 36"/>
                <a:gd name="T60" fmla="*/ 31 w 90"/>
                <a:gd name="T61" fmla="*/ 18 h 36"/>
                <a:gd name="T62" fmla="*/ 32 w 90"/>
                <a:gd name="T63" fmla="*/ 18 h 36"/>
                <a:gd name="T64" fmla="*/ 32 w 90"/>
                <a:gd name="T65" fmla="*/ 19 h 36"/>
                <a:gd name="T66" fmla="*/ 39 w 90"/>
                <a:gd name="T67" fmla="*/ 25 h 36"/>
                <a:gd name="T68" fmla="*/ 39 w 90"/>
                <a:gd name="T69" fmla="*/ 20 h 36"/>
                <a:gd name="T70" fmla="*/ 36 w 90"/>
                <a:gd name="T71" fmla="*/ 23 h 36"/>
                <a:gd name="T72" fmla="*/ 35 w 90"/>
                <a:gd name="T73" fmla="*/ 23 h 36"/>
                <a:gd name="T74" fmla="*/ 40 w 90"/>
                <a:gd name="T75" fmla="*/ 19 h 36"/>
                <a:gd name="T76" fmla="*/ 44 w 90"/>
                <a:gd name="T77" fmla="*/ 16 h 36"/>
                <a:gd name="T78" fmla="*/ 55 w 90"/>
                <a:gd name="T79" fmla="*/ 3 h 36"/>
                <a:gd name="T80" fmla="*/ 56 w 90"/>
                <a:gd name="T81" fmla="*/ 4 h 36"/>
                <a:gd name="T82" fmla="*/ 53 w 90"/>
                <a:gd name="T83" fmla="*/ 5 h 36"/>
                <a:gd name="T84" fmla="*/ 52 w 90"/>
                <a:gd name="T85" fmla="*/ 6 h 36"/>
                <a:gd name="T86" fmla="*/ 47 w 90"/>
                <a:gd name="T87" fmla="*/ 12 h 36"/>
                <a:gd name="T88" fmla="*/ 48 w 90"/>
                <a:gd name="T89" fmla="*/ 5 h 36"/>
                <a:gd name="T90" fmla="*/ 51 w 90"/>
                <a:gd name="T91" fmla="*/ 10 h 36"/>
                <a:gd name="T92" fmla="*/ 50 w 90"/>
                <a:gd name="T93" fmla="*/ 9 h 36"/>
                <a:gd name="T94" fmla="*/ 50 w 90"/>
                <a:gd name="T95" fmla="*/ 9 h 36"/>
                <a:gd name="T96" fmla="*/ 54 w 90"/>
                <a:gd name="T97" fmla="*/ 8 h 36"/>
                <a:gd name="T98" fmla="*/ 52 w 90"/>
                <a:gd name="T99" fmla="*/ 8 h 36"/>
                <a:gd name="T100" fmla="*/ 55 w 90"/>
                <a:gd name="T101" fmla="*/ 7 h 36"/>
                <a:gd name="T102" fmla="*/ 56 w 90"/>
                <a:gd name="T103" fmla="*/ 6 h 36"/>
                <a:gd name="T104" fmla="*/ 56 w 90"/>
                <a:gd name="T105" fmla="*/ 6 h 36"/>
                <a:gd name="T106" fmla="*/ 58 w 90"/>
                <a:gd name="T107" fmla="*/ 7 h 36"/>
                <a:gd name="T108" fmla="*/ 63 w 90"/>
                <a:gd name="T109" fmla="*/ 4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90" h="36">
                  <a:moveTo>
                    <a:pt x="90" y="10"/>
                  </a:moveTo>
                  <a:cubicBezTo>
                    <a:pt x="90" y="10"/>
                    <a:pt x="90" y="10"/>
                    <a:pt x="89" y="10"/>
                  </a:cubicBezTo>
                  <a:cubicBezTo>
                    <a:pt x="89" y="10"/>
                    <a:pt x="89" y="10"/>
                    <a:pt x="89" y="10"/>
                  </a:cubicBezTo>
                  <a:cubicBezTo>
                    <a:pt x="87" y="9"/>
                    <a:pt x="86" y="7"/>
                    <a:pt x="85" y="6"/>
                  </a:cubicBezTo>
                  <a:cubicBezTo>
                    <a:pt x="84" y="6"/>
                    <a:pt x="84" y="6"/>
                    <a:pt x="84" y="6"/>
                  </a:cubicBezTo>
                  <a:cubicBezTo>
                    <a:pt x="84" y="5"/>
                    <a:pt x="84" y="5"/>
                    <a:pt x="84" y="5"/>
                  </a:cubicBezTo>
                  <a:cubicBezTo>
                    <a:pt x="83" y="6"/>
                    <a:pt x="83" y="4"/>
                    <a:pt x="82" y="5"/>
                  </a:cubicBezTo>
                  <a:cubicBezTo>
                    <a:pt x="81" y="4"/>
                    <a:pt x="81" y="4"/>
                    <a:pt x="80" y="4"/>
                  </a:cubicBezTo>
                  <a:cubicBezTo>
                    <a:pt x="80" y="3"/>
                    <a:pt x="80" y="3"/>
                    <a:pt x="80" y="4"/>
                  </a:cubicBezTo>
                  <a:cubicBezTo>
                    <a:pt x="78" y="4"/>
                    <a:pt x="78" y="2"/>
                    <a:pt x="76" y="2"/>
                  </a:cubicBezTo>
                  <a:cubicBezTo>
                    <a:pt x="75" y="2"/>
                    <a:pt x="73" y="1"/>
                    <a:pt x="72" y="1"/>
                  </a:cubicBezTo>
                  <a:cubicBezTo>
                    <a:pt x="72" y="1"/>
                    <a:pt x="72" y="1"/>
                    <a:pt x="71" y="1"/>
                  </a:cubicBezTo>
                  <a:cubicBezTo>
                    <a:pt x="70" y="1"/>
                    <a:pt x="67" y="0"/>
                    <a:pt x="66" y="0"/>
                  </a:cubicBezTo>
                  <a:cubicBezTo>
                    <a:pt x="66" y="1"/>
                    <a:pt x="65" y="0"/>
                    <a:pt x="65" y="0"/>
                  </a:cubicBezTo>
                  <a:cubicBezTo>
                    <a:pt x="65" y="0"/>
                    <a:pt x="65" y="0"/>
                    <a:pt x="65" y="0"/>
                  </a:cubicBezTo>
                  <a:cubicBezTo>
                    <a:pt x="62" y="1"/>
                    <a:pt x="59" y="0"/>
                    <a:pt x="56" y="2"/>
                  </a:cubicBezTo>
                  <a:cubicBezTo>
                    <a:pt x="56" y="2"/>
                    <a:pt x="56" y="2"/>
                    <a:pt x="56" y="2"/>
                  </a:cubicBezTo>
                  <a:cubicBezTo>
                    <a:pt x="57" y="2"/>
                    <a:pt x="57" y="2"/>
                    <a:pt x="57" y="2"/>
                  </a:cubicBezTo>
                  <a:cubicBezTo>
                    <a:pt x="56" y="2"/>
                    <a:pt x="55" y="3"/>
                    <a:pt x="54" y="2"/>
                  </a:cubicBezTo>
                  <a:cubicBezTo>
                    <a:pt x="54" y="2"/>
                    <a:pt x="54" y="2"/>
                    <a:pt x="54" y="2"/>
                  </a:cubicBezTo>
                  <a:cubicBezTo>
                    <a:pt x="53" y="2"/>
                    <a:pt x="52" y="3"/>
                    <a:pt x="51" y="3"/>
                  </a:cubicBezTo>
                  <a:cubicBezTo>
                    <a:pt x="52" y="4"/>
                    <a:pt x="52" y="4"/>
                    <a:pt x="52" y="4"/>
                  </a:cubicBezTo>
                  <a:cubicBezTo>
                    <a:pt x="52" y="4"/>
                    <a:pt x="51" y="4"/>
                    <a:pt x="50" y="4"/>
                  </a:cubicBezTo>
                  <a:cubicBezTo>
                    <a:pt x="50" y="4"/>
                    <a:pt x="50" y="4"/>
                    <a:pt x="50" y="4"/>
                  </a:cubicBezTo>
                  <a:cubicBezTo>
                    <a:pt x="49" y="4"/>
                    <a:pt x="49" y="3"/>
                    <a:pt x="49" y="4"/>
                  </a:cubicBezTo>
                  <a:cubicBezTo>
                    <a:pt x="48" y="4"/>
                    <a:pt x="48" y="4"/>
                    <a:pt x="48" y="4"/>
                  </a:cubicBezTo>
                  <a:cubicBezTo>
                    <a:pt x="48" y="5"/>
                    <a:pt x="48" y="5"/>
                    <a:pt x="47" y="5"/>
                  </a:cubicBezTo>
                  <a:cubicBezTo>
                    <a:pt x="47" y="4"/>
                    <a:pt x="46" y="5"/>
                    <a:pt x="45" y="5"/>
                  </a:cubicBezTo>
                  <a:cubicBezTo>
                    <a:pt x="46" y="5"/>
                    <a:pt x="46" y="5"/>
                    <a:pt x="47" y="5"/>
                  </a:cubicBezTo>
                  <a:cubicBezTo>
                    <a:pt x="46" y="6"/>
                    <a:pt x="45" y="6"/>
                    <a:pt x="44" y="7"/>
                  </a:cubicBezTo>
                  <a:cubicBezTo>
                    <a:pt x="44" y="7"/>
                    <a:pt x="42" y="8"/>
                    <a:pt x="42" y="8"/>
                  </a:cubicBezTo>
                  <a:cubicBezTo>
                    <a:pt x="41" y="9"/>
                    <a:pt x="41" y="9"/>
                    <a:pt x="41" y="9"/>
                  </a:cubicBezTo>
                  <a:cubicBezTo>
                    <a:pt x="41" y="9"/>
                    <a:pt x="41" y="9"/>
                    <a:pt x="41" y="9"/>
                  </a:cubicBezTo>
                  <a:cubicBezTo>
                    <a:pt x="41" y="9"/>
                    <a:pt x="41" y="9"/>
                    <a:pt x="41" y="9"/>
                  </a:cubicBezTo>
                  <a:cubicBezTo>
                    <a:pt x="41" y="9"/>
                    <a:pt x="41" y="9"/>
                    <a:pt x="41" y="9"/>
                  </a:cubicBezTo>
                  <a:cubicBezTo>
                    <a:pt x="40" y="9"/>
                    <a:pt x="40" y="10"/>
                    <a:pt x="39" y="10"/>
                  </a:cubicBezTo>
                  <a:cubicBezTo>
                    <a:pt x="40" y="9"/>
                    <a:pt x="40" y="9"/>
                    <a:pt x="40" y="9"/>
                  </a:cubicBezTo>
                  <a:cubicBezTo>
                    <a:pt x="40" y="9"/>
                    <a:pt x="40" y="9"/>
                    <a:pt x="40" y="9"/>
                  </a:cubicBezTo>
                  <a:cubicBezTo>
                    <a:pt x="38" y="10"/>
                    <a:pt x="37" y="11"/>
                    <a:pt x="36" y="12"/>
                  </a:cubicBezTo>
                  <a:cubicBezTo>
                    <a:pt x="36" y="12"/>
                    <a:pt x="36" y="12"/>
                    <a:pt x="36" y="12"/>
                  </a:cubicBezTo>
                  <a:cubicBezTo>
                    <a:pt x="36" y="11"/>
                    <a:pt x="36" y="11"/>
                    <a:pt x="37" y="11"/>
                  </a:cubicBezTo>
                  <a:cubicBezTo>
                    <a:pt x="36" y="11"/>
                    <a:pt x="36" y="11"/>
                    <a:pt x="36" y="11"/>
                  </a:cubicBezTo>
                  <a:cubicBezTo>
                    <a:pt x="36" y="11"/>
                    <a:pt x="36" y="11"/>
                    <a:pt x="36" y="11"/>
                  </a:cubicBezTo>
                  <a:cubicBezTo>
                    <a:pt x="36" y="10"/>
                    <a:pt x="35" y="10"/>
                    <a:pt x="35" y="10"/>
                  </a:cubicBezTo>
                  <a:cubicBezTo>
                    <a:pt x="35" y="9"/>
                    <a:pt x="36" y="8"/>
                    <a:pt x="36" y="8"/>
                  </a:cubicBezTo>
                  <a:cubicBezTo>
                    <a:pt x="35" y="7"/>
                    <a:pt x="35" y="7"/>
                    <a:pt x="35" y="7"/>
                  </a:cubicBezTo>
                  <a:cubicBezTo>
                    <a:pt x="36" y="8"/>
                    <a:pt x="35" y="8"/>
                    <a:pt x="35" y="9"/>
                  </a:cubicBezTo>
                  <a:cubicBezTo>
                    <a:pt x="34" y="8"/>
                    <a:pt x="34" y="8"/>
                    <a:pt x="34" y="8"/>
                  </a:cubicBezTo>
                  <a:cubicBezTo>
                    <a:pt x="33" y="11"/>
                    <a:pt x="31" y="12"/>
                    <a:pt x="29" y="14"/>
                  </a:cubicBezTo>
                  <a:cubicBezTo>
                    <a:pt x="29" y="14"/>
                    <a:pt x="27" y="14"/>
                    <a:pt x="27" y="15"/>
                  </a:cubicBezTo>
                  <a:cubicBezTo>
                    <a:pt x="28" y="15"/>
                    <a:pt x="28" y="15"/>
                    <a:pt x="29" y="15"/>
                  </a:cubicBezTo>
                  <a:cubicBezTo>
                    <a:pt x="29" y="15"/>
                    <a:pt x="29" y="14"/>
                    <a:pt x="29" y="15"/>
                  </a:cubicBezTo>
                  <a:cubicBezTo>
                    <a:pt x="29" y="15"/>
                    <a:pt x="29" y="15"/>
                    <a:pt x="28" y="15"/>
                  </a:cubicBezTo>
                  <a:cubicBezTo>
                    <a:pt x="28" y="16"/>
                    <a:pt x="28" y="16"/>
                    <a:pt x="28" y="16"/>
                  </a:cubicBezTo>
                  <a:cubicBezTo>
                    <a:pt x="29" y="17"/>
                    <a:pt x="30" y="15"/>
                    <a:pt x="31" y="15"/>
                  </a:cubicBezTo>
                  <a:cubicBezTo>
                    <a:pt x="33" y="15"/>
                    <a:pt x="34" y="13"/>
                    <a:pt x="35" y="13"/>
                  </a:cubicBezTo>
                  <a:cubicBezTo>
                    <a:pt x="31" y="19"/>
                    <a:pt x="27" y="22"/>
                    <a:pt x="21" y="26"/>
                  </a:cubicBezTo>
                  <a:cubicBezTo>
                    <a:pt x="18" y="27"/>
                    <a:pt x="16" y="28"/>
                    <a:pt x="13" y="28"/>
                  </a:cubicBezTo>
                  <a:cubicBezTo>
                    <a:pt x="12" y="29"/>
                    <a:pt x="12" y="29"/>
                    <a:pt x="12" y="29"/>
                  </a:cubicBezTo>
                  <a:cubicBezTo>
                    <a:pt x="12" y="29"/>
                    <a:pt x="12" y="29"/>
                    <a:pt x="12" y="29"/>
                  </a:cubicBezTo>
                  <a:cubicBezTo>
                    <a:pt x="12" y="29"/>
                    <a:pt x="12" y="29"/>
                    <a:pt x="12" y="29"/>
                  </a:cubicBezTo>
                  <a:cubicBezTo>
                    <a:pt x="11" y="29"/>
                    <a:pt x="11" y="29"/>
                    <a:pt x="11" y="29"/>
                  </a:cubicBezTo>
                  <a:cubicBezTo>
                    <a:pt x="11" y="29"/>
                    <a:pt x="11" y="29"/>
                    <a:pt x="11" y="29"/>
                  </a:cubicBezTo>
                  <a:cubicBezTo>
                    <a:pt x="11" y="29"/>
                    <a:pt x="11" y="29"/>
                    <a:pt x="11" y="29"/>
                  </a:cubicBezTo>
                  <a:cubicBezTo>
                    <a:pt x="10" y="28"/>
                    <a:pt x="9" y="31"/>
                    <a:pt x="8" y="30"/>
                  </a:cubicBezTo>
                  <a:cubicBezTo>
                    <a:pt x="8" y="30"/>
                    <a:pt x="8" y="30"/>
                    <a:pt x="8" y="30"/>
                  </a:cubicBezTo>
                  <a:cubicBezTo>
                    <a:pt x="6" y="31"/>
                    <a:pt x="5" y="31"/>
                    <a:pt x="3" y="31"/>
                  </a:cubicBezTo>
                  <a:cubicBezTo>
                    <a:pt x="2" y="31"/>
                    <a:pt x="2" y="31"/>
                    <a:pt x="2" y="31"/>
                  </a:cubicBezTo>
                  <a:cubicBezTo>
                    <a:pt x="1" y="31"/>
                    <a:pt x="0" y="32"/>
                    <a:pt x="0" y="33"/>
                  </a:cubicBezTo>
                  <a:cubicBezTo>
                    <a:pt x="0" y="33"/>
                    <a:pt x="0" y="33"/>
                    <a:pt x="1" y="33"/>
                  </a:cubicBezTo>
                  <a:cubicBezTo>
                    <a:pt x="1" y="33"/>
                    <a:pt x="1" y="33"/>
                    <a:pt x="1" y="33"/>
                  </a:cubicBezTo>
                  <a:cubicBezTo>
                    <a:pt x="2" y="33"/>
                    <a:pt x="2" y="33"/>
                    <a:pt x="2" y="33"/>
                  </a:cubicBezTo>
                  <a:cubicBezTo>
                    <a:pt x="2" y="34"/>
                    <a:pt x="2" y="34"/>
                    <a:pt x="2" y="34"/>
                  </a:cubicBezTo>
                  <a:cubicBezTo>
                    <a:pt x="2" y="34"/>
                    <a:pt x="2" y="34"/>
                    <a:pt x="2" y="34"/>
                  </a:cubicBezTo>
                  <a:cubicBezTo>
                    <a:pt x="3" y="35"/>
                    <a:pt x="5" y="34"/>
                    <a:pt x="7" y="34"/>
                  </a:cubicBezTo>
                  <a:cubicBezTo>
                    <a:pt x="7" y="35"/>
                    <a:pt x="5" y="35"/>
                    <a:pt x="6" y="35"/>
                  </a:cubicBezTo>
                  <a:cubicBezTo>
                    <a:pt x="7" y="35"/>
                    <a:pt x="7" y="35"/>
                    <a:pt x="7" y="35"/>
                  </a:cubicBezTo>
                  <a:cubicBezTo>
                    <a:pt x="7" y="36"/>
                    <a:pt x="6" y="35"/>
                    <a:pt x="6" y="36"/>
                  </a:cubicBezTo>
                  <a:cubicBezTo>
                    <a:pt x="6" y="36"/>
                    <a:pt x="6" y="36"/>
                    <a:pt x="6" y="36"/>
                  </a:cubicBezTo>
                  <a:cubicBezTo>
                    <a:pt x="12" y="36"/>
                    <a:pt x="16" y="35"/>
                    <a:pt x="21" y="34"/>
                  </a:cubicBezTo>
                  <a:cubicBezTo>
                    <a:pt x="21" y="34"/>
                    <a:pt x="21" y="34"/>
                    <a:pt x="21" y="34"/>
                  </a:cubicBezTo>
                  <a:cubicBezTo>
                    <a:pt x="23" y="34"/>
                    <a:pt x="24" y="33"/>
                    <a:pt x="26" y="33"/>
                  </a:cubicBezTo>
                  <a:cubicBezTo>
                    <a:pt x="26" y="34"/>
                    <a:pt x="26" y="34"/>
                    <a:pt x="26" y="34"/>
                  </a:cubicBezTo>
                  <a:cubicBezTo>
                    <a:pt x="26" y="33"/>
                    <a:pt x="26" y="33"/>
                    <a:pt x="26" y="33"/>
                  </a:cubicBezTo>
                  <a:cubicBezTo>
                    <a:pt x="28" y="32"/>
                    <a:pt x="29" y="32"/>
                    <a:pt x="30" y="31"/>
                  </a:cubicBezTo>
                  <a:cubicBezTo>
                    <a:pt x="30" y="31"/>
                    <a:pt x="30" y="31"/>
                    <a:pt x="30" y="31"/>
                  </a:cubicBezTo>
                  <a:cubicBezTo>
                    <a:pt x="33" y="30"/>
                    <a:pt x="37" y="29"/>
                    <a:pt x="39" y="26"/>
                  </a:cubicBezTo>
                  <a:cubicBezTo>
                    <a:pt x="39" y="27"/>
                    <a:pt x="39" y="27"/>
                    <a:pt x="39" y="27"/>
                  </a:cubicBezTo>
                  <a:cubicBezTo>
                    <a:pt x="40" y="26"/>
                    <a:pt x="40" y="25"/>
                    <a:pt x="41" y="24"/>
                  </a:cubicBezTo>
                  <a:cubicBezTo>
                    <a:pt x="40" y="24"/>
                    <a:pt x="40" y="24"/>
                    <a:pt x="40" y="24"/>
                  </a:cubicBezTo>
                  <a:cubicBezTo>
                    <a:pt x="41" y="23"/>
                    <a:pt x="42" y="23"/>
                    <a:pt x="42" y="22"/>
                  </a:cubicBezTo>
                  <a:cubicBezTo>
                    <a:pt x="43" y="22"/>
                    <a:pt x="43" y="22"/>
                    <a:pt x="43" y="22"/>
                  </a:cubicBezTo>
                  <a:cubicBezTo>
                    <a:pt x="42" y="23"/>
                    <a:pt x="42" y="23"/>
                    <a:pt x="42" y="23"/>
                  </a:cubicBezTo>
                  <a:cubicBezTo>
                    <a:pt x="43" y="23"/>
                    <a:pt x="43" y="23"/>
                    <a:pt x="43" y="23"/>
                  </a:cubicBezTo>
                  <a:cubicBezTo>
                    <a:pt x="43" y="22"/>
                    <a:pt x="43" y="22"/>
                    <a:pt x="43" y="22"/>
                  </a:cubicBezTo>
                  <a:cubicBezTo>
                    <a:pt x="44" y="22"/>
                    <a:pt x="44" y="22"/>
                    <a:pt x="44" y="22"/>
                  </a:cubicBezTo>
                  <a:cubicBezTo>
                    <a:pt x="44" y="21"/>
                    <a:pt x="45" y="22"/>
                    <a:pt x="45" y="21"/>
                  </a:cubicBezTo>
                  <a:cubicBezTo>
                    <a:pt x="46" y="20"/>
                    <a:pt x="46" y="19"/>
                    <a:pt x="47" y="18"/>
                  </a:cubicBezTo>
                  <a:cubicBezTo>
                    <a:pt x="47" y="18"/>
                    <a:pt x="46" y="19"/>
                    <a:pt x="45" y="19"/>
                  </a:cubicBezTo>
                  <a:cubicBezTo>
                    <a:pt x="45" y="18"/>
                    <a:pt x="47" y="17"/>
                    <a:pt x="47" y="16"/>
                  </a:cubicBezTo>
                  <a:cubicBezTo>
                    <a:pt x="48" y="16"/>
                    <a:pt x="47" y="17"/>
                    <a:pt x="48" y="17"/>
                  </a:cubicBezTo>
                  <a:cubicBezTo>
                    <a:pt x="48" y="17"/>
                    <a:pt x="48" y="16"/>
                    <a:pt x="48" y="16"/>
                  </a:cubicBezTo>
                  <a:cubicBezTo>
                    <a:pt x="51" y="14"/>
                    <a:pt x="55" y="12"/>
                    <a:pt x="58" y="9"/>
                  </a:cubicBezTo>
                  <a:cubicBezTo>
                    <a:pt x="61" y="8"/>
                    <a:pt x="64" y="7"/>
                    <a:pt x="67" y="7"/>
                  </a:cubicBezTo>
                  <a:cubicBezTo>
                    <a:pt x="68" y="6"/>
                    <a:pt x="68" y="6"/>
                    <a:pt x="68" y="6"/>
                  </a:cubicBezTo>
                  <a:cubicBezTo>
                    <a:pt x="68" y="6"/>
                    <a:pt x="71" y="6"/>
                    <a:pt x="72" y="6"/>
                  </a:cubicBezTo>
                  <a:cubicBezTo>
                    <a:pt x="73" y="6"/>
                    <a:pt x="74" y="6"/>
                    <a:pt x="74" y="7"/>
                  </a:cubicBezTo>
                  <a:cubicBezTo>
                    <a:pt x="74" y="7"/>
                    <a:pt x="74" y="7"/>
                    <a:pt x="74" y="7"/>
                  </a:cubicBezTo>
                  <a:cubicBezTo>
                    <a:pt x="78" y="7"/>
                    <a:pt x="82" y="8"/>
                    <a:pt x="86" y="9"/>
                  </a:cubicBezTo>
                  <a:cubicBezTo>
                    <a:pt x="86" y="9"/>
                    <a:pt x="87" y="10"/>
                    <a:pt x="87" y="9"/>
                  </a:cubicBezTo>
                  <a:cubicBezTo>
                    <a:pt x="88" y="10"/>
                    <a:pt x="89" y="10"/>
                    <a:pt x="89" y="11"/>
                  </a:cubicBezTo>
                  <a:cubicBezTo>
                    <a:pt x="89" y="10"/>
                    <a:pt x="90" y="11"/>
                    <a:pt x="90" y="11"/>
                  </a:cubicBezTo>
                  <a:cubicBezTo>
                    <a:pt x="90" y="11"/>
                    <a:pt x="90" y="11"/>
                    <a:pt x="90" y="11"/>
                  </a:cubicBezTo>
                  <a:lnTo>
                    <a:pt x="90" y="10"/>
                  </a:lnTo>
                  <a:close/>
                  <a:moveTo>
                    <a:pt x="20" y="26"/>
                  </a:moveTo>
                  <a:cubicBezTo>
                    <a:pt x="21" y="25"/>
                    <a:pt x="21" y="25"/>
                    <a:pt x="21" y="25"/>
                  </a:cubicBezTo>
                  <a:cubicBezTo>
                    <a:pt x="21" y="25"/>
                    <a:pt x="21" y="25"/>
                    <a:pt x="21" y="25"/>
                  </a:cubicBezTo>
                  <a:lnTo>
                    <a:pt x="20" y="26"/>
                  </a:lnTo>
                  <a:close/>
                  <a:moveTo>
                    <a:pt x="40" y="15"/>
                  </a:moveTo>
                  <a:cubicBezTo>
                    <a:pt x="41" y="15"/>
                    <a:pt x="41" y="15"/>
                    <a:pt x="41" y="15"/>
                  </a:cubicBezTo>
                  <a:cubicBezTo>
                    <a:pt x="41" y="16"/>
                    <a:pt x="39" y="17"/>
                    <a:pt x="38" y="18"/>
                  </a:cubicBezTo>
                  <a:cubicBezTo>
                    <a:pt x="38" y="17"/>
                    <a:pt x="38" y="17"/>
                    <a:pt x="38" y="17"/>
                  </a:cubicBezTo>
                  <a:cubicBezTo>
                    <a:pt x="38" y="18"/>
                    <a:pt x="38" y="18"/>
                    <a:pt x="38" y="18"/>
                  </a:cubicBezTo>
                  <a:cubicBezTo>
                    <a:pt x="39" y="17"/>
                    <a:pt x="39" y="17"/>
                    <a:pt x="39" y="17"/>
                  </a:cubicBezTo>
                  <a:cubicBezTo>
                    <a:pt x="38" y="17"/>
                    <a:pt x="38" y="17"/>
                    <a:pt x="38" y="17"/>
                  </a:cubicBezTo>
                  <a:cubicBezTo>
                    <a:pt x="40" y="15"/>
                    <a:pt x="40" y="15"/>
                    <a:pt x="40" y="15"/>
                  </a:cubicBezTo>
                  <a:close/>
                  <a:moveTo>
                    <a:pt x="34" y="11"/>
                  </a:moveTo>
                  <a:cubicBezTo>
                    <a:pt x="35" y="10"/>
                    <a:pt x="35" y="10"/>
                    <a:pt x="35" y="10"/>
                  </a:cubicBezTo>
                  <a:cubicBezTo>
                    <a:pt x="35" y="10"/>
                    <a:pt x="35" y="10"/>
                    <a:pt x="35" y="10"/>
                  </a:cubicBezTo>
                  <a:lnTo>
                    <a:pt x="34" y="11"/>
                  </a:lnTo>
                  <a:close/>
                  <a:moveTo>
                    <a:pt x="39" y="10"/>
                  </a:moveTo>
                  <a:cubicBezTo>
                    <a:pt x="40" y="10"/>
                    <a:pt x="40" y="10"/>
                    <a:pt x="40" y="10"/>
                  </a:cubicBezTo>
                  <a:cubicBezTo>
                    <a:pt x="38" y="11"/>
                    <a:pt x="37" y="13"/>
                    <a:pt x="35" y="14"/>
                  </a:cubicBezTo>
                  <a:cubicBezTo>
                    <a:pt x="36" y="13"/>
                    <a:pt x="38" y="11"/>
                    <a:pt x="39" y="10"/>
                  </a:cubicBezTo>
                  <a:close/>
                  <a:moveTo>
                    <a:pt x="34" y="14"/>
                  </a:moveTo>
                  <a:cubicBezTo>
                    <a:pt x="34" y="15"/>
                    <a:pt x="34" y="15"/>
                    <a:pt x="34" y="15"/>
                  </a:cubicBezTo>
                  <a:cubicBezTo>
                    <a:pt x="34" y="15"/>
                    <a:pt x="34" y="15"/>
                    <a:pt x="34" y="15"/>
                  </a:cubicBezTo>
                  <a:lnTo>
                    <a:pt x="34" y="14"/>
                  </a:lnTo>
                  <a:close/>
                  <a:moveTo>
                    <a:pt x="35" y="21"/>
                  </a:moveTo>
                  <a:cubicBezTo>
                    <a:pt x="35" y="21"/>
                    <a:pt x="35" y="21"/>
                    <a:pt x="35" y="21"/>
                  </a:cubicBezTo>
                  <a:cubicBezTo>
                    <a:pt x="35" y="21"/>
                    <a:pt x="35" y="21"/>
                    <a:pt x="35" y="21"/>
                  </a:cubicBezTo>
                  <a:cubicBezTo>
                    <a:pt x="35" y="21"/>
                    <a:pt x="35" y="21"/>
                    <a:pt x="35" y="21"/>
                  </a:cubicBezTo>
                  <a:cubicBezTo>
                    <a:pt x="35" y="21"/>
                    <a:pt x="35" y="21"/>
                    <a:pt x="35" y="21"/>
                  </a:cubicBezTo>
                  <a:cubicBezTo>
                    <a:pt x="35" y="21"/>
                    <a:pt x="35" y="21"/>
                    <a:pt x="35" y="21"/>
                  </a:cubicBezTo>
                  <a:cubicBezTo>
                    <a:pt x="34" y="22"/>
                    <a:pt x="34" y="22"/>
                    <a:pt x="34" y="22"/>
                  </a:cubicBezTo>
                  <a:cubicBezTo>
                    <a:pt x="34" y="22"/>
                    <a:pt x="34" y="22"/>
                    <a:pt x="34" y="22"/>
                  </a:cubicBezTo>
                  <a:cubicBezTo>
                    <a:pt x="34" y="22"/>
                    <a:pt x="34" y="22"/>
                    <a:pt x="34" y="22"/>
                  </a:cubicBezTo>
                  <a:cubicBezTo>
                    <a:pt x="34" y="22"/>
                    <a:pt x="34" y="21"/>
                    <a:pt x="35" y="21"/>
                  </a:cubicBezTo>
                  <a:close/>
                  <a:moveTo>
                    <a:pt x="34" y="16"/>
                  </a:moveTo>
                  <a:cubicBezTo>
                    <a:pt x="34" y="16"/>
                    <a:pt x="34" y="16"/>
                    <a:pt x="34" y="16"/>
                  </a:cubicBezTo>
                  <a:cubicBezTo>
                    <a:pt x="33" y="16"/>
                    <a:pt x="33" y="16"/>
                    <a:pt x="33" y="16"/>
                  </a:cubicBezTo>
                  <a:lnTo>
                    <a:pt x="34" y="16"/>
                  </a:lnTo>
                  <a:close/>
                  <a:moveTo>
                    <a:pt x="32" y="18"/>
                  </a:moveTo>
                  <a:cubicBezTo>
                    <a:pt x="31" y="18"/>
                    <a:pt x="31" y="18"/>
                    <a:pt x="31" y="18"/>
                  </a:cubicBezTo>
                  <a:cubicBezTo>
                    <a:pt x="31" y="18"/>
                    <a:pt x="31" y="18"/>
                    <a:pt x="31" y="18"/>
                  </a:cubicBezTo>
                  <a:cubicBezTo>
                    <a:pt x="30" y="20"/>
                    <a:pt x="28" y="22"/>
                    <a:pt x="26" y="23"/>
                  </a:cubicBezTo>
                  <a:cubicBezTo>
                    <a:pt x="27" y="21"/>
                    <a:pt x="30" y="20"/>
                    <a:pt x="31" y="18"/>
                  </a:cubicBezTo>
                  <a:cubicBezTo>
                    <a:pt x="31" y="18"/>
                    <a:pt x="31" y="18"/>
                    <a:pt x="31" y="18"/>
                  </a:cubicBezTo>
                  <a:cubicBezTo>
                    <a:pt x="31" y="18"/>
                    <a:pt x="31" y="18"/>
                    <a:pt x="31" y="18"/>
                  </a:cubicBezTo>
                  <a:cubicBezTo>
                    <a:pt x="32" y="18"/>
                    <a:pt x="32" y="18"/>
                    <a:pt x="32" y="18"/>
                  </a:cubicBezTo>
                  <a:close/>
                  <a:moveTo>
                    <a:pt x="32" y="19"/>
                  </a:moveTo>
                  <a:cubicBezTo>
                    <a:pt x="33" y="18"/>
                    <a:pt x="33" y="18"/>
                    <a:pt x="33" y="18"/>
                  </a:cubicBezTo>
                  <a:cubicBezTo>
                    <a:pt x="32" y="19"/>
                    <a:pt x="32" y="19"/>
                    <a:pt x="32" y="19"/>
                  </a:cubicBezTo>
                  <a:cubicBezTo>
                    <a:pt x="33" y="19"/>
                    <a:pt x="33" y="19"/>
                    <a:pt x="33" y="19"/>
                  </a:cubicBezTo>
                  <a:lnTo>
                    <a:pt x="32" y="19"/>
                  </a:lnTo>
                  <a:close/>
                  <a:moveTo>
                    <a:pt x="39" y="25"/>
                  </a:moveTo>
                  <a:cubicBezTo>
                    <a:pt x="38" y="26"/>
                    <a:pt x="38" y="26"/>
                    <a:pt x="38" y="26"/>
                  </a:cubicBezTo>
                  <a:cubicBezTo>
                    <a:pt x="39" y="26"/>
                    <a:pt x="39" y="25"/>
                    <a:pt x="39" y="25"/>
                  </a:cubicBezTo>
                  <a:cubicBezTo>
                    <a:pt x="40" y="24"/>
                    <a:pt x="40" y="24"/>
                    <a:pt x="40" y="24"/>
                  </a:cubicBezTo>
                  <a:cubicBezTo>
                    <a:pt x="40" y="25"/>
                    <a:pt x="40" y="25"/>
                    <a:pt x="39" y="25"/>
                  </a:cubicBezTo>
                  <a:close/>
                  <a:moveTo>
                    <a:pt x="44" y="16"/>
                  </a:moveTo>
                  <a:cubicBezTo>
                    <a:pt x="41" y="19"/>
                    <a:pt x="41" y="19"/>
                    <a:pt x="41" y="19"/>
                  </a:cubicBezTo>
                  <a:cubicBezTo>
                    <a:pt x="40" y="19"/>
                    <a:pt x="40" y="19"/>
                    <a:pt x="40" y="19"/>
                  </a:cubicBezTo>
                  <a:cubicBezTo>
                    <a:pt x="40" y="20"/>
                    <a:pt x="40" y="20"/>
                    <a:pt x="40" y="21"/>
                  </a:cubicBezTo>
                  <a:cubicBezTo>
                    <a:pt x="39" y="20"/>
                    <a:pt x="39" y="20"/>
                    <a:pt x="39" y="20"/>
                  </a:cubicBezTo>
                  <a:cubicBezTo>
                    <a:pt x="39" y="22"/>
                    <a:pt x="37" y="22"/>
                    <a:pt x="37" y="23"/>
                  </a:cubicBezTo>
                  <a:cubicBezTo>
                    <a:pt x="37" y="23"/>
                    <a:pt x="37" y="23"/>
                    <a:pt x="37" y="23"/>
                  </a:cubicBezTo>
                  <a:cubicBezTo>
                    <a:pt x="36" y="24"/>
                    <a:pt x="36" y="24"/>
                    <a:pt x="36" y="24"/>
                  </a:cubicBezTo>
                  <a:cubicBezTo>
                    <a:pt x="37" y="23"/>
                    <a:pt x="37" y="23"/>
                    <a:pt x="37" y="23"/>
                  </a:cubicBezTo>
                  <a:cubicBezTo>
                    <a:pt x="36" y="23"/>
                    <a:pt x="36" y="23"/>
                    <a:pt x="36" y="23"/>
                  </a:cubicBezTo>
                  <a:cubicBezTo>
                    <a:pt x="35" y="24"/>
                    <a:pt x="34" y="25"/>
                    <a:pt x="33" y="26"/>
                  </a:cubicBezTo>
                  <a:cubicBezTo>
                    <a:pt x="33" y="25"/>
                    <a:pt x="33" y="25"/>
                    <a:pt x="33" y="25"/>
                  </a:cubicBezTo>
                  <a:cubicBezTo>
                    <a:pt x="34" y="25"/>
                    <a:pt x="34" y="24"/>
                    <a:pt x="35" y="24"/>
                  </a:cubicBezTo>
                  <a:cubicBezTo>
                    <a:pt x="35" y="23"/>
                    <a:pt x="35" y="23"/>
                    <a:pt x="35" y="23"/>
                  </a:cubicBezTo>
                  <a:cubicBezTo>
                    <a:pt x="35" y="23"/>
                    <a:pt x="35" y="23"/>
                    <a:pt x="35" y="23"/>
                  </a:cubicBezTo>
                  <a:cubicBezTo>
                    <a:pt x="35" y="23"/>
                    <a:pt x="37" y="23"/>
                    <a:pt x="37" y="21"/>
                  </a:cubicBezTo>
                  <a:cubicBezTo>
                    <a:pt x="37" y="22"/>
                    <a:pt x="37" y="22"/>
                    <a:pt x="37" y="22"/>
                  </a:cubicBezTo>
                  <a:cubicBezTo>
                    <a:pt x="37" y="21"/>
                    <a:pt x="40" y="21"/>
                    <a:pt x="39" y="20"/>
                  </a:cubicBezTo>
                  <a:cubicBezTo>
                    <a:pt x="40" y="20"/>
                    <a:pt x="40" y="19"/>
                    <a:pt x="40" y="18"/>
                  </a:cubicBezTo>
                  <a:cubicBezTo>
                    <a:pt x="40" y="19"/>
                    <a:pt x="40" y="19"/>
                    <a:pt x="40" y="19"/>
                  </a:cubicBezTo>
                  <a:cubicBezTo>
                    <a:pt x="41" y="17"/>
                    <a:pt x="42" y="17"/>
                    <a:pt x="44" y="16"/>
                  </a:cubicBezTo>
                  <a:cubicBezTo>
                    <a:pt x="44" y="15"/>
                    <a:pt x="44" y="15"/>
                    <a:pt x="44" y="15"/>
                  </a:cubicBezTo>
                  <a:cubicBezTo>
                    <a:pt x="44" y="16"/>
                    <a:pt x="44" y="16"/>
                    <a:pt x="44" y="16"/>
                  </a:cubicBezTo>
                  <a:cubicBezTo>
                    <a:pt x="43" y="16"/>
                    <a:pt x="43" y="16"/>
                    <a:pt x="43" y="16"/>
                  </a:cubicBezTo>
                  <a:lnTo>
                    <a:pt x="44" y="16"/>
                  </a:lnTo>
                  <a:close/>
                  <a:moveTo>
                    <a:pt x="59" y="3"/>
                  </a:moveTo>
                  <a:cubicBezTo>
                    <a:pt x="58" y="4"/>
                    <a:pt x="58" y="3"/>
                    <a:pt x="58" y="3"/>
                  </a:cubicBezTo>
                  <a:cubicBezTo>
                    <a:pt x="58" y="3"/>
                    <a:pt x="58" y="3"/>
                    <a:pt x="59" y="3"/>
                  </a:cubicBezTo>
                  <a:close/>
                  <a:moveTo>
                    <a:pt x="55" y="3"/>
                  </a:moveTo>
                  <a:cubicBezTo>
                    <a:pt x="55" y="3"/>
                    <a:pt x="55" y="3"/>
                    <a:pt x="55" y="3"/>
                  </a:cubicBezTo>
                  <a:cubicBezTo>
                    <a:pt x="55" y="4"/>
                    <a:pt x="55" y="4"/>
                    <a:pt x="55" y="4"/>
                  </a:cubicBezTo>
                  <a:lnTo>
                    <a:pt x="55" y="3"/>
                  </a:lnTo>
                  <a:close/>
                  <a:moveTo>
                    <a:pt x="56" y="4"/>
                  </a:moveTo>
                  <a:cubicBezTo>
                    <a:pt x="56" y="4"/>
                    <a:pt x="56" y="4"/>
                    <a:pt x="56" y="4"/>
                  </a:cubicBezTo>
                  <a:cubicBezTo>
                    <a:pt x="56" y="4"/>
                    <a:pt x="56" y="4"/>
                    <a:pt x="56" y="4"/>
                  </a:cubicBezTo>
                  <a:cubicBezTo>
                    <a:pt x="56" y="4"/>
                    <a:pt x="56" y="4"/>
                    <a:pt x="56" y="4"/>
                  </a:cubicBezTo>
                  <a:cubicBezTo>
                    <a:pt x="56" y="5"/>
                    <a:pt x="56" y="5"/>
                    <a:pt x="56" y="5"/>
                  </a:cubicBezTo>
                  <a:cubicBezTo>
                    <a:pt x="55" y="5"/>
                    <a:pt x="55" y="5"/>
                    <a:pt x="55" y="5"/>
                  </a:cubicBezTo>
                  <a:cubicBezTo>
                    <a:pt x="55" y="4"/>
                    <a:pt x="55" y="4"/>
                    <a:pt x="55" y="4"/>
                  </a:cubicBezTo>
                  <a:cubicBezTo>
                    <a:pt x="55" y="5"/>
                    <a:pt x="54" y="5"/>
                    <a:pt x="53" y="5"/>
                  </a:cubicBezTo>
                  <a:cubicBezTo>
                    <a:pt x="53" y="5"/>
                    <a:pt x="56" y="5"/>
                    <a:pt x="56" y="4"/>
                  </a:cubicBezTo>
                  <a:close/>
                  <a:moveTo>
                    <a:pt x="52" y="6"/>
                  </a:moveTo>
                  <a:cubicBezTo>
                    <a:pt x="51" y="7"/>
                    <a:pt x="51" y="7"/>
                    <a:pt x="51" y="7"/>
                  </a:cubicBezTo>
                  <a:cubicBezTo>
                    <a:pt x="50" y="7"/>
                    <a:pt x="50" y="7"/>
                    <a:pt x="50" y="7"/>
                  </a:cubicBezTo>
                  <a:cubicBezTo>
                    <a:pt x="51" y="7"/>
                    <a:pt x="51" y="6"/>
                    <a:pt x="52" y="6"/>
                  </a:cubicBezTo>
                  <a:close/>
                  <a:moveTo>
                    <a:pt x="48" y="6"/>
                  </a:moveTo>
                  <a:cubicBezTo>
                    <a:pt x="48" y="7"/>
                    <a:pt x="48" y="7"/>
                    <a:pt x="48" y="7"/>
                  </a:cubicBezTo>
                  <a:cubicBezTo>
                    <a:pt x="47" y="7"/>
                    <a:pt x="47" y="7"/>
                    <a:pt x="47" y="7"/>
                  </a:cubicBezTo>
                  <a:lnTo>
                    <a:pt x="48" y="6"/>
                  </a:lnTo>
                  <a:close/>
                  <a:moveTo>
                    <a:pt x="47" y="12"/>
                  </a:moveTo>
                  <a:cubicBezTo>
                    <a:pt x="47" y="12"/>
                    <a:pt x="47" y="12"/>
                    <a:pt x="47" y="12"/>
                  </a:cubicBezTo>
                  <a:cubicBezTo>
                    <a:pt x="47" y="12"/>
                    <a:pt x="47" y="12"/>
                    <a:pt x="47" y="12"/>
                  </a:cubicBezTo>
                  <a:cubicBezTo>
                    <a:pt x="49" y="10"/>
                    <a:pt x="49" y="10"/>
                    <a:pt x="49" y="10"/>
                  </a:cubicBezTo>
                  <a:lnTo>
                    <a:pt x="47" y="12"/>
                  </a:lnTo>
                  <a:close/>
                  <a:moveTo>
                    <a:pt x="48" y="5"/>
                  </a:moveTo>
                  <a:cubicBezTo>
                    <a:pt x="48" y="5"/>
                    <a:pt x="48" y="5"/>
                    <a:pt x="48" y="5"/>
                  </a:cubicBezTo>
                  <a:cubicBezTo>
                    <a:pt x="48" y="5"/>
                    <a:pt x="48" y="5"/>
                    <a:pt x="48" y="5"/>
                  </a:cubicBezTo>
                  <a:cubicBezTo>
                    <a:pt x="48" y="5"/>
                    <a:pt x="48" y="5"/>
                    <a:pt x="49" y="5"/>
                  </a:cubicBezTo>
                  <a:lnTo>
                    <a:pt x="48" y="5"/>
                  </a:lnTo>
                  <a:close/>
                  <a:moveTo>
                    <a:pt x="51" y="10"/>
                  </a:moveTo>
                  <a:cubicBezTo>
                    <a:pt x="51" y="9"/>
                    <a:pt x="51" y="9"/>
                    <a:pt x="51" y="9"/>
                  </a:cubicBezTo>
                  <a:cubicBezTo>
                    <a:pt x="51" y="9"/>
                    <a:pt x="50" y="10"/>
                    <a:pt x="49" y="10"/>
                  </a:cubicBezTo>
                  <a:cubicBezTo>
                    <a:pt x="50" y="9"/>
                    <a:pt x="50" y="9"/>
                    <a:pt x="50" y="9"/>
                  </a:cubicBezTo>
                  <a:cubicBezTo>
                    <a:pt x="49" y="9"/>
                    <a:pt x="50" y="9"/>
                    <a:pt x="50" y="9"/>
                  </a:cubicBezTo>
                  <a:cubicBezTo>
                    <a:pt x="50" y="9"/>
                    <a:pt x="50" y="9"/>
                    <a:pt x="50" y="9"/>
                  </a:cubicBezTo>
                  <a:cubicBezTo>
                    <a:pt x="50" y="9"/>
                    <a:pt x="50" y="9"/>
                    <a:pt x="50" y="9"/>
                  </a:cubicBezTo>
                  <a:cubicBezTo>
                    <a:pt x="50" y="9"/>
                    <a:pt x="50" y="9"/>
                    <a:pt x="50" y="9"/>
                  </a:cubicBezTo>
                  <a:cubicBezTo>
                    <a:pt x="50" y="9"/>
                    <a:pt x="50" y="9"/>
                    <a:pt x="50" y="9"/>
                  </a:cubicBezTo>
                  <a:cubicBezTo>
                    <a:pt x="51" y="9"/>
                    <a:pt x="51" y="9"/>
                    <a:pt x="51" y="9"/>
                  </a:cubicBezTo>
                  <a:cubicBezTo>
                    <a:pt x="50" y="9"/>
                    <a:pt x="50" y="9"/>
                    <a:pt x="50" y="9"/>
                  </a:cubicBezTo>
                  <a:cubicBezTo>
                    <a:pt x="52" y="8"/>
                    <a:pt x="52" y="8"/>
                    <a:pt x="52" y="8"/>
                  </a:cubicBezTo>
                  <a:cubicBezTo>
                    <a:pt x="51" y="8"/>
                    <a:pt x="51" y="8"/>
                    <a:pt x="51" y="8"/>
                  </a:cubicBezTo>
                  <a:cubicBezTo>
                    <a:pt x="52" y="9"/>
                    <a:pt x="52" y="9"/>
                    <a:pt x="52" y="9"/>
                  </a:cubicBezTo>
                  <a:lnTo>
                    <a:pt x="51" y="10"/>
                  </a:lnTo>
                  <a:close/>
                  <a:moveTo>
                    <a:pt x="54" y="8"/>
                  </a:moveTo>
                  <a:cubicBezTo>
                    <a:pt x="54" y="8"/>
                    <a:pt x="54" y="8"/>
                    <a:pt x="54" y="8"/>
                  </a:cubicBezTo>
                  <a:cubicBezTo>
                    <a:pt x="53" y="8"/>
                    <a:pt x="53" y="8"/>
                    <a:pt x="53" y="8"/>
                  </a:cubicBezTo>
                  <a:cubicBezTo>
                    <a:pt x="52" y="9"/>
                    <a:pt x="52" y="9"/>
                    <a:pt x="52" y="9"/>
                  </a:cubicBezTo>
                  <a:cubicBezTo>
                    <a:pt x="53" y="9"/>
                    <a:pt x="52" y="8"/>
                    <a:pt x="52" y="8"/>
                  </a:cubicBezTo>
                  <a:cubicBezTo>
                    <a:pt x="52" y="8"/>
                    <a:pt x="52" y="8"/>
                    <a:pt x="52" y="8"/>
                  </a:cubicBezTo>
                  <a:cubicBezTo>
                    <a:pt x="53" y="7"/>
                    <a:pt x="53" y="7"/>
                    <a:pt x="53" y="7"/>
                  </a:cubicBezTo>
                  <a:cubicBezTo>
                    <a:pt x="52" y="8"/>
                    <a:pt x="52" y="8"/>
                    <a:pt x="52" y="8"/>
                  </a:cubicBezTo>
                  <a:cubicBezTo>
                    <a:pt x="53" y="8"/>
                    <a:pt x="54" y="7"/>
                    <a:pt x="55" y="7"/>
                  </a:cubicBezTo>
                  <a:cubicBezTo>
                    <a:pt x="55" y="7"/>
                    <a:pt x="54" y="8"/>
                    <a:pt x="54" y="8"/>
                  </a:cubicBezTo>
                  <a:close/>
                  <a:moveTo>
                    <a:pt x="55" y="7"/>
                  </a:moveTo>
                  <a:cubicBezTo>
                    <a:pt x="54" y="7"/>
                    <a:pt x="54" y="7"/>
                    <a:pt x="54" y="7"/>
                  </a:cubicBezTo>
                  <a:cubicBezTo>
                    <a:pt x="54" y="6"/>
                    <a:pt x="54" y="6"/>
                    <a:pt x="54" y="6"/>
                  </a:cubicBezTo>
                  <a:cubicBezTo>
                    <a:pt x="55" y="6"/>
                    <a:pt x="55" y="6"/>
                    <a:pt x="55" y="6"/>
                  </a:cubicBezTo>
                  <a:lnTo>
                    <a:pt x="55" y="7"/>
                  </a:lnTo>
                  <a:close/>
                  <a:moveTo>
                    <a:pt x="56" y="6"/>
                  </a:moveTo>
                  <a:cubicBezTo>
                    <a:pt x="56" y="7"/>
                    <a:pt x="56" y="7"/>
                    <a:pt x="56" y="7"/>
                  </a:cubicBezTo>
                  <a:cubicBezTo>
                    <a:pt x="56" y="7"/>
                    <a:pt x="56" y="7"/>
                    <a:pt x="56" y="7"/>
                  </a:cubicBezTo>
                  <a:cubicBezTo>
                    <a:pt x="55" y="8"/>
                    <a:pt x="56" y="7"/>
                    <a:pt x="55" y="7"/>
                  </a:cubicBezTo>
                  <a:cubicBezTo>
                    <a:pt x="55" y="5"/>
                    <a:pt x="57" y="7"/>
                    <a:pt x="57" y="5"/>
                  </a:cubicBezTo>
                  <a:cubicBezTo>
                    <a:pt x="57" y="6"/>
                    <a:pt x="57" y="7"/>
                    <a:pt x="56" y="6"/>
                  </a:cubicBezTo>
                  <a:close/>
                  <a:moveTo>
                    <a:pt x="58" y="7"/>
                  </a:moveTo>
                  <a:cubicBezTo>
                    <a:pt x="58" y="7"/>
                    <a:pt x="58" y="7"/>
                    <a:pt x="58" y="7"/>
                  </a:cubicBezTo>
                  <a:cubicBezTo>
                    <a:pt x="58" y="7"/>
                    <a:pt x="58" y="7"/>
                    <a:pt x="58" y="7"/>
                  </a:cubicBezTo>
                  <a:cubicBezTo>
                    <a:pt x="59" y="7"/>
                    <a:pt x="59" y="7"/>
                    <a:pt x="59" y="7"/>
                  </a:cubicBezTo>
                  <a:lnTo>
                    <a:pt x="58" y="7"/>
                  </a:lnTo>
                  <a:close/>
                  <a:moveTo>
                    <a:pt x="57" y="6"/>
                  </a:moveTo>
                  <a:cubicBezTo>
                    <a:pt x="58" y="6"/>
                    <a:pt x="59" y="6"/>
                    <a:pt x="60" y="5"/>
                  </a:cubicBezTo>
                  <a:cubicBezTo>
                    <a:pt x="59" y="6"/>
                    <a:pt x="58" y="6"/>
                    <a:pt x="57" y="6"/>
                  </a:cubicBezTo>
                  <a:close/>
                  <a:moveTo>
                    <a:pt x="60" y="5"/>
                  </a:moveTo>
                  <a:cubicBezTo>
                    <a:pt x="61" y="4"/>
                    <a:pt x="62" y="4"/>
                    <a:pt x="63" y="4"/>
                  </a:cubicBezTo>
                  <a:cubicBezTo>
                    <a:pt x="62" y="5"/>
                    <a:pt x="61" y="4"/>
                    <a:pt x="60"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E8FAFC"/>
                </a:solidFill>
                <a:latin typeface="+mj-ea"/>
                <a:ea typeface="+mj-ea"/>
              </a:endParaRPr>
            </a:p>
          </p:txBody>
        </p:sp>
        <p:sp>
          <p:nvSpPr>
            <p:cNvPr id="39" name="Freeform 826">
              <a:extLst>
                <a:ext uri="{FF2B5EF4-FFF2-40B4-BE49-F238E27FC236}">
                  <a16:creationId xmlns:a16="http://schemas.microsoft.com/office/drawing/2014/main" xmlns="" id="{9FB06ED1-1915-458B-B5F2-2F4793906C20}"/>
                </a:ext>
              </a:extLst>
            </p:cNvPr>
            <p:cNvSpPr>
              <a:spLocks/>
            </p:cNvSpPr>
            <p:nvPr/>
          </p:nvSpPr>
          <p:spPr bwMode="auto">
            <a:xfrm>
              <a:off x="4714875" y="3720148"/>
              <a:ext cx="0" cy="0"/>
            </a:xfrm>
            <a:custGeom>
              <a:avLst/>
              <a:gdLst/>
              <a:ahLst/>
              <a:cxnLst>
                <a:cxn ang="0">
                  <a:pos x="0" y="0"/>
                </a:cxn>
                <a:cxn ang="0">
                  <a:pos x="0" y="0"/>
                </a:cxn>
                <a:cxn ang="0">
                  <a:pos x="0" y="0"/>
                </a:cxn>
              </a:cxnLst>
              <a:rect l="0" t="0" r="r" b="b"/>
              <a:pathLst>
                <a:path>
                  <a:moveTo>
                    <a:pt x="0" y="0"/>
                  </a:move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E8FAFC"/>
                </a:solidFill>
                <a:latin typeface="+mj-ea"/>
                <a:ea typeface="+mj-ea"/>
              </a:endParaRPr>
            </a:p>
          </p:txBody>
        </p:sp>
        <p:sp>
          <p:nvSpPr>
            <p:cNvPr id="40" name="Freeform 827">
              <a:extLst>
                <a:ext uri="{FF2B5EF4-FFF2-40B4-BE49-F238E27FC236}">
                  <a16:creationId xmlns:a16="http://schemas.microsoft.com/office/drawing/2014/main" xmlns="" id="{10CE3856-58C5-4427-8655-1AFB73C87946}"/>
                </a:ext>
              </a:extLst>
            </p:cNvPr>
            <p:cNvSpPr>
              <a:spLocks/>
            </p:cNvSpPr>
            <p:nvPr/>
          </p:nvSpPr>
          <p:spPr bwMode="auto">
            <a:xfrm>
              <a:off x="4244975" y="3956686"/>
              <a:ext cx="4763" cy="0"/>
            </a:xfrm>
            <a:custGeom>
              <a:avLst/>
              <a:gdLst>
                <a:gd name="T0" fmla="*/ 3 w 3"/>
                <a:gd name="T1" fmla="*/ 0 w 3"/>
                <a:gd name="T2" fmla="*/ 3 w 3"/>
              </a:gdLst>
              <a:ahLst/>
              <a:cxnLst>
                <a:cxn ang="0">
                  <a:pos x="T0" y="0"/>
                </a:cxn>
                <a:cxn ang="0">
                  <a:pos x="T1" y="0"/>
                </a:cxn>
                <a:cxn ang="0">
                  <a:pos x="T2" y="0"/>
                </a:cxn>
              </a:cxnLst>
              <a:rect l="0" t="0" r="r" b="b"/>
              <a:pathLst>
                <a:path w="3">
                  <a:moveTo>
                    <a:pt x="3" y="0"/>
                  </a:moveTo>
                  <a:lnTo>
                    <a:pt x="0" y="0"/>
                  </a:lnTo>
                  <a:lnTo>
                    <a:pt x="3"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E8FAFC"/>
                </a:solidFill>
                <a:latin typeface="+mj-ea"/>
                <a:ea typeface="+mj-ea"/>
              </a:endParaRPr>
            </a:p>
          </p:txBody>
        </p:sp>
        <p:sp>
          <p:nvSpPr>
            <p:cNvPr id="41" name="Rectangle 828">
              <a:extLst>
                <a:ext uri="{FF2B5EF4-FFF2-40B4-BE49-F238E27FC236}">
                  <a16:creationId xmlns:a16="http://schemas.microsoft.com/office/drawing/2014/main" xmlns="" id="{0F5D45D2-4E4A-4858-B64D-69C2136C3917}"/>
                </a:ext>
              </a:extLst>
            </p:cNvPr>
            <p:cNvSpPr>
              <a:spLocks noChangeArrowheads="1"/>
            </p:cNvSpPr>
            <p:nvPr/>
          </p:nvSpPr>
          <p:spPr bwMode="auto">
            <a:xfrm>
              <a:off x="4519613" y="3874136"/>
              <a:ext cx="1588" cy="158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E8FAFC"/>
                </a:solidFill>
                <a:latin typeface="+mj-ea"/>
                <a:ea typeface="+mj-ea"/>
              </a:endParaRPr>
            </a:p>
          </p:txBody>
        </p:sp>
        <p:sp>
          <p:nvSpPr>
            <p:cNvPr id="42" name="Freeform 829">
              <a:extLst>
                <a:ext uri="{FF2B5EF4-FFF2-40B4-BE49-F238E27FC236}">
                  <a16:creationId xmlns:a16="http://schemas.microsoft.com/office/drawing/2014/main" xmlns="" id="{A7EB646E-88C3-4403-913F-099A13C08D3A}"/>
                </a:ext>
              </a:extLst>
            </p:cNvPr>
            <p:cNvSpPr>
              <a:spLocks/>
            </p:cNvSpPr>
            <p:nvPr/>
          </p:nvSpPr>
          <p:spPr bwMode="auto">
            <a:xfrm>
              <a:off x="4725988" y="3728086"/>
              <a:ext cx="3175"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0" y="0"/>
                    <a:pt x="0" y="0"/>
                    <a:pt x="0" y="0"/>
                  </a:cubicBezTo>
                  <a:cubicBezTo>
                    <a:pt x="1" y="0"/>
                    <a:pt x="0"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E8FAFC"/>
                </a:solidFill>
                <a:latin typeface="+mj-ea"/>
                <a:ea typeface="+mj-ea"/>
              </a:endParaRPr>
            </a:p>
          </p:txBody>
        </p:sp>
        <p:sp>
          <p:nvSpPr>
            <p:cNvPr id="43" name="Freeform 830">
              <a:extLst>
                <a:ext uri="{FF2B5EF4-FFF2-40B4-BE49-F238E27FC236}">
                  <a16:creationId xmlns:a16="http://schemas.microsoft.com/office/drawing/2014/main" xmlns="" id="{B97FBECE-1E31-4A53-BEAA-2C576B4DA586}"/>
                </a:ext>
              </a:extLst>
            </p:cNvPr>
            <p:cNvSpPr>
              <a:spLocks/>
            </p:cNvSpPr>
            <p:nvPr/>
          </p:nvSpPr>
          <p:spPr bwMode="auto">
            <a:xfrm>
              <a:off x="4268788" y="3961448"/>
              <a:ext cx="0" cy="0"/>
            </a:xfrm>
            <a:custGeom>
              <a:avLst/>
              <a:gdLst/>
              <a:ahLst/>
              <a:cxnLst>
                <a:cxn ang="0">
                  <a:pos x="0" y="0"/>
                </a:cxn>
                <a:cxn ang="0">
                  <a:pos x="0" y="0"/>
                </a:cxn>
                <a:cxn ang="0">
                  <a:pos x="0" y="0"/>
                </a:cxn>
              </a:cxnLst>
              <a:rect l="0" t="0" r="r" b="b"/>
              <a:pathLst>
                <a:path>
                  <a:moveTo>
                    <a:pt x="0" y="0"/>
                  </a:move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E8FAFC"/>
                </a:solidFill>
                <a:latin typeface="+mj-ea"/>
                <a:ea typeface="+mj-ea"/>
              </a:endParaRPr>
            </a:p>
          </p:txBody>
        </p:sp>
        <p:sp>
          <p:nvSpPr>
            <p:cNvPr id="44" name="Freeform 831">
              <a:extLst>
                <a:ext uri="{FF2B5EF4-FFF2-40B4-BE49-F238E27FC236}">
                  <a16:creationId xmlns:a16="http://schemas.microsoft.com/office/drawing/2014/main" xmlns="" id="{5F5C823F-C699-453D-8815-0D178FEE1B35}"/>
                </a:ext>
              </a:extLst>
            </p:cNvPr>
            <p:cNvSpPr>
              <a:spLocks/>
            </p:cNvSpPr>
            <p:nvPr/>
          </p:nvSpPr>
          <p:spPr bwMode="auto">
            <a:xfrm>
              <a:off x="4514850" y="3878898"/>
              <a:ext cx="0" cy="0"/>
            </a:xfrm>
            <a:custGeom>
              <a:avLst/>
              <a:gdLst/>
              <a:ahLst/>
              <a:cxnLst>
                <a:cxn ang="0">
                  <a:pos x="0" y="0"/>
                </a:cxn>
                <a:cxn ang="0">
                  <a:pos x="0" y="0"/>
                </a:cxn>
                <a:cxn ang="0">
                  <a:pos x="0" y="0"/>
                </a:cxn>
              </a:cxnLst>
              <a:rect l="0" t="0" r="r" b="b"/>
              <a:pathLst>
                <a:path>
                  <a:moveTo>
                    <a:pt x="0" y="0"/>
                  </a:move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E8FAFC"/>
                </a:solidFill>
                <a:latin typeface="+mj-ea"/>
                <a:ea typeface="+mj-ea"/>
              </a:endParaRPr>
            </a:p>
          </p:txBody>
        </p:sp>
        <p:sp>
          <p:nvSpPr>
            <p:cNvPr id="45" name="Freeform 832">
              <a:extLst>
                <a:ext uri="{FF2B5EF4-FFF2-40B4-BE49-F238E27FC236}">
                  <a16:creationId xmlns:a16="http://schemas.microsoft.com/office/drawing/2014/main" xmlns="" id="{A61F335C-4726-432E-9C07-74CF05BCA594}"/>
                </a:ext>
              </a:extLst>
            </p:cNvPr>
            <p:cNvSpPr>
              <a:spLocks/>
            </p:cNvSpPr>
            <p:nvPr/>
          </p:nvSpPr>
          <p:spPr bwMode="auto">
            <a:xfrm>
              <a:off x="4414838" y="3672523"/>
              <a:ext cx="3175" cy="3175"/>
            </a:xfrm>
            <a:custGeom>
              <a:avLst/>
              <a:gdLst>
                <a:gd name="T0" fmla="*/ 0 w 2"/>
                <a:gd name="T1" fmla="*/ 0 h 2"/>
                <a:gd name="T2" fmla="*/ 0 w 2"/>
                <a:gd name="T3" fmla="*/ 0 h 2"/>
                <a:gd name="T4" fmla="*/ 2 w 2"/>
                <a:gd name="T5" fmla="*/ 2 h 2"/>
                <a:gd name="T6" fmla="*/ 0 w 2"/>
                <a:gd name="T7" fmla="*/ 0 h 2"/>
              </a:gdLst>
              <a:ahLst/>
              <a:cxnLst>
                <a:cxn ang="0">
                  <a:pos x="T0" y="T1"/>
                </a:cxn>
                <a:cxn ang="0">
                  <a:pos x="T2" y="T3"/>
                </a:cxn>
                <a:cxn ang="0">
                  <a:pos x="T4" y="T5"/>
                </a:cxn>
                <a:cxn ang="0">
                  <a:pos x="T6" y="T7"/>
                </a:cxn>
              </a:cxnLst>
              <a:rect l="0" t="0" r="r" b="b"/>
              <a:pathLst>
                <a:path w="2" h="2">
                  <a:moveTo>
                    <a:pt x="0" y="0"/>
                  </a:moveTo>
                  <a:lnTo>
                    <a:pt x="0" y="0"/>
                  </a:lnTo>
                  <a:lnTo>
                    <a:pt x="2" y="2"/>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E8FAFC"/>
                </a:solidFill>
                <a:latin typeface="+mj-ea"/>
                <a:ea typeface="+mj-ea"/>
              </a:endParaRPr>
            </a:p>
          </p:txBody>
        </p:sp>
        <p:sp>
          <p:nvSpPr>
            <p:cNvPr id="46" name="Freeform 833">
              <a:extLst>
                <a:ext uri="{FF2B5EF4-FFF2-40B4-BE49-F238E27FC236}">
                  <a16:creationId xmlns:a16="http://schemas.microsoft.com/office/drawing/2014/main" xmlns="" id="{5628A854-3591-4036-A594-9602D9E84B1D}"/>
                </a:ext>
              </a:extLst>
            </p:cNvPr>
            <p:cNvSpPr>
              <a:spLocks/>
            </p:cNvSpPr>
            <p:nvPr/>
          </p:nvSpPr>
          <p:spPr bwMode="auto">
            <a:xfrm>
              <a:off x="4445000" y="3697923"/>
              <a:ext cx="6350" cy="4762"/>
            </a:xfrm>
            <a:custGeom>
              <a:avLst/>
              <a:gdLst>
                <a:gd name="T0" fmla="*/ 0 w 2"/>
                <a:gd name="T1" fmla="*/ 1 h 1"/>
                <a:gd name="T2" fmla="*/ 2 w 2"/>
                <a:gd name="T3" fmla="*/ 0 h 1"/>
                <a:gd name="T4" fmla="*/ 0 w 2"/>
                <a:gd name="T5" fmla="*/ 1 h 1"/>
              </a:gdLst>
              <a:ahLst/>
              <a:cxnLst>
                <a:cxn ang="0">
                  <a:pos x="T0" y="T1"/>
                </a:cxn>
                <a:cxn ang="0">
                  <a:pos x="T2" y="T3"/>
                </a:cxn>
                <a:cxn ang="0">
                  <a:pos x="T4" y="T5"/>
                </a:cxn>
              </a:cxnLst>
              <a:rect l="0" t="0" r="r" b="b"/>
              <a:pathLst>
                <a:path w="2" h="1">
                  <a:moveTo>
                    <a:pt x="0" y="1"/>
                  </a:moveTo>
                  <a:cubicBezTo>
                    <a:pt x="2" y="0"/>
                    <a:pt x="2" y="0"/>
                    <a:pt x="2" y="0"/>
                  </a:cubicBezTo>
                  <a:cubicBezTo>
                    <a:pt x="1"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E8FAFC"/>
                </a:solidFill>
                <a:latin typeface="+mj-ea"/>
                <a:ea typeface="+mj-ea"/>
              </a:endParaRPr>
            </a:p>
          </p:txBody>
        </p:sp>
        <p:sp>
          <p:nvSpPr>
            <p:cNvPr id="47" name="Freeform 834">
              <a:extLst>
                <a:ext uri="{FF2B5EF4-FFF2-40B4-BE49-F238E27FC236}">
                  <a16:creationId xmlns:a16="http://schemas.microsoft.com/office/drawing/2014/main" xmlns="" id="{00EE88CD-2420-49E9-9D77-31308C9E589E}"/>
                </a:ext>
              </a:extLst>
            </p:cNvPr>
            <p:cNvSpPr>
              <a:spLocks/>
            </p:cNvSpPr>
            <p:nvPr/>
          </p:nvSpPr>
          <p:spPr bwMode="auto">
            <a:xfrm>
              <a:off x="4718050" y="3716973"/>
              <a:ext cx="3175" cy="3175"/>
            </a:xfrm>
            <a:custGeom>
              <a:avLst/>
              <a:gdLst>
                <a:gd name="T0" fmla="*/ 1 w 1"/>
                <a:gd name="T1" fmla="*/ 1 h 1"/>
                <a:gd name="T2" fmla="*/ 0 w 1"/>
                <a:gd name="T3" fmla="*/ 1 h 1"/>
                <a:gd name="T4" fmla="*/ 0 w 1"/>
                <a:gd name="T5" fmla="*/ 0 h 1"/>
                <a:gd name="T6" fmla="*/ 0 w 1"/>
                <a:gd name="T7" fmla="*/ 1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1" y="1"/>
                    <a:pt x="0" y="1"/>
                  </a:cubicBezTo>
                  <a:cubicBezTo>
                    <a:pt x="0" y="0"/>
                    <a:pt x="0" y="0"/>
                    <a:pt x="0" y="0"/>
                  </a:cubicBezTo>
                  <a:cubicBezTo>
                    <a:pt x="0" y="1"/>
                    <a:pt x="0" y="1"/>
                    <a:pt x="0" y="1"/>
                  </a:cubicBezTo>
                  <a:cubicBezTo>
                    <a:pt x="1"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E8FAFC"/>
                </a:solidFill>
                <a:latin typeface="+mj-ea"/>
                <a:ea typeface="+mj-ea"/>
              </a:endParaRPr>
            </a:p>
          </p:txBody>
        </p:sp>
        <p:sp>
          <p:nvSpPr>
            <p:cNvPr id="48" name="Freeform 835">
              <a:extLst>
                <a:ext uri="{FF2B5EF4-FFF2-40B4-BE49-F238E27FC236}">
                  <a16:creationId xmlns:a16="http://schemas.microsoft.com/office/drawing/2014/main" xmlns="" id="{62DC5EAC-D648-4872-BDDF-3A9439DDFE53}"/>
                </a:ext>
              </a:extLst>
            </p:cNvPr>
            <p:cNvSpPr>
              <a:spLocks/>
            </p:cNvSpPr>
            <p:nvPr/>
          </p:nvSpPr>
          <p:spPr bwMode="auto">
            <a:xfrm>
              <a:off x="4721225" y="3720148"/>
              <a:ext cx="7938" cy="0"/>
            </a:xfrm>
            <a:custGeom>
              <a:avLst/>
              <a:gdLst>
                <a:gd name="T0" fmla="*/ 5 w 5"/>
                <a:gd name="T1" fmla="*/ 3 w 5"/>
                <a:gd name="T2" fmla="*/ 3 w 5"/>
                <a:gd name="T3" fmla="*/ 0 w 5"/>
                <a:gd name="T4" fmla="*/ 3 w 5"/>
                <a:gd name="T5" fmla="*/ 5 w 5"/>
              </a:gdLst>
              <a:ahLst/>
              <a:cxnLst>
                <a:cxn ang="0">
                  <a:pos x="T0" y="0"/>
                </a:cxn>
                <a:cxn ang="0">
                  <a:pos x="T1" y="0"/>
                </a:cxn>
                <a:cxn ang="0">
                  <a:pos x="T2" y="0"/>
                </a:cxn>
                <a:cxn ang="0">
                  <a:pos x="T3" y="0"/>
                </a:cxn>
                <a:cxn ang="0">
                  <a:pos x="T4" y="0"/>
                </a:cxn>
                <a:cxn ang="0">
                  <a:pos x="T5" y="0"/>
                </a:cxn>
              </a:cxnLst>
              <a:rect l="0" t="0" r="r" b="b"/>
              <a:pathLst>
                <a:path w="5">
                  <a:moveTo>
                    <a:pt x="5" y="0"/>
                  </a:moveTo>
                  <a:lnTo>
                    <a:pt x="3" y="0"/>
                  </a:lnTo>
                  <a:lnTo>
                    <a:pt x="3" y="0"/>
                  </a:lnTo>
                  <a:lnTo>
                    <a:pt x="0" y="0"/>
                  </a:lnTo>
                  <a:lnTo>
                    <a:pt x="3" y="0"/>
                  </a:lnTo>
                  <a:lnTo>
                    <a:pt x="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E8FAFC"/>
                </a:solidFill>
                <a:latin typeface="+mj-ea"/>
                <a:ea typeface="+mj-ea"/>
              </a:endParaRPr>
            </a:p>
          </p:txBody>
        </p:sp>
        <p:sp>
          <p:nvSpPr>
            <p:cNvPr id="49" name="Freeform 836">
              <a:extLst>
                <a:ext uri="{FF2B5EF4-FFF2-40B4-BE49-F238E27FC236}">
                  <a16:creationId xmlns:a16="http://schemas.microsoft.com/office/drawing/2014/main" xmlns="" id="{539CDFE5-665A-4644-865F-4D47368AA038}"/>
                </a:ext>
              </a:extLst>
            </p:cNvPr>
            <p:cNvSpPr>
              <a:spLocks/>
            </p:cNvSpPr>
            <p:nvPr/>
          </p:nvSpPr>
          <p:spPr bwMode="auto">
            <a:xfrm>
              <a:off x="4737100" y="3720148"/>
              <a:ext cx="3175" cy="4762"/>
            </a:xfrm>
            <a:custGeom>
              <a:avLst/>
              <a:gdLst>
                <a:gd name="T0" fmla="*/ 2 w 2"/>
                <a:gd name="T1" fmla="*/ 3 h 3"/>
                <a:gd name="T2" fmla="*/ 2 w 2"/>
                <a:gd name="T3" fmla="*/ 3 h 3"/>
                <a:gd name="T4" fmla="*/ 2 w 2"/>
                <a:gd name="T5" fmla="*/ 0 h 3"/>
                <a:gd name="T6" fmla="*/ 0 w 2"/>
                <a:gd name="T7" fmla="*/ 3 h 3"/>
                <a:gd name="T8" fmla="*/ 2 w 2"/>
                <a:gd name="T9" fmla="*/ 3 h 3"/>
                <a:gd name="T10" fmla="*/ 2 w 2"/>
                <a:gd name="T11" fmla="*/ 3 h 3"/>
              </a:gdLst>
              <a:ahLst/>
              <a:cxnLst>
                <a:cxn ang="0">
                  <a:pos x="T0" y="T1"/>
                </a:cxn>
                <a:cxn ang="0">
                  <a:pos x="T2" y="T3"/>
                </a:cxn>
                <a:cxn ang="0">
                  <a:pos x="T4" y="T5"/>
                </a:cxn>
                <a:cxn ang="0">
                  <a:pos x="T6" y="T7"/>
                </a:cxn>
                <a:cxn ang="0">
                  <a:pos x="T8" y="T9"/>
                </a:cxn>
                <a:cxn ang="0">
                  <a:pos x="T10" y="T11"/>
                </a:cxn>
              </a:cxnLst>
              <a:rect l="0" t="0" r="r" b="b"/>
              <a:pathLst>
                <a:path w="2" h="3">
                  <a:moveTo>
                    <a:pt x="2" y="3"/>
                  </a:moveTo>
                  <a:lnTo>
                    <a:pt x="2" y="3"/>
                  </a:lnTo>
                  <a:lnTo>
                    <a:pt x="2" y="0"/>
                  </a:lnTo>
                  <a:lnTo>
                    <a:pt x="0" y="3"/>
                  </a:lnTo>
                  <a:lnTo>
                    <a:pt x="2" y="3"/>
                  </a:lnTo>
                  <a:lnTo>
                    <a:pt x="2"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E8FAFC"/>
                </a:solidFill>
                <a:latin typeface="+mj-ea"/>
                <a:ea typeface="+mj-ea"/>
              </a:endParaRPr>
            </a:p>
          </p:txBody>
        </p:sp>
        <p:sp>
          <p:nvSpPr>
            <p:cNvPr id="50" name="Freeform 837">
              <a:extLst>
                <a:ext uri="{FF2B5EF4-FFF2-40B4-BE49-F238E27FC236}">
                  <a16:creationId xmlns:a16="http://schemas.microsoft.com/office/drawing/2014/main" xmlns="" id="{81814CC3-3EFF-455B-8D7E-350CCE07CFD1}"/>
                </a:ext>
              </a:extLst>
            </p:cNvPr>
            <p:cNvSpPr>
              <a:spLocks/>
            </p:cNvSpPr>
            <p:nvPr/>
          </p:nvSpPr>
          <p:spPr bwMode="auto">
            <a:xfrm>
              <a:off x="4729163" y="3728086"/>
              <a:ext cx="7938" cy="0"/>
            </a:xfrm>
            <a:custGeom>
              <a:avLst/>
              <a:gdLst>
                <a:gd name="T0" fmla="*/ 0 w 2"/>
                <a:gd name="T1" fmla="*/ 2 w 2"/>
                <a:gd name="T2" fmla="*/ 2 w 2"/>
                <a:gd name="T3" fmla="*/ 0 w 2"/>
              </a:gdLst>
              <a:ahLst/>
              <a:cxnLst>
                <a:cxn ang="0">
                  <a:pos x="T0" y="0"/>
                </a:cxn>
                <a:cxn ang="0">
                  <a:pos x="T1" y="0"/>
                </a:cxn>
                <a:cxn ang="0">
                  <a:pos x="T2" y="0"/>
                </a:cxn>
                <a:cxn ang="0">
                  <a:pos x="T3" y="0"/>
                </a:cxn>
              </a:cxnLst>
              <a:rect l="0" t="0" r="r" b="b"/>
              <a:pathLst>
                <a:path w="2">
                  <a:moveTo>
                    <a:pt x="0" y="0"/>
                  </a:moveTo>
                  <a:cubicBezTo>
                    <a:pt x="2" y="0"/>
                    <a:pt x="2" y="0"/>
                    <a:pt x="2" y="0"/>
                  </a:cubicBezTo>
                  <a:cubicBezTo>
                    <a:pt x="2" y="0"/>
                    <a:pt x="1" y="0"/>
                    <a:pt x="2"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E8FAFC"/>
                </a:solidFill>
                <a:latin typeface="+mj-ea"/>
                <a:ea typeface="+mj-ea"/>
              </a:endParaRPr>
            </a:p>
          </p:txBody>
        </p:sp>
        <p:sp>
          <p:nvSpPr>
            <p:cNvPr id="51" name="Freeform 838">
              <a:extLst>
                <a:ext uri="{FF2B5EF4-FFF2-40B4-BE49-F238E27FC236}">
                  <a16:creationId xmlns:a16="http://schemas.microsoft.com/office/drawing/2014/main" xmlns="" id="{8D3EE671-093C-40D7-A7C9-4A50932108E4}"/>
                </a:ext>
              </a:extLst>
            </p:cNvPr>
            <p:cNvSpPr>
              <a:spLocks/>
            </p:cNvSpPr>
            <p:nvPr/>
          </p:nvSpPr>
          <p:spPr bwMode="auto">
            <a:xfrm>
              <a:off x="4751388" y="3743961"/>
              <a:ext cx="11113" cy="0"/>
            </a:xfrm>
            <a:custGeom>
              <a:avLst/>
              <a:gdLst>
                <a:gd name="T0" fmla="*/ 1 w 3"/>
                <a:gd name="T1" fmla="*/ 1 w 3"/>
                <a:gd name="T2" fmla="*/ 2 w 3"/>
                <a:gd name="T3" fmla="*/ 0 w 3"/>
                <a:gd name="T4" fmla="*/ 1 w 3"/>
              </a:gdLst>
              <a:ahLst/>
              <a:cxnLst>
                <a:cxn ang="0">
                  <a:pos x="T0" y="0"/>
                </a:cxn>
                <a:cxn ang="0">
                  <a:pos x="T1" y="0"/>
                </a:cxn>
                <a:cxn ang="0">
                  <a:pos x="T2" y="0"/>
                </a:cxn>
                <a:cxn ang="0">
                  <a:pos x="T3" y="0"/>
                </a:cxn>
                <a:cxn ang="0">
                  <a:pos x="T4" y="0"/>
                </a:cxn>
              </a:cxnLst>
              <a:rect l="0" t="0" r="r" b="b"/>
              <a:pathLst>
                <a:path w="3">
                  <a:moveTo>
                    <a:pt x="1" y="0"/>
                  </a:moveTo>
                  <a:cubicBezTo>
                    <a:pt x="1" y="0"/>
                    <a:pt x="1" y="0"/>
                    <a:pt x="1" y="0"/>
                  </a:cubicBezTo>
                  <a:cubicBezTo>
                    <a:pt x="2" y="0"/>
                    <a:pt x="3" y="0"/>
                    <a:pt x="2" y="0"/>
                  </a:cubicBezTo>
                  <a:cubicBezTo>
                    <a:pt x="0" y="0"/>
                    <a:pt x="0" y="0"/>
                    <a:pt x="0"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E8FAFC"/>
                </a:solidFill>
                <a:latin typeface="+mj-ea"/>
                <a:ea typeface="+mj-ea"/>
              </a:endParaRPr>
            </a:p>
          </p:txBody>
        </p:sp>
        <p:sp>
          <p:nvSpPr>
            <p:cNvPr id="52" name="Rectangle 839">
              <a:extLst>
                <a:ext uri="{FF2B5EF4-FFF2-40B4-BE49-F238E27FC236}">
                  <a16:creationId xmlns:a16="http://schemas.microsoft.com/office/drawing/2014/main" xmlns="" id="{6E029647-0429-4D06-A1A0-56D6C75A3353}"/>
                </a:ext>
              </a:extLst>
            </p:cNvPr>
            <p:cNvSpPr>
              <a:spLocks noChangeArrowheads="1"/>
            </p:cNvSpPr>
            <p:nvPr/>
          </p:nvSpPr>
          <p:spPr bwMode="auto">
            <a:xfrm>
              <a:off x="4591050" y="3791586"/>
              <a:ext cx="1588" cy="476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E8FAFC"/>
                </a:solidFill>
                <a:latin typeface="+mj-ea"/>
                <a:ea typeface="+mj-ea"/>
              </a:endParaRPr>
            </a:p>
          </p:txBody>
        </p:sp>
        <p:sp>
          <p:nvSpPr>
            <p:cNvPr id="53" name="Freeform 840">
              <a:extLst>
                <a:ext uri="{FF2B5EF4-FFF2-40B4-BE49-F238E27FC236}">
                  <a16:creationId xmlns:a16="http://schemas.microsoft.com/office/drawing/2014/main" xmlns="" id="{B79661B0-6EF6-471B-B0AD-5FA86CC179C0}"/>
                </a:ext>
              </a:extLst>
            </p:cNvPr>
            <p:cNvSpPr>
              <a:spLocks/>
            </p:cNvSpPr>
            <p:nvPr/>
          </p:nvSpPr>
          <p:spPr bwMode="auto">
            <a:xfrm>
              <a:off x="4627563" y="3796348"/>
              <a:ext cx="4763" cy="0"/>
            </a:xfrm>
            <a:custGeom>
              <a:avLst/>
              <a:gdLst>
                <a:gd name="T0" fmla="*/ 3 w 3"/>
                <a:gd name="T1" fmla="*/ 0 w 3"/>
                <a:gd name="T2" fmla="*/ 3 w 3"/>
              </a:gdLst>
              <a:ahLst/>
              <a:cxnLst>
                <a:cxn ang="0">
                  <a:pos x="T0" y="0"/>
                </a:cxn>
                <a:cxn ang="0">
                  <a:pos x="T1" y="0"/>
                </a:cxn>
                <a:cxn ang="0">
                  <a:pos x="T2" y="0"/>
                </a:cxn>
              </a:cxnLst>
              <a:rect l="0" t="0" r="r" b="b"/>
              <a:pathLst>
                <a:path w="3">
                  <a:moveTo>
                    <a:pt x="3" y="0"/>
                  </a:moveTo>
                  <a:lnTo>
                    <a:pt x="0" y="0"/>
                  </a:lnTo>
                  <a:lnTo>
                    <a:pt x="3"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E8FAFC"/>
                </a:solidFill>
                <a:latin typeface="+mj-ea"/>
                <a:ea typeface="+mj-ea"/>
              </a:endParaRPr>
            </a:p>
          </p:txBody>
        </p:sp>
        <p:sp>
          <p:nvSpPr>
            <p:cNvPr id="54" name="Freeform 841">
              <a:extLst>
                <a:ext uri="{FF2B5EF4-FFF2-40B4-BE49-F238E27FC236}">
                  <a16:creationId xmlns:a16="http://schemas.microsoft.com/office/drawing/2014/main" xmlns="" id="{2EAC83B2-302F-4774-B5C9-C59F85D1FDB5}"/>
                </a:ext>
              </a:extLst>
            </p:cNvPr>
            <p:cNvSpPr>
              <a:spLocks/>
            </p:cNvSpPr>
            <p:nvPr/>
          </p:nvSpPr>
          <p:spPr bwMode="auto">
            <a:xfrm>
              <a:off x="4632325" y="3791586"/>
              <a:ext cx="3175" cy="4762"/>
            </a:xfrm>
            <a:custGeom>
              <a:avLst/>
              <a:gdLst>
                <a:gd name="T0" fmla="*/ 0 w 2"/>
                <a:gd name="T1" fmla="*/ 3 h 3"/>
                <a:gd name="T2" fmla="*/ 0 w 2"/>
                <a:gd name="T3" fmla="*/ 3 h 3"/>
                <a:gd name="T4" fmla="*/ 0 w 2"/>
                <a:gd name="T5" fmla="*/ 3 h 3"/>
                <a:gd name="T6" fmla="*/ 0 w 2"/>
                <a:gd name="T7" fmla="*/ 3 h 3"/>
                <a:gd name="T8" fmla="*/ 0 w 2"/>
                <a:gd name="T9" fmla="*/ 3 h 3"/>
                <a:gd name="T10" fmla="*/ 2 w 2"/>
                <a:gd name="T11" fmla="*/ 0 h 3"/>
                <a:gd name="T12" fmla="*/ 0 w 2"/>
                <a:gd name="T13" fmla="*/ 3 h 3"/>
              </a:gdLst>
              <a:ahLst/>
              <a:cxnLst>
                <a:cxn ang="0">
                  <a:pos x="T0" y="T1"/>
                </a:cxn>
                <a:cxn ang="0">
                  <a:pos x="T2" y="T3"/>
                </a:cxn>
                <a:cxn ang="0">
                  <a:pos x="T4" y="T5"/>
                </a:cxn>
                <a:cxn ang="0">
                  <a:pos x="T6" y="T7"/>
                </a:cxn>
                <a:cxn ang="0">
                  <a:pos x="T8" y="T9"/>
                </a:cxn>
                <a:cxn ang="0">
                  <a:pos x="T10" y="T11"/>
                </a:cxn>
                <a:cxn ang="0">
                  <a:pos x="T12" y="T13"/>
                </a:cxn>
              </a:cxnLst>
              <a:rect l="0" t="0" r="r" b="b"/>
              <a:pathLst>
                <a:path w="2" h="3">
                  <a:moveTo>
                    <a:pt x="0" y="3"/>
                  </a:moveTo>
                  <a:lnTo>
                    <a:pt x="0" y="3"/>
                  </a:lnTo>
                  <a:lnTo>
                    <a:pt x="0" y="3"/>
                  </a:lnTo>
                  <a:lnTo>
                    <a:pt x="0" y="3"/>
                  </a:lnTo>
                  <a:lnTo>
                    <a:pt x="0" y="3"/>
                  </a:lnTo>
                  <a:lnTo>
                    <a:pt x="2" y="0"/>
                  </a:lnTo>
                  <a:lnTo>
                    <a:pt x="0"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E8FAFC"/>
                </a:solidFill>
                <a:latin typeface="+mj-ea"/>
                <a:ea typeface="+mj-ea"/>
              </a:endParaRPr>
            </a:p>
          </p:txBody>
        </p:sp>
        <p:sp>
          <p:nvSpPr>
            <p:cNvPr id="55" name="Rectangle 842">
              <a:extLst>
                <a:ext uri="{FF2B5EF4-FFF2-40B4-BE49-F238E27FC236}">
                  <a16:creationId xmlns:a16="http://schemas.microsoft.com/office/drawing/2014/main" xmlns="" id="{7ECB0BCF-85EB-49D9-A699-7C5BD608B065}"/>
                </a:ext>
              </a:extLst>
            </p:cNvPr>
            <p:cNvSpPr>
              <a:spLocks noChangeArrowheads="1"/>
            </p:cNvSpPr>
            <p:nvPr/>
          </p:nvSpPr>
          <p:spPr bwMode="auto">
            <a:xfrm>
              <a:off x="4797425" y="3796348"/>
              <a:ext cx="1588" cy="158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E8FAFC"/>
                </a:solidFill>
                <a:latin typeface="+mj-ea"/>
                <a:ea typeface="+mj-ea"/>
              </a:endParaRPr>
            </a:p>
          </p:txBody>
        </p:sp>
        <p:sp>
          <p:nvSpPr>
            <p:cNvPr id="56" name="Freeform 843">
              <a:extLst>
                <a:ext uri="{FF2B5EF4-FFF2-40B4-BE49-F238E27FC236}">
                  <a16:creationId xmlns:a16="http://schemas.microsoft.com/office/drawing/2014/main" xmlns="" id="{542D469A-1491-4327-9683-0159BAA87C7C}"/>
                </a:ext>
              </a:extLst>
            </p:cNvPr>
            <p:cNvSpPr>
              <a:spLocks/>
            </p:cNvSpPr>
            <p:nvPr/>
          </p:nvSpPr>
          <p:spPr bwMode="auto">
            <a:xfrm>
              <a:off x="4552950" y="3807461"/>
              <a:ext cx="3175" cy="3175"/>
            </a:xfrm>
            <a:custGeom>
              <a:avLst/>
              <a:gdLst>
                <a:gd name="T0" fmla="*/ 2 w 2"/>
                <a:gd name="T1" fmla="*/ 0 h 2"/>
                <a:gd name="T2" fmla="*/ 0 w 2"/>
                <a:gd name="T3" fmla="*/ 2 h 2"/>
                <a:gd name="T4" fmla="*/ 2 w 2"/>
                <a:gd name="T5" fmla="*/ 0 h 2"/>
                <a:gd name="T6" fmla="*/ 2 w 2"/>
                <a:gd name="T7" fmla="*/ 0 h 2"/>
              </a:gdLst>
              <a:ahLst/>
              <a:cxnLst>
                <a:cxn ang="0">
                  <a:pos x="T0" y="T1"/>
                </a:cxn>
                <a:cxn ang="0">
                  <a:pos x="T2" y="T3"/>
                </a:cxn>
                <a:cxn ang="0">
                  <a:pos x="T4" y="T5"/>
                </a:cxn>
                <a:cxn ang="0">
                  <a:pos x="T6" y="T7"/>
                </a:cxn>
              </a:cxnLst>
              <a:rect l="0" t="0" r="r" b="b"/>
              <a:pathLst>
                <a:path w="2" h="2">
                  <a:moveTo>
                    <a:pt x="2" y="0"/>
                  </a:moveTo>
                  <a:lnTo>
                    <a:pt x="0" y="2"/>
                  </a:lnTo>
                  <a:lnTo>
                    <a:pt x="2" y="0"/>
                  </a:lnTo>
                  <a:lnTo>
                    <a:pt x="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E8FAFC"/>
                </a:solidFill>
                <a:latin typeface="+mj-ea"/>
                <a:ea typeface="+mj-ea"/>
              </a:endParaRPr>
            </a:p>
          </p:txBody>
        </p:sp>
        <p:sp>
          <p:nvSpPr>
            <p:cNvPr id="57" name="Rectangle 844">
              <a:extLst>
                <a:ext uri="{FF2B5EF4-FFF2-40B4-BE49-F238E27FC236}">
                  <a16:creationId xmlns:a16="http://schemas.microsoft.com/office/drawing/2014/main" xmlns="" id="{DA556C41-E909-498C-B43D-104109020A2C}"/>
                </a:ext>
              </a:extLst>
            </p:cNvPr>
            <p:cNvSpPr>
              <a:spLocks noChangeArrowheads="1"/>
            </p:cNvSpPr>
            <p:nvPr/>
          </p:nvSpPr>
          <p:spPr bwMode="auto">
            <a:xfrm>
              <a:off x="4610100" y="3802698"/>
              <a:ext cx="1588" cy="476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E8FAFC"/>
                </a:solidFill>
                <a:latin typeface="+mj-ea"/>
                <a:ea typeface="+mj-ea"/>
              </a:endParaRPr>
            </a:p>
          </p:txBody>
        </p:sp>
        <p:sp>
          <p:nvSpPr>
            <p:cNvPr id="58" name="Freeform 845">
              <a:extLst>
                <a:ext uri="{FF2B5EF4-FFF2-40B4-BE49-F238E27FC236}">
                  <a16:creationId xmlns:a16="http://schemas.microsoft.com/office/drawing/2014/main" xmlns="" id="{CE2AF87A-56F0-454F-A501-603EBDD6FECF}"/>
                </a:ext>
              </a:extLst>
            </p:cNvPr>
            <p:cNvSpPr>
              <a:spLocks/>
            </p:cNvSpPr>
            <p:nvPr/>
          </p:nvSpPr>
          <p:spPr bwMode="auto">
            <a:xfrm>
              <a:off x="4208463" y="3832861"/>
              <a:ext cx="3175" cy="0"/>
            </a:xfrm>
            <a:custGeom>
              <a:avLst/>
              <a:gdLst>
                <a:gd name="T0" fmla="*/ 2 w 2"/>
                <a:gd name="T1" fmla="*/ 2 w 2"/>
                <a:gd name="T2" fmla="*/ 0 w 2"/>
                <a:gd name="T3" fmla="*/ 2 w 2"/>
              </a:gdLst>
              <a:ahLst/>
              <a:cxnLst>
                <a:cxn ang="0">
                  <a:pos x="T0" y="0"/>
                </a:cxn>
                <a:cxn ang="0">
                  <a:pos x="T1" y="0"/>
                </a:cxn>
                <a:cxn ang="0">
                  <a:pos x="T2" y="0"/>
                </a:cxn>
                <a:cxn ang="0">
                  <a:pos x="T3" y="0"/>
                </a:cxn>
              </a:cxnLst>
              <a:rect l="0" t="0" r="r" b="b"/>
              <a:pathLst>
                <a:path w="2">
                  <a:moveTo>
                    <a:pt x="2" y="0"/>
                  </a:moveTo>
                  <a:lnTo>
                    <a:pt x="2" y="0"/>
                  </a:lnTo>
                  <a:lnTo>
                    <a:pt x="0" y="0"/>
                  </a:lnTo>
                  <a:lnTo>
                    <a:pt x="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E8FAFC"/>
                </a:solidFill>
                <a:latin typeface="+mj-ea"/>
                <a:ea typeface="+mj-ea"/>
              </a:endParaRPr>
            </a:p>
          </p:txBody>
        </p:sp>
        <p:sp>
          <p:nvSpPr>
            <p:cNvPr id="59" name="Freeform 846">
              <a:extLst>
                <a:ext uri="{FF2B5EF4-FFF2-40B4-BE49-F238E27FC236}">
                  <a16:creationId xmlns:a16="http://schemas.microsoft.com/office/drawing/2014/main" xmlns="" id="{5F7B0A0A-F830-4CEA-AA28-3AC10A04D807}"/>
                </a:ext>
              </a:extLst>
            </p:cNvPr>
            <p:cNvSpPr>
              <a:spLocks/>
            </p:cNvSpPr>
            <p:nvPr/>
          </p:nvSpPr>
          <p:spPr bwMode="auto">
            <a:xfrm>
              <a:off x="4208463" y="3832861"/>
              <a:ext cx="0" cy="4762"/>
            </a:xfrm>
            <a:custGeom>
              <a:avLst/>
              <a:gdLst>
                <a:gd name="T0" fmla="*/ 0 h 1"/>
                <a:gd name="T1" fmla="*/ 0 h 1"/>
                <a:gd name="T2" fmla="*/ 0 h 1"/>
              </a:gdLst>
              <a:ahLst/>
              <a:cxnLst>
                <a:cxn ang="0">
                  <a:pos x="0" y="T0"/>
                </a:cxn>
                <a:cxn ang="0">
                  <a:pos x="0" y="T1"/>
                </a:cxn>
                <a:cxn ang="0">
                  <a:pos x="0" y="T2"/>
                </a:cxn>
              </a:cxnLst>
              <a:rect l="0" t="0" r="r" b="b"/>
              <a:pathLst>
                <a:path h="1">
                  <a:moveTo>
                    <a:pt x="0" y="0"/>
                  </a:moveTo>
                  <a:cubicBezTo>
                    <a:pt x="0" y="0"/>
                    <a:pt x="0" y="0"/>
                    <a:pt x="0" y="0"/>
                  </a:cubicBezTo>
                  <a:cubicBezTo>
                    <a:pt x="0" y="1"/>
                    <a:pt x="0"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E8FAFC"/>
                </a:solidFill>
                <a:latin typeface="+mj-ea"/>
                <a:ea typeface="+mj-ea"/>
              </a:endParaRPr>
            </a:p>
          </p:txBody>
        </p:sp>
        <p:sp>
          <p:nvSpPr>
            <p:cNvPr id="60" name="Freeform 847">
              <a:extLst>
                <a:ext uri="{FF2B5EF4-FFF2-40B4-BE49-F238E27FC236}">
                  <a16:creationId xmlns:a16="http://schemas.microsoft.com/office/drawing/2014/main" xmlns="" id="{C952C073-6385-4358-A4A8-6A660BE8DF74}"/>
                </a:ext>
              </a:extLst>
            </p:cNvPr>
            <p:cNvSpPr>
              <a:spLocks/>
            </p:cNvSpPr>
            <p:nvPr/>
          </p:nvSpPr>
          <p:spPr bwMode="auto">
            <a:xfrm>
              <a:off x="4203700" y="3837623"/>
              <a:ext cx="4763" cy="11112"/>
            </a:xfrm>
            <a:custGeom>
              <a:avLst/>
              <a:gdLst>
                <a:gd name="T0" fmla="*/ 1 w 1"/>
                <a:gd name="T1" fmla="*/ 0 h 3"/>
                <a:gd name="T2" fmla="*/ 0 w 1"/>
                <a:gd name="T3" fmla="*/ 3 h 3"/>
                <a:gd name="T4" fmla="*/ 1 w 1"/>
                <a:gd name="T5" fmla="*/ 0 h 3"/>
              </a:gdLst>
              <a:ahLst/>
              <a:cxnLst>
                <a:cxn ang="0">
                  <a:pos x="T0" y="T1"/>
                </a:cxn>
                <a:cxn ang="0">
                  <a:pos x="T2" y="T3"/>
                </a:cxn>
                <a:cxn ang="0">
                  <a:pos x="T4" y="T5"/>
                </a:cxn>
              </a:cxnLst>
              <a:rect l="0" t="0" r="r" b="b"/>
              <a:pathLst>
                <a:path w="1" h="3">
                  <a:moveTo>
                    <a:pt x="1" y="0"/>
                  </a:moveTo>
                  <a:cubicBezTo>
                    <a:pt x="1" y="1"/>
                    <a:pt x="0" y="2"/>
                    <a:pt x="0" y="3"/>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E8FAFC"/>
                </a:solidFill>
                <a:latin typeface="+mj-ea"/>
                <a:ea typeface="+mj-ea"/>
              </a:endParaRPr>
            </a:p>
          </p:txBody>
        </p:sp>
        <p:sp>
          <p:nvSpPr>
            <p:cNvPr id="61" name="Freeform 848">
              <a:extLst>
                <a:ext uri="{FF2B5EF4-FFF2-40B4-BE49-F238E27FC236}">
                  <a16:creationId xmlns:a16="http://schemas.microsoft.com/office/drawing/2014/main" xmlns="" id="{5867D389-BBC4-427C-82B3-B30371DACAA8}"/>
                </a:ext>
              </a:extLst>
            </p:cNvPr>
            <p:cNvSpPr>
              <a:spLocks/>
            </p:cNvSpPr>
            <p:nvPr/>
          </p:nvSpPr>
          <p:spPr bwMode="auto">
            <a:xfrm>
              <a:off x="4568825" y="3826511"/>
              <a:ext cx="3175" cy="6350"/>
            </a:xfrm>
            <a:custGeom>
              <a:avLst/>
              <a:gdLst>
                <a:gd name="T0" fmla="*/ 1 w 1"/>
                <a:gd name="T1" fmla="*/ 1 h 2"/>
                <a:gd name="T2" fmla="*/ 1 w 1"/>
                <a:gd name="T3" fmla="*/ 0 h 2"/>
                <a:gd name="T4" fmla="*/ 0 w 1"/>
                <a:gd name="T5" fmla="*/ 1 h 2"/>
                <a:gd name="T6" fmla="*/ 0 w 1"/>
                <a:gd name="T7" fmla="*/ 1 h 2"/>
                <a:gd name="T8" fmla="*/ 0 w 1"/>
                <a:gd name="T9" fmla="*/ 1 h 2"/>
                <a:gd name="T10" fmla="*/ 0 w 1"/>
                <a:gd name="T11" fmla="*/ 1 h 2"/>
                <a:gd name="T12" fmla="*/ 0 w 1"/>
                <a:gd name="T13" fmla="*/ 1 h 2"/>
                <a:gd name="T14" fmla="*/ 1 w 1"/>
                <a:gd name="T15" fmla="*/ 2 h 2"/>
                <a:gd name="T16" fmla="*/ 0 w 1"/>
                <a:gd name="T17" fmla="*/ 1 h 2"/>
                <a:gd name="T18" fmla="*/ 1 w 1"/>
                <a:gd name="T19" fmla="*/ 1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 h="2">
                  <a:moveTo>
                    <a:pt x="1" y="1"/>
                  </a:moveTo>
                  <a:cubicBezTo>
                    <a:pt x="1" y="0"/>
                    <a:pt x="1" y="0"/>
                    <a:pt x="1" y="0"/>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1" y="1"/>
                    <a:pt x="1" y="2"/>
                    <a:pt x="1" y="2"/>
                  </a:cubicBezTo>
                  <a:cubicBezTo>
                    <a:pt x="0" y="1"/>
                    <a:pt x="0" y="1"/>
                    <a:pt x="0" y="1"/>
                  </a:cubicBezTo>
                  <a:lnTo>
                    <a:pt x="1"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E8FAFC"/>
                </a:solidFill>
                <a:latin typeface="+mj-ea"/>
                <a:ea typeface="+mj-ea"/>
              </a:endParaRPr>
            </a:p>
          </p:txBody>
        </p:sp>
        <p:sp>
          <p:nvSpPr>
            <p:cNvPr id="62" name="Freeform 849">
              <a:extLst>
                <a:ext uri="{FF2B5EF4-FFF2-40B4-BE49-F238E27FC236}">
                  <a16:creationId xmlns:a16="http://schemas.microsoft.com/office/drawing/2014/main" xmlns="" id="{B26B5F87-066C-4F6F-9A48-F0596442E756}"/>
                </a:ext>
              </a:extLst>
            </p:cNvPr>
            <p:cNvSpPr>
              <a:spLocks/>
            </p:cNvSpPr>
            <p:nvPr/>
          </p:nvSpPr>
          <p:spPr bwMode="auto">
            <a:xfrm>
              <a:off x="4200525" y="3870961"/>
              <a:ext cx="0" cy="22225"/>
            </a:xfrm>
            <a:custGeom>
              <a:avLst/>
              <a:gdLst>
                <a:gd name="T0" fmla="*/ 6 h 6"/>
                <a:gd name="T1" fmla="*/ 0 h 6"/>
                <a:gd name="T2" fmla="*/ 6 h 6"/>
              </a:gdLst>
              <a:ahLst/>
              <a:cxnLst>
                <a:cxn ang="0">
                  <a:pos x="0" y="T0"/>
                </a:cxn>
                <a:cxn ang="0">
                  <a:pos x="0" y="T1"/>
                </a:cxn>
                <a:cxn ang="0">
                  <a:pos x="0" y="T2"/>
                </a:cxn>
              </a:cxnLst>
              <a:rect l="0" t="0" r="r" b="b"/>
              <a:pathLst>
                <a:path h="6">
                  <a:moveTo>
                    <a:pt x="0" y="6"/>
                  </a:moveTo>
                  <a:cubicBezTo>
                    <a:pt x="0" y="0"/>
                    <a:pt x="0" y="0"/>
                    <a:pt x="0" y="0"/>
                  </a:cubicBezTo>
                  <a:cubicBezTo>
                    <a:pt x="0" y="2"/>
                    <a:pt x="0" y="4"/>
                    <a:pt x="0"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E8FAFC"/>
                </a:solidFill>
                <a:latin typeface="+mj-ea"/>
                <a:ea typeface="+mj-ea"/>
              </a:endParaRPr>
            </a:p>
          </p:txBody>
        </p:sp>
        <p:sp>
          <p:nvSpPr>
            <p:cNvPr id="63" name="Freeform 850">
              <a:extLst>
                <a:ext uri="{FF2B5EF4-FFF2-40B4-BE49-F238E27FC236}">
                  <a16:creationId xmlns:a16="http://schemas.microsoft.com/office/drawing/2014/main" xmlns="" id="{8518D2EF-3F7E-4FED-920A-170B1BB34738}"/>
                </a:ext>
              </a:extLst>
            </p:cNvPr>
            <p:cNvSpPr>
              <a:spLocks/>
            </p:cNvSpPr>
            <p:nvPr/>
          </p:nvSpPr>
          <p:spPr bwMode="auto">
            <a:xfrm>
              <a:off x="4489450" y="3882073"/>
              <a:ext cx="3175" cy="0"/>
            </a:xfrm>
            <a:custGeom>
              <a:avLst/>
              <a:gdLst>
                <a:gd name="T0" fmla="*/ 2 w 2"/>
                <a:gd name="T1" fmla="*/ 2 w 2"/>
                <a:gd name="T2" fmla="*/ 0 w 2"/>
                <a:gd name="T3" fmla="*/ 2 w 2"/>
              </a:gdLst>
              <a:ahLst/>
              <a:cxnLst>
                <a:cxn ang="0">
                  <a:pos x="T0" y="0"/>
                </a:cxn>
                <a:cxn ang="0">
                  <a:pos x="T1" y="0"/>
                </a:cxn>
                <a:cxn ang="0">
                  <a:pos x="T2" y="0"/>
                </a:cxn>
                <a:cxn ang="0">
                  <a:pos x="T3" y="0"/>
                </a:cxn>
              </a:cxnLst>
              <a:rect l="0" t="0" r="r" b="b"/>
              <a:pathLst>
                <a:path w="2">
                  <a:moveTo>
                    <a:pt x="2" y="0"/>
                  </a:moveTo>
                  <a:lnTo>
                    <a:pt x="2" y="0"/>
                  </a:lnTo>
                  <a:lnTo>
                    <a:pt x="0" y="0"/>
                  </a:lnTo>
                  <a:lnTo>
                    <a:pt x="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E8FAFC"/>
                </a:solidFill>
                <a:latin typeface="+mj-ea"/>
                <a:ea typeface="+mj-ea"/>
              </a:endParaRPr>
            </a:p>
          </p:txBody>
        </p:sp>
        <p:sp>
          <p:nvSpPr>
            <p:cNvPr id="64" name="Freeform 851">
              <a:extLst>
                <a:ext uri="{FF2B5EF4-FFF2-40B4-BE49-F238E27FC236}">
                  <a16:creationId xmlns:a16="http://schemas.microsoft.com/office/drawing/2014/main" xmlns="" id="{366F549E-403E-451C-8683-2A9D63042DFC}"/>
                </a:ext>
              </a:extLst>
            </p:cNvPr>
            <p:cNvSpPr>
              <a:spLocks/>
            </p:cNvSpPr>
            <p:nvPr/>
          </p:nvSpPr>
          <p:spPr bwMode="auto">
            <a:xfrm>
              <a:off x="4200525" y="3904298"/>
              <a:ext cx="3175" cy="7937"/>
            </a:xfrm>
            <a:custGeom>
              <a:avLst/>
              <a:gdLst>
                <a:gd name="T0" fmla="*/ 2 w 2"/>
                <a:gd name="T1" fmla="*/ 5 h 5"/>
                <a:gd name="T2" fmla="*/ 2 w 2"/>
                <a:gd name="T3" fmla="*/ 3 h 5"/>
                <a:gd name="T4" fmla="*/ 0 w 2"/>
                <a:gd name="T5" fmla="*/ 0 h 5"/>
                <a:gd name="T6" fmla="*/ 2 w 2"/>
                <a:gd name="T7" fmla="*/ 5 h 5"/>
              </a:gdLst>
              <a:ahLst/>
              <a:cxnLst>
                <a:cxn ang="0">
                  <a:pos x="T0" y="T1"/>
                </a:cxn>
                <a:cxn ang="0">
                  <a:pos x="T2" y="T3"/>
                </a:cxn>
                <a:cxn ang="0">
                  <a:pos x="T4" y="T5"/>
                </a:cxn>
                <a:cxn ang="0">
                  <a:pos x="T6" y="T7"/>
                </a:cxn>
              </a:cxnLst>
              <a:rect l="0" t="0" r="r" b="b"/>
              <a:pathLst>
                <a:path w="2" h="5">
                  <a:moveTo>
                    <a:pt x="2" y="5"/>
                  </a:moveTo>
                  <a:lnTo>
                    <a:pt x="2" y="3"/>
                  </a:lnTo>
                  <a:lnTo>
                    <a:pt x="0" y="0"/>
                  </a:lnTo>
                  <a:lnTo>
                    <a:pt x="2" y="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E8FAFC"/>
                </a:solidFill>
                <a:latin typeface="+mj-ea"/>
                <a:ea typeface="+mj-ea"/>
              </a:endParaRPr>
            </a:p>
          </p:txBody>
        </p:sp>
        <p:sp>
          <p:nvSpPr>
            <p:cNvPr id="65" name="Freeform 852">
              <a:extLst>
                <a:ext uri="{FF2B5EF4-FFF2-40B4-BE49-F238E27FC236}">
                  <a16:creationId xmlns:a16="http://schemas.microsoft.com/office/drawing/2014/main" xmlns="" id="{2C40AFFC-08F7-43F3-9684-92B409259993}"/>
                </a:ext>
              </a:extLst>
            </p:cNvPr>
            <p:cNvSpPr>
              <a:spLocks/>
            </p:cNvSpPr>
            <p:nvPr/>
          </p:nvSpPr>
          <p:spPr bwMode="auto">
            <a:xfrm>
              <a:off x="4545013" y="3901123"/>
              <a:ext cx="7938" cy="3175"/>
            </a:xfrm>
            <a:custGeom>
              <a:avLst/>
              <a:gdLst>
                <a:gd name="T0" fmla="*/ 1 w 2"/>
                <a:gd name="T1" fmla="*/ 1 h 1"/>
                <a:gd name="T2" fmla="*/ 1 w 2"/>
                <a:gd name="T3" fmla="*/ 0 h 1"/>
                <a:gd name="T4" fmla="*/ 1 w 2"/>
                <a:gd name="T5" fmla="*/ 0 h 1"/>
                <a:gd name="T6" fmla="*/ 0 w 2"/>
                <a:gd name="T7" fmla="*/ 1 h 1"/>
                <a:gd name="T8" fmla="*/ 1 w 2"/>
                <a:gd name="T9" fmla="*/ 1 h 1"/>
              </a:gdLst>
              <a:ahLst/>
              <a:cxnLst>
                <a:cxn ang="0">
                  <a:pos x="T0" y="T1"/>
                </a:cxn>
                <a:cxn ang="0">
                  <a:pos x="T2" y="T3"/>
                </a:cxn>
                <a:cxn ang="0">
                  <a:pos x="T4" y="T5"/>
                </a:cxn>
                <a:cxn ang="0">
                  <a:pos x="T6" y="T7"/>
                </a:cxn>
                <a:cxn ang="0">
                  <a:pos x="T8" y="T9"/>
                </a:cxn>
              </a:cxnLst>
              <a:rect l="0" t="0" r="r" b="b"/>
              <a:pathLst>
                <a:path w="2" h="1">
                  <a:moveTo>
                    <a:pt x="1" y="1"/>
                  </a:moveTo>
                  <a:cubicBezTo>
                    <a:pt x="0" y="1"/>
                    <a:pt x="2" y="0"/>
                    <a:pt x="1" y="0"/>
                  </a:cubicBezTo>
                  <a:cubicBezTo>
                    <a:pt x="1" y="0"/>
                    <a:pt x="1" y="0"/>
                    <a:pt x="1" y="0"/>
                  </a:cubicBezTo>
                  <a:cubicBezTo>
                    <a:pt x="0" y="1"/>
                    <a:pt x="0" y="1"/>
                    <a:pt x="0" y="1"/>
                  </a:cubicBezTo>
                  <a:lnTo>
                    <a:pt x="1"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E8FAFC"/>
                </a:solidFill>
                <a:latin typeface="+mj-ea"/>
                <a:ea typeface="+mj-ea"/>
              </a:endParaRPr>
            </a:p>
          </p:txBody>
        </p:sp>
        <p:sp>
          <p:nvSpPr>
            <p:cNvPr id="66" name="Freeform 853">
              <a:extLst>
                <a:ext uri="{FF2B5EF4-FFF2-40B4-BE49-F238E27FC236}">
                  <a16:creationId xmlns:a16="http://schemas.microsoft.com/office/drawing/2014/main" xmlns="" id="{4EBB522C-B346-4182-BF14-F69EAC2E5FF6}"/>
                </a:ext>
              </a:extLst>
            </p:cNvPr>
            <p:cNvSpPr>
              <a:spLocks/>
            </p:cNvSpPr>
            <p:nvPr/>
          </p:nvSpPr>
          <p:spPr bwMode="auto">
            <a:xfrm>
              <a:off x="4552950" y="3901123"/>
              <a:ext cx="3175" cy="3175"/>
            </a:xfrm>
            <a:custGeom>
              <a:avLst/>
              <a:gdLst>
                <a:gd name="T0" fmla="*/ 0 w 2"/>
                <a:gd name="T1" fmla="*/ 0 h 2"/>
                <a:gd name="T2" fmla="*/ 0 w 2"/>
                <a:gd name="T3" fmla="*/ 2 h 2"/>
                <a:gd name="T4" fmla="*/ 2 w 2"/>
                <a:gd name="T5" fmla="*/ 0 h 2"/>
                <a:gd name="T6" fmla="*/ 0 w 2"/>
                <a:gd name="T7" fmla="*/ 0 h 2"/>
              </a:gdLst>
              <a:ahLst/>
              <a:cxnLst>
                <a:cxn ang="0">
                  <a:pos x="T0" y="T1"/>
                </a:cxn>
                <a:cxn ang="0">
                  <a:pos x="T2" y="T3"/>
                </a:cxn>
                <a:cxn ang="0">
                  <a:pos x="T4" y="T5"/>
                </a:cxn>
                <a:cxn ang="0">
                  <a:pos x="T6" y="T7"/>
                </a:cxn>
              </a:cxnLst>
              <a:rect l="0" t="0" r="r" b="b"/>
              <a:pathLst>
                <a:path w="2" h="2">
                  <a:moveTo>
                    <a:pt x="0" y="0"/>
                  </a:moveTo>
                  <a:lnTo>
                    <a:pt x="0" y="2"/>
                  </a:lnTo>
                  <a:lnTo>
                    <a:pt x="2"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E8FAFC"/>
                </a:solidFill>
                <a:latin typeface="+mj-ea"/>
                <a:ea typeface="+mj-ea"/>
              </a:endParaRPr>
            </a:p>
          </p:txBody>
        </p:sp>
        <p:sp>
          <p:nvSpPr>
            <p:cNvPr id="67" name="Freeform 854">
              <a:extLst>
                <a:ext uri="{FF2B5EF4-FFF2-40B4-BE49-F238E27FC236}">
                  <a16:creationId xmlns:a16="http://schemas.microsoft.com/office/drawing/2014/main" xmlns="" id="{01774376-D413-4063-87AD-1B3C70AF2FE5}"/>
                </a:ext>
              </a:extLst>
            </p:cNvPr>
            <p:cNvSpPr>
              <a:spLocks/>
            </p:cNvSpPr>
            <p:nvPr/>
          </p:nvSpPr>
          <p:spPr bwMode="auto">
            <a:xfrm>
              <a:off x="4556125" y="3901123"/>
              <a:ext cx="0" cy="3175"/>
            </a:xfrm>
            <a:custGeom>
              <a:avLst/>
              <a:gdLst>
                <a:gd name="T0" fmla="*/ 0 h 2"/>
                <a:gd name="T1" fmla="*/ 0 h 2"/>
                <a:gd name="T2" fmla="*/ 2 h 2"/>
                <a:gd name="T3" fmla="*/ 0 h 2"/>
              </a:gdLst>
              <a:ahLst/>
              <a:cxnLst>
                <a:cxn ang="0">
                  <a:pos x="0" y="T0"/>
                </a:cxn>
                <a:cxn ang="0">
                  <a:pos x="0" y="T1"/>
                </a:cxn>
                <a:cxn ang="0">
                  <a:pos x="0" y="T2"/>
                </a:cxn>
                <a:cxn ang="0">
                  <a:pos x="0" y="T3"/>
                </a:cxn>
              </a:cxnLst>
              <a:rect l="0" t="0" r="r" b="b"/>
              <a:pathLst>
                <a:path h="2">
                  <a:moveTo>
                    <a:pt x="0" y="0"/>
                  </a:moveTo>
                  <a:lnTo>
                    <a:pt x="0" y="0"/>
                  </a:lnTo>
                  <a:lnTo>
                    <a:pt x="0" y="2"/>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E8FAFC"/>
                </a:solidFill>
                <a:latin typeface="+mj-ea"/>
                <a:ea typeface="+mj-ea"/>
              </a:endParaRPr>
            </a:p>
          </p:txBody>
        </p:sp>
        <p:sp>
          <p:nvSpPr>
            <p:cNvPr id="68" name="Rectangle 855">
              <a:extLst>
                <a:ext uri="{FF2B5EF4-FFF2-40B4-BE49-F238E27FC236}">
                  <a16:creationId xmlns:a16="http://schemas.microsoft.com/office/drawing/2014/main" xmlns="" id="{27E65126-FFA2-4F9A-9AC7-8764D7A61EE4}"/>
                </a:ext>
              </a:extLst>
            </p:cNvPr>
            <p:cNvSpPr>
              <a:spLocks noChangeArrowheads="1"/>
            </p:cNvSpPr>
            <p:nvPr/>
          </p:nvSpPr>
          <p:spPr bwMode="auto">
            <a:xfrm>
              <a:off x="4568825" y="3901123"/>
              <a:ext cx="1588" cy="31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E8FAFC"/>
                </a:solidFill>
                <a:latin typeface="+mj-ea"/>
                <a:ea typeface="+mj-ea"/>
              </a:endParaRPr>
            </a:p>
          </p:txBody>
        </p:sp>
        <p:sp>
          <p:nvSpPr>
            <p:cNvPr id="69" name="Freeform 856">
              <a:extLst>
                <a:ext uri="{FF2B5EF4-FFF2-40B4-BE49-F238E27FC236}">
                  <a16:creationId xmlns:a16="http://schemas.microsoft.com/office/drawing/2014/main" xmlns="" id="{AE7EA72C-81A2-485E-BBC0-BCB76197A387}"/>
                </a:ext>
              </a:extLst>
            </p:cNvPr>
            <p:cNvSpPr>
              <a:spLocks/>
            </p:cNvSpPr>
            <p:nvPr/>
          </p:nvSpPr>
          <p:spPr bwMode="auto">
            <a:xfrm>
              <a:off x="4241800" y="3915411"/>
              <a:ext cx="3175" cy="4762"/>
            </a:xfrm>
            <a:custGeom>
              <a:avLst/>
              <a:gdLst>
                <a:gd name="T0" fmla="*/ 2 w 2"/>
                <a:gd name="T1" fmla="*/ 3 h 3"/>
                <a:gd name="T2" fmla="*/ 2 w 2"/>
                <a:gd name="T3" fmla="*/ 0 h 3"/>
                <a:gd name="T4" fmla="*/ 0 w 2"/>
                <a:gd name="T5" fmla="*/ 0 h 3"/>
                <a:gd name="T6" fmla="*/ 2 w 2"/>
                <a:gd name="T7" fmla="*/ 3 h 3"/>
                <a:gd name="T8" fmla="*/ 2 w 2"/>
                <a:gd name="T9" fmla="*/ 3 h 3"/>
              </a:gdLst>
              <a:ahLst/>
              <a:cxnLst>
                <a:cxn ang="0">
                  <a:pos x="T0" y="T1"/>
                </a:cxn>
                <a:cxn ang="0">
                  <a:pos x="T2" y="T3"/>
                </a:cxn>
                <a:cxn ang="0">
                  <a:pos x="T4" y="T5"/>
                </a:cxn>
                <a:cxn ang="0">
                  <a:pos x="T6" y="T7"/>
                </a:cxn>
                <a:cxn ang="0">
                  <a:pos x="T8" y="T9"/>
                </a:cxn>
              </a:cxnLst>
              <a:rect l="0" t="0" r="r" b="b"/>
              <a:pathLst>
                <a:path w="2" h="3">
                  <a:moveTo>
                    <a:pt x="2" y="3"/>
                  </a:moveTo>
                  <a:lnTo>
                    <a:pt x="2" y="0"/>
                  </a:lnTo>
                  <a:lnTo>
                    <a:pt x="0" y="0"/>
                  </a:lnTo>
                  <a:lnTo>
                    <a:pt x="2" y="3"/>
                  </a:lnTo>
                  <a:lnTo>
                    <a:pt x="2"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E8FAFC"/>
                </a:solidFill>
                <a:latin typeface="+mj-ea"/>
                <a:ea typeface="+mj-ea"/>
              </a:endParaRPr>
            </a:p>
          </p:txBody>
        </p:sp>
        <p:sp>
          <p:nvSpPr>
            <p:cNvPr id="70" name="Freeform 857">
              <a:extLst>
                <a:ext uri="{FF2B5EF4-FFF2-40B4-BE49-F238E27FC236}">
                  <a16:creationId xmlns:a16="http://schemas.microsoft.com/office/drawing/2014/main" xmlns="" id="{6F53FE8F-D5DE-4D73-9CE9-127686E65CD1}"/>
                </a:ext>
              </a:extLst>
            </p:cNvPr>
            <p:cNvSpPr>
              <a:spLocks/>
            </p:cNvSpPr>
            <p:nvPr/>
          </p:nvSpPr>
          <p:spPr bwMode="auto">
            <a:xfrm>
              <a:off x="4203700" y="3920173"/>
              <a:ext cx="19050" cy="36512"/>
            </a:xfrm>
            <a:custGeom>
              <a:avLst/>
              <a:gdLst>
                <a:gd name="T0" fmla="*/ 5 w 5"/>
                <a:gd name="T1" fmla="*/ 10 h 10"/>
                <a:gd name="T2" fmla="*/ 0 w 5"/>
                <a:gd name="T3" fmla="*/ 0 h 10"/>
                <a:gd name="T4" fmla="*/ 5 w 5"/>
                <a:gd name="T5" fmla="*/ 10 h 10"/>
              </a:gdLst>
              <a:ahLst/>
              <a:cxnLst>
                <a:cxn ang="0">
                  <a:pos x="T0" y="T1"/>
                </a:cxn>
                <a:cxn ang="0">
                  <a:pos x="T2" y="T3"/>
                </a:cxn>
                <a:cxn ang="0">
                  <a:pos x="T4" y="T5"/>
                </a:cxn>
              </a:cxnLst>
              <a:rect l="0" t="0" r="r" b="b"/>
              <a:pathLst>
                <a:path w="5" h="10">
                  <a:moveTo>
                    <a:pt x="5" y="10"/>
                  </a:moveTo>
                  <a:cubicBezTo>
                    <a:pt x="3" y="7"/>
                    <a:pt x="1" y="4"/>
                    <a:pt x="0" y="0"/>
                  </a:cubicBezTo>
                  <a:cubicBezTo>
                    <a:pt x="1" y="4"/>
                    <a:pt x="3" y="8"/>
                    <a:pt x="5"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E8FAFC"/>
                </a:solidFill>
                <a:latin typeface="+mj-ea"/>
                <a:ea typeface="+mj-ea"/>
              </a:endParaRPr>
            </a:p>
          </p:txBody>
        </p:sp>
        <p:sp>
          <p:nvSpPr>
            <p:cNvPr id="71" name="Freeform 858">
              <a:extLst>
                <a:ext uri="{FF2B5EF4-FFF2-40B4-BE49-F238E27FC236}">
                  <a16:creationId xmlns:a16="http://schemas.microsoft.com/office/drawing/2014/main" xmlns="" id="{697C991E-49E3-4CBF-A8DE-826AC66BF058}"/>
                </a:ext>
              </a:extLst>
            </p:cNvPr>
            <p:cNvSpPr>
              <a:spLocks/>
            </p:cNvSpPr>
            <p:nvPr/>
          </p:nvSpPr>
          <p:spPr bwMode="auto">
            <a:xfrm>
              <a:off x="4572000" y="3904298"/>
              <a:ext cx="3175" cy="4762"/>
            </a:xfrm>
            <a:custGeom>
              <a:avLst/>
              <a:gdLst>
                <a:gd name="T0" fmla="*/ 0 w 1"/>
                <a:gd name="T1" fmla="*/ 1 h 1"/>
                <a:gd name="T2" fmla="*/ 0 w 1"/>
                <a:gd name="T3" fmla="*/ 1 h 1"/>
                <a:gd name="T4" fmla="*/ 1 w 1"/>
                <a:gd name="T5" fmla="*/ 0 h 1"/>
                <a:gd name="T6" fmla="*/ 0 w 1"/>
                <a:gd name="T7" fmla="*/ 0 h 1"/>
                <a:gd name="T8" fmla="*/ 1 w 1"/>
                <a:gd name="T9" fmla="*/ 0 h 1"/>
                <a:gd name="T10" fmla="*/ 0 w 1"/>
                <a:gd name="T11" fmla="*/ 1 h 1"/>
              </a:gdLst>
              <a:ahLst/>
              <a:cxnLst>
                <a:cxn ang="0">
                  <a:pos x="T0" y="T1"/>
                </a:cxn>
                <a:cxn ang="0">
                  <a:pos x="T2" y="T3"/>
                </a:cxn>
                <a:cxn ang="0">
                  <a:pos x="T4" y="T5"/>
                </a:cxn>
                <a:cxn ang="0">
                  <a:pos x="T6" y="T7"/>
                </a:cxn>
                <a:cxn ang="0">
                  <a:pos x="T8" y="T9"/>
                </a:cxn>
                <a:cxn ang="0">
                  <a:pos x="T10" y="T11"/>
                </a:cxn>
              </a:cxnLst>
              <a:rect l="0" t="0" r="r" b="b"/>
              <a:pathLst>
                <a:path w="1" h="1">
                  <a:moveTo>
                    <a:pt x="0" y="1"/>
                  </a:moveTo>
                  <a:cubicBezTo>
                    <a:pt x="0" y="1"/>
                    <a:pt x="0" y="1"/>
                    <a:pt x="0" y="1"/>
                  </a:cubicBezTo>
                  <a:cubicBezTo>
                    <a:pt x="1" y="0"/>
                    <a:pt x="1" y="0"/>
                    <a:pt x="1" y="0"/>
                  </a:cubicBezTo>
                  <a:cubicBezTo>
                    <a:pt x="1" y="0"/>
                    <a:pt x="1" y="0"/>
                    <a:pt x="0" y="0"/>
                  </a:cubicBezTo>
                  <a:cubicBezTo>
                    <a:pt x="1" y="0"/>
                    <a:pt x="1" y="0"/>
                    <a:pt x="1" y="0"/>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E8FAFC"/>
                </a:solidFill>
                <a:latin typeface="+mj-ea"/>
                <a:ea typeface="+mj-ea"/>
              </a:endParaRPr>
            </a:p>
          </p:txBody>
        </p:sp>
        <p:sp>
          <p:nvSpPr>
            <p:cNvPr id="72" name="Freeform 859">
              <a:extLst>
                <a:ext uri="{FF2B5EF4-FFF2-40B4-BE49-F238E27FC236}">
                  <a16:creationId xmlns:a16="http://schemas.microsoft.com/office/drawing/2014/main" xmlns="" id="{A75D2106-E4D9-4DFA-90F2-123A4092BC9C}"/>
                </a:ext>
              </a:extLst>
            </p:cNvPr>
            <p:cNvSpPr>
              <a:spLocks/>
            </p:cNvSpPr>
            <p:nvPr/>
          </p:nvSpPr>
          <p:spPr bwMode="auto">
            <a:xfrm>
              <a:off x="4575175" y="3909061"/>
              <a:ext cx="0" cy="0"/>
            </a:xfrm>
            <a:custGeom>
              <a:avLst/>
              <a:gdLst/>
              <a:ahLst/>
              <a:cxnLst>
                <a:cxn ang="0">
                  <a:pos x="0" y="0"/>
                </a:cxn>
                <a:cxn ang="0">
                  <a:pos x="0" y="0"/>
                </a:cxn>
                <a:cxn ang="0">
                  <a:pos x="0" y="0"/>
                </a:cxn>
              </a:cxnLst>
              <a:rect l="0" t="0" r="r" b="b"/>
              <a:pathLst>
                <a:path>
                  <a:moveTo>
                    <a:pt x="0" y="0"/>
                  </a:move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E8FAFC"/>
                </a:solidFill>
                <a:latin typeface="+mj-ea"/>
                <a:ea typeface="+mj-ea"/>
              </a:endParaRPr>
            </a:p>
          </p:txBody>
        </p:sp>
        <p:sp>
          <p:nvSpPr>
            <p:cNvPr id="73" name="Freeform 860">
              <a:extLst>
                <a:ext uri="{FF2B5EF4-FFF2-40B4-BE49-F238E27FC236}">
                  <a16:creationId xmlns:a16="http://schemas.microsoft.com/office/drawing/2014/main" xmlns="" id="{98DFB33D-51DF-43BC-9767-565F114FE00E}"/>
                </a:ext>
              </a:extLst>
            </p:cNvPr>
            <p:cNvSpPr>
              <a:spLocks/>
            </p:cNvSpPr>
            <p:nvPr/>
          </p:nvSpPr>
          <p:spPr bwMode="auto">
            <a:xfrm>
              <a:off x="4575175" y="3904298"/>
              <a:ext cx="4763" cy="4762"/>
            </a:xfrm>
            <a:custGeom>
              <a:avLst/>
              <a:gdLst>
                <a:gd name="T0" fmla="*/ 0 w 1"/>
                <a:gd name="T1" fmla="*/ 0 h 1"/>
                <a:gd name="T2" fmla="*/ 0 w 1"/>
                <a:gd name="T3" fmla="*/ 1 h 1"/>
                <a:gd name="T4" fmla="*/ 0 w 1"/>
                <a:gd name="T5" fmla="*/ 0 h 1"/>
              </a:gdLst>
              <a:ahLst/>
              <a:cxnLst>
                <a:cxn ang="0">
                  <a:pos x="T0" y="T1"/>
                </a:cxn>
                <a:cxn ang="0">
                  <a:pos x="T2" y="T3"/>
                </a:cxn>
                <a:cxn ang="0">
                  <a:pos x="T4" y="T5"/>
                </a:cxn>
              </a:cxnLst>
              <a:rect l="0" t="0" r="r" b="b"/>
              <a:pathLst>
                <a:path w="1" h="1">
                  <a:moveTo>
                    <a:pt x="0" y="0"/>
                  </a:moveTo>
                  <a:cubicBezTo>
                    <a:pt x="0" y="0"/>
                    <a:pt x="0" y="0"/>
                    <a:pt x="0" y="1"/>
                  </a:cubicBezTo>
                  <a:cubicBezTo>
                    <a:pt x="0" y="1"/>
                    <a:pt x="1"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E8FAFC"/>
                </a:solidFill>
                <a:latin typeface="+mj-ea"/>
                <a:ea typeface="+mj-ea"/>
              </a:endParaRPr>
            </a:p>
          </p:txBody>
        </p:sp>
        <p:sp>
          <p:nvSpPr>
            <p:cNvPr id="74" name="Rectangle 861">
              <a:extLst>
                <a:ext uri="{FF2B5EF4-FFF2-40B4-BE49-F238E27FC236}">
                  <a16:creationId xmlns:a16="http://schemas.microsoft.com/office/drawing/2014/main" xmlns="" id="{8493A495-ECD9-4715-9F59-DEA7322CD2ED}"/>
                </a:ext>
              </a:extLst>
            </p:cNvPr>
            <p:cNvSpPr>
              <a:spLocks noChangeArrowheads="1"/>
            </p:cNvSpPr>
            <p:nvPr/>
          </p:nvSpPr>
          <p:spPr bwMode="auto">
            <a:xfrm>
              <a:off x="4244975" y="3923348"/>
              <a:ext cx="1588" cy="158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E8FAFC"/>
                </a:solidFill>
                <a:latin typeface="+mj-ea"/>
                <a:ea typeface="+mj-ea"/>
              </a:endParaRPr>
            </a:p>
          </p:txBody>
        </p:sp>
        <p:sp>
          <p:nvSpPr>
            <p:cNvPr id="75" name="Freeform 862">
              <a:extLst>
                <a:ext uri="{FF2B5EF4-FFF2-40B4-BE49-F238E27FC236}">
                  <a16:creationId xmlns:a16="http://schemas.microsoft.com/office/drawing/2014/main" xmlns="" id="{3D40F7DD-BF9D-47A8-9246-26B2B39D5A02}"/>
                </a:ext>
              </a:extLst>
            </p:cNvPr>
            <p:cNvSpPr>
              <a:spLocks/>
            </p:cNvSpPr>
            <p:nvPr/>
          </p:nvSpPr>
          <p:spPr bwMode="auto">
            <a:xfrm>
              <a:off x="4541838" y="3909061"/>
              <a:ext cx="3175" cy="3175"/>
            </a:xfrm>
            <a:custGeom>
              <a:avLst/>
              <a:gdLst>
                <a:gd name="T0" fmla="*/ 0 w 1"/>
                <a:gd name="T1" fmla="*/ 1 h 1"/>
                <a:gd name="T2" fmla="*/ 0 w 1"/>
                <a:gd name="T3" fmla="*/ 0 h 1"/>
                <a:gd name="T4" fmla="*/ 0 w 1"/>
                <a:gd name="T5" fmla="*/ 0 h 1"/>
                <a:gd name="T6" fmla="*/ 0 w 1"/>
                <a:gd name="T7" fmla="*/ 0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0" y="0"/>
                    <a:pt x="1" y="0"/>
                    <a:pt x="0" y="0"/>
                  </a:cubicBezTo>
                  <a:cubicBezTo>
                    <a:pt x="0" y="0"/>
                    <a:pt x="0" y="0"/>
                    <a:pt x="0" y="0"/>
                  </a:cubicBezTo>
                  <a:cubicBezTo>
                    <a:pt x="0" y="0"/>
                    <a:pt x="0" y="0"/>
                    <a:pt x="0" y="0"/>
                  </a:cubicBezTo>
                  <a:cubicBezTo>
                    <a:pt x="0" y="0"/>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E8FAFC"/>
                </a:solidFill>
                <a:latin typeface="+mj-ea"/>
                <a:ea typeface="+mj-ea"/>
              </a:endParaRPr>
            </a:p>
          </p:txBody>
        </p:sp>
        <p:sp>
          <p:nvSpPr>
            <p:cNvPr id="76" name="Rectangle 863">
              <a:extLst>
                <a:ext uri="{FF2B5EF4-FFF2-40B4-BE49-F238E27FC236}">
                  <a16:creationId xmlns:a16="http://schemas.microsoft.com/office/drawing/2014/main" xmlns="" id="{90109867-210A-4793-B552-7546E340043F}"/>
                </a:ext>
              </a:extLst>
            </p:cNvPr>
            <p:cNvSpPr>
              <a:spLocks noChangeArrowheads="1"/>
            </p:cNvSpPr>
            <p:nvPr/>
          </p:nvSpPr>
          <p:spPr bwMode="auto">
            <a:xfrm>
              <a:off x="4549775" y="3909061"/>
              <a:ext cx="3175" cy="158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E8FAFC"/>
                </a:solidFill>
                <a:latin typeface="+mj-ea"/>
                <a:ea typeface="+mj-ea"/>
              </a:endParaRPr>
            </a:p>
          </p:txBody>
        </p:sp>
        <p:sp>
          <p:nvSpPr>
            <p:cNvPr id="77" name="Freeform 864">
              <a:extLst>
                <a:ext uri="{FF2B5EF4-FFF2-40B4-BE49-F238E27FC236}">
                  <a16:creationId xmlns:a16="http://schemas.microsoft.com/office/drawing/2014/main" xmlns="" id="{5E571E62-468F-4D69-B3A1-2233A861E7E6}"/>
                </a:ext>
              </a:extLst>
            </p:cNvPr>
            <p:cNvSpPr>
              <a:spLocks/>
            </p:cNvSpPr>
            <p:nvPr/>
          </p:nvSpPr>
          <p:spPr bwMode="auto">
            <a:xfrm>
              <a:off x="4572000" y="3909061"/>
              <a:ext cx="3175" cy="3175"/>
            </a:xfrm>
            <a:custGeom>
              <a:avLst/>
              <a:gdLst>
                <a:gd name="T0" fmla="*/ 2 w 2"/>
                <a:gd name="T1" fmla="*/ 0 h 2"/>
                <a:gd name="T2" fmla="*/ 0 w 2"/>
                <a:gd name="T3" fmla="*/ 2 h 2"/>
                <a:gd name="T4" fmla="*/ 2 w 2"/>
                <a:gd name="T5" fmla="*/ 0 h 2"/>
              </a:gdLst>
              <a:ahLst/>
              <a:cxnLst>
                <a:cxn ang="0">
                  <a:pos x="T0" y="T1"/>
                </a:cxn>
                <a:cxn ang="0">
                  <a:pos x="T2" y="T3"/>
                </a:cxn>
                <a:cxn ang="0">
                  <a:pos x="T4" y="T5"/>
                </a:cxn>
              </a:cxnLst>
              <a:rect l="0" t="0" r="r" b="b"/>
              <a:pathLst>
                <a:path w="2" h="2">
                  <a:moveTo>
                    <a:pt x="2" y="0"/>
                  </a:moveTo>
                  <a:lnTo>
                    <a:pt x="0" y="2"/>
                  </a:lnTo>
                  <a:lnTo>
                    <a:pt x="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E8FAFC"/>
                </a:solidFill>
                <a:latin typeface="+mj-ea"/>
                <a:ea typeface="+mj-ea"/>
              </a:endParaRPr>
            </a:p>
          </p:txBody>
        </p:sp>
        <p:sp>
          <p:nvSpPr>
            <p:cNvPr id="78" name="Freeform 865">
              <a:extLst>
                <a:ext uri="{FF2B5EF4-FFF2-40B4-BE49-F238E27FC236}">
                  <a16:creationId xmlns:a16="http://schemas.microsoft.com/office/drawing/2014/main" xmlns="" id="{5D135B02-CD5B-45D7-B203-A02B16E9D057}"/>
                </a:ext>
              </a:extLst>
            </p:cNvPr>
            <p:cNvSpPr>
              <a:spLocks/>
            </p:cNvSpPr>
            <p:nvPr/>
          </p:nvSpPr>
          <p:spPr bwMode="auto">
            <a:xfrm>
              <a:off x="4241800" y="3926523"/>
              <a:ext cx="3175" cy="4762"/>
            </a:xfrm>
            <a:custGeom>
              <a:avLst/>
              <a:gdLst>
                <a:gd name="T0" fmla="*/ 2 w 2"/>
                <a:gd name="T1" fmla="*/ 3 h 3"/>
                <a:gd name="T2" fmla="*/ 2 w 2"/>
                <a:gd name="T3" fmla="*/ 0 h 3"/>
                <a:gd name="T4" fmla="*/ 0 w 2"/>
                <a:gd name="T5" fmla="*/ 0 h 3"/>
                <a:gd name="T6" fmla="*/ 2 w 2"/>
                <a:gd name="T7" fmla="*/ 3 h 3"/>
              </a:gdLst>
              <a:ahLst/>
              <a:cxnLst>
                <a:cxn ang="0">
                  <a:pos x="T0" y="T1"/>
                </a:cxn>
                <a:cxn ang="0">
                  <a:pos x="T2" y="T3"/>
                </a:cxn>
                <a:cxn ang="0">
                  <a:pos x="T4" y="T5"/>
                </a:cxn>
                <a:cxn ang="0">
                  <a:pos x="T6" y="T7"/>
                </a:cxn>
              </a:cxnLst>
              <a:rect l="0" t="0" r="r" b="b"/>
              <a:pathLst>
                <a:path w="2" h="3">
                  <a:moveTo>
                    <a:pt x="2" y="3"/>
                  </a:moveTo>
                  <a:lnTo>
                    <a:pt x="2" y="0"/>
                  </a:lnTo>
                  <a:lnTo>
                    <a:pt x="0" y="0"/>
                  </a:lnTo>
                  <a:lnTo>
                    <a:pt x="2"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E8FAFC"/>
                </a:solidFill>
                <a:latin typeface="+mj-ea"/>
                <a:ea typeface="+mj-ea"/>
              </a:endParaRPr>
            </a:p>
          </p:txBody>
        </p:sp>
        <p:sp>
          <p:nvSpPr>
            <p:cNvPr id="79" name="Freeform 866">
              <a:extLst>
                <a:ext uri="{FF2B5EF4-FFF2-40B4-BE49-F238E27FC236}">
                  <a16:creationId xmlns:a16="http://schemas.microsoft.com/office/drawing/2014/main" xmlns="" id="{8676B165-8CFA-4CC4-932F-0562E08C8D17}"/>
                </a:ext>
              </a:extLst>
            </p:cNvPr>
            <p:cNvSpPr>
              <a:spLocks/>
            </p:cNvSpPr>
            <p:nvPr/>
          </p:nvSpPr>
          <p:spPr bwMode="auto">
            <a:xfrm>
              <a:off x="4256088" y="3931286"/>
              <a:ext cx="4763" cy="3175"/>
            </a:xfrm>
            <a:custGeom>
              <a:avLst/>
              <a:gdLst>
                <a:gd name="T0" fmla="*/ 1 w 1"/>
                <a:gd name="T1" fmla="*/ 1 h 1"/>
                <a:gd name="T2" fmla="*/ 0 w 1"/>
                <a:gd name="T3" fmla="*/ 0 h 1"/>
                <a:gd name="T4" fmla="*/ 1 w 1"/>
                <a:gd name="T5" fmla="*/ 1 h 1"/>
              </a:gdLst>
              <a:ahLst/>
              <a:cxnLst>
                <a:cxn ang="0">
                  <a:pos x="T0" y="T1"/>
                </a:cxn>
                <a:cxn ang="0">
                  <a:pos x="T2" y="T3"/>
                </a:cxn>
                <a:cxn ang="0">
                  <a:pos x="T4" y="T5"/>
                </a:cxn>
              </a:cxnLst>
              <a:rect l="0" t="0" r="r" b="b"/>
              <a:pathLst>
                <a:path w="1" h="1">
                  <a:moveTo>
                    <a:pt x="1" y="1"/>
                  </a:moveTo>
                  <a:cubicBezTo>
                    <a:pt x="0" y="0"/>
                    <a:pt x="0" y="0"/>
                    <a:pt x="0" y="0"/>
                  </a:cubicBezTo>
                  <a:cubicBezTo>
                    <a:pt x="0"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E8FAFC"/>
                </a:solidFill>
                <a:latin typeface="+mj-ea"/>
                <a:ea typeface="+mj-ea"/>
              </a:endParaRPr>
            </a:p>
          </p:txBody>
        </p:sp>
        <p:sp>
          <p:nvSpPr>
            <p:cNvPr id="80" name="Freeform 867">
              <a:extLst>
                <a:ext uri="{FF2B5EF4-FFF2-40B4-BE49-F238E27FC236}">
                  <a16:creationId xmlns:a16="http://schemas.microsoft.com/office/drawing/2014/main" xmlns="" id="{9969E514-883A-485A-9E48-E91054E1A5C7}"/>
                </a:ext>
              </a:extLst>
            </p:cNvPr>
            <p:cNvSpPr>
              <a:spLocks/>
            </p:cNvSpPr>
            <p:nvPr/>
          </p:nvSpPr>
          <p:spPr bwMode="auto">
            <a:xfrm>
              <a:off x="4583113" y="3920173"/>
              <a:ext cx="3175" cy="3175"/>
            </a:xfrm>
            <a:custGeom>
              <a:avLst/>
              <a:gdLst>
                <a:gd name="T0" fmla="*/ 0 w 2"/>
                <a:gd name="T1" fmla="*/ 2 h 2"/>
                <a:gd name="T2" fmla="*/ 2 w 2"/>
                <a:gd name="T3" fmla="*/ 0 h 2"/>
                <a:gd name="T4" fmla="*/ 2 w 2"/>
                <a:gd name="T5" fmla="*/ 0 h 2"/>
                <a:gd name="T6" fmla="*/ 0 w 2"/>
                <a:gd name="T7" fmla="*/ 0 h 2"/>
                <a:gd name="T8" fmla="*/ 0 w 2"/>
                <a:gd name="T9" fmla="*/ 2 h 2"/>
              </a:gdLst>
              <a:ahLst/>
              <a:cxnLst>
                <a:cxn ang="0">
                  <a:pos x="T0" y="T1"/>
                </a:cxn>
                <a:cxn ang="0">
                  <a:pos x="T2" y="T3"/>
                </a:cxn>
                <a:cxn ang="0">
                  <a:pos x="T4" y="T5"/>
                </a:cxn>
                <a:cxn ang="0">
                  <a:pos x="T6" y="T7"/>
                </a:cxn>
                <a:cxn ang="0">
                  <a:pos x="T8" y="T9"/>
                </a:cxn>
              </a:cxnLst>
              <a:rect l="0" t="0" r="r" b="b"/>
              <a:pathLst>
                <a:path w="2" h="2">
                  <a:moveTo>
                    <a:pt x="0" y="2"/>
                  </a:moveTo>
                  <a:lnTo>
                    <a:pt x="2" y="0"/>
                  </a:lnTo>
                  <a:lnTo>
                    <a:pt x="2" y="0"/>
                  </a:lnTo>
                  <a:lnTo>
                    <a:pt x="0" y="0"/>
                  </a:lnTo>
                  <a:lnTo>
                    <a:pt x="0"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E8FAFC"/>
                </a:solidFill>
                <a:latin typeface="+mj-ea"/>
                <a:ea typeface="+mj-ea"/>
              </a:endParaRPr>
            </a:p>
          </p:txBody>
        </p:sp>
        <p:sp>
          <p:nvSpPr>
            <p:cNvPr id="81" name="Freeform 868">
              <a:extLst>
                <a:ext uri="{FF2B5EF4-FFF2-40B4-BE49-F238E27FC236}">
                  <a16:creationId xmlns:a16="http://schemas.microsoft.com/office/drawing/2014/main" xmlns="" id="{E6704DAA-8504-46C5-BF91-80E966B2CB98}"/>
                </a:ext>
              </a:extLst>
            </p:cNvPr>
            <p:cNvSpPr>
              <a:spLocks/>
            </p:cNvSpPr>
            <p:nvPr/>
          </p:nvSpPr>
          <p:spPr bwMode="auto">
            <a:xfrm>
              <a:off x="4579938" y="3923348"/>
              <a:ext cx="6350" cy="7937"/>
            </a:xfrm>
            <a:custGeom>
              <a:avLst/>
              <a:gdLst>
                <a:gd name="T0" fmla="*/ 2 w 2"/>
                <a:gd name="T1" fmla="*/ 1 h 2"/>
                <a:gd name="T2" fmla="*/ 1 w 2"/>
                <a:gd name="T3" fmla="*/ 0 h 2"/>
                <a:gd name="T4" fmla="*/ 0 w 2"/>
                <a:gd name="T5" fmla="*/ 2 h 2"/>
                <a:gd name="T6" fmla="*/ 0 w 2"/>
                <a:gd name="T7" fmla="*/ 2 h 2"/>
                <a:gd name="T8" fmla="*/ 1 w 2"/>
                <a:gd name="T9" fmla="*/ 1 h 2"/>
                <a:gd name="T10" fmla="*/ 2 w 2"/>
                <a:gd name="T11" fmla="*/ 1 h 2"/>
                <a:gd name="T12" fmla="*/ 2 w 2"/>
                <a:gd name="T13" fmla="*/ 0 h 2"/>
                <a:gd name="T14" fmla="*/ 2 w 2"/>
                <a:gd name="T15" fmla="*/ 0 h 2"/>
                <a:gd name="T16" fmla="*/ 2 w 2"/>
                <a:gd name="T17" fmla="*/ 1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 h="2">
                  <a:moveTo>
                    <a:pt x="2" y="1"/>
                  </a:moveTo>
                  <a:cubicBezTo>
                    <a:pt x="1" y="0"/>
                    <a:pt x="1" y="0"/>
                    <a:pt x="1" y="0"/>
                  </a:cubicBezTo>
                  <a:cubicBezTo>
                    <a:pt x="0" y="1"/>
                    <a:pt x="1" y="2"/>
                    <a:pt x="0" y="2"/>
                  </a:cubicBezTo>
                  <a:cubicBezTo>
                    <a:pt x="0" y="2"/>
                    <a:pt x="0" y="2"/>
                    <a:pt x="0" y="2"/>
                  </a:cubicBezTo>
                  <a:cubicBezTo>
                    <a:pt x="0" y="2"/>
                    <a:pt x="1" y="1"/>
                    <a:pt x="1" y="1"/>
                  </a:cubicBezTo>
                  <a:cubicBezTo>
                    <a:pt x="2" y="1"/>
                    <a:pt x="2" y="1"/>
                    <a:pt x="2" y="1"/>
                  </a:cubicBezTo>
                  <a:cubicBezTo>
                    <a:pt x="2" y="0"/>
                    <a:pt x="2" y="0"/>
                    <a:pt x="2" y="0"/>
                  </a:cubicBezTo>
                  <a:cubicBezTo>
                    <a:pt x="2" y="0"/>
                    <a:pt x="2" y="0"/>
                    <a:pt x="2" y="0"/>
                  </a:cubicBezTo>
                  <a:lnTo>
                    <a:pt x="2"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E8FAFC"/>
                </a:solidFill>
                <a:latin typeface="+mj-ea"/>
                <a:ea typeface="+mj-ea"/>
              </a:endParaRPr>
            </a:p>
          </p:txBody>
        </p:sp>
        <p:sp>
          <p:nvSpPr>
            <p:cNvPr id="82" name="Rectangle 869">
              <a:extLst>
                <a:ext uri="{FF2B5EF4-FFF2-40B4-BE49-F238E27FC236}">
                  <a16:creationId xmlns:a16="http://schemas.microsoft.com/office/drawing/2014/main" xmlns="" id="{3A73627A-75DA-4D91-BD24-C12387C629ED}"/>
                </a:ext>
              </a:extLst>
            </p:cNvPr>
            <p:cNvSpPr>
              <a:spLocks noChangeArrowheads="1"/>
            </p:cNvSpPr>
            <p:nvPr/>
          </p:nvSpPr>
          <p:spPr bwMode="auto">
            <a:xfrm>
              <a:off x="4583113" y="3923348"/>
              <a:ext cx="1588" cy="158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E8FAFC"/>
                </a:solidFill>
                <a:latin typeface="+mj-ea"/>
                <a:ea typeface="+mj-ea"/>
              </a:endParaRPr>
            </a:p>
          </p:txBody>
        </p:sp>
        <p:sp>
          <p:nvSpPr>
            <p:cNvPr id="83" name="Freeform 870">
              <a:extLst>
                <a:ext uri="{FF2B5EF4-FFF2-40B4-BE49-F238E27FC236}">
                  <a16:creationId xmlns:a16="http://schemas.microsoft.com/office/drawing/2014/main" xmlns="" id="{F11EAD6E-B18A-451D-91AF-976B7352BB1B}"/>
                </a:ext>
              </a:extLst>
            </p:cNvPr>
            <p:cNvSpPr>
              <a:spLocks/>
            </p:cNvSpPr>
            <p:nvPr/>
          </p:nvSpPr>
          <p:spPr bwMode="auto">
            <a:xfrm>
              <a:off x="4572000" y="3926523"/>
              <a:ext cx="3175" cy="4762"/>
            </a:xfrm>
            <a:custGeom>
              <a:avLst/>
              <a:gdLst>
                <a:gd name="T0" fmla="*/ 2 w 2"/>
                <a:gd name="T1" fmla="*/ 0 h 3"/>
                <a:gd name="T2" fmla="*/ 2 w 2"/>
                <a:gd name="T3" fmla="*/ 0 h 3"/>
                <a:gd name="T4" fmla="*/ 0 w 2"/>
                <a:gd name="T5" fmla="*/ 3 h 3"/>
                <a:gd name="T6" fmla="*/ 2 w 2"/>
                <a:gd name="T7" fmla="*/ 0 h 3"/>
              </a:gdLst>
              <a:ahLst/>
              <a:cxnLst>
                <a:cxn ang="0">
                  <a:pos x="T0" y="T1"/>
                </a:cxn>
                <a:cxn ang="0">
                  <a:pos x="T2" y="T3"/>
                </a:cxn>
                <a:cxn ang="0">
                  <a:pos x="T4" y="T5"/>
                </a:cxn>
                <a:cxn ang="0">
                  <a:pos x="T6" y="T7"/>
                </a:cxn>
              </a:cxnLst>
              <a:rect l="0" t="0" r="r" b="b"/>
              <a:pathLst>
                <a:path w="2" h="3">
                  <a:moveTo>
                    <a:pt x="2" y="0"/>
                  </a:moveTo>
                  <a:lnTo>
                    <a:pt x="2" y="0"/>
                  </a:lnTo>
                  <a:lnTo>
                    <a:pt x="0" y="3"/>
                  </a:lnTo>
                  <a:lnTo>
                    <a:pt x="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E8FAFC"/>
                </a:solidFill>
                <a:latin typeface="+mj-ea"/>
                <a:ea typeface="+mj-ea"/>
              </a:endParaRPr>
            </a:p>
          </p:txBody>
        </p:sp>
        <p:sp>
          <p:nvSpPr>
            <p:cNvPr id="84" name="Freeform 871">
              <a:extLst>
                <a:ext uri="{FF2B5EF4-FFF2-40B4-BE49-F238E27FC236}">
                  <a16:creationId xmlns:a16="http://schemas.microsoft.com/office/drawing/2014/main" xmlns="" id="{555A615D-E748-46DE-842B-30C58344B05A}"/>
                </a:ext>
              </a:extLst>
            </p:cNvPr>
            <p:cNvSpPr>
              <a:spLocks/>
            </p:cNvSpPr>
            <p:nvPr/>
          </p:nvSpPr>
          <p:spPr bwMode="auto">
            <a:xfrm>
              <a:off x="4264025" y="3945573"/>
              <a:ext cx="4763" cy="0"/>
            </a:xfrm>
            <a:custGeom>
              <a:avLst/>
              <a:gdLst>
                <a:gd name="T0" fmla="*/ 0 w 3"/>
                <a:gd name="T1" fmla="*/ 3 w 3"/>
                <a:gd name="T2" fmla="*/ 0 w 3"/>
                <a:gd name="T3" fmla="*/ 0 w 3"/>
              </a:gdLst>
              <a:ahLst/>
              <a:cxnLst>
                <a:cxn ang="0">
                  <a:pos x="T0" y="0"/>
                </a:cxn>
                <a:cxn ang="0">
                  <a:pos x="T1" y="0"/>
                </a:cxn>
                <a:cxn ang="0">
                  <a:pos x="T2" y="0"/>
                </a:cxn>
                <a:cxn ang="0">
                  <a:pos x="T3" y="0"/>
                </a:cxn>
              </a:cxnLst>
              <a:rect l="0" t="0" r="r" b="b"/>
              <a:pathLst>
                <a:path w="3">
                  <a:moveTo>
                    <a:pt x="0" y="0"/>
                  </a:moveTo>
                  <a:lnTo>
                    <a:pt x="3" y="0"/>
                  </a:ln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E8FAFC"/>
                </a:solidFill>
                <a:latin typeface="+mj-ea"/>
                <a:ea typeface="+mj-ea"/>
              </a:endParaRPr>
            </a:p>
          </p:txBody>
        </p:sp>
        <p:sp>
          <p:nvSpPr>
            <p:cNvPr id="85" name="Freeform 872">
              <a:extLst>
                <a:ext uri="{FF2B5EF4-FFF2-40B4-BE49-F238E27FC236}">
                  <a16:creationId xmlns:a16="http://schemas.microsoft.com/office/drawing/2014/main" xmlns="" id="{520E83B0-7822-429E-B079-BE50EA143D0F}"/>
                </a:ext>
              </a:extLst>
            </p:cNvPr>
            <p:cNvSpPr>
              <a:spLocks/>
            </p:cNvSpPr>
            <p:nvPr/>
          </p:nvSpPr>
          <p:spPr bwMode="auto">
            <a:xfrm>
              <a:off x="4275138" y="3964623"/>
              <a:ext cx="4763" cy="0"/>
            </a:xfrm>
            <a:custGeom>
              <a:avLst/>
              <a:gdLst>
                <a:gd name="T0" fmla="*/ 0 w 3"/>
                <a:gd name="T1" fmla="*/ 0 w 3"/>
                <a:gd name="T2" fmla="*/ 3 w 3"/>
                <a:gd name="T3" fmla="*/ 0 w 3"/>
              </a:gdLst>
              <a:ahLst/>
              <a:cxnLst>
                <a:cxn ang="0">
                  <a:pos x="T0" y="0"/>
                </a:cxn>
                <a:cxn ang="0">
                  <a:pos x="T1" y="0"/>
                </a:cxn>
                <a:cxn ang="0">
                  <a:pos x="T2" y="0"/>
                </a:cxn>
                <a:cxn ang="0">
                  <a:pos x="T3" y="0"/>
                </a:cxn>
              </a:cxnLst>
              <a:rect l="0" t="0" r="r" b="b"/>
              <a:pathLst>
                <a:path w="3">
                  <a:moveTo>
                    <a:pt x="0" y="0"/>
                  </a:moveTo>
                  <a:lnTo>
                    <a:pt x="0" y="0"/>
                  </a:lnTo>
                  <a:lnTo>
                    <a:pt x="3"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E8FAFC"/>
                </a:solidFill>
                <a:latin typeface="+mj-ea"/>
                <a:ea typeface="+mj-ea"/>
              </a:endParaRPr>
            </a:p>
          </p:txBody>
        </p:sp>
        <p:sp>
          <p:nvSpPr>
            <p:cNvPr id="86" name="Freeform 873">
              <a:extLst>
                <a:ext uri="{FF2B5EF4-FFF2-40B4-BE49-F238E27FC236}">
                  <a16:creationId xmlns:a16="http://schemas.microsoft.com/office/drawing/2014/main" xmlns="" id="{FEC60270-2646-4818-8E5D-F6ABF4385FB7}"/>
                </a:ext>
              </a:extLst>
            </p:cNvPr>
            <p:cNvSpPr>
              <a:spLocks/>
            </p:cNvSpPr>
            <p:nvPr/>
          </p:nvSpPr>
          <p:spPr bwMode="auto">
            <a:xfrm>
              <a:off x="4233863" y="3967798"/>
              <a:ext cx="7938" cy="4762"/>
            </a:xfrm>
            <a:custGeom>
              <a:avLst/>
              <a:gdLst>
                <a:gd name="T0" fmla="*/ 1 w 2"/>
                <a:gd name="T1" fmla="*/ 0 h 1"/>
                <a:gd name="T2" fmla="*/ 0 w 2"/>
                <a:gd name="T3" fmla="*/ 0 h 1"/>
                <a:gd name="T4" fmla="*/ 1 w 2"/>
                <a:gd name="T5" fmla="*/ 0 h 1"/>
                <a:gd name="T6" fmla="*/ 1 w 2"/>
                <a:gd name="T7" fmla="*/ 1 h 1"/>
                <a:gd name="T8" fmla="*/ 1 w 2"/>
                <a:gd name="T9" fmla="*/ 0 h 1"/>
              </a:gdLst>
              <a:ahLst/>
              <a:cxnLst>
                <a:cxn ang="0">
                  <a:pos x="T0" y="T1"/>
                </a:cxn>
                <a:cxn ang="0">
                  <a:pos x="T2" y="T3"/>
                </a:cxn>
                <a:cxn ang="0">
                  <a:pos x="T4" y="T5"/>
                </a:cxn>
                <a:cxn ang="0">
                  <a:pos x="T6" y="T7"/>
                </a:cxn>
                <a:cxn ang="0">
                  <a:pos x="T8" y="T9"/>
                </a:cxn>
              </a:cxnLst>
              <a:rect l="0" t="0" r="r" b="b"/>
              <a:pathLst>
                <a:path w="2" h="1">
                  <a:moveTo>
                    <a:pt x="1" y="0"/>
                  </a:moveTo>
                  <a:cubicBezTo>
                    <a:pt x="1" y="1"/>
                    <a:pt x="1" y="0"/>
                    <a:pt x="0" y="0"/>
                  </a:cubicBezTo>
                  <a:cubicBezTo>
                    <a:pt x="1" y="0"/>
                    <a:pt x="1" y="0"/>
                    <a:pt x="1" y="0"/>
                  </a:cubicBezTo>
                  <a:cubicBezTo>
                    <a:pt x="1" y="1"/>
                    <a:pt x="1" y="1"/>
                    <a:pt x="1" y="1"/>
                  </a:cubicBezTo>
                  <a:cubicBezTo>
                    <a:pt x="1" y="0"/>
                    <a:pt x="2" y="1"/>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E8FAFC"/>
                </a:solidFill>
                <a:latin typeface="+mj-ea"/>
                <a:ea typeface="+mj-ea"/>
              </a:endParaRPr>
            </a:p>
          </p:txBody>
        </p:sp>
        <p:sp>
          <p:nvSpPr>
            <p:cNvPr id="87" name="Freeform 874">
              <a:extLst>
                <a:ext uri="{FF2B5EF4-FFF2-40B4-BE49-F238E27FC236}">
                  <a16:creationId xmlns:a16="http://schemas.microsoft.com/office/drawing/2014/main" xmlns="" id="{017F33E1-B167-4F18-95E4-AD33304FD605}"/>
                </a:ext>
              </a:extLst>
            </p:cNvPr>
            <p:cNvSpPr>
              <a:spLocks/>
            </p:cNvSpPr>
            <p:nvPr/>
          </p:nvSpPr>
          <p:spPr bwMode="auto">
            <a:xfrm>
              <a:off x="4233863" y="3972561"/>
              <a:ext cx="4763" cy="3175"/>
            </a:xfrm>
            <a:custGeom>
              <a:avLst/>
              <a:gdLst>
                <a:gd name="T0" fmla="*/ 3 w 3"/>
                <a:gd name="T1" fmla="*/ 2 h 2"/>
                <a:gd name="T2" fmla="*/ 0 w 3"/>
                <a:gd name="T3" fmla="*/ 0 h 2"/>
                <a:gd name="T4" fmla="*/ 3 w 3"/>
                <a:gd name="T5" fmla="*/ 2 h 2"/>
              </a:gdLst>
              <a:ahLst/>
              <a:cxnLst>
                <a:cxn ang="0">
                  <a:pos x="T0" y="T1"/>
                </a:cxn>
                <a:cxn ang="0">
                  <a:pos x="T2" y="T3"/>
                </a:cxn>
                <a:cxn ang="0">
                  <a:pos x="T4" y="T5"/>
                </a:cxn>
              </a:cxnLst>
              <a:rect l="0" t="0" r="r" b="b"/>
              <a:pathLst>
                <a:path w="3" h="2">
                  <a:moveTo>
                    <a:pt x="3" y="2"/>
                  </a:moveTo>
                  <a:lnTo>
                    <a:pt x="0" y="0"/>
                  </a:lnTo>
                  <a:lnTo>
                    <a:pt x="3"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E8FAFC"/>
                </a:solidFill>
                <a:latin typeface="+mj-ea"/>
                <a:ea typeface="+mj-ea"/>
              </a:endParaRPr>
            </a:p>
          </p:txBody>
        </p:sp>
        <p:sp>
          <p:nvSpPr>
            <p:cNvPr id="88" name="Freeform 875">
              <a:extLst>
                <a:ext uri="{FF2B5EF4-FFF2-40B4-BE49-F238E27FC236}">
                  <a16:creationId xmlns:a16="http://schemas.microsoft.com/office/drawing/2014/main" xmlns="" id="{154FD111-23D6-40AA-B43F-7C03FB8D60AA}"/>
                </a:ext>
              </a:extLst>
            </p:cNvPr>
            <p:cNvSpPr>
              <a:spLocks/>
            </p:cNvSpPr>
            <p:nvPr/>
          </p:nvSpPr>
          <p:spPr bwMode="auto">
            <a:xfrm>
              <a:off x="4256088" y="3975736"/>
              <a:ext cx="7938" cy="7937"/>
            </a:xfrm>
            <a:custGeom>
              <a:avLst/>
              <a:gdLst>
                <a:gd name="T0" fmla="*/ 2 w 2"/>
                <a:gd name="T1" fmla="*/ 1 h 2"/>
                <a:gd name="T2" fmla="*/ 1 w 2"/>
                <a:gd name="T3" fmla="*/ 1 h 2"/>
                <a:gd name="T4" fmla="*/ 1 w 2"/>
                <a:gd name="T5" fmla="*/ 1 h 2"/>
                <a:gd name="T6" fmla="*/ 0 w 2"/>
                <a:gd name="T7" fmla="*/ 1 h 2"/>
                <a:gd name="T8" fmla="*/ 1 w 2"/>
                <a:gd name="T9" fmla="*/ 1 h 2"/>
                <a:gd name="T10" fmla="*/ 1 w 2"/>
                <a:gd name="T11" fmla="*/ 2 h 2"/>
                <a:gd name="T12" fmla="*/ 1 w 2"/>
                <a:gd name="T13" fmla="*/ 1 h 2"/>
                <a:gd name="T14" fmla="*/ 2 w 2"/>
                <a:gd name="T15" fmla="*/ 2 h 2"/>
                <a:gd name="T16" fmla="*/ 2 w 2"/>
                <a:gd name="T17" fmla="*/ 2 h 2"/>
                <a:gd name="T18" fmla="*/ 2 w 2"/>
                <a:gd name="T19" fmla="*/ 1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 h="2">
                  <a:moveTo>
                    <a:pt x="2" y="1"/>
                  </a:moveTo>
                  <a:cubicBezTo>
                    <a:pt x="1" y="1"/>
                    <a:pt x="1" y="1"/>
                    <a:pt x="1" y="1"/>
                  </a:cubicBezTo>
                  <a:cubicBezTo>
                    <a:pt x="1" y="1"/>
                    <a:pt x="1" y="1"/>
                    <a:pt x="1" y="1"/>
                  </a:cubicBezTo>
                  <a:cubicBezTo>
                    <a:pt x="1" y="0"/>
                    <a:pt x="1" y="1"/>
                    <a:pt x="0" y="1"/>
                  </a:cubicBezTo>
                  <a:cubicBezTo>
                    <a:pt x="1" y="1"/>
                    <a:pt x="0" y="1"/>
                    <a:pt x="1" y="1"/>
                  </a:cubicBezTo>
                  <a:cubicBezTo>
                    <a:pt x="1" y="2"/>
                    <a:pt x="1" y="2"/>
                    <a:pt x="1" y="2"/>
                  </a:cubicBezTo>
                  <a:cubicBezTo>
                    <a:pt x="1" y="1"/>
                    <a:pt x="1" y="1"/>
                    <a:pt x="1" y="1"/>
                  </a:cubicBezTo>
                  <a:cubicBezTo>
                    <a:pt x="1" y="2"/>
                    <a:pt x="2" y="2"/>
                    <a:pt x="2" y="2"/>
                  </a:cubicBezTo>
                  <a:cubicBezTo>
                    <a:pt x="2" y="2"/>
                    <a:pt x="2" y="2"/>
                    <a:pt x="2" y="2"/>
                  </a:cubicBezTo>
                  <a:lnTo>
                    <a:pt x="2"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E8FAFC"/>
                </a:solidFill>
                <a:latin typeface="+mj-ea"/>
                <a:ea typeface="+mj-ea"/>
              </a:endParaRPr>
            </a:p>
          </p:txBody>
        </p:sp>
        <p:sp>
          <p:nvSpPr>
            <p:cNvPr id="89" name="Freeform 876">
              <a:extLst>
                <a:ext uri="{FF2B5EF4-FFF2-40B4-BE49-F238E27FC236}">
                  <a16:creationId xmlns:a16="http://schemas.microsoft.com/office/drawing/2014/main" xmlns="" id="{407C671B-7E03-4A6E-8687-130585CA3742}"/>
                </a:ext>
              </a:extLst>
            </p:cNvPr>
            <p:cNvSpPr>
              <a:spLocks/>
            </p:cNvSpPr>
            <p:nvPr/>
          </p:nvSpPr>
          <p:spPr bwMode="auto">
            <a:xfrm>
              <a:off x="4264025" y="3983673"/>
              <a:ext cx="4763" cy="0"/>
            </a:xfrm>
            <a:custGeom>
              <a:avLst/>
              <a:gdLst>
                <a:gd name="T0" fmla="*/ 0 w 3"/>
                <a:gd name="T1" fmla="*/ 3 w 3"/>
                <a:gd name="T2" fmla="*/ 0 w 3"/>
              </a:gdLst>
              <a:ahLst/>
              <a:cxnLst>
                <a:cxn ang="0">
                  <a:pos x="T0" y="0"/>
                </a:cxn>
                <a:cxn ang="0">
                  <a:pos x="T1" y="0"/>
                </a:cxn>
                <a:cxn ang="0">
                  <a:pos x="T2" y="0"/>
                </a:cxn>
              </a:cxnLst>
              <a:rect l="0" t="0" r="r" b="b"/>
              <a:pathLst>
                <a:path w="3">
                  <a:moveTo>
                    <a:pt x="0" y="0"/>
                  </a:moveTo>
                  <a:lnTo>
                    <a:pt x="3"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E8FAFC"/>
                </a:solidFill>
                <a:latin typeface="+mj-ea"/>
                <a:ea typeface="+mj-ea"/>
              </a:endParaRPr>
            </a:p>
          </p:txBody>
        </p:sp>
        <p:sp>
          <p:nvSpPr>
            <p:cNvPr id="90" name="Freeform 877">
              <a:extLst>
                <a:ext uri="{FF2B5EF4-FFF2-40B4-BE49-F238E27FC236}">
                  <a16:creationId xmlns:a16="http://schemas.microsoft.com/office/drawing/2014/main" xmlns="" id="{2069DCDA-0B6F-49F0-A5FE-C4F300B1C8A7}"/>
                </a:ext>
              </a:extLst>
            </p:cNvPr>
            <p:cNvSpPr>
              <a:spLocks noEditPoints="1"/>
            </p:cNvSpPr>
            <p:nvPr/>
          </p:nvSpPr>
          <p:spPr bwMode="auto">
            <a:xfrm>
              <a:off x="4238625" y="3972561"/>
              <a:ext cx="22225" cy="14287"/>
            </a:xfrm>
            <a:custGeom>
              <a:avLst/>
              <a:gdLst>
                <a:gd name="T0" fmla="*/ 6 w 6"/>
                <a:gd name="T1" fmla="*/ 3 h 4"/>
                <a:gd name="T2" fmla="*/ 5 w 6"/>
                <a:gd name="T3" fmla="*/ 3 h 4"/>
                <a:gd name="T4" fmla="*/ 4 w 6"/>
                <a:gd name="T5" fmla="*/ 2 h 4"/>
                <a:gd name="T6" fmla="*/ 5 w 6"/>
                <a:gd name="T7" fmla="*/ 2 h 4"/>
                <a:gd name="T8" fmla="*/ 1 w 6"/>
                <a:gd name="T9" fmla="*/ 0 h 4"/>
                <a:gd name="T10" fmla="*/ 1 w 6"/>
                <a:gd name="T11" fmla="*/ 0 h 4"/>
                <a:gd name="T12" fmla="*/ 3 w 6"/>
                <a:gd name="T13" fmla="*/ 2 h 4"/>
                <a:gd name="T14" fmla="*/ 0 w 6"/>
                <a:gd name="T15" fmla="*/ 1 h 4"/>
                <a:gd name="T16" fmla="*/ 2 w 6"/>
                <a:gd name="T17" fmla="*/ 2 h 4"/>
                <a:gd name="T18" fmla="*/ 1 w 6"/>
                <a:gd name="T19" fmla="*/ 2 h 4"/>
                <a:gd name="T20" fmla="*/ 2 w 6"/>
                <a:gd name="T21" fmla="*/ 2 h 4"/>
                <a:gd name="T22" fmla="*/ 6 w 6"/>
                <a:gd name="T23" fmla="*/ 4 h 4"/>
                <a:gd name="T24" fmla="*/ 6 w 6"/>
                <a:gd name="T25" fmla="*/ 3 h 4"/>
                <a:gd name="T26" fmla="*/ 6 w 6"/>
                <a:gd name="T27" fmla="*/ 3 h 4"/>
                <a:gd name="T28" fmla="*/ 3 w 6"/>
                <a:gd name="T29" fmla="*/ 2 h 4"/>
                <a:gd name="T30" fmla="*/ 4 w 6"/>
                <a:gd name="T31" fmla="*/ 2 h 4"/>
                <a:gd name="T32" fmla="*/ 3 w 6"/>
                <a:gd name="T33" fmla="*/ 2 h 4"/>
                <a:gd name="T34" fmla="*/ 4 w 6"/>
                <a:gd name="T35" fmla="*/ 2 h 4"/>
                <a:gd name="T36" fmla="*/ 3 w 6"/>
                <a:gd name="T37" fmla="*/ 2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 h="4">
                  <a:moveTo>
                    <a:pt x="6" y="3"/>
                  </a:moveTo>
                  <a:cubicBezTo>
                    <a:pt x="5" y="3"/>
                    <a:pt x="5" y="3"/>
                    <a:pt x="5" y="3"/>
                  </a:cubicBezTo>
                  <a:cubicBezTo>
                    <a:pt x="4" y="3"/>
                    <a:pt x="4" y="2"/>
                    <a:pt x="4" y="2"/>
                  </a:cubicBezTo>
                  <a:cubicBezTo>
                    <a:pt x="5" y="2"/>
                    <a:pt x="5" y="2"/>
                    <a:pt x="5" y="2"/>
                  </a:cubicBezTo>
                  <a:cubicBezTo>
                    <a:pt x="4" y="1"/>
                    <a:pt x="2" y="0"/>
                    <a:pt x="1" y="0"/>
                  </a:cubicBezTo>
                  <a:cubicBezTo>
                    <a:pt x="1" y="0"/>
                    <a:pt x="1" y="0"/>
                    <a:pt x="1" y="0"/>
                  </a:cubicBezTo>
                  <a:cubicBezTo>
                    <a:pt x="2" y="1"/>
                    <a:pt x="3" y="1"/>
                    <a:pt x="3" y="2"/>
                  </a:cubicBezTo>
                  <a:cubicBezTo>
                    <a:pt x="2" y="2"/>
                    <a:pt x="1" y="1"/>
                    <a:pt x="0" y="1"/>
                  </a:cubicBezTo>
                  <a:cubicBezTo>
                    <a:pt x="1" y="1"/>
                    <a:pt x="1" y="1"/>
                    <a:pt x="2" y="2"/>
                  </a:cubicBezTo>
                  <a:cubicBezTo>
                    <a:pt x="1" y="2"/>
                    <a:pt x="1" y="2"/>
                    <a:pt x="1" y="2"/>
                  </a:cubicBezTo>
                  <a:cubicBezTo>
                    <a:pt x="1" y="2"/>
                    <a:pt x="2" y="2"/>
                    <a:pt x="2" y="2"/>
                  </a:cubicBezTo>
                  <a:cubicBezTo>
                    <a:pt x="3" y="3"/>
                    <a:pt x="4" y="3"/>
                    <a:pt x="6" y="4"/>
                  </a:cubicBezTo>
                  <a:cubicBezTo>
                    <a:pt x="5" y="3"/>
                    <a:pt x="6" y="3"/>
                    <a:pt x="6" y="3"/>
                  </a:cubicBezTo>
                  <a:cubicBezTo>
                    <a:pt x="6" y="3"/>
                    <a:pt x="6" y="3"/>
                    <a:pt x="6" y="3"/>
                  </a:cubicBezTo>
                  <a:close/>
                  <a:moveTo>
                    <a:pt x="3" y="2"/>
                  </a:moveTo>
                  <a:cubicBezTo>
                    <a:pt x="4" y="2"/>
                    <a:pt x="4" y="2"/>
                    <a:pt x="4" y="2"/>
                  </a:cubicBezTo>
                  <a:cubicBezTo>
                    <a:pt x="3" y="2"/>
                    <a:pt x="3" y="2"/>
                    <a:pt x="3" y="2"/>
                  </a:cubicBezTo>
                  <a:cubicBezTo>
                    <a:pt x="4" y="2"/>
                    <a:pt x="4" y="2"/>
                    <a:pt x="4" y="2"/>
                  </a:cubicBezTo>
                  <a:cubicBezTo>
                    <a:pt x="4" y="2"/>
                    <a:pt x="4" y="3"/>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E8FAFC"/>
                </a:solidFill>
                <a:latin typeface="+mj-ea"/>
                <a:ea typeface="+mj-ea"/>
              </a:endParaRPr>
            </a:p>
          </p:txBody>
        </p:sp>
        <p:sp>
          <p:nvSpPr>
            <p:cNvPr id="91" name="Rectangle 878">
              <a:extLst>
                <a:ext uri="{FF2B5EF4-FFF2-40B4-BE49-F238E27FC236}">
                  <a16:creationId xmlns:a16="http://schemas.microsoft.com/office/drawing/2014/main" xmlns="" id="{DE724345-5CF8-450B-8B95-28A4C3ED2891}"/>
                </a:ext>
              </a:extLst>
            </p:cNvPr>
            <p:cNvSpPr>
              <a:spLocks noChangeArrowheads="1"/>
            </p:cNvSpPr>
            <p:nvPr/>
          </p:nvSpPr>
          <p:spPr bwMode="auto">
            <a:xfrm>
              <a:off x="4268788" y="3983673"/>
              <a:ext cx="1588" cy="158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E8FAFC"/>
                </a:solidFill>
                <a:latin typeface="+mj-ea"/>
                <a:ea typeface="+mj-ea"/>
              </a:endParaRPr>
            </a:p>
          </p:txBody>
        </p:sp>
        <p:sp>
          <p:nvSpPr>
            <p:cNvPr id="92" name="Freeform 879">
              <a:extLst>
                <a:ext uri="{FF2B5EF4-FFF2-40B4-BE49-F238E27FC236}">
                  <a16:creationId xmlns:a16="http://schemas.microsoft.com/office/drawing/2014/main" xmlns="" id="{163E7D96-7EB2-4E94-85D1-31C28AA18A77}"/>
                </a:ext>
              </a:extLst>
            </p:cNvPr>
            <p:cNvSpPr>
              <a:spLocks/>
            </p:cNvSpPr>
            <p:nvPr/>
          </p:nvSpPr>
          <p:spPr bwMode="auto">
            <a:xfrm>
              <a:off x="4264025" y="3983673"/>
              <a:ext cx="0" cy="0"/>
            </a:xfrm>
            <a:custGeom>
              <a:avLst/>
              <a:gdLst/>
              <a:ahLst/>
              <a:cxnLst>
                <a:cxn ang="0">
                  <a:pos x="0" y="0"/>
                </a:cxn>
                <a:cxn ang="0">
                  <a:pos x="0" y="0"/>
                </a:cxn>
                <a:cxn ang="0">
                  <a:pos x="0" y="0"/>
                </a:cxn>
              </a:cxnLst>
              <a:rect l="0" t="0" r="r" b="b"/>
              <a:pathLst>
                <a:path>
                  <a:moveTo>
                    <a:pt x="0" y="0"/>
                  </a:move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E8FAFC"/>
                </a:solidFill>
                <a:latin typeface="+mj-ea"/>
                <a:ea typeface="+mj-ea"/>
              </a:endParaRPr>
            </a:p>
          </p:txBody>
        </p:sp>
        <p:sp>
          <p:nvSpPr>
            <p:cNvPr id="93" name="Freeform 880">
              <a:extLst>
                <a:ext uri="{FF2B5EF4-FFF2-40B4-BE49-F238E27FC236}">
                  <a16:creationId xmlns:a16="http://schemas.microsoft.com/office/drawing/2014/main" xmlns="" id="{C53EE73E-2E5C-43E0-832F-89C890CB5813}"/>
                </a:ext>
              </a:extLst>
            </p:cNvPr>
            <p:cNvSpPr>
              <a:spLocks/>
            </p:cNvSpPr>
            <p:nvPr/>
          </p:nvSpPr>
          <p:spPr bwMode="auto">
            <a:xfrm>
              <a:off x="4238625" y="3972561"/>
              <a:ext cx="3175" cy="0"/>
            </a:xfrm>
            <a:custGeom>
              <a:avLst/>
              <a:gdLst>
                <a:gd name="T0" fmla="*/ 0 w 2"/>
                <a:gd name="T1" fmla="*/ 2 w 2"/>
                <a:gd name="T2" fmla="*/ 0 w 2"/>
                <a:gd name="T3" fmla="*/ 0 w 2"/>
              </a:gdLst>
              <a:ahLst/>
              <a:cxnLst>
                <a:cxn ang="0">
                  <a:pos x="T0" y="0"/>
                </a:cxn>
                <a:cxn ang="0">
                  <a:pos x="T1" y="0"/>
                </a:cxn>
                <a:cxn ang="0">
                  <a:pos x="T2" y="0"/>
                </a:cxn>
                <a:cxn ang="0">
                  <a:pos x="T3" y="0"/>
                </a:cxn>
              </a:cxnLst>
              <a:rect l="0" t="0" r="r" b="b"/>
              <a:pathLst>
                <a:path w="2">
                  <a:moveTo>
                    <a:pt x="0" y="0"/>
                  </a:moveTo>
                  <a:lnTo>
                    <a:pt x="2" y="0"/>
                  </a:ln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E8FAFC"/>
                </a:solidFill>
                <a:latin typeface="+mj-ea"/>
                <a:ea typeface="+mj-ea"/>
              </a:endParaRPr>
            </a:p>
          </p:txBody>
        </p:sp>
        <p:sp>
          <p:nvSpPr>
            <p:cNvPr id="94" name="Freeform 881">
              <a:extLst>
                <a:ext uri="{FF2B5EF4-FFF2-40B4-BE49-F238E27FC236}">
                  <a16:creationId xmlns:a16="http://schemas.microsoft.com/office/drawing/2014/main" xmlns="" id="{20CB0F52-40F3-4F1D-A678-B702A13BE3A6}"/>
                </a:ext>
              </a:extLst>
            </p:cNvPr>
            <p:cNvSpPr>
              <a:spLocks/>
            </p:cNvSpPr>
            <p:nvPr/>
          </p:nvSpPr>
          <p:spPr bwMode="auto">
            <a:xfrm>
              <a:off x="4260850" y="3983673"/>
              <a:ext cx="7938" cy="3175"/>
            </a:xfrm>
            <a:custGeom>
              <a:avLst/>
              <a:gdLst>
                <a:gd name="T0" fmla="*/ 2 w 2"/>
                <a:gd name="T1" fmla="*/ 1 h 1"/>
                <a:gd name="T2" fmla="*/ 2 w 2"/>
                <a:gd name="T3" fmla="*/ 1 h 1"/>
                <a:gd name="T4" fmla="*/ 0 w 2"/>
                <a:gd name="T5" fmla="*/ 1 h 1"/>
                <a:gd name="T6" fmla="*/ 2 w 2"/>
                <a:gd name="T7" fmla="*/ 1 h 1"/>
                <a:gd name="T8" fmla="*/ 2 w 2"/>
                <a:gd name="T9" fmla="*/ 1 h 1"/>
              </a:gdLst>
              <a:ahLst/>
              <a:cxnLst>
                <a:cxn ang="0">
                  <a:pos x="T0" y="T1"/>
                </a:cxn>
                <a:cxn ang="0">
                  <a:pos x="T2" y="T3"/>
                </a:cxn>
                <a:cxn ang="0">
                  <a:pos x="T4" y="T5"/>
                </a:cxn>
                <a:cxn ang="0">
                  <a:pos x="T6" y="T7"/>
                </a:cxn>
                <a:cxn ang="0">
                  <a:pos x="T8" y="T9"/>
                </a:cxn>
              </a:cxnLst>
              <a:rect l="0" t="0" r="r" b="b"/>
              <a:pathLst>
                <a:path w="2" h="1">
                  <a:moveTo>
                    <a:pt x="2" y="1"/>
                  </a:moveTo>
                  <a:cubicBezTo>
                    <a:pt x="2" y="1"/>
                    <a:pt x="2" y="1"/>
                    <a:pt x="2" y="1"/>
                  </a:cubicBezTo>
                  <a:cubicBezTo>
                    <a:pt x="2" y="0"/>
                    <a:pt x="1" y="1"/>
                    <a:pt x="0" y="1"/>
                  </a:cubicBezTo>
                  <a:cubicBezTo>
                    <a:pt x="2" y="1"/>
                    <a:pt x="2" y="1"/>
                    <a:pt x="2" y="1"/>
                  </a:cubicBezTo>
                  <a:cubicBezTo>
                    <a:pt x="2" y="1"/>
                    <a:pt x="2" y="1"/>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E8FAFC"/>
                </a:solidFill>
                <a:latin typeface="+mj-ea"/>
                <a:ea typeface="+mj-ea"/>
              </a:endParaRPr>
            </a:p>
          </p:txBody>
        </p:sp>
      </p:grpSp>
      <p:sp>
        <p:nvSpPr>
          <p:cNvPr id="95" name="文本框 94">
            <a:extLst>
              <a:ext uri="{FF2B5EF4-FFF2-40B4-BE49-F238E27FC236}">
                <a16:creationId xmlns:a16="http://schemas.microsoft.com/office/drawing/2014/main" xmlns="" id="{FC017C41-15F6-4F2C-AA1B-D7288CF20917}"/>
              </a:ext>
            </a:extLst>
          </p:cNvPr>
          <p:cNvSpPr txBox="1"/>
          <p:nvPr/>
        </p:nvSpPr>
        <p:spPr>
          <a:xfrm>
            <a:off x="6029856" y="2412812"/>
            <a:ext cx="677108" cy="1888919"/>
          </a:xfrm>
          <a:prstGeom prst="rect">
            <a:avLst/>
          </a:prstGeom>
          <a:noFill/>
        </p:spPr>
        <p:txBody>
          <a:bodyPr vert="eaVert" wrap="square" rtlCol="0">
            <a:spAutoFit/>
          </a:bodyPr>
          <a:lstStyle/>
          <a:p>
            <a:r>
              <a:rPr lang="zh-CN" altLang="en-US" sz="3200" kern="30000" spc="600" dirty="0" smtClean="0">
                <a:solidFill>
                  <a:srgbClr val="8F7762"/>
                </a:solidFill>
                <a:latin typeface="腾祥铁山楷书繁" panose="01010104010101010101" pitchFamily="2" charset="-122"/>
                <a:ea typeface="腾祥铁山楷书繁" panose="01010104010101010101" pitchFamily="2" charset="-122"/>
              </a:rPr>
              <a:t>第壹章</a:t>
            </a:r>
            <a:endParaRPr lang="zh-CN" altLang="en-US" sz="3200" kern="30000" spc="600" dirty="0">
              <a:solidFill>
                <a:srgbClr val="8F7762"/>
              </a:solidFill>
              <a:latin typeface="腾祥铁山楷书繁" panose="01010104010101010101" pitchFamily="2" charset="-122"/>
              <a:ea typeface="腾祥铁山楷书繁" panose="01010104010101010101" pitchFamily="2" charset="-122"/>
            </a:endParaRPr>
          </a:p>
        </p:txBody>
      </p:sp>
      <p:sp>
        <p:nvSpPr>
          <p:cNvPr id="96" name="文本框 95">
            <a:extLst>
              <a:ext uri="{FF2B5EF4-FFF2-40B4-BE49-F238E27FC236}">
                <a16:creationId xmlns:a16="http://schemas.microsoft.com/office/drawing/2014/main" xmlns="" id="{671D506D-FA25-409D-9861-E9724DD65AD8}"/>
              </a:ext>
            </a:extLst>
          </p:cNvPr>
          <p:cNvSpPr txBox="1"/>
          <p:nvPr/>
        </p:nvSpPr>
        <p:spPr>
          <a:xfrm>
            <a:off x="5525942" y="1672147"/>
            <a:ext cx="677108" cy="3906478"/>
          </a:xfrm>
          <a:prstGeom prst="rect">
            <a:avLst/>
          </a:prstGeom>
          <a:noFill/>
        </p:spPr>
        <p:txBody>
          <a:bodyPr vert="eaVert" wrap="square" rtlCol="0">
            <a:spAutoFit/>
          </a:bodyPr>
          <a:lstStyle/>
          <a:p>
            <a:r>
              <a:rPr lang="zh-CN" altLang="en-US" sz="3200" kern="30000" spc="600" dirty="0">
                <a:solidFill>
                  <a:srgbClr val="8F7762"/>
                </a:solidFill>
                <a:latin typeface="腾祥铁山楷书繁" panose="01010104010101010101" pitchFamily="2" charset="-122"/>
                <a:ea typeface="腾祥铁山楷书繁" panose="01010104010101010101" pitchFamily="2" charset="-122"/>
              </a:rPr>
              <a:t>添加分享标题</a:t>
            </a:r>
          </a:p>
        </p:txBody>
      </p:sp>
      <p:pic>
        <p:nvPicPr>
          <p:cNvPr id="4" name="图片 3"/>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6786289" y="1672147"/>
            <a:ext cx="5405230" cy="5185853"/>
          </a:xfrm>
          <a:prstGeom prst="rect">
            <a:avLst/>
          </a:prstGeom>
        </p:spPr>
      </p:pic>
    </p:spTree>
    <p:extLst>
      <p:ext uri="{BB962C8B-B14F-4D97-AF65-F5344CB8AC3E}">
        <p14:creationId xmlns:p14="http://schemas.microsoft.com/office/powerpoint/2010/main" val="1230061046"/>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2" presetClass="entr" presetSubtype="1" fill="hold" grpId="0" nodeType="clickEffect">
                                  <p:stCondLst>
                                    <p:cond delay="0"/>
                                  </p:stCondLst>
                                  <p:iterate type="wd">
                                    <p:tmPct val="10000"/>
                                  </p:iterate>
                                  <p:childTnLst>
                                    <p:set>
                                      <p:cBhvr>
                                        <p:cTn id="13" dur="1" fill="hold">
                                          <p:stCondLst>
                                            <p:cond delay="0"/>
                                          </p:stCondLst>
                                        </p:cTn>
                                        <p:tgtEl>
                                          <p:spTgt spid="6"/>
                                        </p:tgtEl>
                                        <p:attrNameLst>
                                          <p:attrName>style.visibility</p:attrName>
                                        </p:attrNameLst>
                                      </p:cBhvr>
                                      <p:to>
                                        <p:strVal val="visible"/>
                                      </p:to>
                                    </p:set>
                                    <p:animEffect transition="in" filter="wipe(up)">
                                      <p:cBhvr>
                                        <p:cTn id="14" dur="1000"/>
                                        <p:tgtEl>
                                          <p:spTgt spid="6"/>
                                        </p:tgtEl>
                                      </p:cBhvr>
                                    </p:animEffect>
                                  </p:childTnLst>
                                </p:cTn>
                              </p:par>
                            </p:childTnLst>
                          </p:cTn>
                        </p:par>
                      </p:childTnLst>
                    </p:cTn>
                  </p:par>
                  <p:par>
                    <p:cTn id="15" fill="hold">
                      <p:stCondLst>
                        <p:cond delay="indefinite"/>
                      </p:stCondLst>
                      <p:childTnLst>
                        <p:par>
                          <p:cTn id="16" fill="hold">
                            <p:stCondLst>
                              <p:cond delay="0"/>
                            </p:stCondLst>
                            <p:childTnLst>
                              <p:par>
                                <p:cTn id="17" presetID="23" presetClass="entr" presetSubtype="272" fill="hold" grpId="0" nodeType="clickEffect">
                                  <p:stCondLst>
                                    <p:cond delay="0"/>
                                  </p:stCondLst>
                                  <p:iterate type="lt">
                                    <p:tmPct val="10000"/>
                                  </p:iterate>
                                  <p:childTnLst>
                                    <p:set>
                                      <p:cBhvr>
                                        <p:cTn id="18" dur="1" fill="hold">
                                          <p:stCondLst>
                                            <p:cond delay="0"/>
                                          </p:stCondLst>
                                        </p:cTn>
                                        <p:tgtEl>
                                          <p:spTgt spid="95"/>
                                        </p:tgtEl>
                                        <p:attrNameLst>
                                          <p:attrName>style.visibility</p:attrName>
                                        </p:attrNameLst>
                                      </p:cBhvr>
                                      <p:to>
                                        <p:strVal val="visible"/>
                                      </p:to>
                                    </p:set>
                                    <p:anim calcmode="lin" valueType="num">
                                      <p:cBhvr>
                                        <p:cTn id="19" dur="1000" fill="hold"/>
                                        <p:tgtEl>
                                          <p:spTgt spid="95"/>
                                        </p:tgtEl>
                                        <p:attrNameLst>
                                          <p:attrName>ppt_w</p:attrName>
                                        </p:attrNameLst>
                                      </p:cBhvr>
                                      <p:tavLst>
                                        <p:tav tm="0">
                                          <p:val>
                                            <p:strVal val="2/3*#ppt_w"/>
                                          </p:val>
                                        </p:tav>
                                        <p:tav tm="100000">
                                          <p:val>
                                            <p:strVal val="#ppt_w"/>
                                          </p:val>
                                        </p:tav>
                                      </p:tavLst>
                                    </p:anim>
                                    <p:anim calcmode="lin" valueType="num">
                                      <p:cBhvr>
                                        <p:cTn id="20" dur="1000" fill="hold"/>
                                        <p:tgtEl>
                                          <p:spTgt spid="95"/>
                                        </p:tgtEl>
                                        <p:attrNameLst>
                                          <p:attrName>ppt_h</p:attrName>
                                        </p:attrNameLst>
                                      </p:cBhvr>
                                      <p:tavLst>
                                        <p:tav tm="0">
                                          <p:val>
                                            <p:strVal val="2/3*#ppt_h"/>
                                          </p:val>
                                        </p:tav>
                                        <p:tav tm="100000">
                                          <p:val>
                                            <p:strVal val="#ppt_h"/>
                                          </p:val>
                                        </p:tav>
                                      </p:tavLst>
                                    </p:anim>
                                  </p:childTnLst>
                                </p:cTn>
                              </p:par>
                              <p:par>
                                <p:cTn id="21" presetID="23" presetClass="entr" presetSubtype="272" fill="hold" grpId="0" nodeType="withEffect">
                                  <p:stCondLst>
                                    <p:cond delay="1500"/>
                                  </p:stCondLst>
                                  <p:iterate type="lt">
                                    <p:tmPct val="10000"/>
                                  </p:iterate>
                                  <p:childTnLst>
                                    <p:set>
                                      <p:cBhvr>
                                        <p:cTn id="22" dur="1" fill="hold">
                                          <p:stCondLst>
                                            <p:cond delay="0"/>
                                          </p:stCondLst>
                                        </p:cTn>
                                        <p:tgtEl>
                                          <p:spTgt spid="96"/>
                                        </p:tgtEl>
                                        <p:attrNameLst>
                                          <p:attrName>style.visibility</p:attrName>
                                        </p:attrNameLst>
                                      </p:cBhvr>
                                      <p:to>
                                        <p:strVal val="visible"/>
                                      </p:to>
                                    </p:set>
                                    <p:anim calcmode="lin" valueType="num">
                                      <p:cBhvr>
                                        <p:cTn id="23" dur="1000" fill="hold"/>
                                        <p:tgtEl>
                                          <p:spTgt spid="96"/>
                                        </p:tgtEl>
                                        <p:attrNameLst>
                                          <p:attrName>ppt_w</p:attrName>
                                        </p:attrNameLst>
                                      </p:cBhvr>
                                      <p:tavLst>
                                        <p:tav tm="0">
                                          <p:val>
                                            <p:strVal val="2/3*#ppt_w"/>
                                          </p:val>
                                        </p:tav>
                                        <p:tav tm="100000">
                                          <p:val>
                                            <p:strVal val="#ppt_w"/>
                                          </p:val>
                                        </p:tav>
                                      </p:tavLst>
                                    </p:anim>
                                    <p:anim calcmode="lin" valueType="num">
                                      <p:cBhvr>
                                        <p:cTn id="24" dur="1000" fill="hold"/>
                                        <p:tgtEl>
                                          <p:spTgt spid="96"/>
                                        </p:tgtEl>
                                        <p:attrNameLst>
                                          <p:attrName>ppt_h</p:attrName>
                                        </p:attrNameLst>
                                      </p:cBhvr>
                                      <p:tavLst>
                                        <p:tav tm="0">
                                          <p:val>
                                            <p:strVal val="2/3*#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95" grpId="0"/>
      <p:bldP spid="96"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nvSpPr>
        <p:spPr>
          <a:xfrm>
            <a:off x="2255573" y="1374674"/>
            <a:ext cx="8352928" cy="4224469"/>
          </a:xfrm>
          <a:prstGeom prst="rect">
            <a:avLst/>
          </a:prstGeom>
          <a:solidFill>
            <a:srgbClr val="A7BCB0"/>
          </a:solidFill>
          <a:ln>
            <a:noFill/>
          </a:ln>
          <a:effectLst>
            <a:outerShdw blurRad="152400" dist="762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13" name="矩形 12"/>
          <p:cNvSpPr/>
          <p:nvPr/>
        </p:nvSpPr>
        <p:spPr>
          <a:xfrm>
            <a:off x="1679509" y="1374673"/>
            <a:ext cx="7488832" cy="3456384"/>
          </a:xfrm>
          <a:prstGeom prst="rect">
            <a:avLst/>
          </a:prstGeom>
          <a:solidFill>
            <a:schemeClr val="bg1"/>
          </a:solidFill>
          <a:ln>
            <a:noFill/>
          </a:ln>
          <a:effectLst>
            <a:outerShdw blurRad="152400" dist="762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12" name="矩形 11"/>
          <p:cNvSpPr/>
          <p:nvPr/>
        </p:nvSpPr>
        <p:spPr>
          <a:xfrm>
            <a:off x="6432037" y="932723"/>
            <a:ext cx="3600400" cy="3600400"/>
          </a:xfrm>
          <a:prstGeom prst="rect">
            <a:avLst/>
          </a:prstGeom>
          <a:blipFill dpi="0" rotWithShape="1">
            <a:blip r:embed="rId3">
              <a:extLst>
                <a:ext uri="{28A0092B-C50C-407E-A947-70E740481C1C}">
                  <a14:useLocalDpi xmlns:a14="http://schemas.microsoft.com/office/drawing/2010/main"/>
                </a:ext>
              </a:extLst>
            </a:blip>
            <a:srcRect/>
            <a:stretch>
              <a:fillRect/>
            </a:stretch>
          </a:blipFill>
          <a:ln>
            <a:noFill/>
          </a:ln>
          <a:effectLst>
            <a:outerShdw blurRad="215900" dist="1270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rgbClr val="8F7762"/>
              </a:solidFill>
              <a:latin typeface="方正静蕾简体" panose="02000000000000000000" pitchFamily="2" charset="-122"/>
              <a:ea typeface="方正静蕾简体" panose="02000000000000000000" pitchFamily="2" charset="-122"/>
            </a:endParaRPr>
          </a:p>
        </p:txBody>
      </p:sp>
      <p:sp>
        <p:nvSpPr>
          <p:cNvPr id="21" name="文本框 20"/>
          <p:cNvSpPr txBox="1"/>
          <p:nvPr/>
        </p:nvSpPr>
        <p:spPr>
          <a:xfrm>
            <a:off x="2137264" y="1698482"/>
            <a:ext cx="824841" cy="2104412"/>
          </a:xfrm>
          <a:prstGeom prst="rect">
            <a:avLst/>
          </a:prstGeom>
          <a:noFill/>
          <a:effectLst/>
        </p:spPr>
        <p:txBody>
          <a:bodyPr vert="eaVert" wrap="square" rtlCol="0">
            <a:spAutoFit/>
          </a:bodyPr>
          <a:lstStyle/>
          <a:p>
            <a:pPr>
              <a:lnSpc>
                <a:spcPct val="130000"/>
              </a:lnSpc>
            </a:pPr>
            <a:r>
              <a:rPr lang="zh-CN" altLang="en-US" sz="1600" spc="300" dirty="0" smtClean="0">
                <a:solidFill>
                  <a:srgbClr val="8F7762"/>
                </a:solidFill>
                <a:latin typeface="方正静蕾简体" panose="02000000000000000000" pitchFamily="2" charset="-122"/>
                <a:ea typeface="方正静蕾简体" panose="02000000000000000000" pitchFamily="2" charset="-122"/>
              </a:rPr>
              <a:t>春花秋月何时了？往事知多少。</a:t>
            </a:r>
            <a:endParaRPr lang="zh-CN" altLang="en-US" sz="1600" spc="300" dirty="0">
              <a:solidFill>
                <a:srgbClr val="8F7762"/>
              </a:solidFill>
              <a:latin typeface="方正静蕾简体" panose="02000000000000000000" pitchFamily="2" charset="-122"/>
              <a:ea typeface="方正静蕾简体" panose="02000000000000000000" pitchFamily="2" charset="-122"/>
            </a:endParaRPr>
          </a:p>
        </p:txBody>
      </p:sp>
      <p:grpSp>
        <p:nvGrpSpPr>
          <p:cNvPr id="22" name="组合 21">
            <a:extLst>
              <a:ext uri="{FF2B5EF4-FFF2-40B4-BE49-F238E27FC236}">
                <a16:creationId xmlns:a16="http://schemas.microsoft.com/office/drawing/2014/main" xmlns="" id="{88C36907-506A-459E-B7E6-4B99E2A68B59}"/>
              </a:ext>
            </a:extLst>
          </p:cNvPr>
          <p:cNvGrpSpPr/>
          <p:nvPr/>
        </p:nvGrpSpPr>
        <p:grpSpPr>
          <a:xfrm>
            <a:off x="2886125" y="1584681"/>
            <a:ext cx="615553" cy="1339732"/>
            <a:chOff x="3773670" y="2691586"/>
            <a:chExt cx="615553" cy="1339732"/>
          </a:xfrm>
        </p:grpSpPr>
        <p:sp>
          <p:nvSpPr>
            <p:cNvPr id="24" name="文本框 23"/>
            <p:cNvSpPr txBox="1"/>
            <p:nvPr/>
          </p:nvSpPr>
          <p:spPr>
            <a:xfrm>
              <a:off x="3773670" y="2691586"/>
              <a:ext cx="615553" cy="1339732"/>
            </a:xfrm>
            <a:prstGeom prst="rect">
              <a:avLst/>
            </a:prstGeom>
            <a:noFill/>
            <a:ln>
              <a:noFill/>
            </a:ln>
          </p:spPr>
          <p:txBody>
            <a:bodyPr vert="eaVert" wrap="square" rtlCol="0">
              <a:spAutoFit/>
            </a:bodyPr>
            <a:lstStyle/>
            <a:p>
              <a:r>
                <a:rPr lang="en-US" altLang="zh-CN" sz="2800" dirty="0">
                  <a:latin typeface="方正清刻本悦宋简体" panose="02000000000000000000" pitchFamily="2" charset="-122"/>
                  <a:ea typeface="方正清刻本悦宋简体" panose="02000000000000000000" pitchFamily="2" charset="-122"/>
                </a:rPr>
                <a:t>【</a:t>
              </a:r>
              <a:r>
                <a:rPr lang="zh-CN" altLang="en-US" sz="2800" dirty="0">
                  <a:latin typeface="方正清刻本悦宋简体" panose="02000000000000000000" pitchFamily="2" charset="-122"/>
                  <a:ea typeface="方正清刻本悦宋简体" panose="02000000000000000000" pitchFamily="2" charset="-122"/>
                </a:rPr>
                <a:t>壹</a:t>
              </a:r>
              <a:r>
                <a:rPr lang="en-US" altLang="zh-CN" sz="2800" dirty="0">
                  <a:latin typeface="方正清刻本悦宋简体" panose="02000000000000000000" pitchFamily="2" charset="-122"/>
                  <a:ea typeface="方正清刻本悦宋简体" panose="02000000000000000000" pitchFamily="2" charset="-122"/>
                </a:rPr>
                <a:t>】</a:t>
              </a:r>
              <a:endParaRPr lang="zh-CN" altLang="en-US" sz="2800" dirty="0">
                <a:latin typeface="方正清刻本悦宋简体" panose="02000000000000000000" pitchFamily="2" charset="-122"/>
                <a:ea typeface="方正清刻本悦宋简体" panose="02000000000000000000" pitchFamily="2" charset="-122"/>
              </a:endParaRPr>
            </a:p>
          </p:txBody>
        </p:sp>
        <p:cxnSp>
          <p:nvCxnSpPr>
            <p:cNvPr id="25" name="直接连接符 24"/>
            <p:cNvCxnSpPr/>
            <p:nvPr/>
          </p:nvCxnSpPr>
          <p:spPr>
            <a:xfrm>
              <a:off x="3910252" y="2849766"/>
              <a:ext cx="344590" cy="0"/>
            </a:xfrm>
            <a:prstGeom prst="line">
              <a:avLst/>
            </a:prstGeom>
            <a:ln>
              <a:solidFill>
                <a:srgbClr val="8F7762"/>
              </a:solidFill>
            </a:ln>
          </p:spPr>
          <p:style>
            <a:lnRef idx="1">
              <a:schemeClr val="accent1"/>
            </a:lnRef>
            <a:fillRef idx="0">
              <a:schemeClr val="accent1"/>
            </a:fillRef>
            <a:effectRef idx="0">
              <a:schemeClr val="accent1"/>
            </a:effectRef>
            <a:fontRef idx="minor">
              <a:schemeClr val="tx1"/>
            </a:fontRef>
          </p:style>
        </p:cxnSp>
        <p:cxnSp>
          <p:nvCxnSpPr>
            <p:cNvPr id="26" name="直接连接符 25"/>
            <p:cNvCxnSpPr/>
            <p:nvPr/>
          </p:nvCxnSpPr>
          <p:spPr>
            <a:xfrm>
              <a:off x="3910252" y="3681317"/>
              <a:ext cx="344590" cy="0"/>
            </a:xfrm>
            <a:prstGeom prst="line">
              <a:avLst/>
            </a:prstGeom>
            <a:ln>
              <a:solidFill>
                <a:srgbClr val="8F7762"/>
              </a:solidFill>
            </a:ln>
          </p:spPr>
          <p:style>
            <a:lnRef idx="1">
              <a:schemeClr val="accent1"/>
            </a:lnRef>
            <a:fillRef idx="0">
              <a:schemeClr val="accent1"/>
            </a:fillRef>
            <a:effectRef idx="0">
              <a:schemeClr val="accent1"/>
            </a:effectRef>
            <a:fontRef idx="minor">
              <a:schemeClr val="tx1"/>
            </a:fontRef>
          </p:style>
        </p:cxnSp>
      </p:grpSp>
      <p:grpSp>
        <p:nvGrpSpPr>
          <p:cNvPr id="27" name="组合 26">
            <a:extLst>
              <a:ext uri="{FF2B5EF4-FFF2-40B4-BE49-F238E27FC236}">
                <a16:creationId xmlns:a16="http://schemas.microsoft.com/office/drawing/2014/main" xmlns="" id="{88C36907-506A-459E-B7E6-4B99E2A68B59}"/>
              </a:ext>
            </a:extLst>
          </p:cNvPr>
          <p:cNvGrpSpPr/>
          <p:nvPr/>
        </p:nvGrpSpPr>
        <p:grpSpPr>
          <a:xfrm>
            <a:off x="4677666" y="2638590"/>
            <a:ext cx="615553" cy="1339732"/>
            <a:chOff x="3773670" y="2691586"/>
            <a:chExt cx="615553" cy="1339732"/>
          </a:xfrm>
        </p:grpSpPr>
        <p:sp>
          <p:nvSpPr>
            <p:cNvPr id="28" name="文本框 27"/>
            <p:cNvSpPr txBox="1"/>
            <p:nvPr/>
          </p:nvSpPr>
          <p:spPr>
            <a:xfrm>
              <a:off x="3773670" y="2691586"/>
              <a:ext cx="615553" cy="1339732"/>
            </a:xfrm>
            <a:prstGeom prst="rect">
              <a:avLst/>
            </a:prstGeom>
            <a:noFill/>
            <a:ln>
              <a:noFill/>
            </a:ln>
          </p:spPr>
          <p:txBody>
            <a:bodyPr vert="eaVert" wrap="square" rtlCol="0">
              <a:spAutoFit/>
            </a:bodyPr>
            <a:lstStyle/>
            <a:p>
              <a:r>
                <a:rPr lang="en-US" altLang="zh-CN" sz="2800" dirty="0" smtClean="0">
                  <a:latin typeface="方正清刻本悦宋简体" panose="02000000000000000000" pitchFamily="2" charset="-122"/>
                  <a:ea typeface="方正清刻本悦宋简体" panose="02000000000000000000" pitchFamily="2" charset="-122"/>
                </a:rPr>
                <a:t>【</a:t>
              </a:r>
              <a:r>
                <a:rPr lang="zh-CN" altLang="en-US" sz="2800" dirty="0" smtClean="0">
                  <a:latin typeface="方正清刻本悦宋简体" panose="02000000000000000000" pitchFamily="2" charset="-122"/>
                  <a:ea typeface="方正清刻本悦宋简体" panose="02000000000000000000" pitchFamily="2" charset="-122"/>
                </a:rPr>
                <a:t>贰</a:t>
              </a:r>
              <a:r>
                <a:rPr lang="en-US" altLang="zh-CN" sz="2800" dirty="0" smtClean="0">
                  <a:latin typeface="方正清刻本悦宋简体" panose="02000000000000000000" pitchFamily="2" charset="-122"/>
                  <a:ea typeface="方正清刻本悦宋简体" panose="02000000000000000000" pitchFamily="2" charset="-122"/>
                </a:rPr>
                <a:t>】</a:t>
              </a:r>
              <a:endParaRPr lang="zh-CN" altLang="en-US" sz="2800" dirty="0">
                <a:latin typeface="方正清刻本悦宋简体" panose="02000000000000000000" pitchFamily="2" charset="-122"/>
                <a:ea typeface="方正清刻本悦宋简体" panose="02000000000000000000" pitchFamily="2" charset="-122"/>
              </a:endParaRPr>
            </a:p>
          </p:txBody>
        </p:sp>
        <p:cxnSp>
          <p:nvCxnSpPr>
            <p:cNvPr id="29" name="直接连接符 28"/>
            <p:cNvCxnSpPr/>
            <p:nvPr/>
          </p:nvCxnSpPr>
          <p:spPr>
            <a:xfrm>
              <a:off x="3910252" y="2849766"/>
              <a:ext cx="344590" cy="0"/>
            </a:xfrm>
            <a:prstGeom prst="line">
              <a:avLst/>
            </a:prstGeom>
            <a:ln>
              <a:solidFill>
                <a:srgbClr val="8F7762"/>
              </a:solidFill>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a:off x="3910252" y="3681317"/>
              <a:ext cx="344590" cy="0"/>
            </a:xfrm>
            <a:prstGeom prst="line">
              <a:avLst/>
            </a:prstGeom>
            <a:ln>
              <a:solidFill>
                <a:srgbClr val="8F7762"/>
              </a:solidFill>
            </a:ln>
          </p:spPr>
          <p:style>
            <a:lnRef idx="1">
              <a:schemeClr val="accent1"/>
            </a:lnRef>
            <a:fillRef idx="0">
              <a:schemeClr val="accent1"/>
            </a:fillRef>
            <a:effectRef idx="0">
              <a:schemeClr val="accent1"/>
            </a:effectRef>
            <a:fontRef idx="minor">
              <a:schemeClr val="tx1"/>
            </a:fontRef>
          </p:style>
        </p:cxnSp>
      </p:grpSp>
      <p:sp>
        <p:nvSpPr>
          <p:cNvPr id="31" name="文本框 30"/>
          <p:cNvSpPr txBox="1"/>
          <p:nvPr/>
        </p:nvSpPr>
        <p:spPr>
          <a:xfrm>
            <a:off x="3902506" y="2693813"/>
            <a:ext cx="824841" cy="2104412"/>
          </a:xfrm>
          <a:prstGeom prst="rect">
            <a:avLst/>
          </a:prstGeom>
          <a:noFill/>
          <a:effectLst/>
        </p:spPr>
        <p:txBody>
          <a:bodyPr vert="eaVert" wrap="square" rtlCol="0">
            <a:spAutoFit/>
          </a:bodyPr>
          <a:lstStyle/>
          <a:p>
            <a:pPr>
              <a:lnSpc>
                <a:spcPct val="130000"/>
              </a:lnSpc>
            </a:pPr>
            <a:r>
              <a:rPr lang="zh-CN" altLang="en-US" sz="1600" spc="300" dirty="0" smtClean="0">
                <a:solidFill>
                  <a:srgbClr val="8F7762"/>
                </a:solidFill>
                <a:latin typeface="方正静蕾简体" panose="02000000000000000000" pitchFamily="2" charset="-122"/>
                <a:ea typeface="方正静蕾简体" panose="02000000000000000000" pitchFamily="2" charset="-122"/>
              </a:rPr>
              <a:t>春花秋月何时了？往事知多少。</a:t>
            </a:r>
            <a:endParaRPr lang="zh-CN" altLang="en-US" sz="1600" spc="300" dirty="0">
              <a:solidFill>
                <a:srgbClr val="8F7762"/>
              </a:solidFill>
              <a:latin typeface="方正静蕾简体" panose="02000000000000000000" pitchFamily="2" charset="-122"/>
              <a:ea typeface="方正静蕾简体" panose="02000000000000000000" pitchFamily="2" charset="-122"/>
            </a:endParaRPr>
          </a:p>
        </p:txBody>
      </p:sp>
      <p:pic>
        <p:nvPicPr>
          <p:cNvPr id="2" name="图片 1"/>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1379" y="3807072"/>
            <a:ext cx="3865199" cy="3054361"/>
          </a:xfrm>
          <a:prstGeom prst="rect">
            <a:avLst/>
          </a:prstGeom>
        </p:spPr>
      </p:pic>
      <p:pic>
        <p:nvPicPr>
          <p:cNvPr id="3" name="图片 2"/>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8639031" y="3418"/>
            <a:ext cx="3542083" cy="3395766"/>
          </a:xfrm>
          <a:prstGeom prst="rect">
            <a:avLst/>
          </a:prstGeom>
        </p:spPr>
      </p:pic>
    </p:spTree>
    <p:extLst>
      <p:ext uri="{BB962C8B-B14F-4D97-AF65-F5344CB8AC3E}">
        <p14:creationId xmlns:p14="http://schemas.microsoft.com/office/powerpoint/2010/main" val="710501521"/>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14:presetBounceEnd="64000">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14:bounceEnd="64000">
                                          <p:cBhvr additive="base">
                                            <p:cTn id="7" dur="3000" fill="hold"/>
                                            <p:tgtEl>
                                              <p:spTgt spid="7"/>
                                            </p:tgtEl>
                                            <p:attrNameLst>
                                              <p:attrName>ppt_x</p:attrName>
                                            </p:attrNameLst>
                                          </p:cBhvr>
                                          <p:tavLst>
                                            <p:tav tm="0">
                                              <p:val>
                                                <p:strVal val="#ppt_x"/>
                                              </p:val>
                                            </p:tav>
                                            <p:tav tm="100000">
                                              <p:val>
                                                <p:strVal val="#ppt_x"/>
                                              </p:val>
                                            </p:tav>
                                          </p:tavLst>
                                        </p:anim>
                                        <p:anim calcmode="lin" valueType="num" p14:bounceEnd="64000">
                                          <p:cBhvr additive="base">
                                            <p:cTn id="8" dur="3000" fill="hold"/>
                                            <p:tgtEl>
                                              <p:spTgt spid="7"/>
                                            </p:tgtEl>
                                            <p:attrNameLst>
                                              <p:attrName>ppt_y</p:attrName>
                                            </p:attrNameLst>
                                          </p:cBhvr>
                                          <p:tavLst>
                                            <p:tav tm="0">
                                              <p:val>
                                                <p:strVal val="1+#ppt_h/2"/>
                                              </p:val>
                                            </p:tav>
                                            <p:tav tm="100000">
                                              <p:val>
                                                <p:strVal val="#ppt_y"/>
                                              </p:val>
                                            </p:tav>
                                          </p:tavLst>
                                        </p:anim>
                                      </p:childTnLst>
                                    </p:cTn>
                                  </p:par>
                                  <p:par>
                                    <p:cTn id="9" presetID="2" presetClass="entr" presetSubtype="8" fill="hold" grpId="0" nodeType="withEffect" p14:presetBounceEnd="42000">
                                      <p:stCondLst>
                                        <p:cond delay="0"/>
                                      </p:stCondLst>
                                      <p:childTnLst>
                                        <p:set>
                                          <p:cBhvr>
                                            <p:cTn id="10" dur="1" fill="hold">
                                              <p:stCondLst>
                                                <p:cond delay="0"/>
                                              </p:stCondLst>
                                            </p:cTn>
                                            <p:tgtEl>
                                              <p:spTgt spid="13"/>
                                            </p:tgtEl>
                                            <p:attrNameLst>
                                              <p:attrName>style.visibility</p:attrName>
                                            </p:attrNameLst>
                                          </p:cBhvr>
                                          <p:to>
                                            <p:strVal val="visible"/>
                                          </p:to>
                                        </p:set>
                                        <p:anim calcmode="lin" valueType="num" p14:bounceEnd="42000">
                                          <p:cBhvr additive="base">
                                            <p:cTn id="11" dur="2000" fill="hold"/>
                                            <p:tgtEl>
                                              <p:spTgt spid="13"/>
                                            </p:tgtEl>
                                            <p:attrNameLst>
                                              <p:attrName>ppt_x</p:attrName>
                                            </p:attrNameLst>
                                          </p:cBhvr>
                                          <p:tavLst>
                                            <p:tav tm="0">
                                              <p:val>
                                                <p:strVal val="0-#ppt_w/2"/>
                                              </p:val>
                                            </p:tav>
                                            <p:tav tm="100000">
                                              <p:val>
                                                <p:strVal val="#ppt_x"/>
                                              </p:val>
                                            </p:tav>
                                          </p:tavLst>
                                        </p:anim>
                                        <p:anim calcmode="lin" valueType="num" p14:bounceEnd="42000">
                                          <p:cBhvr additive="base">
                                            <p:cTn id="12" dur="2000" fill="hold"/>
                                            <p:tgtEl>
                                              <p:spTgt spid="13"/>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14:presetBounceEnd="52000">
                                      <p:stCondLst>
                                        <p:cond delay="0"/>
                                      </p:stCondLst>
                                      <p:childTnLst>
                                        <p:set>
                                          <p:cBhvr>
                                            <p:cTn id="14" dur="1" fill="hold">
                                              <p:stCondLst>
                                                <p:cond delay="0"/>
                                              </p:stCondLst>
                                            </p:cTn>
                                            <p:tgtEl>
                                              <p:spTgt spid="12"/>
                                            </p:tgtEl>
                                            <p:attrNameLst>
                                              <p:attrName>style.visibility</p:attrName>
                                            </p:attrNameLst>
                                          </p:cBhvr>
                                          <p:to>
                                            <p:strVal val="visible"/>
                                          </p:to>
                                        </p:set>
                                        <p:anim calcmode="lin" valueType="num" p14:bounceEnd="52000">
                                          <p:cBhvr additive="base">
                                            <p:cTn id="15" dur="3000" fill="hold"/>
                                            <p:tgtEl>
                                              <p:spTgt spid="12"/>
                                            </p:tgtEl>
                                            <p:attrNameLst>
                                              <p:attrName>ppt_x</p:attrName>
                                            </p:attrNameLst>
                                          </p:cBhvr>
                                          <p:tavLst>
                                            <p:tav tm="0">
                                              <p:val>
                                                <p:strVal val="1+#ppt_w/2"/>
                                              </p:val>
                                            </p:tav>
                                            <p:tav tm="100000">
                                              <p:val>
                                                <p:strVal val="#ppt_x"/>
                                              </p:val>
                                            </p:tav>
                                          </p:tavLst>
                                        </p:anim>
                                        <p:anim calcmode="lin" valueType="num" p14:bounceEnd="52000">
                                          <p:cBhvr additive="base">
                                            <p:cTn id="16" dur="3000" fill="hold"/>
                                            <p:tgtEl>
                                              <p:spTgt spid="12"/>
                                            </p:tgtEl>
                                            <p:attrNameLst>
                                              <p:attrName>ppt_y</p:attrName>
                                            </p:attrNameLst>
                                          </p:cBhvr>
                                          <p:tavLst>
                                            <p:tav tm="0">
                                              <p:val>
                                                <p:strVal val="#ppt_y"/>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2" presetClass="entr" presetSubtype="1" fill="hold" grpId="0" nodeType="clickEffect">
                                      <p:stCondLst>
                                        <p:cond delay="0"/>
                                      </p:stCondLst>
                                      <p:iterate type="lt">
                                        <p:tmPct val="10000"/>
                                      </p:iterate>
                                      <p:childTnLst>
                                        <p:set>
                                          <p:cBhvr>
                                            <p:cTn id="20" dur="1" fill="hold">
                                              <p:stCondLst>
                                                <p:cond delay="0"/>
                                              </p:stCondLst>
                                            </p:cTn>
                                            <p:tgtEl>
                                              <p:spTgt spid="21"/>
                                            </p:tgtEl>
                                            <p:attrNameLst>
                                              <p:attrName>style.visibility</p:attrName>
                                            </p:attrNameLst>
                                          </p:cBhvr>
                                          <p:to>
                                            <p:strVal val="visible"/>
                                          </p:to>
                                        </p:set>
                                        <p:animEffect transition="in" filter="wipe(up)">
                                          <p:cBhvr>
                                            <p:cTn id="21" dur="500"/>
                                            <p:tgtEl>
                                              <p:spTgt spid="21"/>
                                            </p:tgtEl>
                                          </p:cBhvr>
                                        </p:animEffect>
                                      </p:childTnLst>
                                    </p:cTn>
                                  </p:par>
                                </p:childTnLst>
                              </p:cTn>
                            </p:par>
                          </p:childTnLst>
                        </p:cTn>
                      </p:par>
                      <p:par>
                        <p:cTn id="22" fill="hold">
                          <p:stCondLst>
                            <p:cond delay="indefinite"/>
                          </p:stCondLst>
                          <p:childTnLst>
                            <p:par>
                              <p:cTn id="23" fill="hold">
                                <p:stCondLst>
                                  <p:cond delay="0"/>
                                </p:stCondLst>
                                <p:childTnLst>
                                  <p:par>
                                    <p:cTn id="24" presetID="2" presetClass="entr" presetSubtype="4" fill="hold" nodeType="clickEffect">
                                      <p:stCondLst>
                                        <p:cond delay="0"/>
                                      </p:stCondLst>
                                      <p:childTnLst>
                                        <p:set>
                                          <p:cBhvr>
                                            <p:cTn id="25" dur="1" fill="hold">
                                              <p:stCondLst>
                                                <p:cond delay="0"/>
                                              </p:stCondLst>
                                            </p:cTn>
                                            <p:tgtEl>
                                              <p:spTgt spid="22"/>
                                            </p:tgtEl>
                                            <p:attrNameLst>
                                              <p:attrName>style.visibility</p:attrName>
                                            </p:attrNameLst>
                                          </p:cBhvr>
                                          <p:to>
                                            <p:strVal val="visible"/>
                                          </p:to>
                                        </p:set>
                                        <p:anim calcmode="lin" valueType="num">
                                          <p:cBhvr additive="base">
                                            <p:cTn id="26" dur="500" fill="hold"/>
                                            <p:tgtEl>
                                              <p:spTgt spid="22"/>
                                            </p:tgtEl>
                                            <p:attrNameLst>
                                              <p:attrName>ppt_x</p:attrName>
                                            </p:attrNameLst>
                                          </p:cBhvr>
                                          <p:tavLst>
                                            <p:tav tm="0">
                                              <p:val>
                                                <p:strVal val="#ppt_x"/>
                                              </p:val>
                                            </p:tav>
                                            <p:tav tm="100000">
                                              <p:val>
                                                <p:strVal val="#ppt_x"/>
                                              </p:val>
                                            </p:tav>
                                          </p:tavLst>
                                        </p:anim>
                                        <p:anim calcmode="lin" valueType="num">
                                          <p:cBhvr additive="base">
                                            <p:cTn id="27" dur="500" fill="hold"/>
                                            <p:tgtEl>
                                              <p:spTgt spid="22"/>
                                            </p:tgtEl>
                                            <p:attrNameLst>
                                              <p:attrName>ppt_y</p:attrName>
                                            </p:attrNameLst>
                                          </p:cBhvr>
                                          <p:tavLst>
                                            <p:tav tm="0">
                                              <p:val>
                                                <p:strVal val="1+#ppt_h/2"/>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2" presetClass="entr" presetSubtype="4" fill="hold" nodeType="clickEffect">
                                      <p:stCondLst>
                                        <p:cond delay="0"/>
                                      </p:stCondLst>
                                      <p:childTnLst>
                                        <p:set>
                                          <p:cBhvr>
                                            <p:cTn id="31" dur="1" fill="hold">
                                              <p:stCondLst>
                                                <p:cond delay="0"/>
                                              </p:stCondLst>
                                            </p:cTn>
                                            <p:tgtEl>
                                              <p:spTgt spid="27"/>
                                            </p:tgtEl>
                                            <p:attrNameLst>
                                              <p:attrName>style.visibility</p:attrName>
                                            </p:attrNameLst>
                                          </p:cBhvr>
                                          <p:to>
                                            <p:strVal val="visible"/>
                                          </p:to>
                                        </p:set>
                                        <p:anim calcmode="lin" valueType="num">
                                          <p:cBhvr additive="base">
                                            <p:cTn id="32" dur="500" fill="hold"/>
                                            <p:tgtEl>
                                              <p:spTgt spid="27"/>
                                            </p:tgtEl>
                                            <p:attrNameLst>
                                              <p:attrName>ppt_x</p:attrName>
                                            </p:attrNameLst>
                                          </p:cBhvr>
                                          <p:tavLst>
                                            <p:tav tm="0">
                                              <p:val>
                                                <p:strVal val="#ppt_x"/>
                                              </p:val>
                                            </p:tav>
                                            <p:tav tm="100000">
                                              <p:val>
                                                <p:strVal val="#ppt_x"/>
                                              </p:val>
                                            </p:tav>
                                          </p:tavLst>
                                        </p:anim>
                                        <p:anim calcmode="lin" valueType="num">
                                          <p:cBhvr additive="base">
                                            <p:cTn id="33" dur="500" fill="hold"/>
                                            <p:tgtEl>
                                              <p:spTgt spid="27"/>
                                            </p:tgtEl>
                                            <p:attrNameLst>
                                              <p:attrName>ppt_y</p:attrName>
                                            </p:attrNameLst>
                                          </p:cBhvr>
                                          <p:tavLst>
                                            <p:tav tm="0">
                                              <p:val>
                                                <p:strVal val="1+#ppt_h/2"/>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22" presetClass="entr" presetSubtype="1" fill="hold" grpId="0" nodeType="clickEffect">
                                      <p:stCondLst>
                                        <p:cond delay="0"/>
                                      </p:stCondLst>
                                      <p:iterate type="lt">
                                        <p:tmPct val="10000"/>
                                      </p:iterate>
                                      <p:childTnLst>
                                        <p:set>
                                          <p:cBhvr>
                                            <p:cTn id="37" dur="1" fill="hold">
                                              <p:stCondLst>
                                                <p:cond delay="0"/>
                                              </p:stCondLst>
                                            </p:cTn>
                                            <p:tgtEl>
                                              <p:spTgt spid="31"/>
                                            </p:tgtEl>
                                            <p:attrNameLst>
                                              <p:attrName>style.visibility</p:attrName>
                                            </p:attrNameLst>
                                          </p:cBhvr>
                                          <p:to>
                                            <p:strVal val="visible"/>
                                          </p:to>
                                        </p:set>
                                        <p:animEffect transition="in" filter="wipe(up)">
                                          <p:cBhvr>
                                            <p:cTn id="38"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3" grpId="0" animBg="1"/>
          <p:bldP spid="12" grpId="0" animBg="1"/>
          <p:bldP spid="21" grpId="0"/>
          <p:bldP spid="31" grpId="0"/>
        </p:bldLst>
      </p:timing>
    </mc:Choice>
    <mc:Fallback xmlns="">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3000" fill="hold"/>
                                            <p:tgtEl>
                                              <p:spTgt spid="7"/>
                                            </p:tgtEl>
                                            <p:attrNameLst>
                                              <p:attrName>ppt_x</p:attrName>
                                            </p:attrNameLst>
                                          </p:cBhvr>
                                          <p:tavLst>
                                            <p:tav tm="0">
                                              <p:val>
                                                <p:strVal val="#ppt_x"/>
                                              </p:val>
                                            </p:tav>
                                            <p:tav tm="100000">
                                              <p:val>
                                                <p:strVal val="#ppt_x"/>
                                              </p:val>
                                            </p:tav>
                                          </p:tavLst>
                                        </p:anim>
                                        <p:anim calcmode="lin" valueType="num">
                                          <p:cBhvr additive="base">
                                            <p:cTn id="8" dur="3000" fill="hold"/>
                                            <p:tgtEl>
                                              <p:spTgt spid="7"/>
                                            </p:tgtEl>
                                            <p:attrNameLst>
                                              <p:attrName>ppt_y</p:attrName>
                                            </p:attrNameLst>
                                          </p:cBhvr>
                                          <p:tavLst>
                                            <p:tav tm="0">
                                              <p:val>
                                                <p:strVal val="1+#ppt_h/2"/>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13"/>
                                            </p:tgtEl>
                                            <p:attrNameLst>
                                              <p:attrName>style.visibility</p:attrName>
                                            </p:attrNameLst>
                                          </p:cBhvr>
                                          <p:to>
                                            <p:strVal val="visible"/>
                                          </p:to>
                                        </p:set>
                                        <p:anim calcmode="lin" valueType="num">
                                          <p:cBhvr additive="base">
                                            <p:cTn id="11" dur="2000" fill="hold"/>
                                            <p:tgtEl>
                                              <p:spTgt spid="13"/>
                                            </p:tgtEl>
                                            <p:attrNameLst>
                                              <p:attrName>ppt_x</p:attrName>
                                            </p:attrNameLst>
                                          </p:cBhvr>
                                          <p:tavLst>
                                            <p:tav tm="0">
                                              <p:val>
                                                <p:strVal val="0-#ppt_w/2"/>
                                              </p:val>
                                            </p:tav>
                                            <p:tav tm="100000">
                                              <p:val>
                                                <p:strVal val="#ppt_x"/>
                                              </p:val>
                                            </p:tav>
                                          </p:tavLst>
                                        </p:anim>
                                        <p:anim calcmode="lin" valueType="num">
                                          <p:cBhvr additive="base">
                                            <p:cTn id="12" dur="2000" fill="hold"/>
                                            <p:tgtEl>
                                              <p:spTgt spid="13"/>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stCondLst>
                                        <p:cond delay="0"/>
                                      </p:stCondLst>
                                      <p:childTnLst>
                                        <p:set>
                                          <p:cBhvr>
                                            <p:cTn id="14" dur="1" fill="hold">
                                              <p:stCondLst>
                                                <p:cond delay="0"/>
                                              </p:stCondLst>
                                            </p:cTn>
                                            <p:tgtEl>
                                              <p:spTgt spid="12"/>
                                            </p:tgtEl>
                                            <p:attrNameLst>
                                              <p:attrName>style.visibility</p:attrName>
                                            </p:attrNameLst>
                                          </p:cBhvr>
                                          <p:to>
                                            <p:strVal val="visible"/>
                                          </p:to>
                                        </p:set>
                                        <p:anim calcmode="lin" valueType="num">
                                          <p:cBhvr additive="base">
                                            <p:cTn id="15" dur="3000" fill="hold"/>
                                            <p:tgtEl>
                                              <p:spTgt spid="12"/>
                                            </p:tgtEl>
                                            <p:attrNameLst>
                                              <p:attrName>ppt_x</p:attrName>
                                            </p:attrNameLst>
                                          </p:cBhvr>
                                          <p:tavLst>
                                            <p:tav tm="0">
                                              <p:val>
                                                <p:strVal val="1+#ppt_w/2"/>
                                              </p:val>
                                            </p:tav>
                                            <p:tav tm="100000">
                                              <p:val>
                                                <p:strVal val="#ppt_x"/>
                                              </p:val>
                                            </p:tav>
                                          </p:tavLst>
                                        </p:anim>
                                        <p:anim calcmode="lin" valueType="num">
                                          <p:cBhvr additive="base">
                                            <p:cTn id="16" dur="3000" fill="hold"/>
                                            <p:tgtEl>
                                              <p:spTgt spid="12"/>
                                            </p:tgtEl>
                                            <p:attrNameLst>
                                              <p:attrName>ppt_y</p:attrName>
                                            </p:attrNameLst>
                                          </p:cBhvr>
                                          <p:tavLst>
                                            <p:tav tm="0">
                                              <p:val>
                                                <p:strVal val="#ppt_y"/>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2" presetClass="entr" presetSubtype="1" fill="hold" grpId="0" nodeType="clickEffect">
                                      <p:stCondLst>
                                        <p:cond delay="0"/>
                                      </p:stCondLst>
                                      <p:iterate type="lt">
                                        <p:tmPct val="10000"/>
                                      </p:iterate>
                                      <p:childTnLst>
                                        <p:set>
                                          <p:cBhvr>
                                            <p:cTn id="20" dur="1" fill="hold">
                                              <p:stCondLst>
                                                <p:cond delay="0"/>
                                              </p:stCondLst>
                                            </p:cTn>
                                            <p:tgtEl>
                                              <p:spTgt spid="21"/>
                                            </p:tgtEl>
                                            <p:attrNameLst>
                                              <p:attrName>style.visibility</p:attrName>
                                            </p:attrNameLst>
                                          </p:cBhvr>
                                          <p:to>
                                            <p:strVal val="visible"/>
                                          </p:to>
                                        </p:set>
                                        <p:animEffect transition="in" filter="wipe(up)">
                                          <p:cBhvr>
                                            <p:cTn id="21" dur="500"/>
                                            <p:tgtEl>
                                              <p:spTgt spid="21"/>
                                            </p:tgtEl>
                                          </p:cBhvr>
                                        </p:animEffect>
                                      </p:childTnLst>
                                    </p:cTn>
                                  </p:par>
                                </p:childTnLst>
                              </p:cTn>
                            </p:par>
                          </p:childTnLst>
                        </p:cTn>
                      </p:par>
                      <p:par>
                        <p:cTn id="22" fill="hold">
                          <p:stCondLst>
                            <p:cond delay="indefinite"/>
                          </p:stCondLst>
                          <p:childTnLst>
                            <p:par>
                              <p:cTn id="23" fill="hold">
                                <p:stCondLst>
                                  <p:cond delay="0"/>
                                </p:stCondLst>
                                <p:childTnLst>
                                  <p:par>
                                    <p:cTn id="24" presetID="2" presetClass="entr" presetSubtype="4" fill="hold" nodeType="clickEffect">
                                      <p:stCondLst>
                                        <p:cond delay="0"/>
                                      </p:stCondLst>
                                      <p:childTnLst>
                                        <p:set>
                                          <p:cBhvr>
                                            <p:cTn id="25" dur="1" fill="hold">
                                              <p:stCondLst>
                                                <p:cond delay="0"/>
                                              </p:stCondLst>
                                            </p:cTn>
                                            <p:tgtEl>
                                              <p:spTgt spid="22"/>
                                            </p:tgtEl>
                                            <p:attrNameLst>
                                              <p:attrName>style.visibility</p:attrName>
                                            </p:attrNameLst>
                                          </p:cBhvr>
                                          <p:to>
                                            <p:strVal val="visible"/>
                                          </p:to>
                                        </p:set>
                                        <p:anim calcmode="lin" valueType="num">
                                          <p:cBhvr additive="base">
                                            <p:cTn id="26" dur="500" fill="hold"/>
                                            <p:tgtEl>
                                              <p:spTgt spid="22"/>
                                            </p:tgtEl>
                                            <p:attrNameLst>
                                              <p:attrName>ppt_x</p:attrName>
                                            </p:attrNameLst>
                                          </p:cBhvr>
                                          <p:tavLst>
                                            <p:tav tm="0">
                                              <p:val>
                                                <p:strVal val="#ppt_x"/>
                                              </p:val>
                                            </p:tav>
                                            <p:tav tm="100000">
                                              <p:val>
                                                <p:strVal val="#ppt_x"/>
                                              </p:val>
                                            </p:tav>
                                          </p:tavLst>
                                        </p:anim>
                                        <p:anim calcmode="lin" valueType="num">
                                          <p:cBhvr additive="base">
                                            <p:cTn id="27" dur="500" fill="hold"/>
                                            <p:tgtEl>
                                              <p:spTgt spid="22"/>
                                            </p:tgtEl>
                                            <p:attrNameLst>
                                              <p:attrName>ppt_y</p:attrName>
                                            </p:attrNameLst>
                                          </p:cBhvr>
                                          <p:tavLst>
                                            <p:tav tm="0">
                                              <p:val>
                                                <p:strVal val="1+#ppt_h/2"/>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2" presetClass="entr" presetSubtype="4" fill="hold" nodeType="clickEffect">
                                      <p:stCondLst>
                                        <p:cond delay="0"/>
                                      </p:stCondLst>
                                      <p:childTnLst>
                                        <p:set>
                                          <p:cBhvr>
                                            <p:cTn id="31" dur="1" fill="hold">
                                              <p:stCondLst>
                                                <p:cond delay="0"/>
                                              </p:stCondLst>
                                            </p:cTn>
                                            <p:tgtEl>
                                              <p:spTgt spid="27"/>
                                            </p:tgtEl>
                                            <p:attrNameLst>
                                              <p:attrName>style.visibility</p:attrName>
                                            </p:attrNameLst>
                                          </p:cBhvr>
                                          <p:to>
                                            <p:strVal val="visible"/>
                                          </p:to>
                                        </p:set>
                                        <p:anim calcmode="lin" valueType="num">
                                          <p:cBhvr additive="base">
                                            <p:cTn id="32" dur="500" fill="hold"/>
                                            <p:tgtEl>
                                              <p:spTgt spid="27"/>
                                            </p:tgtEl>
                                            <p:attrNameLst>
                                              <p:attrName>ppt_x</p:attrName>
                                            </p:attrNameLst>
                                          </p:cBhvr>
                                          <p:tavLst>
                                            <p:tav tm="0">
                                              <p:val>
                                                <p:strVal val="#ppt_x"/>
                                              </p:val>
                                            </p:tav>
                                            <p:tav tm="100000">
                                              <p:val>
                                                <p:strVal val="#ppt_x"/>
                                              </p:val>
                                            </p:tav>
                                          </p:tavLst>
                                        </p:anim>
                                        <p:anim calcmode="lin" valueType="num">
                                          <p:cBhvr additive="base">
                                            <p:cTn id="33" dur="500" fill="hold"/>
                                            <p:tgtEl>
                                              <p:spTgt spid="27"/>
                                            </p:tgtEl>
                                            <p:attrNameLst>
                                              <p:attrName>ppt_y</p:attrName>
                                            </p:attrNameLst>
                                          </p:cBhvr>
                                          <p:tavLst>
                                            <p:tav tm="0">
                                              <p:val>
                                                <p:strVal val="1+#ppt_h/2"/>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22" presetClass="entr" presetSubtype="1" fill="hold" grpId="0" nodeType="clickEffect">
                                      <p:stCondLst>
                                        <p:cond delay="0"/>
                                      </p:stCondLst>
                                      <p:iterate type="lt">
                                        <p:tmPct val="10000"/>
                                      </p:iterate>
                                      <p:childTnLst>
                                        <p:set>
                                          <p:cBhvr>
                                            <p:cTn id="37" dur="1" fill="hold">
                                              <p:stCondLst>
                                                <p:cond delay="0"/>
                                              </p:stCondLst>
                                            </p:cTn>
                                            <p:tgtEl>
                                              <p:spTgt spid="31"/>
                                            </p:tgtEl>
                                            <p:attrNameLst>
                                              <p:attrName>style.visibility</p:attrName>
                                            </p:attrNameLst>
                                          </p:cBhvr>
                                          <p:to>
                                            <p:strVal val="visible"/>
                                          </p:to>
                                        </p:set>
                                        <p:animEffect transition="in" filter="wipe(up)">
                                          <p:cBhvr>
                                            <p:cTn id="38"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3" grpId="0" animBg="1"/>
          <p:bldP spid="12" grpId="0" animBg="1"/>
          <p:bldP spid="21" grpId="0"/>
          <p:bldP spid="31" grpId="0"/>
        </p:bldLst>
      </p:timing>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nvSpPr>
        <p:spPr>
          <a:xfrm rot="10800000">
            <a:off x="1679509" y="1124744"/>
            <a:ext cx="8352928" cy="4224469"/>
          </a:xfrm>
          <a:prstGeom prst="rect">
            <a:avLst/>
          </a:prstGeom>
          <a:solidFill>
            <a:srgbClr val="A7BCB0"/>
          </a:solidFill>
          <a:ln>
            <a:noFill/>
          </a:ln>
          <a:effectLst>
            <a:outerShdw blurRad="152400" dist="762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rgbClr val="8F7762"/>
              </a:solidFill>
              <a:latin typeface="方正静蕾简体" panose="02000000000000000000" pitchFamily="2" charset="-122"/>
              <a:ea typeface="方正静蕾简体" panose="02000000000000000000" pitchFamily="2" charset="-122"/>
            </a:endParaRPr>
          </a:p>
        </p:txBody>
      </p:sp>
      <p:sp>
        <p:nvSpPr>
          <p:cNvPr id="13" name="矩形 12"/>
          <p:cNvSpPr/>
          <p:nvPr/>
        </p:nvSpPr>
        <p:spPr>
          <a:xfrm rot="10800000">
            <a:off x="3119669" y="1892829"/>
            <a:ext cx="7488832" cy="3456384"/>
          </a:xfrm>
          <a:prstGeom prst="rect">
            <a:avLst/>
          </a:prstGeom>
          <a:solidFill>
            <a:schemeClr val="bg1"/>
          </a:solidFill>
          <a:ln>
            <a:noFill/>
          </a:ln>
          <a:effectLst>
            <a:outerShdw blurRad="152400" dist="762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rgbClr val="8F7762"/>
              </a:solidFill>
              <a:latin typeface="方正静蕾简体" panose="02000000000000000000" pitchFamily="2" charset="-122"/>
              <a:ea typeface="方正静蕾简体" panose="02000000000000000000" pitchFamily="2" charset="-122"/>
            </a:endParaRPr>
          </a:p>
        </p:txBody>
      </p:sp>
      <p:sp>
        <p:nvSpPr>
          <p:cNvPr id="20" name="矩形 19"/>
          <p:cNvSpPr/>
          <p:nvPr/>
        </p:nvSpPr>
        <p:spPr>
          <a:xfrm>
            <a:off x="2255573" y="2190764"/>
            <a:ext cx="3600400" cy="3600400"/>
          </a:xfrm>
          <a:prstGeom prst="rect">
            <a:avLst/>
          </a:prstGeom>
          <a:blipFill dpi="0" rotWithShape="1">
            <a:blip r:embed="rId3">
              <a:extLst>
                <a:ext uri="{28A0092B-C50C-407E-A947-70E740481C1C}">
                  <a14:useLocalDpi xmlns:a14="http://schemas.microsoft.com/office/drawing/2010/main"/>
                </a:ext>
              </a:extLst>
            </a:blip>
            <a:srcRect/>
            <a:stretch>
              <a:fillRect/>
            </a:stretch>
          </a:blipFill>
          <a:ln>
            <a:noFill/>
          </a:ln>
          <a:effectLst>
            <a:outerShdw blurRad="215900" dist="1270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rgbClr val="8F7762"/>
              </a:solidFill>
              <a:latin typeface="方正静蕾简体" panose="02000000000000000000" pitchFamily="2" charset="-122"/>
              <a:ea typeface="方正静蕾简体" panose="02000000000000000000" pitchFamily="2" charset="-122"/>
            </a:endParaRPr>
          </a:p>
        </p:txBody>
      </p:sp>
      <p:sp>
        <p:nvSpPr>
          <p:cNvPr id="18" name="文本框 17"/>
          <p:cNvSpPr txBox="1"/>
          <p:nvPr/>
        </p:nvSpPr>
        <p:spPr>
          <a:xfrm>
            <a:off x="9192729" y="2109850"/>
            <a:ext cx="1415772" cy="3170099"/>
          </a:xfrm>
          <a:prstGeom prst="rect">
            <a:avLst/>
          </a:prstGeom>
          <a:noFill/>
        </p:spPr>
        <p:txBody>
          <a:bodyPr vert="eaVert" wrap="none" rtlCol="0">
            <a:spAutoFit/>
          </a:bodyPr>
          <a:lstStyle/>
          <a:p>
            <a:r>
              <a:rPr lang="zh-CN" altLang="en-US" sz="8000" dirty="0" smtClean="0">
                <a:latin typeface="方正清刻本悦宋简体" panose="02000000000000000000" pitchFamily="2" charset="-122"/>
                <a:ea typeface="方正清刻本悦宋简体" panose="02000000000000000000" pitchFamily="2" charset="-122"/>
              </a:rPr>
              <a:t>春</a:t>
            </a:r>
            <a:r>
              <a:rPr lang="en-US" altLang="zh-CN" sz="8000" dirty="0" smtClean="0">
                <a:latin typeface="方正清刻本悦宋简体" panose="02000000000000000000" pitchFamily="2" charset="-122"/>
                <a:ea typeface="方正清刻本悦宋简体" panose="02000000000000000000" pitchFamily="2" charset="-122"/>
              </a:rPr>
              <a:t>·</a:t>
            </a:r>
            <a:r>
              <a:rPr lang="zh-CN" altLang="en-US" sz="8000" dirty="0" smtClean="0">
                <a:latin typeface="方正清刻本悦宋简体" panose="02000000000000000000" pitchFamily="2" charset="-122"/>
                <a:ea typeface="方正清刻本悦宋简体" panose="02000000000000000000" pitchFamily="2" charset="-122"/>
              </a:rPr>
              <a:t>天</a:t>
            </a:r>
            <a:endParaRPr lang="zh-CN" altLang="en-US" sz="8000" dirty="0">
              <a:latin typeface="方正清刻本悦宋简体" panose="02000000000000000000" pitchFamily="2" charset="-122"/>
              <a:ea typeface="方正清刻本悦宋简体" panose="02000000000000000000" pitchFamily="2" charset="-122"/>
            </a:endParaRPr>
          </a:p>
        </p:txBody>
      </p:sp>
      <p:sp>
        <p:nvSpPr>
          <p:cNvPr id="19" name="文本框 18"/>
          <p:cNvSpPr txBox="1"/>
          <p:nvPr/>
        </p:nvSpPr>
        <p:spPr>
          <a:xfrm>
            <a:off x="8577176" y="3638968"/>
            <a:ext cx="615553" cy="900246"/>
          </a:xfrm>
          <a:prstGeom prst="rect">
            <a:avLst/>
          </a:prstGeom>
          <a:noFill/>
        </p:spPr>
        <p:txBody>
          <a:bodyPr vert="eaVert" wrap="none" rtlCol="0">
            <a:spAutoFit/>
          </a:bodyPr>
          <a:lstStyle/>
          <a:p>
            <a:r>
              <a:rPr lang="zh-CN" altLang="en-US" sz="2800" dirty="0" smtClean="0">
                <a:latin typeface="方正清刻本悦宋简体" panose="02000000000000000000" pitchFamily="2" charset="-122"/>
                <a:ea typeface="方正清刻本悦宋简体" panose="02000000000000000000" pitchFamily="2" charset="-122"/>
                <a:cs typeface="JulesLove" panose="020B0603050302020204" pitchFamily="34" charset="-122"/>
              </a:rPr>
              <a:t>新 春</a:t>
            </a:r>
            <a:endParaRPr lang="zh-CN" altLang="en-US" sz="2800" dirty="0">
              <a:latin typeface="方正清刻本悦宋简体" panose="02000000000000000000" pitchFamily="2" charset="-122"/>
              <a:ea typeface="方正清刻本悦宋简体" panose="02000000000000000000" pitchFamily="2" charset="-122"/>
              <a:cs typeface="JulesLove" panose="020B0603050302020204" pitchFamily="34" charset="-122"/>
            </a:endParaRPr>
          </a:p>
        </p:txBody>
      </p:sp>
      <p:sp>
        <p:nvSpPr>
          <p:cNvPr id="23" name="文本框 22"/>
          <p:cNvSpPr txBox="1"/>
          <p:nvPr/>
        </p:nvSpPr>
        <p:spPr>
          <a:xfrm>
            <a:off x="5807187" y="3638968"/>
            <a:ext cx="2769989" cy="1307216"/>
          </a:xfrm>
          <a:prstGeom prst="rect">
            <a:avLst/>
          </a:prstGeom>
          <a:noFill/>
        </p:spPr>
        <p:txBody>
          <a:bodyPr vert="eaVert" wrap="square" rtlCol="0">
            <a:spAutoFit/>
          </a:bodyPr>
          <a:lstStyle/>
          <a:p>
            <a:pPr lvl="0">
              <a:lnSpc>
                <a:spcPct val="150000"/>
              </a:lnSpc>
            </a:pPr>
            <a:r>
              <a:rPr lang="zh-CN" altLang="en-US" sz="1400" dirty="0">
                <a:latin typeface="方正清刻本悦宋简体" panose="02000000000000000000" pitchFamily="2" charset="-122"/>
                <a:ea typeface="方正清刻本悦宋简体" panose="02000000000000000000" pitchFamily="2" charset="-122"/>
              </a:rPr>
              <a:t>南陌春风早，东邻曙色斜。</a:t>
            </a:r>
          </a:p>
          <a:p>
            <a:pPr lvl="0">
              <a:lnSpc>
                <a:spcPct val="150000"/>
              </a:lnSpc>
            </a:pPr>
            <a:r>
              <a:rPr lang="zh-CN" altLang="en-US" sz="1400" dirty="0">
                <a:latin typeface="方正清刻本悦宋简体" panose="02000000000000000000" pitchFamily="2" charset="-122"/>
                <a:ea typeface="方正清刻本悦宋简体" panose="02000000000000000000" pitchFamily="2" charset="-122"/>
              </a:rPr>
              <a:t>一花开楚国，双燕入卢家。</a:t>
            </a:r>
          </a:p>
          <a:p>
            <a:pPr lvl="0">
              <a:lnSpc>
                <a:spcPct val="150000"/>
              </a:lnSpc>
            </a:pPr>
            <a:r>
              <a:rPr lang="zh-CN" altLang="en-US" sz="1400" dirty="0">
                <a:latin typeface="方正清刻本悦宋简体" panose="02000000000000000000" pitchFamily="2" charset="-122"/>
                <a:ea typeface="方正清刻本悦宋简体" panose="02000000000000000000" pitchFamily="2" charset="-122"/>
              </a:rPr>
              <a:t>眠罢梳云髻，妆成上锦车。</a:t>
            </a:r>
          </a:p>
          <a:p>
            <a:pPr lvl="0">
              <a:lnSpc>
                <a:spcPct val="150000"/>
              </a:lnSpc>
            </a:pPr>
            <a:r>
              <a:rPr lang="zh-CN" altLang="en-US" sz="1400" dirty="0">
                <a:latin typeface="方正清刻本悦宋简体" panose="02000000000000000000" pitchFamily="2" charset="-122"/>
                <a:ea typeface="方正清刻本悦宋简体" panose="02000000000000000000" pitchFamily="2" charset="-122"/>
              </a:rPr>
              <a:t>谁知如昔日，更浣越溪纱。</a:t>
            </a:r>
          </a:p>
        </p:txBody>
      </p:sp>
      <p:pic>
        <p:nvPicPr>
          <p:cNvPr id="10" name="图片 9"/>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1379" y="3807072"/>
            <a:ext cx="3865199" cy="3054361"/>
          </a:xfrm>
          <a:prstGeom prst="rect">
            <a:avLst/>
          </a:prstGeom>
        </p:spPr>
      </p:pic>
      <p:pic>
        <p:nvPicPr>
          <p:cNvPr id="11" name="图片 10"/>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8639031" y="3418"/>
            <a:ext cx="3542083" cy="3395766"/>
          </a:xfrm>
          <a:prstGeom prst="rect">
            <a:avLst/>
          </a:prstGeom>
        </p:spPr>
      </p:pic>
    </p:spTree>
    <p:extLst>
      <p:ext uri="{BB962C8B-B14F-4D97-AF65-F5344CB8AC3E}">
        <p14:creationId xmlns:p14="http://schemas.microsoft.com/office/powerpoint/2010/main" val="2694629476"/>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2000">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14:bounceEnd="52000">
                                          <p:cBhvr additive="base">
                                            <p:cTn id="7" dur="2000" fill="hold"/>
                                            <p:tgtEl>
                                              <p:spTgt spid="7"/>
                                            </p:tgtEl>
                                            <p:attrNameLst>
                                              <p:attrName>ppt_x</p:attrName>
                                            </p:attrNameLst>
                                          </p:cBhvr>
                                          <p:tavLst>
                                            <p:tav tm="0">
                                              <p:val>
                                                <p:strVal val="0-#ppt_w/2"/>
                                              </p:val>
                                            </p:tav>
                                            <p:tav tm="100000">
                                              <p:val>
                                                <p:strVal val="#ppt_x"/>
                                              </p:val>
                                            </p:tav>
                                          </p:tavLst>
                                        </p:anim>
                                        <p:anim calcmode="lin" valueType="num" p14:bounceEnd="52000">
                                          <p:cBhvr additive="base">
                                            <p:cTn id="8" dur="2000" fill="hold"/>
                                            <p:tgtEl>
                                              <p:spTgt spid="7"/>
                                            </p:tgtEl>
                                            <p:attrNameLst>
                                              <p:attrName>ppt_y</p:attrName>
                                            </p:attrNameLst>
                                          </p:cBhvr>
                                          <p:tavLst>
                                            <p:tav tm="0">
                                              <p:val>
                                                <p:strVal val="#ppt_y"/>
                                              </p:val>
                                            </p:tav>
                                            <p:tav tm="100000">
                                              <p:val>
                                                <p:strVal val="#ppt_y"/>
                                              </p:val>
                                            </p:tav>
                                          </p:tavLst>
                                        </p:anim>
                                      </p:childTnLst>
                                    </p:cTn>
                                  </p:par>
                                  <p:par>
                                    <p:cTn id="9" presetID="2" presetClass="entr" presetSubtype="4" fill="hold" grpId="0" nodeType="withEffect" p14:presetBounceEnd="52000">
                                      <p:stCondLst>
                                        <p:cond delay="0"/>
                                      </p:stCondLst>
                                      <p:childTnLst>
                                        <p:set>
                                          <p:cBhvr>
                                            <p:cTn id="10" dur="1" fill="hold">
                                              <p:stCondLst>
                                                <p:cond delay="0"/>
                                              </p:stCondLst>
                                            </p:cTn>
                                            <p:tgtEl>
                                              <p:spTgt spid="13"/>
                                            </p:tgtEl>
                                            <p:attrNameLst>
                                              <p:attrName>style.visibility</p:attrName>
                                            </p:attrNameLst>
                                          </p:cBhvr>
                                          <p:to>
                                            <p:strVal val="visible"/>
                                          </p:to>
                                        </p:set>
                                        <p:anim calcmode="lin" valueType="num" p14:bounceEnd="52000">
                                          <p:cBhvr additive="base">
                                            <p:cTn id="11" dur="2000" fill="hold"/>
                                            <p:tgtEl>
                                              <p:spTgt spid="13"/>
                                            </p:tgtEl>
                                            <p:attrNameLst>
                                              <p:attrName>ppt_x</p:attrName>
                                            </p:attrNameLst>
                                          </p:cBhvr>
                                          <p:tavLst>
                                            <p:tav tm="0">
                                              <p:val>
                                                <p:strVal val="#ppt_x"/>
                                              </p:val>
                                            </p:tav>
                                            <p:tav tm="100000">
                                              <p:val>
                                                <p:strVal val="#ppt_x"/>
                                              </p:val>
                                            </p:tav>
                                          </p:tavLst>
                                        </p:anim>
                                        <p:anim calcmode="lin" valueType="num" p14:bounceEnd="52000">
                                          <p:cBhvr additive="base">
                                            <p:cTn id="12" dur="2000" fill="hold"/>
                                            <p:tgtEl>
                                              <p:spTgt spid="13"/>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14:presetBounceEnd="52000">
                                      <p:stCondLst>
                                        <p:cond delay="0"/>
                                      </p:stCondLst>
                                      <p:childTnLst>
                                        <p:set>
                                          <p:cBhvr>
                                            <p:cTn id="14" dur="1" fill="hold">
                                              <p:stCondLst>
                                                <p:cond delay="0"/>
                                              </p:stCondLst>
                                            </p:cTn>
                                            <p:tgtEl>
                                              <p:spTgt spid="20"/>
                                            </p:tgtEl>
                                            <p:attrNameLst>
                                              <p:attrName>style.visibility</p:attrName>
                                            </p:attrNameLst>
                                          </p:cBhvr>
                                          <p:to>
                                            <p:strVal val="visible"/>
                                          </p:to>
                                        </p:set>
                                        <p:anim calcmode="lin" valueType="num" p14:bounceEnd="52000">
                                          <p:cBhvr additive="base">
                                            <p:cTn id="15" dur="2000" fill="hold"/>
                                            <p:tgtEl>
                                              <p:spTgt spid="20"/>
                                            </p:tgtEl>
                                            <p:attrNameLst>
                                              <p:attrName>ppt_x</p:attrName>
                                            </p:attrNameLst>
                                          </p:cBhvr>
                                          <p:tavLst>
                                            <p:tav tm="0">
                                              <p:val>
                                                <p:strVal val="#ppt_x"/>
                                              </p:val>
                                            </p:tav>
                                            <p:tav tm="100000">
                                              <p:val>
                                                <p:strVal val="#ppt_x"/>
                                              </p:val>
                                            </p:tav>
                                          </p:tavLst>
                                        </p:anim>
                                        <p:anim calcmode="lin" valueType="num" p14:bounceEnd="52000">
                                          <p:cBhvr additive="base">
                                            <p:cTn id="16" dur="2000" fill="hold"/>
                                            <p:tgtEl>
                                              <p:spTgt spid="20"/>
                                            </p:tgtEl>
                                            <p:attrNameLst>
                                              <p:attrName>ppt_y</p:attrName>
                                            </p:attrNameLst>
                                          </p:cBhvr>
                                          <p:tavLst>
                                            <p:tav tm="0">
                                              <p:val>
                                                <p:strVal val="1+#ppt_h/2"/>
                                              </p:val>
                                            </p:tav>
                                            <p:tav tm="100000">
                                              <p:val>
                                                <p:strVal val="#ppt_y"/>
                                              </p:val>
                                            </p:tav>
                                          </p:tavLst>
                                        </p:anim>
                                      </p:childTnLst>
                                    </p:cTn>
                                  </p:par>
                                  <p:par>
                                    <p:cTn id="17" presetID="55" presetClass="entr" presetSubtype="0" fill="hold" grpId="0" nodeType="withEffect">
                                      <p:stCondLst>
                                        <p:cond delay="0"/>
                                      </p:stCondLst>
                                      <p:childTnLst>
                                        <p:set>
                                          <p:cBhvr>
                                            <p:cTn id="18" dur="1" fill="hold">
                                              <p:stCondLst>
                                                <p:cond delay="0"/>
                                              </p:stCondLst>
                                            </p:cTn>
                                            <p:tgtEl>
                                              <p:spTgt spid="18"/>
                                            </p:tgtEl>
                                            <p:attrNameLst>
                                              <p:attrName>style.visibility</p:attrName>
                                            </p:attrNameLst>
                                          </p:cBhvr>
                                          <p:to>
                                            <p:strVal val="visible"/>
                                          </p:to>
                                        </p:set>
                                        <p:anim calcmode="lin" valueType="num">
                                          <p:cBhvr>
                                            <p:cTn id="19" dur="1000" fill="hold"/>
                                            <p:tgtEl>
                                              <p:spTgt spid="18"/>
                                            </p:tgtEl>
                                            <p:attrNameLst>
                                              <p:attrName>ppt_w</p:attrName>
                                            </p:attrNameLst>
                                          </p:cBhvr>
                                          <p:tavLst>
                                            <p:tav tm="0">
                                              <p:val>
                                                <p:strVal val="#ppt_w*0.70"/>
                                              </p:val>
                                            </p:tav>
                                            <p:tav tm="100000">
                                              <p:val>
                                                <p:strVal val="#ppt_w"/>
                                              </p:val>
                                            </p:tav>
                                          </p:tavLst>
                                        </p:anim>
                                        <p:anim calcmode="lin" valueType="num">
                                          <p:cBhvr>
                                            <p:cTn id="20" dur="1000" fill="hold"/>
                                            <p:tgtEl>
                                              <p:spTgt spid="18"/>
                                            </p:tgtEl>
                                            <p:attrNameLst>
                                              <p:attrName>ppt_h</p:attrName>
                                            </p:attrNameLst>
                                          </p:cBhvr>
                                          <p:tavLst>
                                            <p:tav tm="0">
                                              <p:val>
                                                <p:strVal val="#ppt_h"/>
                                              </p:val>
                                            </p:tav>
                                            <p:tav tm="100000">
                                              <p:val>
                                                <p:strVal val="#ppt_h"/>
                                              </p:val>
                                            </p:tav>
                                          </p:tavLst>
                                        </p:anim>
                                        <p:animEffect transition="in" filter="fade">
                                          <p:cBhvr>
                                            <p:cTn id="21" dur="1000"/>
                                            <p:tgtEl>
                                              <p:spTgt spid="18"/>
                                            </p:tgtEl>
                                          </p:cBhvr>
                                        </p:animEffect>
                                      </p:childTnLst>
                                    </p:cTn>
                                  </p:par>
                                </p:childTnLst>
                              </p:cTn>
                            </p:par>
                            <p:par>
                              <p:cTn id="22" fill="hold">
                                <p:stCondLst>
                                  <p:cond delay="2000"/>
                                </p:stCondLst>
                                <p:childTnLst>
                                  <p:par>
                                    <p:cTn id="23" presetID="56" presetClass="entr" presetSubtype="0" fill="hold" grpId="0" nodeType="afterEffect">
                                      <p:stCondLst>
                                        <p:cond delay="0"/>
                                      </p:stCondLst>
                                      <p:iterate type="lt">
                                        <p:tmPct val="10000"/>
                                      </p:iterate>
                                      <p:childTnLst>
                                        <p:set>
                                          <p:cBhvr>
                                            <p:cTn id="24" dur="1" fill="hold">
                                              <p:stCondLst>
                                                <p:cond delay="0"/>
                                              </p:stCondLst>
                                            </p:cTn>
                                            <p:tgtEl>
                                              <p:spTgt spid="19">
                                                <p:txEl>
                                                  <p:pRg st="0" end="0"/>
                                                </p:txEl>
                                              </p:spTgt>
                                            </p:tgtEl>
                                            <p:attrNameLst>
                                              <p:attrName>style.visibility</p:attrName>
                                            </p:attrNameLst>
                                          </p:cBhvr>
                                          <p:to>
                                            <p:strVal val="visible"/>
                                          </p:to>
                                        </p:set>
                                        <p:anim by="(-#ppt_w*2)" calcmode="lin" valueType="num">
                                          <p:cBhvr rctx="PPT">
                                            <p:cTn id="25" dur="500" autoRev="1" fill="hold">
                                              <p:stCondLst>
                                                <p:cond delay="0"/>
                                              </p:stCondLst>
                                            </p:cTn>
                                            <p:tgtEl>
                                              <p:spTgt spid="19">
                                                <p:txEl>
                                                  <p:pRg st="0" end="0"/>
                                                </p:txEl>
                                              </p:spTgt>
                                            </p:tgtEl>
                                            <p:attrNameLst>
                                              <p:attrName>ppt_w</p:attrName>
                                            </p:attrNameLst>
                                          </p:cBhvr>
                                        </p:anim>
                                        <p:anim by="(#ppt_w*0.50)" calcmode="lin" valueType="num">
                                          <p:cBhvr>
                                            <p:cTn id="26" dur="500" decel="50000" autoRev="1" fill="hold">
                                              <p:stCondLst>
                                                <p:cond delay="0"/>
                                              </p:stCondLst>
                                            </p:cTn>
                                            <p:tgtEl>
                                              <p:spTgt spid="19">
                                                <p:txEl>
                                                  <p:pRg st="0" end="0"/>
                                                </p:txEl>
                                              </p:spTgt>
                                            </p:tgtEl>
                                            <p:attrNameLst>
                                              <p:attrName>ppt_x</p:attrName>
                                            </p:attrNameLst>
                                          </p:cBhvr>
                                        </p:anim>
                                        <p:anim from="(-#ppt_h/2)" to="(#ppt_y)" calcmode="lin" valueType="num">
                                          <p:cBhvr>
                                            <p:cTn id="27" dur="1000" fill="hold">
                                              <p:stCondLst>
                                                <p:cond delay="0"/>
                                              </p:stCondLst>
                                            </p:cTn>
                                            <p:tgtEl>
                                              <p:spTgt spid="19">
                                                <p:txEl>
                                                  <p:pRg st="0" end="0"/>
                                                </p:txEl>
                                              </p:spTgt>
                                            </p:tgtEl>
                                            <p:attrNameLst>
                                              <p:attrName>ppt_y</p:attrName>
                                            </p:attrNameLst>
                                          </p:cBhvr>
                                        </p:anim>
                                        <p:animRot by="21600000">
                                          <p:cBhvr>
                                            <p:cTn id="28" dur="1000" fill="hold">
                                              <p:stCondLst>
                                                <p:cond delay="0"/>
                                              </p:stCondLst>
                                            </p:cTn>
                                            <p:tgtEl>
                                              <p:spTgt spid="19">
                                                <p:txEl>
                                                  <p:pRg st="0" end="0"/>
                                                </p:txEl>
                                              </p:spTgt>
                                            </p:tgtEl>
                                            <p:attrNameLst>
                                              <p:attrName>r</p:attrName>
                                            </p:attrNameLst>
                                          </p:cBhvr>
                                        </p:animRot>
                                      </p:childTnLst>
                                    </p:cTn>
                                  </p:par>
                                </p:childTnLst>
                              </p:cTn>
                            </p:par>
                            <p:par>
                              <p:cTn id="29" fill="hold">
                                <p:stCondLst>
                                  <p:cond delay="3100"/>
                                </p:stCondLst>
                                <p:childTnLst>
                                  <p:par>
                                    <p:cTn id="30" presetID="22" presetClass="entr" presetSubtype="1" fill="hold" grpId="0" nodeType="afterEffect">
                                      <p:stCondLst>
                                        <p:cond delay="0"/>
                                      </p:stCondLst>
                                      <p:iterate type="lt">
                                        <p:tmPct val="6984"/>
                                      </p:iterate>
                                      <p:childTnLst>
                                        <p:set>
                                          <p:cBhvr>
                                            <p:cTn id="31" dur="1" fill="hold">
                                              <p:stCondLst>
                                                <p:cond delay="0"/>
                                              </p:stCondLst>
                                            </p:cTn>
                                            <p:tgtEl>
                                              <p:spTgt spid="23"/>
                                            </p:tgtEl>
                                            <p:attrNameLst>
                                              <p:attrName>style.visibility</p:attrName>
                                            </p:attrNameLst>
                                          </p:cBhvr>
                                          <p:to>
                                            <p:strVal val="visible"/>
                                          </p:to>
                                        </p:set>
                                        <p:animEffect transition="in" filter="wipe(up)">
                                          <p:cBhvr>
                                            <p:cTn id="32"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3" grpId="0" animBg="1"/>
          <p:bldP spid="20" grpId="0" animBg="1"/>
          <p:bldP spid="18" grpId="0"/>
          <p:bldP spid="19" grpId="0" build="p"/>
          <p:bldP spid="23"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2000" fill="hold"/>
                                            <p:tgtEl>
                                              <p:spTgt spid="7"/>
                                            </p:tgtEl>
                                            <p:attrNameLst>
                                              <p:attrName>ppt_x</p:attrName>
                                            </p:attrNameLst>
                                          </p:cBhvr>
                                          <p:tavLst>
                                            <p:tav tm="0">
                                              <p:val>
                                                <p:strVal val="0-#ppt_w/2"/>
                                              </p:val>
                                            </p:tav>
                                            <p:tav tm="100000">
                                              <p:val>
                                                <p:strVal val="#ppt_x"/>
                                              </p:val>
                                            </p:tav>
                                          </p:tavLst>
                                        </p:anim>
                                        <p:anim calcmode="lin" valueType="num">
                                          <p:cBhvr additive="base">
                                            <p:cTn id="8" dur="2000" fill="hold"/>
                                            <p:tgtEl>
                                              <p:spTgt spid="7"/>
                                            </p:tgtEl>
                                            <p:attrNameLst>
                                              <p:attrName>ppt_y</p:attrName>
                                            </p:attrNameLst>
                                          </p:cBhvr>
                                          <p:tavLst>
                                            <p:tav tm="0">
                                              <p:val>
                                                <p:strVal val="#ppt_y"/>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13"/>
                                            </p:tgtEl>
                                            <p:attrNameLst>
                                              <p:attrName>style.visibility</p:attrName>
                                            </p:attrNameLst>
                                          </p:cBhvr>
                                          <p:to>
                                            <p:strVal val="visible"/>
                                          </p:to>
                                        </p:set>
                                        <p:anim calcmode="lin" valueType="num">
                                          <p:cBhvr additive="base">
                                            <p:cTn id="11" dur="2000" fill="hold"/>
                                            <p:tgtEl>
                                              <p:spTgt spid="13"/>
                                            </p:tgtEl>
                                            <p:attrNameLst>
                                              <p:attrName>ppt_x</p:attrName>
                                            </p:attrNameLst>
                                          </p:cBhvr>
                                          <p:tavLst>
                                            <p:tav tm="0">
                                              <p:val>
                                                <p:strVal val="#ppt_x"/>
                                              </p:val>
                                            </p:tav>
                                            <p:tav tm="100000">
                                              <p:val>
                                                <p:strVal val="#ppt_x"/>
                                              </p:val>
                                            </p:tav>
                                          </p:tavLst>
                                        </p:anim>
                                        <p:anim calcmode="lin" valueType="num">
                                          <p:cBhvr additive="base">
                                            <p:cTn id="12" dur="2000" fill="hold"/>
                                            <p:tgtEl>
                                              <p:spTgt spid="13"/>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20"/>
                                            </p:tgtEl>
                                            <p:attrNameLst>
                                              <p:attrName>style.visibility</p:attrName>
                                            </p:attrNameLst>
                                          </p:cBhvr>
                                          <p:to>
                                            <p:strVal val="visible"/>
                                          </p:to>
                                        </p:set>
                                        <p:anim calcmode="lin" valueType="num">
                                          <p:cBhvr additive="base">
                                            <p:cTn id="15" dur="2000" fill="hold"/>
                                            <p:tgtEl>
                                              <p:spTgt spid="20"/>
                                            </p:tgtEl>
                                            <p:attrNameLst>
                                              <p:attrName>ppt_x</p:attrName>
                                            </p:attrNameLst>
                                          </p:cBhvr>
                                          <p:tavLst>
                                            <p:tav tm="0">
                                              <p:val>
                                                <p:strVal val="#ppt_x"/>
                                              </p:val>
                                            </p:tav>
                                            <p:tav tm="100000">
                                              <p:val>
                                                <p:strVal val="#ppt_x"/>
                                              </p:val>
                                            </p:tav>
                                          </p:tavLst>
                                        </p:anim>
                                        <p:anim calcmode="lin" valueType="num">
                                          <p:cBhvr additive="base">
                                            <p:cTn id="16" dur="2000" fill="hold"/>
                                            <p:tgtEl>
                                              <p:spTgt spid="20"/>
                                            </p:tgtEl>
                                            <p:attrNameLst>
                                              <p:attrName>ppt_y</p:attrName>
                                            </p:attrNameLst>
                                          </p:cBhvr>
                                          <p:tavLst>
                                            <p:tav tm="0">
                                              <p:val>
                                                <p:strVal val="1+#ppt_h/2"/>
                                              </p:val>
                                            </p:tav>
                                            <p:tav tm="100000">
                                              <p:val>
                                                <p:strVal val="#ppt_y"/>
                                              </p:val>
                                            </p:tav>
                                          </p:tavLst>
                                        </p:anim>
                                      </p:childTnLst>
                                    </p:cTn>
                                  </p:par>
                                  <p:par>
                                    <p:cTn id="17" presetID="55" presetClass="entr" presetSubtype="0" fill="hold" grpId="0" nodeType="withEffect">
                                      <p:stCondLst>
                                        <p:cond delay="0"/>
                                      </p:stCondLst>
                                      <p:childTnLst>
                                        <p:set>
                                          <p:cBhvr>
                                            <p:cTn id="18" dur="1" fill="hold">
                                              <p:stCondLst>
                                                <p:cond delay="0"/>
                                              </p:stCondLst>
                                            </p:cTn>
                                            <p:tgtEl>
                                              <p:spTgt spid="18"/>
                                            </p:tgtEl>
                                            <p:attrNameLst>
                                              <p:attrName>style.visibility</p:attrName>
                                            </p:attrNameLst>
                                          </p:cBhvr>
                                          <p:to>
                                            <p:strVal val="visible"/>
                                          </p:to>
                                        </p:set>
                                        <p:anim calcmode="lin" valueType="num">
                                          <p:cBhvr>
                                            <p:cTn id="19" dur="1000" fill="hold"/>
                                            <p:tgtEl>
                                              <p:spTgt spid="18"/>
                                            </p:tgtEl>
                                            <p:attrNameLst>
                                              <p:attrName>ppt_w</p:attrName>
                                            </p:attrNameLst>
                                          </p:cBhvr>
                                          <p:tavLst>
                                            <p:tav tm="0">
                                              <p:val>
                                                <p:strVal val="#ppt_w*0.70"/>
                                              </p:val>
                                            </p:tav>
                                            <p:tav tm="100000">
                                              <p:val>
                                                <p:strVal val="#ppt_w"/>
                                              </p:val>
                                            </p:tav>
                                          </p:tavLst>
                                        </p:anim>
                                        <p:anim calcmode="lin" valueType="num">
                                          <p:cBhvr>
                                            <p:cTn id="20" dur="1000" fill="hold"/>
                                            <p:tgtEl>
                                              <p:spTgt spid="18"/>
                                            </p:tgtEl>
                                            <p:attrNameLst>
                                              <p:attrName>ppt_h</p:attrName>
                                            </p:attrNameLst>
                                          </p:cBhvr>
                                          <p:tavLst>
                                            <p:tav tm="0">
                                              <p:val>
                                                <p:strVal val="#ppt_h"/>
                                              </p:val>
                                            </p:tav>
                                            <p:tav tm="100000">
                                              <p:val>
                                                <p:strVal val="#ppt_h"/>
                                              </p:val>
                                            </p:tav>
                                          </p:tavLst>
                                        </p:anim>
                                        <p:animEffect transition="in" filter="fade">
                                          <p:cBhvr>
                                            <p:cTn id="21" dur="1000"/>
                                            <p:tgtEl>
                                              <p:spTgt spid="18"/>
                                            </p:tgtEl>
                                          </p:cBhvr>
                                        </p:animEffect>
                                      </p:childTnLst>
                                    </p:cTn>
                                  </p:par>
                                </p:childTnLst>
                              </p:cTn>
                            </p:par>
                            <p:par>
                              <p:cTn id="22" fill="hold">
                                <p:stCondLst>
                                  <p:cond delay="2000"/>
                                </p:stCondLst>
                                <p:childTnLst>
                                  <p:par>
                                    <p:cTn id="23" presetID="56" presetClass="entr" presetSubtype="0" fill="hold" grpId="0" nodeType="afterEffect">
                                      <p:stCondLst>
                                        <p:cond delay="0"/>
                                      </p:stCondLst>
                                      <p:iterate type="lt">
                                        <p:tmPct val="10000"/>
                                      </p:iterate>
                                      <p:childTnLst>
                                        <p:set>
                                          <p:cBhvr>
                                            <p:cTn id="24" dur="1" fill="hold">
                                              <p:stCondLst>
                                                <p:cond delay="0"/>
                                              </p:stCondLst>
                                            </p:cTn>
                                            <p:tgtEl>
                                              <p:spTgt spid="19">
                                                <p:txEl>
                                                  <p:pRg st="0" end="0"/>
                                                </p:txEl>
                                              </p:spTgt>
                                            </p:tgtEl>
                                            <p:attrNameLst>
                                              <p:attrName>style.visibility</p:attrName>
                                            </p:attrNameLst>
                                          </p:cBhvr>
                                          <p:to>
                                            <p:strVal val="visible"/>
                                          </p:to>
                                        </p:set>
                                        <p:anim by="(-#ppt_w*2)" calcmode="lin" valueType="num">
                                          <p:cBhvr rctx="PPT">
                                            <p:cTn id="25" dur="500" autoRev="1" fill="hold">
                                              <p:stCondLst>
                                                <p:cond delay="0"/>
                                              </p:stCondLst>
                                            </p:cTn>
                                            <p:tgtEl>
                                              <p:spTgt spid="19">
                                                <p:txEl>
                                                  <p:pRg st="0" end="0"/>
                                                </p:txEl>
                                              </p:spTgt>
                                            </p:tgtEl>
                                            <p:attrNameLst>
                                              <p:attrName>ppt_w</p:attrName>
                                            </p:attrNameLst>
                                          </p:cBhvr>
                                        </p:anim>
                                        <p:anim by="(#ppt_w*0.50)" calcmode="lin" valueType="num">
                                          <p:cBhvr>
                                            <p:cTn id="26" dur="500" decel="50000" autoRev="1" fill="hold">
                                              <p:stCondLst>
                                                <p:cond delay="0"/>
                                              </p:stCondLst>
                                            </p:cTn>
                                            <p:tgtEl>
                                              <p:spTgt spid="19">
                                                <p:txEl>
                                                  <p:pRg st="0" end="0"/>
                                                </p:txEl>
                                              </p:spTgt>
                                            </p:tgtEl>
                                            <p:attrNameLst>
                                              <p:attrName>ppt_x</p:attrName>
                                            </p:attrNameLst>
                                          </p:cBhvr>
                                        </p:anim>
                                        <p:anim from="(-#ppt_h/2)" to="(#ppt_y)" calcmode="lin" valueType="num">
                                          <p:cBhvr>
                                            <p:cTn id="27" dur="1000" fill="hold">
                                              <p:stCondLst>
                                                <p:cond delay="0"/>
                                              </p:stCondLst>
                                            </p:cTn>
                                            <p:tgtEl>
                                              <p:spTgt spid="19">
                                                <p:txEl>
                                                  <p:pRg st="0" end="0"/>
                                                </p:txEl>
                                              </p:spTgt>
                                            </p:tgtEl>
                                            <p:attrNameLst>
                                              <p:attrName>ppt_y</p:attrName>
                                            </p:attrNameLst>
                                          </p:cBhvr>
                                        </p:anim>
                                        <p:animRot by="21600000">
                                          <p:cBhvr>
                                            <p:cTn id="28" dur="1000" fill="hold">
                                              <p:stCondLst>
                                                <p:cond delay="0"/>
                                              </p:stCondLst>
                                            </p:cTn>
                                            <p:tgtEl>
                                              <p:spTgt spid="19">
                                                <p:txEl>
                                                  <p:pRg st="0" end="0"/>
                                                </p:txEl>
                                              </p:spTgt>
                                            </p:tgtEl>
                                            <p:attrNameLst>
                                              <p:attrName>r</p:attrName>
                                            </p:attrNameLst>
                                          </p:cBhvr>
                                        </p:animRot>
                                      </p:childTnLst>
                                    </p:cTn>
                                  </p:par>
                                </p:childTnLst>
                              </p:cTn>
                            </p:par>
                            <p:par>
                              <p:cTn id="29" fill="hold">
                                <p:stCondLst>
                                  <p:cond delay="3100"/>
                                </p:stCondLst>
                                <p:childTnLst>
                                  <p:par>
                                    <p:cTn id="30" presetID="22" presetClass="entr" presetSubtype="1" fill="hold" grpId="0" nodeType="afterEffect">
                                      <p:stCondLst>
                                        <p:cond delay="0"/>
                                      </p:stCondLst>
                                      <p:iterate type="lt">
                                        <p:tmPct val="6984"/>
                                      </p:iterate>
                                      <p:childTnLst>
                                        <p:set>
                                          <p:cBhvr>
                                            <p:cTn id="31" dur="1" fill="hold">
                                              <p:stCondLst>
                                                <p:cond delay="0"/>
                                              </p:stCondLst>
                                            </p:cTn>
                                            <p:tgtEl>
                                              <p:spTgt spid="23"/>
                                            </p:tgtEl>
                                            <p:attrNameLst>
                                              <p:attrName>style.visibility</p:attrName>
                                            </p:attrNameLst>
                                          </p:cBhvr>
                                          <p:to>
                                            <p:strVal val="visible"/>
                                          </p:to>
                                        </p:set>
                                        <p:animEffect transition="in" filter="wipe(up)">
                                          <p:cBhvr>
                                            <p:cTn id="32"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3" grpId="0" animBg="1"/>
          <p:bldP spid="20" grpId="0" animBg="1"/>
          <p:bldP spid="18" grpId="0"/>
          <p:bldP spid="19" grpId="0" build="p"/>
          <p:bldP spid="23" grpId="0"/>
        </p:bldLst>
      </p:timing>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nvSpPr>
        <p:spPr>
          <a:xfrm>
            <a:off x="1679509" y="1124744"/>
            <a:ext cx="8352928" cy="4224469"/>
          </a:xfrm>
          <a:prstGeom prst="rect">
            <a:avLst/>
          </a:prstGeom>
          <a:solidFill>
            <a:srgbClr val="A7BCB0"/>
          </a:solidFill>
          <a:ln>
            <a:noFill/>
          </a:ln>
          <a:effectLst>
            <a:outerShdw blurRad="152400" dist="762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13" name="矩形 12"/>
          <p:cNvSpPr/>
          <p:nvPr/>
        </p:nvSpPr>
        <p:spPr>
          <a:xfrm rot="10800000">
            <a:off x="3119669" y="1892829"/>
            <a:ext cx="7488832" cy="3456384"/>
          </a:xfrm>
          <a:prstGeom prst="rect">
            <a:avLst/>
          </a:prstGeom>
          <a:solidFill>
            <a:schemeClr val="bg1"/>
          </a:solidFill>
          <a:ln>
            <a:noFill/>
          </a:ln>
          <a:effectLst>
            <a:outerShdw blurRad="152400" dist="762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20" name="矩形 19"/>
          <p:cNvSpPr/>
          <p:nvPr/>
        </p:nvSpPr>
        <p:spPr>
          <a:xfrm>
            <a:off x="2255573" y="2190764"/>
            <a:ext cx="3600400" cy="3600400"/>
          </a:xfrm>
          <a:prstGeom prst="rect">
            <a:avLst/>
          </a:prstGeom>
          <a:solidFill>
            <a:schemeClr val="bg2"/>
          </a:solidFill>
          <a:ln>
            <a:noFill/>
          </a:ln>
          <a:effectLst>
            <a:outerShdw blurRad="215900" dist="1270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26" name="文本框 25"/>
          <p:cNvSpPr txBox="1"/>
          <p:nvPr/>
        </p:nvSpPr>
        <p:spPr>
          <a:xfrm>
            <a:off x="4258474" y="3248997"/>
            <a:ext cx="677108" cy="1384995"/>
          </a:xfrm>
          <a:prstGeom prst="rect">
            <a:avLst/>
          </a:prstGeom>
          <a:noFill/>
          <a:ln>
            <a:solidFill>
              <a:schemeClr val="bg2">
                <a:lumMod val="90000"/>
              </a:schemeClr>
            </a:solidFill>
          </a:ln>
        </p:spPr>
        <p:txBody>
          <a:bodyPr wrap="square" rtlCol="0">
            <a:spAutoFit/>
          </a:bodyPr>
          <a:lstStyle>
            <a:defPPr>
              <a:defRPr lang="zh-CN"/>
            </a:defPPr>
            <a:lvl1pPr algn="dist">
              <a:defRPr sz="3200">
                <a:latin typeface="方正清刻本悦宋简体" panose="02000000000000000000" pitchFamily="2" charset="-122"/>
                <a:ea typeface="方正清刻本悦宋简体" panose="02000000000000000000" pitchFamily="2" charset="-122"/>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800" b="0" i="0" u="none" strike="noStrike" kern="1200" cap="none" spc="0" normalizeH="0" baseline="0" noProof="0" dirty="0">
                <a:ln>
                  <a:noFill/>
                </a:ln>
                <a:solidFill>
                  <a:srgbClr val="8F7762"/>
                </a:solidFill>
                <a:effectLst/>
                <a:uLnTx/>
                <a:uFillTx/>
                <a:latin typeface="方正静蕾简体" panose="02000000000000000000" pitchFamily="2" charset="-122"/>
                <a:ea typeface="方正静蕾简体" panose="02000000000000000000" pitchFamily="2" charset="-122"/>
              </a:rPr>
              <a:t>第一章</a:t>
            </a:r>
          </a:p>
        </p:txBody>
      </p:sp>
      <p:cxnSp>
        <p:nvCxnSpPr>
          <p:cNvPr id="27" name="直接连接符 26"/>
          <p:cNvCxnSpPr/>
          <p:nvPr/>
        </p:nvCxnSpPr>
        <p:spPr>
          <a:xfrm>
            <a:off x="4020423" y="3248997"/>
            <a:ext cx="1" cy="2511879"/>
          </a:xfrm>
          <a:prstGeom prst="line">
            <a:avLst/>
          </a:prstGeom>
          <a:ln>
            <a:solidFill>
              <a:schemeClr val="bg2">
                <a:lumMod val="90000"/>
              </a:schemeClr>
            </a:solidFill>
          </a:ln>
        </p:spPr>
        <p:style>
          <a:lnRef idx="1">
            <a:schemeClr val="accent1"/>
          </a:lnRef>
          <a:fillRef idx="0">
            <a:schemeClr val="accent1"/>
          </a:fillRef>
          <a:effectRef idx="0">
            <a:schemeClr val="accent1"/>
          </a:effectRef>
          <a:fontRef idx="minor">
            <a:schemeClr val="tx1"/>
          </a:fontRef>
        </p:style>
      </p:cxnSp>
      <p:sp>
        <p:nvSpPr>
          <p:cNvPr id="28" name="文本框 27"/>
          <p:cNvSpPr txBox="1"/>
          <p:nvPr/>
        </p:nvSpPr>
        <p:spPr>
          <a:xfrm>
            <a:off x="2727763" y="3248997"/>
            <a:ext cx="1292662" cy="1015663"/>
          </a:xfrm>
          <a:prstGeom prst="rect">
            <a:avLst/>
          </a:prstGeom>
          <a:noFill/>
        </p:spPr>
        <p:txBody>
          <a:bodyPr vert="eaVert" wrap="none" rtlCol="0">
            <a:spAutoFit/>
          </a:bodyPr>
          <a:lstStyle/>
          <a:p>
            <a:pPr marL="0" marR="0" lvl="0" indent="0" algn="l" defTabSz="914400" rtl="0" eaLnBrk="1" fontAlgn="auto" latinLnBrk="0" hangingPunct="1">
              <a:lnSpc>
                <a:spcPct val="15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8F7762"/>
                </a:solidFill>
                <a:effectLst/>
                <a:uLnTx/>
                <a:uFillTx/>
                <a:latin typeface="方正静蕾简体" panose="02000000000000000000" pitchFamily="2" charset="-122"/>
                <a:ea typeface="方正静蕾简体" panose="02000000000000000000" pitchFamily="2" charset="-122"/>
              </a:rPr>
              <a:t>请在这里，</a:t>
            </a:r>
            <a:endParaRPr kumimoji="0" lang="en-US" altLang="zh-CN" sz="1200" b="0" i="0" u="none" strike="noStrike" kern="1200" cap="none" spc="0" normalizeH="0" baseline="0" noProof="0" dirty="0">
              <a:ln>
                <a:noFill/>
              </a:ln>
              <a:solidFill>
                <a:srgbClr val="8F7762"/>
              </a:solidFill>
              <a:effectLst/>
              <a:uLnTx/>
              <a:uFillTx/>
              <a:latin typeface="方正静蕾简体" panose="02000000000000000000" pitchFamily="2" charset="-122"/>
              <a:ea typeface="方正静蕾简体" panose="02000000000000000000" pitchFamily="2" charset="-122"/>
            </a:endParaRPr>
          </a:p>
          <a:p>
            <a:pPr marL="0" marR="0" lvl="0" indent="0" algn="l" defTabSz="914400" rtl="0" eaLnBrk="1" fontAlgn="auto" latinLnBrk="0" hangingPunct="1">
              <a:lnSpc>
                <a:spcPct val="15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8F7762"/>
                </a:solidFill>
                <a:effectLst/>
                <a:uLnTx/>
                <a:uFillTx/>
                <a:latin typeface="方正静蕾简体" panose="02000000000000000000" pitchFamily="2" charset="-122"/>
                <a:ea typeface="方正静蕾简体" panose="02000000000000000000" pitchFamily="2" charset="-122"/>
              </a:rPr>
              <a:t>输入副标</a:t>
            </a:r>
            <a:endParaRPr kumimoji="0" lang="en-US" altLang="zh-CN" sz="1200" b="0" i="0" u="none" strike="noStrike" kern="1200" cap="none" spc="0" normalizeH="0" baseline="0" noProof="0" dirty="0">
              <a:ln>
                <a:noFill/>
              </a:ln>
              <a:solidFill>
                <a:srgbClr val="8F7762"/>
              </a:solidFill>
              <a:effectLst/>
              <a:uLnTx/>
              <a:uFillTx/>
              <a:latin typeface="方正静蕾简体" panose="02000000000000000000" pitchFamily="2" charset="-122"/>
              <a:ea typeface="方正静蕾简体" panose="02000000000000000000" pitchFamily="2" charset="-122"/>
            </a:endParaRPr>
          </a:p>
          <a:p>
            <a:pPr marL="0" marR="0" lvl="0" indent="0" algn="l" defTabSz="914400" rtl="0" eaLnBrk="1" fontAlgn="auto" latinLnBrk="0" hangingPunct="1">
              <a:lnSpc>
                <a:spcPct val="15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8F7762"/>
                </a:solidFill>
                <a:effectLst/>
                <a:uLnTx/>
                <a:uFillTx/>
                <a:latin typeface="方正静蕾简体" panose="02000000000000000000" pitchFamily="2" charset="-122"/>
                <a:ea typeface="方正静蕾简体" panose="02000000000000000000" pitchFamily="2" charset="-122"/>
              </a:rPr>
              <a:t>题输入副标题</a:t>
            </a:r>
          </a:p>
          <a:p>
            <a:pPr marL="0" marR="0" lvl="0" indent="0" algn="l" defTabSz="914400" rtl="0" eaLnBrk="1" fontAlgn="auto" latinLnBrk="0" hangingPunct="1">
              <a:lnSpc>
                <a:spcPct val="150000"/>
              </a:lnSpc>
              <a:spcBef>
                <a:spcPts val="0"/>
              </a:spcBef>
              <a:spcAft>
                <a:spcPts val="0"/>
              </a:spcAft>
              <a:buClrTx/>
              <a:buSzTx/>
              <a:buFontTx/>
              <a:buNone/>
              <a:tabLst/>
              <a:defRPr/>
            </a:pPr>
            <a:endParaRPr kumimoji="0" lang="zh-CN" altLang="en-US" sz="1200" b="0" i="0" u="none" strike="noStrike" kern="1200" cap="none" spc="0" normalizeH="0" baseline="0" noProof="0" dirty="0">
              <a:ln>
                <a:noFill/>
              </a:ln>
              <a:solidFill>
                <a:srgbClr val="8F7762"/>
              </a:solidFill>
              <a:effectLst/>
              <a:uLnTx/>
              <a:uFillTx/>
              <a:latin typeface="方正静蕾简体" panose="02000000000000000000" pitchFamily="2" charset="-122"/>
              <a:ea typeface="方正静蕾简体" panose="02000000000000000000" pitchFamily="2" charset="-122"/>
            </a:endParaRPr>
          </a:p>
        </p:txBody>
      </p:sp>
      <p:pic>
        <p:nvPicPr>
          <p:cNvPr id="29" name="图片 28"/>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rot="17982055">
            <a:off x="3758413" y="2022605"/>
            <a:ext cx="1713241" cy="1880003"/>
          </a:xfrm>
          <a:prstGeom prst="rect">
            <a:avLst/>
          </a:prstGeom>
        </p:spPr>
      </p:pic>
      <p:sp>
        <p:nvSpPr>
          <p:cNvPr id="30" name="Text Box 16"/>
          <p:cNvSpPr txBox="1">
            <a:spLocks noChangeArrowheads="1"/>
          </p:cNvSpPr>
          <p:nvPr/>
        </p:nvSpPr>
        <p:spPr bwMode="auto">
          <a:xfrm>
            <a:off x="6263153" y="3324969"/>
            <a:ext cx="4439677" cy="2019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200000"/>
              </a:lnSpc>
            </a:pPr>
            <a:r>
              <a:rPr lang="zh-CN" altLang="en-US" sz="1400" dirty="0">
                <a:latin typeface="方正清刻本悦宋简体" panose="02000000000000000000" pitchFamily="2" charset="-122"/>
                <a:ea typeface="方正清刻本悦宋简体" panose="02000000000000000000" pitchFamily="2" charset="-122"/>
              </a:rPr>
              <a:t>输入您的内容输入您的内容输入您的内容。输入您的内容输入您的内容输入您的内容，输入您的内容输入您的内容输入您的内容。输入您的内容输入您的内容输入您的内容输入您的内容输入您的内容输入您的内容输入您的内容</a:t>
            </a:r>
            <a:r>
              <a:rPr lang="zh-CN" altLang="en-US" sz="1400" dirty="0" smtClean="0">
                <a:latin typeface="方正清刻本悦宋简体" panose="02000000000000000000" pitchFamily="2" charset="-122"/>
                <a:ea typeface="方正清刻本悦宋简体" panose="02000000000000000000" pitchFamily="2" charset="-122"/>
              </a:rPr>
              <a:t>。</a:t>
            </a:r>
            <a:endParaRPr lang="zh-CN" altLang="en-US" sz="1400" dirty="0">
              <a:latin typeface="方正清刻本悦宋简体" panose="02000000000000000000" pitchFamily="2" charset="-122"/>
              <a:ea typeface="方正清刻本悦宋简体" panose="02000000000000000000" pitchFamily="2" charset="-122"/>
            </a:endParaRPr>
          </a:p>
        </p:txBody>
      </p:sp>
      <p:sp>
        <p:nvSpPr>
          <p:cNvPr id="31" name="Title 1"/>
          <p:cNvSpPr txBox="1">
            <a:spLocks/>
          </p:cNvSpPr>
          <p:nvPr/>
        </p:nvSpPr>
        <p:spPr>
          <a:xfrm>
            <a:off x="5636439" y="2842909"/>
            <a:ext cx="4873748" cy="592175"/>
          </a:xfrm>
          <a:prstGeom prst="rect">
            <a:avLst/>
          </a:prstGeom>
        </p:spPr>
        <p:txBody>
          <a:bodyPr/>
          <a:lstStyle>
            <a:lvl1pPr algn="ctr" defTabSz="914400" rtl="0" eaLnBrk="1" latinLnBrk="0" hangingPunct="1">
              <a:lnSpc>
                <a:spcPct val="70000"/>
              </a:lnSpc>
              <a:spcBef>
                <a:spcPct val="0"/>
              </a:spcBef>
              <a:buNone/>
              <a:defRPr sz="3600" b="1" i="0" kern="1200">
                <a:solidFill>
                  <a:schemeClr val="tx1"/>
                </a:solidFill>
                <a:latin typeface="Roboto Thin" charset="0"/>
                <a:ea typeface="Roboto Thin" charset="0"/>
                <a:cs typeface="Roboto Thin" charset="0"/>
              </a:defRPr>
            </a:lvl1pPr>
          </a:lstStyle>
          <a:p>
            <a:pPr marL="0" marR="0" lvl="0" indent="0" algn="r" defTabSz="914400" rtl="0" eaLnBrk="1" fontAlgn="auto" latinLnBrk="0" hangingPunct="1">
              <a:lnSpc>
                <a:spcPct val="70000"/>
              </a:lnSpc>
              <a:spcBef>
                <a:spcPct val="0"/>
              </a:spcBef>
              <a:spcAft>
                <a:spcPts val="0"/>
              </a:spcAft>
              <a:buClrTx/>
              <a:buSzTx/>
              <a:buFontTx/>
              <a:buNone/>
              <a:tabLst/>
              <a:defRPr/>
            </a:pPr>
            <a:r>
              <a:rPr kumimoji="0" lang="en-US" sz="2400" b="0" i="0" u="none" strike="noStrike" kern="1200" cap="none" spc="0" normalizeH="0" baseline="0" noProof="0" dirty="0">
                <a:ln>
                  <a:noFill/>
                </a:ln>
                <a:solidFill>
                  <a:srgbClr val="222222"/>
                </a:solidFill>
                <a:effectLst/>
                <a:uLnTx/>
                <a:uFillTx/>
                <a:latin typeface="方正清刻本悦宋简体" panose="02000000000000000000" pitchFamily="2" charset="-122"/>
                <a:ea typeface="方正清刻本悦宋简体" panose="02000000000000000000" pitchFamily="2" charset="-122"/>
                <a:cs typeface="Roboto Light" charset="0"/>
              </a:rPr>
              <a:t>UI design </a:t>
            </a:r>
            <a:r>
              <a:rPr kumimoji="0" lang="en-US" sz="2400" b="0" i="0" u="none" strike="noStrike" kern="1200" cap="none" spc="0" normalizeH="0" baseline="0" noProof="0" dirty="0" err="1">
                <a:ln>
                  <a:noFill/>
                </a:ln>
                <a:solidFill>
                  <a:srgbClr val="222222"/>
                </a:solidFill>
                <a:effectLst/>
                <a:uLnTx/>
                <a:uFillTx/>
                <a:latin typeface="方正清刻本悦宋简体" panose="02000000000000000000" pitchFamily="2" charset="-122"/>
                <a:ea typeface="方正清刻本悦宋简体" panose="02000000000000000000" pitchFamily="2" charset="-122"/>
                <a:cs typeface="Roboto Light" charset="0"/>
              </a:rPr>
              <a:t>Powerpoint</a:t>
            </a:r>
            <a:r>
              <a:rPr kumimoji="0" lang="en-US" sz="2400" b="0" i="0" u="none" strike="noStrike" kern="1200" cap="none" spc="0" normalizeH="0" baseline="0" noProof="0" dirty="0">
                <a:ln>
                  <a:noFill/>
                </a:ln>
                <a:solidFill>
                  <a:srgbClr val="222222"/>
                </a:solidFill>
                <a:effectLst/>
                <a:uLnTx/>
                <a:uFillTx/>
                <a:latin typeface="方正清刻本悦宋简体" panose="02000000000000000000" pitchFamily="2" charset="-122"/>
                <a:ea typeface="方正清刻本悦宋简体" panose="02000000000000000000" pitchFamily="2" charset="-122"/>
                <a:cs typeface="Roboto Light" charset="0"/>
              </a:rPr>
              <a:t> Template</a:t>
            </a:r>
          </a:p>
        </p:txBody>
      </p:sp>
      <p:sp>
        <p:nvSpPr>
          <p:cNvPr id="32" name="文本框 31"/>
          <p:cNvSpPr txBox="1"/>
          <p:nvPr/>
        </p:nvSpPr>
        <p:spPr>
          <a:xfrm>
            <a:off x="8152512" y="2258133"/>
            <a:ext cx="2339102" cy="584775"/>
          </a:xfrm>
          <a:prstGeom prst="rect">
            <a:avLst/>
          </a:prstGeom>
          <a:noFill/>
        </p:spPr>
        <p:txBody>
          <a:bodyPr wrap="square" rtlCol="0">
            <a:spAutoFit/>
          </a:bodyPr>
          <a:lstStyle>
            <a:defPPr>
              <a:defRPr lang="zh-CN"/>
            </a:defPPr>
            <a:lvl1pPr algn="dist">
              <a:defRPr sz="3200">
                <a:latin typeface="方正清刻本悦宋简体" panose="02000000000000000000" pitchFamily="2" charset="-122"/>
                <a:ea typeface="方正清刻本悦宋简体" panose="02000000000000000000" pitchFamily="2" charset="-122"/>
              </a:defRPr>
            </a:lvl1pPr>
          </a:lstStyle>
          <a:p>
            <a:pPr algn="r"/>
            <a:r>
              <a:rPr lang="zh-CN" altLang="en-US" dirty="0"/>
              <a:t>创意中国风</a:t>
            </a:r>
          </a:p>
        </p:txBody>
      </p:sp>
      <p:pic>
        <p:nvPicPr>
          <p:cNvPr id="14" name="图片 13"/>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1379" y="3807072"/>
            <a:ext cx="3865199" cy="3054361"/>
          </a:xfrm>
          <a:prstGeom prst="rect">
            <a:avLst/>
          </a:prstGeom>
        </p:spPr>
      </p:pic>
      <p:pic>
        <p:nvPicPr>
          <p:cNvPr id="15" name="图片 14"/>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8639031" y="3418"/>
            <a:ext cx="3542083" cy="3395766"/>
          </a:xfrm>
          <a:prstGeom prst="rect">
            <a:avLst/>
          </a:prstGeom>
        </p:spPr>
      </p:pic>
    </p:spTree>
    <p:extLst>
      <p:ext uri="{BB962C8B-B14F-4D97-AF65-F5344CB8AC3E}">
        <p14:creationId xmlns:p14="http://schemas.microsoft.com/office/powerpoint/2010/main" val="151604797"/>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2000">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14:bounceEnd="52000">
                                          <p:cBhvr additive="base">
                                            <p:cTn id="7" dur="2000" fill="hold"/>
                                            <p:tgtEl>
                                              <p:spTgt spid="7"/>
                                            </p:tgtEl>
                                            <p:attrNameLst>
                                              <p:attrName>ppt_x</p:attrName>
                                            </p:attrNameLst>
                                          </p:cBhvr>
                                          <p:tavLst>
                                            <p:tav tm="0">
                                              <p:val>
                                                <p:strVal val="0-#ppt_w/2"/>
                                              </p:val>
                                            </p:tav>
                                            <p:tav tm="100000">
                                              <p:val>
                                                <p:strVal val="#ppt_x"/>
                                              </p:val>
                                            </p:tav>
                                          </p:tavLst>
                                        </p:anim>
                                        <p:anim calcmode="lin" valueType="num" p14:bounceEnd="52000">
                                          <p:cBhvr additive="base">
                                            <p:cTn id="8" dur="2000" fill="hold"/>
                                            <p:tgtEl>
                                              <p:spTgt spid="7"/>
                                            </p:tgtEl>
                                            <p:attrNameLst>
                                              <p:attrName>ppt_y</p:attrName>
                                            </p:attrNameLst>
                                          </p:cBhvr>
                                          <p:tavLst>
                                            <p:tav tm="0">
                                              <p:val>
                                                <p:strVal val="#ppt_y"/>
                                              </p:val>
                                            </p:tav>
                                            <p:tav tm="100000">
                                              <p:val>
                                                <p:strVal val="#ppt_y"/>
                                              </p:val>
                                            </p:tav>
                                          </p:tavLst>
                                        </p:anim>
                                      </p:childTnLst>
                                    </p:cTn>
                                  </p:par>
                                  <p:par>
                                    <p:cTn id="9" presetID="2" presetClass="entr" presetSubtype="4" fill="hold" grpId="0" nodeType="withEffect" p14:presetBounceEnd="52000">
                                      <p:stCondLst>
                                        <p:cond delay="0"/>
                                      </p:stCondLst>
                                      <p:childTnLst>
                                        <p:set>
                                          <p:cBhvr>
                                            <p:cTn id="10" dur="1" fill="hold">
                                              <p:stCondLst>
                                                <p:cond delay="0"/>
                                              </p:stCondLst>
                                            </p:cTn>
                                            <p:tgtEl>
                                              <p:spTgt spid="13"/>
                                            </p:tgtEl>
                                            <p:attrNameLst>
                                              <p:attrName>style.visibility</p:attrName>
                                            </p:attrNameLst>
                                          </p:cBhvr>
                                          <p:to>
                                            <p:strVal val="visible"/>
                                          </p:to>
                                        </p:set>
                                        <p:anim calcmode="lin" valueType="num" p14:bounceEnd="52000">
                                          <p:cBhvr additive="base">
                                            <p:cTn id="11" dur="2000" fill="hold"/>
                                            <p:tgtEl>
                                              <p:spTgt spid="13"/>
                                            </p:tgtEl>
                                            <p:attrNameLst>
                                              <p:attrName>ppt_x</p:attrName>
                                            </p:attrNameLst>
                                          </p:cBhvr>
                                          <p:tavLst>
                                            <p:tav tm="0">
                                              <p:val>
                                                <p:strVal val="#ppt_x"/>
                                              </p:val>
                                            </p:tav>
                                            <p:tav tm="100000">
                                              <p:val>
                                                <p:strVal val="#ppt_x"/>
                                              </p:val>
                                            </p:tav>
                                          </p:tavLst>
                                        </p:anim>
                                        <p:anim calcmode="lin" valueType="num" p14:bounceEnd="52000">
                                          <p:cBhvr additive="base">
                                            <p:cTn id="12" dur="2000" fill="hold"/>
                                            <p:tgtEl>
                                              <p:spTgt spid="13"/>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14:presetBounceEnd="52000">
                                      <p:stCondLst>
                                        <p:cond delay="0"/>
                                      </p:stCondLst>
                                      <p:childTnLst>
                                        <p:set>
                                          <p:cBhvr>
                                            <p:cTn id="14" dur="1" fill="hold">
                                              <p:stCondLst>
                                                <p:cond delay="0"/>
                                              </p:stCondLst>
                                            </p:cTn>
                                            <p:tgtEl>
                                              <p:spTgt spid="20"/>
                                            </p:tgtEl>
                                            <p:attrNameLst>
                                              <p:attrName>style.visibility</p:attrName>
                                            </p:attrNameLst>
                                          </p:cBhvr>
                                          <p:to>
                                            <p:strVal val="visible"/>
                                          </p:to>
                                        </p:set>
                                        <p:anim calcmode="lin" valueType="num" p14:bounceEnd="52000">
                                          <p:cBhvr additive="base">
                                            <p:cTn id="15" dur="2000" fill="hold"/>
                                            <p:tgtEl>
                                              <p:spTgt spid="20"/>
                                            </p:tgtEl>
                                            <p:attrNameLst>
                                              <p:attrName>ppt_x</p:attrName>
                                            </p:attrNameLst>
                                          </p:cBhvr>
                                          <p:tavLst>
                                            <p:tav tm="0">
                                              <p:val>
                                                <p:strVal val="#ppt_x"/>
                                              </p:val>
                                            </p:tav>
                                            <p:tav tm="100000">
                                              <p:val>
                                                <p:strVal val="#ppt_x"/>
                                              </p:val>
                                            </p:tav>
                                          </p:tavLst>
                                        </p:anim>
                                        <p:anim calcmode="lin" valueType="num" p14:bounceEnd="52000">
                                          <p:cBhvr additive="base">
                                            <p:cTn id="16" dur="2000" fill="hold"/>
                                            <p:tgtEl>
                                              <p:spTgt spid="20"/>
                                            </p:tgtEl>
                                            <p:attrNameLst>
                                              <p:attrName>ppt_y</p:attrName>
                                            </p:attrNameLst>
                                          </p:cBhvr>
                                          <p:tavLst>
                                            <p:tav tm="0">
                                              <p:val>
                                                <p:strVal val="1+#ppt_h/2"/>
                                              </p:val>
                                            </p:tav>
                                            <p:tav tm="100000">
                                              <p:val>
                                                <p:strVal val="#ppt_y"/>
                                              </p:val>
                                            </p:tav>
                                          </p:tavLst>
                                        </p:anim>
                                      </p:childTnLst>
                                    </p:cTn>
                                  </p:par>
                                </p:childTnLst>
                              </p:cTn>
                            </p:par>
                            <p:par>
                              <p:cTn id="17" fill="hold">
                                <p:stCondLst>
                                  <p:cond delay="2000"/>
                                </p:stCondLst>
                                <p:childTnLst>
                                  <p:par>
                                    <p:cTn id="18" presetID="10" presetClass="entr" presetSubtype="0" fill="hold" grpId="0" nodeType="afterEffect">
                                      <p:stCondLst>
                                        <p:cond delay="0"/>
                                      </p:stCondLst>
                                      <p:childTnLst>
                                        <p:set>
                                          <p:cBhvr>
                                            <p:cTn id="19" dur="1" fill="hold">
                                              <p:stCondLst>
                                                <p:cond delay="0"/>
                                              </p:stCondLst>
                                            </p:cTn>
                                            <p:tgtEl>
                                              <p:spTgt spid="26"/>
                                            </p:tgtEl>
                                            <p:attrNameLst>
                                              <p:attrName>style.visibility</p:attrName>
                                            </p:attrNameLst>
                                          </p:cBhvr>
                                          <p:to>
                                            <p:strVal val="visible"/>
                                          </p:to>
                                        </p:set>
                                        <p:animEffect transition="in" filter="fade">
                                          <p:cBhvr>
                                            <p:cTn id="20" dur="1250"/>
                                            <p:tgtEl>
                                              <p:spTgt spid="26"/>
                                            </p:tgtEl>
                                          </p:cBhvr>
                                        </p:animEffect>
                                      </p:childTnLst>
                                    </p:cTn>
                                  </p:par>
                                </p:childTnLst>
                              </p:cTn>
                            </p:par>
                            <p:par>
                              <p:cTn id="21" fill="hold">
                                <p:stCondLst>
                                  <p:cond delay="3250"/>
                                </p:stCondLst>
                                <p:childTnLst>
                                  <p:par>
                                    <p:cTn id="22" presetID="10" presetClass="entr" presetSubtype="0" fill="hold" nodeType="afterEffect">
                                      <p:stCondLst>
                                        <p:cond delay="0"/>
                                      </p:stCondLst>
                                      <p:childTnLst>
                                        <p:set>
                                          <p:cBhvr>
                                            <p:cTn id="23" dur="1" fill="hold">
                                              <p:stCondLst>
                                                <p:cond delay="0"/>
                                              </p:stCondLst>
                                            </p:cTn>
                                            <p:tgtEl>
                                              <p:spTgt spid="27"/>
                                            </p:tgtEl>
                                            <p:attrNameLst>
                                              <p:attrName>style.visibility</p:attrName>
                                            </p:attrNameLst>
                                          </p:cBhvr>
                                          <p:to>
                                            <p:strVal val="visible"/>
                                          </p:to>
                                        </p:set>
                                        <p:animEffect transition="in" filter="fade">
                                          <p:cBhvr>
                                            <p:cTn id="24" dur="1250"/>
                                            <p:tgtEl>
                                              <p:spTgt spid="27"/>
                                            </p:tgtEl>
                                          </p:cBhvr>
                                        </p:animEffect>
                                      </p:childTnLst>
                                    </p:cTn>
                                  </p:par>
                                </p:childTnLst>
                              </p:cTn>
                            </p:par>
                            <p:par>
                              <p:cTn id="25" fill="hold">
                                <p:stCondLst>
                                  <p:cond delay="4500"/>
                                </p:stCondLst>
                                <p:childTnLst>
                                  <p:par>
                                    <p:cTn id="26" presetID="10" presetClass="entr" presetSubtype="0" fill="hold" grpId="0" nodeType="afterEffect">
                                      <p:stCondLst>
                                        <p:cond delay="0"/>
                                      </p:stCondLst>
                                      <p:childTnLst>
                                        <p:set>
                                          <p:cBhvr>
                                            <p:cTn id="27" dur="1" fill="hold">
                                              <p:stCondLst>
                                                <p:cond delay="0"/>
                                              </p:stCondLst>
                                            </p:cTn>
                                            <p:tgtEl>
                                              <p:spTgt spid="28"/>
                                            </p:tgtEl>
                                            <p:attrNameLst>
                                              <p:attrName>style.visibility</p:attrName>
                                            </p:attrNameLst>
                                          </p:cBhvr>
                                          <p:to>
                                            <p:strVal val="visible"/>
                                          </p:to>
                                        </p:set>
                                        <p:animEffect transition="in" filter="fade">
                                          <p:cBhvr>
                                            <p:cTn id="28" dur="1250"/>
                                            <p:tgtEl>
                                              <p:spTgt spid="28"/>
                                            </p:tgtEl>
                                          </p:cBhvr>
                                        </p:animEffect>
                                      </p:childTnLst>
                                    </p:cTn>
                                  </p:par>
                                  <p:par>
                                    <p:cTn id="29" presetID="2" presetClass="entr" presetSubtype="2" fill="hold" nodeType="withEffect">
                                      <p:stCondLst>
                                        <p:cond delay="0"/>
                                      </p:stCondLst>
                                      <p:childTnLst>
                                        <p:set>
                                          <p:cBhvr>
                                            <p:cTn id="30" dur="1" fill="hold">
                                              <p:stCondLst>
                                                <p:cond delay="0"/>
                                              </p:stCondLst>
                                            </p:cTn>
                                            <p:tgtEl>
                                              <p:spTgt spid="29"/>
                                            </p:tgtEl>
                                            <p:attrNameLst>
                                              <p:attrName>style.visibility</p:attrName>
                                            </p:attrNameLst>
                                          </p:cBhvr>
                                          <p:to>
                                            <p:strVal val="visible"/>
                                          </p:to>
                                        </p:set>
                                        <p:anim calcmode="lin" valueType="num">
                                          <p:cBhvr additive="base">
                                            <p:cTn id="31" dur="500" fill="hold"/>
                                            <p:tgtEl>
                                              <p:spTgt spid="29"/>
                                            </p:tgtEl>
                                            <p:attrNameLst>
                                              <p:attrName>ppt_x</p:attrName>
                                            </p:attrNameLst>
                                          </p:cBhvr>
                                          <p:tavLst>
                                            <p:tav tm="0">
                                              <p:val>
                                                <p:strVal val="1+#ppt_w/2"/>
                                              </p:val>
                                            </p:tav>
                                            <p:tav tm="100000">
                                              <p:val>
                                                <p:strVal val="#ppt_x"/>
                                              </p:val>
                                            </p:tav>
                                          </p:tavLst>
                                        </p:anim>
                                        <p:anim calcmode="lin" valueType="num">
                                          <p:cBhvr additive="base">
                                            <p:cTn id="32" dur="500" fill="hold"/>
                                            <p:tgtEl>
                                              <p:spTgt spid="29"/>
                                            </p:tgtEl>
                                            <p:attrNameLst>
                                              <p:attrName>ppt_y</p:attrName>
                                            </p:attrNameLst>
                                          </p:cBhvr>
                                          <p:tavLst>
                                            <p:tav tm="0">
                                              <p:val>
                                                <p:strVal val="#ppt_y"/>
                                              </p:val>
                                            </p:tav>
                                            <p:tav tm="100000">
                                              <p:val>
                                                <p:strVal val="#ppt_y"/>
                                              </p:val>
                                            </p:tav>
                                          </p:tavLst>
                                        </p:anim>
                                      </p:childTnLst>
                                    </p:cTn>
                                  </p:par>
                                </p:childTnLst>
                              </p:cTn>
                            </p:par>
                            <p:par>
                              <p:cTn id="33" fill="hold">
                                <p:stCondLst>
                                  <p:cond delay="5750"/>
                                </p:stCondLst>
                                <p:childTnLst>
                                  <p:par>
                                    <p:cTn id="34" presetID="10" presetClass="entr" presetSubtype="0" fill="hold" grpId="0" nodeType="afterEffect">
                                      <p:stCondLst>
                                        <p:cond delay="0"/>
                                      </p:stCondLst>
                                      <p:childTnLst>
                                        <p:set>
                                          <p:cBhvr>
                                            <p:cTn id="35" dur="1" fill="hold">
                                              <p:stCondLst>
                                                <p:cond delay="0"/>
                                              </p:stCondLst>
                                            </p:cTn>
                                            <p:tgtEl>
                                              <p:spTgt spid="30"/>
                                            </p:tgtEl>
                                            <p:attrNameLst>
                                              <p:attrName>style.visibility</p:attrName>
                                            </p:attrNameLst>
                                          </p:cBhvr>
                                          <p:to>
                                            <p:strVal val="visible"/>
                                          </p:to>
                                        </p:set>
                                        <p:animEffect transition="in" filter="fade">
                                          <p:cBhvr>
                                            <p:cTn id="36" dur="1000"/>
                                            <p:tgtEl>
                                              <p:spTgt spid="30"/>
                                            </p:tgtEl>
                                          </p:cBhvr>
                                        </p:animEffect>
                                      </p:childTnLst>
                                    </p:cTn>
                                  </p:par>
                                </p:childTnLst>
                              </p:cTn>
                            </p:par>
                            <p:par>
                              <p:cTn id="37" fill="hold">
                                <p:stCondLst>
                                  <p:cond delay="6750"/>
                                </p:stCondLst>
                                <p:childTnLst>
                                  <p:par>
                                    <p:cTn id="38" presetID="2" presetClass="entr" presetSubtype="4" fill="hold" grpId="0" nodeType="afterEffect">
                                      <p:stCondLst>
                                        <p:cond delay="0"/>
                                      </p:stCondLst>
                                      <p:childTnLst>
                                        <p:set>
                                          <p:cBhvr>
                                            <p:cTn id="39" dur="1" fill="hold">
                                              <p:stCondLst>
                                                <p:cond delay="0"/>
                                              </p:stCondLst>
                                            </p:cTn>
                                            <p:tgtEl>
                                              <p:spTgt spid="32"/>
                                            </p:tgtEl>
                                            <p:attrNameLst>
                                              <p:attrName>style.visibility</p:attrName>
                                            </p:attrNameLst>
                                          </p:cBhvr>
                                          <p:to>
                                            <p:strVal val="visible"/>
                                          </p:to>
                                        </p:set>
                                        <p:anim calcmode="lin" valueType="num">
                                          <p:cBhvr additive="base">
                                            <p:cTn id="40" dur="500" fill="hold"/>
                                            <p:tgtEl>
                                              <p:spTgt spid="32"/>
                                            </p:tgtEl>
                                            <p:attrNameLst>
                                              <p:attrName>ppt_x</p:attrName>
                                            </p:attrNameLst>
                                          </p:cBhvr>
                                          <p:tavLst>
                                            <p:tav tm="0">
                                              <p:val>
                                                <p:strVal val="#ppt_x"/>
                                              </p:val>
                                            </p:tav>
                                            <p:tav tm="100000">
                                              <p:val>
                                                <p:strVal val="#ppt_x"/>
                                              </p:val>
                                            </p:tav>
                                          </p:tavLst>
                                        </p:anim>
                                        <p:anim calcmode="lin" valueType="num">
                                          <p:cBhvr additive="base">
                                            <p:cTn id="41" dur="500" fill="hold"/>
                                            <p:tgtEl>
                                              <p:spTgt spid="32"/>
                                            </p:tgtEl>
                                            <p:attrNameLst>
                                              <p:attrName>ppt_y</p:attrName>
                                            </p:attrNameLst>
                                          </p:cBhvr>
                                          <p:tavLst>
                                            <p:tav tm="0">
                                              <p:val>
                                                <p:strVal val="1+#ppt_h/2"/>
                                              </p:val>
                                            </p:tav>
                                            <p:tav tm="100000">
                                              <p:val>
                                                <p:strVal val="#ppt_y"/>
                                              </p:val>
                                            </p:tav>
                                          </p:tavLst>
                                        </p:anim>
                                      </p:childTnLst>
                                    </p:cTn>
                                  </p:par>
                                </p:childTnLst>
                              </p:cTn>
                            </p:par>
                            <p:par>
                              <p:cTn id="42" fill="hold">
                                <p:stCondLst>
                                  <p:cond delay="7250"/>
                                </p:stCondLst>
                                <p:childTnLst>
                                  <p:par>
                                    <p:cTn id="43" presetID="2" presetClass="entr" presetSubtype="4" fill="hold" grpId="0" nodeType="afterEffect">
                                      <p:stCondLst>
                                        <p:cond delay="0"/>
                                      </p:stCondLst>
                                      <p:childTnLst>
                                        <p:set>
                                          <p:cBhvr>
                                            <p:cTn id="44" dur="1" fill="hold">
                                              <p:stCondLst>
                                                <p:cond delay="0"/>
                                              </p:stCondLst>
                                            </p:cTn>
                                            <p:tgtEl>
                                              <p:spTgt spid="31"/>
                                            </p:tgtEl>
                                            <p:attrNameLst>
                                              <p:attrName>style.visibility</p:attrName>
                                            </p:attrNameLst>
                                          </p:cBhvr>
                                          <p:to>
                                            <p:strVal val="visible"/>
                                          </p:to>
                                        </p:set>
                                        <p:anim calcmode="lin" valueType="num">
                                          <p:cBhvr additive="base">
                                            <p:cTn id="45" dur="500" fill="hold"/>
                                            <p:tgtEl>
                                              <p:spTgt spid="31"/>
                                            </p:tgtEl>
                                            <p:attrNameLst>
                                              <p:attrName>ppt_x</p:attrName>
                                            </p:attrNameLst>
                                          </p:cBhvr>
                                          <p:tavLst>
                                            <p:tav tm="0">
                                              <p:val>
                                                <p:strVal val="#ppt_x"/>
                                              </p:val>
                                            </p:tav>
                                            <p:tav tm="100000">
                                              <p:val>
                                                <p:strVal val="#ppt_x"/>
                                              </p:val>
                                            </p:tav>
                                          </p:tavLst>
                                        </p:anim>
                                        <p:anim calcmode="lin" valueType="num">
                                          <p:cBhvr additive="base">
                                            <p:cTn id="46" dur="500" fill="hold"/>
                                            <p:tgtEl>
                                              <p:spTgt spid="3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3" grpId="0" animBg="1"/>
          <p:bldP spid="20" grpId="0" animBg="1"/>
          <p:bldP spid="26" grpId="0" animBg="1"/>
          <p:bldP spid="28" grpId="0"/>
          <p:bldP spid="30" grpId="0" bldLvl="0" autoUpdateAnimBg="0"/>
          <p:bldP spid="31" grpId="0"/>
          <p:bldP spid="32"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2000" fill="hold"/>
                                            <p:tgtEl>
                                              <p:spTgt spid="7"/>
                                            </p:tgtEl>
                                            <p:attrNameLst>
                                              <p:attrName>ppt_x</p:attrName>
                                            </p:attrNameLst>
                                          </p:cBhvr>
                                          <p:tavLst>
                                            <p:tav tm="0">
                                              <p:val>
                                                <p:strVal val="0-#ppt_w/2"/>
                                              </p:val>
                                            </p:tav>
                                            <p:tav tm="100000">
                                              <p:val>
                                                <p:strVal val="#ppt_x"/>
                                              </p:val>
                                            </p:tav>
                                          </p:tavLst>
                                        </p:anim>
                                        <p:anim calcmode="lin" valueType="num">
                                          <p:cBhvr additive="base">
                                            <p:cTn id="8" dur="2000" fill="hold"/>
                                            <p:tgtEl>
                                              <p:spTgt spid="7"/>
                                            </p:tgtEl>
                                            <p:attrNameLst>
                                              <p:attrName>ppt_y</p:attrName>
                                            </p:attrNameLst>
                                          </p:cBhvr>
                                          <p:tavLst>
                                            <p:tav tm="0">
                                              <p:val>
                                                <p:strVal val="#ppt_y"/>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13"/>
                                            </p:tgtEl>
                                            <p:attrNameLst>
                                              <p:attrName>style.visibility</p:attrName>
                                            </p:attrNameLst>
                                          </p:cBhvr>
                                          <p:to>
                                            <p:strVal val="visible"/>
                                          </p:to>
                                        </p:set>
                                        <p:anim calcmode="lin" valueType="num">
                                          <p:cBhvr additive="base">
                                            <p:cTn id="11" dur="2000" fill="hold"/>
                                            <p:tgtEl>
                                              <p:spTgt spid="13"/>
                                            </p:tgtEl>
                                            <p:attrNameLst>
                                              <p:attrName>ppt_x</p:attrName>
                                            </p:attrNameLst>
                                          </p:cBhvr>
                                          <p:tavLst>
                                            <p:tav tm="0">
                                              <p:val>
                                                <p:strVal val="#ppt_x"/>
                                              </p:val>
                                            </p:tav>
                                            <p:tav tm="100000">
                                              <p:val>
                                                <p:strVal val="#ppt_x"/>
                                              </p:val>
                                            </p:tav>
                                          </p:tavLst>
                                        </p:anim>
                                        <p:anim calcmode="lin" valueType="num">
                                          <p:cBhvr additive="base">
                                            <p:cTn id="12" dur="2000" fill="hold"/>
                                            <p:tgtEl>
                                              <p:spTgt spid="13"/>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20"/>
                                            </p:tgtEl>
                                            <p:attrNameLst>
                                              <p:attrName>style.visibility</p:attrName>
                                            </p:attrNameLst>
                                          </p:cBhvr>
                                          <p:to>
                                            <p:strVal val="visible"/>
                                          </p:to>
                                        </p:set>
                                        <p:anim calcmode="lin" valueType="num">
                                          <p:cBhvr additive="base">
                                            <p:cTn id="15" dur="2000" fill="hold"/>
                                            <p:tgtEl>
                                              <p:spTgt spid="20"/>
                                            </p:tgtEl>
                                            <p:attrNameLst>
                                              <p:attrName>ppt_x</p:attrName>
                                            </p:attrNameLst>
                                          </p:cBhvr>
                                          <p:tavLst>
                                            <p:tav tm="0">
                                              <p:val>
                                                <p:strVal val="#ppt_x"/>
                                              </p:val>
                                            </p:tav>
                                            <p:tav tm="100000">
                                              <p:val>
                                                <p:strVal val="#ppt_x"/>
                                              </p:val>
                                            </p:tav>
                                          </p:tavLst>
                                        </p:anim>
                                        <p:anim calcmode="lin" valueType="num">
                                          <p:cBhvr additive="base">
                                            <p:cTn id="16" dur="2000" fill="hold"/>
                                            <p:tgtEl>
                                              <p:spTgt spid="20"/>
                                            </p:tgtEl>
                                            <p:attrNameLst>
                                              <p:attrName>ppt_y</p:attrName>
                                            </p:attrNameLst>
                                          </p:cBhvr>
                                          <p:tavLst>
                                            <p:tav tm="0">
                                              <p:val>
                                                <p:strVal val="1+#ppt_h/2"/>
                                              </p:val>
                                            </p:tav>
                                            <p:tav tm="100000">
                                              <p:val>
                                                <p:strVal val="#ppt_y"/>
                                              </p:val>
                                            </p:tav>
                                          </p:tavLst>
                                        </p:anim>
                                      </p:childTnLst>
                                    </p:cTn>
                                  </p:par>
                                </p:childTnLst>
                              </p:cTn>
                            </p:par>
                            <p:par>
                              <p:cTn id="17" fill="hold">
                                <p:stCondLst>
                                  <p:cond delay="2000"/>
                                </p:stCondLst>
                                <p:childTnLst>
                                  <p:par>
                                    <p:cTn id="18" presetID="10" presetClass="entr" presetSubtype="0" fill="hold" grpId="0" nodeType="afterEffect">
                                      <p:stCondLst>
                                        <p:cond delay="0"/>
                                      </p:stCondLst>
                                      <p:childTnLst>
                                        <p:set>
                                          <p:cBhvr>
                                            <p:cTn id="19" dur="1" fill="hold">
                                              <p:stCondLst>
                                                <p:cond delay="0"/>
                                              </p:stCondLst>
                                            </p:cTn>
                                            <p:tgtEl>
                                              <p:spTgt spid="26"/>
                                            </p:tgtEl>
                                            <p:attrNameLst>
                                              <p:attrName>style.visibility</p:attrName>
                                            </p:attrNameLst>
                                          </p:cBhvr>
                                          <p:to>
                                            <p:strVal val="visible"/>
                                          </p:to>
                                        </p:set>
                                        <p:animEffect transition="in" filter="fade">
                                          <p:cBhvr>
                                            <p:cTn id="20" dur="1250"/>
                                            <p:tgtEl>
                                              <p:spTgt spid="26"/>
                                            </p:tgtEl>
                                          </p:cBhvr>
                                        </p:animEffect>
                                      </p:childTnLst>
                                    </p:cTn>
                                  </p:par>
                                </p:childTnLst>
                              </p:cTn>
                            </p:par>
                            <p:par>
                              <p:cTn id="21" fill="hold">
                                <p:stCondLst>
                                  <p:cond delay="3250"/>
                                </p:stCondLst>
                                <p:childTnLst>
                                  <p:par>
                                    <p:cTn id="22" presetID="10" presetClass="entr" presetSubtype="0" fill="hold" nodeType="afterEffect">
                                      <p:stCondLst>
                                        <p:cond delay="0"/>
                                      </p:stCondLst>
                                      <p:childTnLst>
                                        <p:set>
                                          <p:cBhvr>
                                            <p:cTn id="23" dur="1" fill="hold">
                                              <p:stCondLst>
                                                <p:cond delay="0"/>
                                              </p:stCondLst>
                                            </p:cTn>
                                            <p:tgtEl>
                                              <p:spTgt spid="27"/>
                                            </p:tgtEl>
                                            <p:attrNameLst>
                                              <p:attrName>style.visibility</p:attrName>
                                            </p:attrNameLst>
                                          </p:cBhvr>
                                          <p:to>
                                            <p:strVal val="visible"/>
                                          </p:to>
                                        </p:set>
                                        <p:animEffect transition="in" filter="fade">
                                          <p:cBhvr>
                                            <p:cTn id="24" dur="1250"/>
                                            <p:tgtEl>
                                              <p:spTgt spid="27"/>
                                            </p:tgtEl>
                                          </p:cBhvr>
                                        </p:animEffect>
                                      </p:childTnLst>
                                    </p:cTn>
                                  </p:par>
                                </p:childTnLst>
                              </p:cTn>
                            </p:par>
                            <p:par>
                              <p:cTn id="25" fill="hold">
                                <p:stCondLst>
                                  <p:cond delay="4500"/>
                                </p:stCondLst>
                                <p:childTnLst>
                                  <p:par>
                                    <p:cTn id="26" presetID="10" presetClass="entr" presetSubtype="0" fill="hold" grpId="0" nodeType="afterEffect">
                                      <p:stCondLst>
                                        <p:cond delay="0"/>
                                      </p:stCondLst>
                                      <p:childTnLst>
                                        <p:set>
                                          <p:cBhvr>
                                            <p:cTn id="27" dur="1" fill="hold">
                                              <p:stCondLst>
                                                <p:cond delay="0"/>
                                              </p:stCondLst>
                                            </p:cTn>
                                            <p:tgtEl>
                                              <p:spTgt spid="28"/>
                                            </p:tgtEl>
                                            <p:attrNameLst>
                                              <p:attrName>style.visibility</p:attrName>
                                            </p:attrNameLst>
                                          </p:cBhvr>
                                          <p:to>
                                            <p:strVal val="visible"/>
                                          </p:to>
                                        </p:set>
                                        <p:animEffect transition="in" filter="fade">
                                          <p:cBhvr>
                                            <p:cTn id="28" dur="1250"/>
                                            <p:tgtEl>
                                              <p:spTgt spid="28"/>
                                            </p:tgtEl>
                                          </p:cBhvr>
                                        </p:animEffect>
                                      </p:childTnLst>
                                    </p:cTn>
                                  </p:par>
                                  <p:par>
                                    <p:cTn id="29" presetID="2" presetClass="entr" presetSubtype="2" fill="hold" nodeType="withEffect">
                                      <p:stCondLst>
                                        <p:cond delay="0"/>
                                      </p:stCondLst>
                                      <p:childTnLst>
                                        <p:set>
                                          <p:cBhvr>
                                            <p:cTn id="30" dur="1" fill="hold">
                                              <p:stCondLst>
                                                <p:cond delay="0"/>
                                              </p:stCondLst>
                                            </p:cTn>
                                            <p:tgtEl>
                                              <p:spTgt spid="29"/>
                                            </p:tgtEl>
                                            <p:attrNameLst>
                                              <p:attrName>style.visibility</p:attrName>
                                            </p:attrNameLst>
                                          </p:cBhvr>
                                          <p:to>
                                            <p:strVal val="visible"/>
                                          </p:to>
                                        </p:set>
                                        <p:anim calcmode="lin" valueType="num">
                                          <p:cBhvr additive="base">
                                            <p:cTn id="31" dur="500" fill="hold"/>
                                            <p:tgtEl>
                                              <p:spTgt spid="29"/>
                                            </p:tgtEl>
                                            <p:attrNameLst>
                                              <p:attrName>ppt_x</p:attrName>
                                            </p:attrNameLst>
                                          </p:cBhvr>
                                          <p:tavLst>
                                            <p:tav tm="0">
                                              <p:val>
                                                <p:strVal val="1+#ppt_w/2"/>
                                              </p:val>
                                            </p:tav>
                                            <p:tav tm="100000">
                                              <p:val>
                                                <p:strVal val="#ppt_x"/>
                                              </p:val>
                                            </p:tav>
                                          </p:tavLst>
                                        </p:anim>
                                        <p:anim calcmode="lin" valueType="num">
                                          <p:cBhvr additive="base">
                                            <p:cTn id="32" dur="500" fill="hold"/>
                                            <p:tgtEl>
                                              <p:spTgt spid="29"/>
                                            </p:tgtEl>
                                            <p:attrNameLst>
                                              <p:attrName>ppt_y</p:attrName>
                                            </p:attrNameLst>
                                          </p:cBhvr>
                                          <p:tavLst>
                                            <p:tav tm="0">
                                              <p:val>
                                                <p:strVal val="#ppt_y"/>
                                              </p:val>
                                            </p:tav>
                                            <p:tav tm="100000">
                                              <p:val>
                                                <p:strVal val="#ppt_y"/>
                                              </p:val>
                                            </p:tav>
                                          </p:tavLst>
                                        </p:anim>
                                      </p:childTnLst>
                                    </p:cTn>
                                  </p:par>
                                </p:childTnLst>
                              </p:cTn>
                            </p:par>
                            <p:par>
                              <p:cTn id="33" fill="hold">
                                <p:stCondLst>
                                  <p:cond delay="5750"/>
                                </p:stCondLst>
                                <p:childTnLst>
                                  <p:par>
                                    <p:cTn id="34" presetID="10" presetClass="entr" presetSubtype="0" fill="hold" grpId="0" nodeType="afterEffect">
                                      <p:stCondLst>
                                        <p:cond delay="0"/>
                                      </p:stCondLst>
                                      <p:childTnLst>
                                        <p:set>
                                          <p:cBhvr>
                                            <p:cTn id="35" dur="1" fill="hold">
                                              <p:stCondLst>
                                                <p:cond delay="0"/>
                                              </p:stCondLst>
                                            </p:cTn>
                                            <p:tgtEl>
                                              <p:spTgt spid="30"/>
                                            </p:tgtEl>
                                            <p:attrNameLst>
                                              <p:attrName>style.visibility</p:attrName>
                                            </p:attrNameLst>
                                          </p:cBhvr>
                                          <p:to>
                                            <p:strVal val="visible"/>
                                          </p:to>
                                        </p:set>
                                        <p:animEffect transition="in" filter="fade">
                                          <p:cBhvr>
                                            <p:cTn id="36" dur="1000"/>
                                            <p:tgtEl>
                                              <p:spTgt spid="30"/>
                                            </p:tgtEl>
                                          </p:cBhvr>
                                        </p:animEffect>
                                      </p:childTnLst>
                                    </p:cTn>
                                  </p:par>
                                </p:childTnLst>
                              </p:cTn>
                            </p:par>
                            <p:par>
                              <p:cTn id="37" fill="hold">
                                <p:stCondLst>
                                  <p:cond delay="6750"/>
                                </p:stCondLst>
                                <p:childTnLst>
                                  <p:par>
                                    <p:cTn id="38" presetID="2" presetClass="entr" presetSubtype="4" fill="hold" grpId="0" nodeType="afterEffect">
                                      <p:stCondLst>
                                        <p:cond delay="0"/>
                                      </p:stCondLst>
                                      <p:childTnLst>
                                        <p:set>
                                          <p:cBhvr>
                                            <p:cTn id="39" dur="1" fill="hold">
                                              <p:stCondLst>
                                                <p:cond delay="0"/>
                                              </p:stCondLst>
                                            </p:cTn>
                                            <p:tgtEl>
                                              <p:spTgt spid="32"/>
                                            </p:tgtEl>
                                            <p:attrNameLst>
                                              <p:attrName>style.visibility</p:attrName>
                                            </p:attrNameLst>
                                          </p:cBhvr>
                                          <p:to>
                                            <p:strVal val="visible"/>
                                          </p:to>
                                        </p:set>
                                        <p:anim calcmode="lin" valueType="num">
                                          <p:cBhvr additive="base">
                                            <p:cTn id="40" dur="500" fill="hold"/>
                                            <p:tgtEl>
                                              <p:spTgt spid="32"/>
                                            </p:tgtEl>
                                            <p:attrNameLst>
                                              <p:attrName>ppt_x</p:attrName>
                                            </p:attrNameLst>
                                          </p:cBhvr>
                                          <p:tavLst>
                                            <p:tav tm="0">
                                              <p:val>
                                                <p:strVal val="#ppt_x"/>
                                              </p:val>
                                            </p:tav>
                                            <p:tav tm="100000">
                                              <p:val>
                                                <p:strVal val="#ppt_x"/>
                                              </p:val>
                                            </p:tav>
                                          </p:tavLst>
                                        </p:anim>
                                        <p:anim calcmode="lin" valueType="num">
                                          <p:cBhvr additive="base">
                                            <p:cTn id="41" dur="500" fill="hold"/>
                                            <p:tgtEl>
                                              <p:spTgt spid="32"/>
                                            </p:tgtEl>
                                            <p:attrNameLst>
                                              <p:attrName>ppt_y</p:attrName>
                                            </p:attrNameLst>
                                          </p:cBhvr>
                                          <p:tavLst>
                                            <p:tav tm="0">
                                              <p:val>
                                                <p:strVal val="1+#ppt_h/2"/>
                                              </p:val>
                                            </p:tav>
                                            <p:tav tm="100000">
                                              <p:val>
                                                <p:strVal val="#ppt_y"/>
                                              </p:val>
                                            </p:tav>
                                          </p:tavLst>
                                        </p:anim>
                                      </p:childTnLst>
                                    </p:cTn>
                                  </p:par>
                                </p:childTnLst>
                              </p:cTn>
                            </p:par>
                            <p:par>
                              <p:cTn id="42" fill="hold">
                                <p:stCondLst>
                                  <p:cond delay="7250"/>
                                </p:stCondLst>
                                <p:childTnLst>
                                  <p:par>
                                    <p:cTn id="43" presetID="2" presetClass="entr" presetSubtype="4" fill="hold" grpId="0" nodeType="afterEffect">
                                      <p:stCondLst>
                                        <p:cond delay="0"/>
                                      </p:stCondLst>
                                      <p:childTnLst>
                                        <p:set>
                                          <p:cBhvr>
                                            <p:cTn id="44" dur="1" fill="hold">
                                              <p:stCondLst>
                                                <p:cond delay="0"/>
                                              </p:stCondLst>
                                            </p:cTn>
                                            <p:tgtEl>
                                              <p:spTgt spid="31"/>
                                            </p:tgtEl>
                                            <p:attrNameLst>
                                              <p:attrName>style.visibility</p:attrName>
                                            </p:attrNameLst>
                                          </p:cBhvr>
                                          <p:to>
                                            <p:strVal val="visible"/>
                                          </p:to>
                                        </p:set>
                                        <p:anim calcmode="lin" valueType="num">
                                          <p:cBhvr additive="base">
                                            <p:cTn id="45" dur="500" fill="hold"/>
                                            <p:tgtEl>
                                              <p:spTgt spid="31"/>
                                            </p:tgtEl>
                                            <p:attrNameLst>
                                              <p:attrName>ppt_x</p:attrName>
                                            </p:attrNameLst>
                                          </p:cBhvr>
                                          <p:tavLst>
                                            <p:tav tm="0">
                                              <p:val>
                                                <p:strVal val="#ppt_x"/>
                                              </p:val>
                                            </p:tav>
                                            <p:tav tm="100000">
                                              <p:val>
                                                <p:strVal val="#ppt_x"/>
                                              </p:val>
                                            </p:tav>
                                          </p:tavLst>
                                        </p:anim>
                                        <p:anim calcmode="lin" valueType="num">
                                          <p:cBhvr additive="base">
                                            <p:cTn id="46" dur="500" fill="hold"/>
                                            <p:tgtEl>
                                              <p:spTgt spid="3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3" grpId="0" animBg="1"/>
          <p:bldP spid="20" grpId="0" animBg="1"/>
          <p:bldP spid="26" grpId="0" animBg="1"/>
          <p:bldP spid="28" grpId="0"/>
          <p:bldP spid="30" grpId="0" bldLvl="0" autoUpdateAnimBg="0"/>
          <p:bldP spid="31" grpId="0"/>
          <p:bldP spid="32" grpId="0"/>
        </p:bldLst>
      </p:timing>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nvSpPr>
        <p:spPr>
          <a:xfrm>
            <a:off x="2255573" y="1374674"/>
            <a:ext cx="8352928" cy="4224469"/>
          </a:xfrm>
          <a:prstGeom prst="rect">
            <a:avLst/>
          </a:prstGeom>
          <a:solidFill>
            <a:srgbClr val="A7BCB0"/>
          </a:solidFill>
          <a:ln>
            <a:noFill/>
          </a:ln>
          <a:effectLst>
            <a:outerShdw blurRad="152400" dist="762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13" name="矩形 12"/>
          <p:cNvSpPr/>
          <p:nvPr/>
        </p:nvSpPr>
        <p:spPr>
          <a:xfrm>
            <a:off x="1679509" y="1374673"/>
            <a:ext cx="7488832" cy="3456384"/>
          </a:xfrm>
          <a:prstGeom prst="rect">
            <a:avLst/>
          </a:prstGeom>
          <a:blipFill dpi="0" rotWithShape="1">
            <a:blip r:embed="rId3">
              <a:extLst>
                <a:ext uri="{28A0092B-C50C-407E-A947-70E740481C1C}">
                  <a14:useLocalDpi xmlns:a14="http://schemas.microsoft.com/office/drawing/2010/main"/>
                </a:ext>
              </a:extLst>
            </a:blip>
            <a:srcRect/>
            <a:stretch>
              <a:fillRect/>
            </a:stretch>
          </a:blipFill>
          <a:ln>
            <a:noFill/>
          </a:ln>
          <a:effectLst>
            <a:outerShdw blurRad="215900" dist="1270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rgbClr val="8F7762"/>
              </a:solidFill>
              <a:latin typeface="方正静蕾简体" panose="02000000000000000000" pitchFamily="2" charset="-122"/>
              <a:ea typeface="方正静蕾简体" panose="02000000000000000000" pitchFamily="2" charset="-122"/>
            </a:endParaRPr>
          </a:p>
        </p:txBody>
      </p:sp>
      <p:sp>
        <p:nvSpPr>
          <p:cNvPr id="2" name="矩形 1"/>
          <p:cNvSpPr/>
          <p:nvPr/>
        </p:nvSpPr>
        <p:spPr>
          <a:xfrm>
            <a:off x="6432037" y="932723"/>
            <a:ext cx="3600400" cy="3600400"/>
          </a:xfrm>
          <a:prstGeom prst="rect">
            <a:avLst/>
          </a:prstGeom>
          <a:solidFill>
            <a:schemeClr val="bg1"/>
          </a:solidFill>
          <a:ln>
            <a:noFill/>
          </a:ln>
          <a:effectLst>
            <a:outerShdw blurRad="215900" dist="1270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20" name="文本框 19"/>
          <p:cNvSpPr txBox="1"/>
          <p:nvPr/>
        </p:nvSpPr>
        <p:spPr>
          <a:xfrm>
            <a:off x="6737030" y="1383094"/>
            <a:ext cx="824841" cy="2104412"/>
          </a:xfrm>
          <a:prstGeom prst="rect">
            <a:avLst/>
          </a:prstGeom>
          <a:noFill/>
          <a:effectLst/>
        </p:spPr>
        <p:txBody>
          <a:bodyPr vert="eaVert" wrap="square" rtlCol="0">
            <a:spAutoFit/>
          </a:bodyPr>
          <a:lstStyle/>
          <a:p>
            <a:pPr>
              <a:lnSpc>
                <a:spcPct val="130000"/>
              </a:lnSpc>
            </a:pPr>
            <a:r>
              <a:rPr lang="zh-CN" altLang="en-US" sz="1600" spc="300" dirty="0" smtClean="0">
                <a:solidFill>
                  <a:srgbClr val="8F7762"/>
                </a:solidFill>
                <a:latin typeface="方正静蕾简体" panose="02000000000000000000" pitchFamily="2" charset="-122"/>
                <a:ea typeface="方正静蕾简体" panose="02000000000000000000" pitchFamily="2" charset="-122"/>
              </a:rPr>
              <a:t>春花秋月何时了？往事知多少。</a:t>
            </a:r>
            <a:endParaRPr lang="zh-CN" altLang="en-US" sz="1600" spc="300" dirty="0">
              <a:solidFill>
                <a:srgbClr val="8F7762"/>
              </a:solidFill>
              <a:latin typeface="方正静蕾简体" panose="02000000000000000000" pitchFamily="2" charset="-122"/>
              <a:ea typeface="方正静蕾简体" panose="02000000000000000000" pitchFamily="2" charset="-122"/>
            </a:endParaRPr>
          </a:p>
        </p:txBody>
      </p:sp>
      <p:grpSp>
        <p:nvGrpSpPr>
          <p:cNvPr id="21" name="组合 20">
            <a:extLst>
              <a:ext uri="{FF2B5EF4-FFF2-40B4-BE49-F238E27FC236}">
                <a16:creationId xmlns:a16="http://schemas.microsoft.com/office/drawing/2014/main" xmlns="" id="{88C36907-506A-459E-B7E6-4B99E2A68B59}"/>
              </a:ext>
            </a:extLst>
          </p:cNvPr>
          <p:cNvGrpSpPr/>
          <p:nvPr/>
        </p:nvGrpSpPr>
        <p:grpSpPr>
          <a:xfrm>
            <a:off x="7485891" y="1269293"/>
            <a:ext cx="615553" cy="1339732"/>
            <a:chOff x="3773670" y="2691586"/>
            <a:chExt cx="615553" cy="1339732"/>
          </a:xfrm>
        </p:grpSpPr>
        <p:sp>
          <p:nvSpPr>
            <p:cNvPr id="22" name="文本框 21"/>
            <p:cNvSpPr txBox="1"/>
            <p:nvPr/>
          </p:nvSpPr>
          <p:spPr>
            <a:xfrm>
              <a:off x="3773670" y="2691586"/>
              <a:ext cx="615553" cy="1339732"/>
            </a:xfrm>
            <a:prstGeom prst="rect">
              <a:avLst/>
            </a:prstGeom>
            <a:noFill/>
            <a:ln>
              <a:noFill/>
            </a:ln>
          </p:spPr>
          <p:txBody>
            <a:bodyPr vert="eaVert" wrap="square" rtlCol="0">
              <a:spAutoFit/>
            </a:bodyPr>
            <a:lstStyle/>
            <a:p>
              <a:r>
                <a:rPr lang="en-US" altLang="zh-CN" sz="2800" dirty="0">
                  <a:latin typeface="方正清刻本悦宋简体" panose="02000000000000000000" pitchFamily="2" charset="-122"/>
                  <a:ea typeface="方正清刻本悦宋简体" panose="02000000000000000000" pitchFamily="2" charset="-122"/>
                </a:rPr>
                <a:t>【</a:t>
              </a:r>
              <a:r>
                <a:rPr lang="zh-CN" altLang="en-US" sz="2800" dirty="0">
                  <a:latin typeface="方正清刻本悦宋简体" panose="02000000000000000000" pitchFamily="2" charset="-122"/>
                  <a:ea typeface="方正清刻本悦宋简体" panose="02000000000000000000" pitchFamily="2" charset="-122"/>
                </a:rPr>
                <a:t>壹</a:t>
              </a:r>
              <a:r>
                <a:rPr lang="en-US" altLang="zh-CN" sz="2800" dirty="0">
                  <a:latin typeface="方正清刻本悦宋简体" panose="02000000000000000000" pitchFamily="2" charset="-122"/>
                  <a:ea typeface="方正清刻本悦宋简体" panose="02000000000000000000" pitchFamily="2" charset="-122"/>
                </a:rPr>
                <a:t>】</a:t>
              </a:r>
              <a:endParaRPr lang="zh-CN" altLang="en-US" sz="2800" dirty="0">
                <a:latin typeface="方正清刻本悦宋简体" panose="02000000000000000000" pitchFamily="2" charset="-122"/>
                <a:ea typeface="方正清刻本悦宋简体" panose="02000000000000000000" pitchFamily="2" charset="-122"/>
              </a:endParaRPr>
            </a:p>
          </p:txBody>
        </p:sp>
        <p:cxnSp>
          <p:nvCxnSpPr>
            <p:cNvPr id="24" name="直接连接符 23"/>
            <p:cNvCxnSpPr/>
            <p:nvPr/>
          </p:nvCxnSpPr>
          <p:spPr>
            <a:xfrm>
              <a:off x="3910252" y="2849766"/>
              <a:ext cx="344590" cy="0"/>
            </a:xfrm>
            <a:prstGeom prst="line">
              <a:avLst/>
            </a:prstGeom>
            <a:ln>
              <a:solidFill>
                <a:srgbClr val="8F7762"/>
              </a:solidFill>
            </a:ln>
          </p:spPr>
          <p:style>
            <a:lnRef idx="1">
              <a:schemeClr val="accent1"/>
            </a:lnRef>
            <a:fillRef idx="0">
              <a:schemeClr val="accent1"/>
            </a:fillRef>
            <a:effectRef idx="0">
              <a:schemeClr val="accent1"/>
            </a:effectRef>
            <a:fontRef idx="minor">
              <a:schemeClr val="tx1"/>
            </a:fontRef>
          </p:style>
        </p:cxnSp>
        <p:cxnSp>
          <p:nvCxnSpPr>
            <p:cNvPr id="25" name="直接连接符 24"/>
            <p:cNvCxnSpPr/>
            <p:nvPr/>
          </p:nvCxnSpPr>
          <p:spPr>
            <a:xfrm>
              <a:off x="3910252" y="3681317"/>
              <a:ext cx="344590" cy="0"/>
            </a:xfrm>
            <a:prstGeom prst="line">
              <a:avLst/>
            </a:prstGeom>
            <a:ln>
              <a:solidFill>
                <a:srgbClr val="8F7762"/>
              </a:solidFill>
            </a:ln>
          </p:spPr>
          <p:style>
            <a:lnRef idx="1">
              <a:schemeClr val="accent1"/>
            </a:lnRef>
            <a:fillRef idx="0">
              <a:schemeClr val="accent1"/>
            </a:fillRef>
            <a:effectRef idx="0">
              <a:schemeClr val="accent1"/>
            </a:effectRef>
            <a:fontRef idx="minor">
              <a:schemeClr val="tx1"/>
            </a:fontRef>
          </p:style>
        </p:cxnSp>
      </p:grpSp>
      <p:grpSp>
        <p:nvGrpSpPr>
          <p:cNvPr id="26" name="组合 25">
            <a:extLst>
              <a:ext uri="{FF2B5EF4-FFF2-40B4-BE49-F238E27FC236}">
                <a16:creationId xmlns:a16="http://schemas.microsoft.com/office/drawing/2014/main" xmlns="" id="{88C36907-506A-459E-B7E6-4B99E2A68B59}"/>
              </a:ext>
            </a:extLst>
          </p:cNvPr>
          <p:cNvGrpSpPr/>
          <p:nvPr/>
        </p:nvGrpSpPr>
        <p:grpSpPr>
          <a:xfrm>
            <a:off x="9277432" y="2323202"/>
            <a:ext cx="615553" cy="1339732"/>
            <a:chOff x="3773670" y="2691586"/>
            <a:chExt cx="615553" cy="1339732"/>
          </a:xfrm>
        </p:grpSpPr>
        <p:sp>
          <p:nvSpPr>
            <p:cNvPr id="27" name="文本框 26"/>
            <p:cNvSpPr txBox="1"/>
            <p:nvPr/>
          </p:nvSpPr>
          <p:spPr>
            <a:xfrm>
              <a:off x="3773670" y="2691586"/>
              <a:ext cx="615553" cy="1339732"/>
            </a:xfrm>
            <a:prstGeom prst="rect">
              <a:avLst/>
            </a:prstGeom>
            <a:noFill/>
            <a:ln>
              <a:noFill/>
            </a:ln>
          </p:spPr>
          <p:txBody>
            <a:bodyPr vert="eaVert" wrap="square" rtlCol="0">
              <a:spAutoFit/>
            </a:bodyPr>
            <a:lstStyle/>
            <a:p>
              <a:r>
                <a:rPr lang="en-US" altLang="zh-CN" sz="2800" dirty="0" smtClean="0">
                  <a:latin typeface="方正清刻本悦宋简体" panose="02000000000000000000" pitchFamily="2" charset="-122"/>
                  <a:ea typeface="方正清刻本悦宋简体" panose="02000000000000000000" pitchFamily="2" charset="-122"/>
                </a:rPr>
                <a:t>【</a:t>
              </a:r>
              <a:r>
                <a:rPr lang="zh-CN" altLang="en-US" sz="2800" dirty="0" smtClean="0">
                  <a:latin typeface="方正清刻本悦宋简体" panose="02000000000000000000" pitchFamily="2" charset="-122"/>
                  <a:ea typeface="方正清刻本悦宋简体" panose="02000000000000000000" pitchFamily="2" charset="-122"/>
                </a:rPr>
                <a:t>贰</a:t>
              </a:r>
              <a:r>
                <a:rPr lang="en-US" altLang="zh-CN" sz="2800" dirty="0" smtClean="0">
                  <a:latin typeface="方正清刻本悦宋简体" panose="02000000000000000000" pitchFamily="2" charset="-122"/>
                  <a:ea typeface="方正清刻本悦宋简体" panose="02000000000000000000" pitchFamily="2" charset="-122"/>
                </a:rPr>
                <a:t>】</a:t>
              </a:r>
              <a:endParaRPr lang="zh-CN" altLang="en-US" sz="2800" dirty="0">
                <a:latin typeface="方正清刻本悦宋简体" panose="02000000000000000000" pitchFamily="2" charset="-122"/>
                <a:ea typeface="方正清刻本悦宋简体" panose="02000000000000000000" pitchFamily="2" charset="-122"/>
              </a:endParaRPr>
            </a:p>
          </p:txBody>
        </p:sp>
        <p:cxnSp>
          <p:nvCxnSpPr>
            <p:cNvPr id="28" name="直接连接符 27"/>
            <p:cNvCxnSpPr/>
            <p:nvPr/>
          </p:nvCxnSpPr>
          <p:spPr>
            <a:xfrm>
              <a:off x="3910252" y="2849766"/>
              <a:ext cx="344590" cy="0"/>
            </a:xfrm>
            <a:prstGeom prst="line">
              <a:avLst/>
            </a:prstGeom>
            <a:ln>
              <a:solidFill>
                <a:srgbClr val="8F7762"/>
              </a:solidFill>
            </a:ln>
          </p:spPr>
          <p:style>
            <a:lnRef idx="1">
              <a:schemeClr val="accent1"/>
            </a:lnRef>
            <a:fillRef idx="0">
              <a:schemeClr val="accent1"/>
            </a:fillRef>
            <a:effectRef idx="0">
              <a:schemeClr val="accent1"/>
            </a:effectRef>
            <a:fontRef idx="minor">
              <a:schemeClr val="tx1"/>
            </a:fontRef>
          </p:style>
        </p:cxnSp>
        <p:cxnSp>
          <p:nvCxnSpPr>
            <p:cNvPr id="29" name="直接连接符 28"/>
            <p:cNvCxnSpPr/>
            <p:nvPr/>
          </p:nvCxnSpPr>
          <p:spPr>
            <a:xfrm>
              <a:off x="3910252" y="3681317"/>
              <a:ext cx="344590" cy="0"/>
            </a:xfrm>
            <a:prstGeom prst="line">
              <a:avLst/>
            </a:prstGeom>
            <a:ln>
              <a:solidFill>
                <a:srgbClr val="8F7762"/>
              </a:solidFill>
            </a:ln>
          </p:spPr>
          <p:style>
            <a:lnRef idx="1">
              <a:schemeClr val="accent1"/>
            </a:lnRef>
            <a:fillRef idx="0">
              <a:schemeClr val="accent1"/>
            </a:fillRef>
            <a:effectRef idx="0">
              <a:schemeClr val="accent1"/>
            </a:effectRef>
            <a:fontRef idx="minor">
              <a:schemeClr val="tx1"/>
            </a:fontRef>
          </p:style>
        </p:cxnSp>
      </p:grpSp>
      <p:sp>
        <p:nvSpPr>
          <p:cNvPr id="30" name="文本框 29"/>
          <p:cNvSpPr txBox="1"/>
          <p:nvPr/>
        </p:nvSpPr>
        <p:spPr>
          <a:xfrm>
            <a:off x="8502272" y="2378425"/>
            <a:ext cx="824841" cy="2104412"/>
          </a:xfrm>
          <a:prstGeom prst="rect">
            <a:avLst/>
          </a:prstGeom>
          <a:noFill/>
          <a:effectLst/>
        </p:spPr>
        <p:txBody>
          <a:bodyPr vert="eaVert" wrap="square" rtlCol="0">
            <a:spAutoFit/>
          </a:bodyPr>
          <a:lstStyle/>
          <a:p>
            <a:pPr>
              <a:lnSpc>
                <a:spcPct val="130000"/>
              </a:lnSpc>
            </a:pPr>
            <a:r>
              <a:rPr lang="zh-CN" altLang="en-US" sz="1600" spc="300" dirty="0" smtClean="0">
                <a:solidFill>
                  <a:srgbClr val="8F7762"/>
                </a:solidFill>
                <a:latin typeface="方正静蕾简体" panose="02000000000000000000" pitchFamily="2" charset="-122"/>
                <a:ea typeface="方正静蕾简体" panose="02000000000000000000" pitchFamily="2" charset="-122"/>
              </a:rPr>
              <a:t>春花秋月何时了？往事知多少。</a:t>
            </a:r>
            <a:endParaRPr lang="zh-CN" altLang="en-US" sz="1600" spc="300" dirty="0">
              <a:solidFill>
                <a:srgbClr val="8F7762"/>
              </a:solidFill>
              <a:latin typeface="方正静蕾简体" panose="02000000000000000000" pitchFamily="2" charset="-122"/>
              <a:ea typeface="方正静蕾简体" panose="02000000000000000000" pitchFamily="2" charset="-122"/>
            </a:endParaRPr>
          </a:p>
        </p:txBody>
      </p:sp>
      <p:pic>
        <p:nvPicPr>
          <p:cNvPr id="18" name="图片 17"/>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1379" y="3807072"/>
            <a:ext cx="3865199" cy="3054361"/>
          </a:xfrm>
          <a:prstGeom prst="rect">
            <a:avLst/>
          </a:prstGeom>
        </p:spPr>
      </p:pic>
      <p:pic>
        <p:nvPicPr>
          <p:cNvPr id="19" name="图片 18"/>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8639031" y="3418"/>
            <a:ext cx="3542083" cy="3395766"/>
          </a:xfrm>
          <a:prstGeom prst="rect">
            <a:avLst/>
          </a:prstGeom>
        </p:spPr>
      </p:pic>
    </p:spTree>
    <p:extLst>
      <p:ext uri="{BB962C8B-B14F-4D97-AF65-F5344CB8AC3E}">
        <p14:creationId xmlns:p14="http://schemas.microsoft.com/office/powerpoint/2010/main" val="700905504"/>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14:presetBounceEnd="64000">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14:bounceEnd="64000">
                                          <p:cBhvr additive="base">
                                            <p:cTn id="7" dur="3000" fill="hold"/>
                                            <p:tgtEl>
                                              <p:spTgt spid="7"/>
                                            </p:tgtEl>
                                            <p:attrNameLst>
                                              <p:attrName>ppt_x</p:attrName>
                                            </p:attrNameLst>
                                          </p:cBhvr>
                                          <p:tavLst>
                                            <p:tav tm="0">
                                              <p:val>
                                                <p:strVal val="#ppt_x"/>
                                              </p:val>
                                            </p:tav>
                                            <p:tav tm="100000">
                                              <p:val>
                                                <p:strVal val="#ppt_x"/>
                                              </p:val>
                                            </p:tav>
                                          </p:tavLst>
                                        </p:anim>
                                        <p:anim calcmode="lin" valueType="num" p14:bounceEnd="64000">
                                          <p:cBhvr additive="base">
                                            <p:cTn id="8" dur="3000" fill="hold"/>
                                            <p:tgtEl>
                                              <p:spTgt spid="7"/>
                                            </p:tgtEl>
                                            <p:attrNameLst>
                                              <p:attrName>ppt_y</p:attrName>
                                            </p:attrNameLst>
                                          </p:cBhvr>
                                          <p:tavLst>
                                            <p:tav tm="0">
                                              <p:val>
                                                <p:strVal val="1+#ppt_h/2"/>
                                              </p:val>
                                            </p:tav>
                                            <p:tav tm="100000">
                                              <p:val>
                                                <p:strVal val="#ppt_y"/>
                                              </p:val>
                                            </p:tav>
                                          </p:tavLst>
                                        </p:anim>
                                      </p:childTnLst>
                                    </p:cTn>
                                  </p:par>
                                  <p:par>
                                    <p:cTn id="9" presetID="2" presetClass="entr" presetSubtype="8" fill="hold" grpId="0" nodeType="withEffect" p14:presetBounceEnd="42000">
                                      <p:stCondLst>
                                        <p:cond delay="0"/>
                                      </p:stCondLst>
                                      <p:childTnLst>
                                        <p:set>
                                          <p:cBhvr>
                                            <p:cTn id="10" dur="1" fill="hold">
                                              <p:stCondLst>
                                                <p:cond delay="0"/>
                                              </p:stCondLst>
                                            </p:cTn>
                                            <p:tgtEl>
                                              <p:spTgt spid="13"/>
                                            </p:tgtEl>
                                            <p:attrNameLst>
                                              <p:attrName>style.visibility</p:attrName>
                                            </p:attrNameLst>
                                          </p:cBhvr>
                                          <p:to>
                                            <p:strVal val="visible"/>
                                          </p:to>
                                        </p:set>
                                        <p:anim calcmode="lin" valueType="num" p14:bounceEnd="42000">
                                          <p:cBhvr additive="base">
                                            <p:cTn id="11" dur="2000" fill="hold"/>
                                            <p:tgtEl>
                                              <p:spTgt spid="13"/>
                                            </p:tgtEl>
                                            <p:attrNameLst>
                                              <p:attrName>ppt_x</p:attrName>
                                            </p:attrNameLst>
                                          </p:cBhvr>
                                          <p:tavLst>
                                            <p:tav tm="0">
                                              <p:val>
                                                <p:strVal val="0-#ppt_w/2"/>
                                              </p:val>
                                            </p:tav>
                                            <p:tav tm="100000">
                                              <p:val>
                                                <p:strVal val="#ppt_x"/>
                                              </p:val>
                                            </p:tav>
                                          </p:tavLst>
                                        </p:anim>
                                        <p:anim calcmode="lin" valueType="num" p14:bounceEnd="42000">
                                          <p:cBhvr additive="base">
                                            <p:cTn id="12" dur="2000" fill="hold"/>
                                            <p:tgtEl>
                                              <p:spTgt spid="13"/>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14:presetBounceEnd="52000">
                                      <p:stCondLst>
                                        <p:cond delay="0"/>
                                      </p:stCondLst>
                                      <p:childTnLst>
                                        <p:set>
                                          <p:cBhvr>
                                            <p:cTn id="14" dur="1" fill="hold">
                                              <p:stCondLst>
                                                <p:cond delay="0"/>
                                              </p:stCondLst>
                                            </p:cTn>
                                            <p:tgtEl>
                                              <p:spTgt spid="2"/>
                                            </p:tgtEl>
                                            <p:attrNameLst>
                                              <p:attrName>style.visibility</p:attrName>
                                            </p:attrNameLst>
                                          </p:cBhvr>
                                          <p:to>
                                            <p:strVal val="visible"/>
                                          </p:to>
                                        </p:set>
                                        <p:anim calcmode="lin" valueType="num" p14:bounceEnd="52000">
                                          <p:cBhvr additive="base">
                                            <p:cTn id="15" dur="3000" fill="hold"/>
                                            <p:tgtEl>
                                              <p:spTgt spid="2"/>
                                            </p:tgtEl>
                                            <p:attrNameLst>
                                              <p:attrName>ppt_x</p:attrName>
                                            </p:attrNameLst>
                                          </p:cBhvr>
                                          <p:tavLst>
                                            <p:tav tm="0">
                                              <p:val>
                                                <p:strVal val="1+#ppt_w/2"/>
                                              </p:val>
                                            </p:tav>
                                            <p:tav tm="100000">
                                              <p:val>
                                                <p:strVal val="#ppt_x"/>
                                              </p:val>
                                            </p:tav>
                                          </p:tavLst>
                                        </p:anim>
                                        <p:anim calcmode="lin" valueType="num" p14:bounceEnd="52000">
                                          <p:cBhvr additive="base">
                                            <p:cTn id="16" dur="3000" fill="hold"/>
                                            <p:tgtEl>
                                              <p:spTgt spid="2"/>
                                            </p:tgtEl>
                                            <p:attrNameLst>
                                              <p:attrName>ppt_y</p:attrName>
                                            </p:attrNameLst>
                                          </p:cBhvr>
                                          <p:tavLst>
                                            <p:tav tm="0">
                                              <p:val>
                                                <p:strVal val="#ppt_y"/>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2" presetClass="entr" presetSubtype="1" fill="hold" grpId="0" nodeType="clickEffect">
                                      <p:stCondLst>
                                        <p:cond delay="0"/>
                                      </p:stCondLst>
                                      <p:iterate type="lt">
                                        <p:tmPct val="10000"/>
                                      </p:iterate>
                                      <p:childTnLst>
                                        <p:set>
                                          <p:cBhvr>
                                            <p:cTn id="20" dur="1" fill="hold">
                                              <p:stCondLst>
                                                <p:cond delay="0"/>
                                              </p:stCondLst>
                                            </p:cTn>
                                            <p:tgtEl>
                                              <p:spTgt spid="20"/>
                                            </p:tgtEl>
                                            <p:attrNameLst>
                                              <p:attrName>style.visibility</p:attrName>
                                            </p:attrNameLst>
                                          </p:cBhvr>
                                          <p:to>
                                            <p:strVal val="visible"/>
                                          </p:to>
                                        </p:set>
                                        <p:animEffect transition="in" filter="wipe(up)">
                                          <p:cBhvr>
                                            <p:cTn id="21" dur="500"/>
                                            <p:tgtEl>
                                              <p:spTgt spid="20"/>
                                            </p:tgtEl>
                                          </p:cBhvr>
                                        </p:animEffect>
                                      </p:childTnLst>
                                    </p:cTn>
                                  </p:par>
                                </p:childTnLst>
                              </p:cTn>
                            </p:par>
                          </p:childTnLst>
                        </p:cTn>
                      </p:par>
                      <p:par>
                        <p:cTn id="22" fill="hold">
                          <p:stCondLst>
                            <p:cond delay="indefinite"/>
                          </p:stCondLst>
                          <p:childTnLst>
                            <p:par>
                              <p:cTn id="23" fill="hold">
                                <p:stCondLst>
                                  <p:cond delay="0"/>
                                </p:stCondLst>
                                <p:childTnLst>
                                  <p:par>
                                    <p:cTn id="24" presetID="2" presetClass="entr" presetSubtype="4" fill="hold" nodeType="clickEffect">
                                      <p:stCondLst>
                                        <p:cond delay="0"/>
                                      </p:stCondLst>
                                      <p:childTnLst>
                                        <p:set>
                                          <p:cBhvr>
                                            <p:cTn id="25" dur="1" fill="hold">
                                              <p:stCondLst>
                                                <p:cond delay="0"/>
                                              </p:stCondLst>
                                            </p:cTn>
                                            <p:tgtEl>
                                              <p:spTgt spid="21"/>
                                            </p:tgtEl>
                                            <p:attrNameLst>
                                              <p:attrName>style.visibility</p:attrName>
                                            </p:attrNameLst>
                                          </p:cBhvr>
                                          <p:to>
                                            <p:strVal val="visible"/>
                                          </p:to>
                                        </p:set>
                                        <p:anim calcmode="lin" valueType="num">
                                          <p:cBhvr additive="base">
                                            <p:cTn id="26" dur="500" fill="hold"/>
                                            <p:tgtEl>
                                              <p:spTgt spid="21"/>
                                            </p:tgtEl>
                                            <p:attrNameLst>
                                              <p:attrName>ppt_x</p:attrName>
                                            </p:attrNameLst>
                                          </p:cBhvr>
                                          <p:tavLst>
                                            <p:tav tm="0">
                                              <p:val>
                                                <p:strVal val="#ppt_x"/>
                                              </p:val>
                                            </p:tav>
                                            <p:tav tm="100000">
                                              <p:val>
                                                <p:strVal val="#ppt_x"/>
                                              </p:val>
                                            </p:tav>
                                          </p:tavLst>
                                        </p:anim>
                                        <p:anim calcmode="lin" valueType="num">
                                          <p:cBhvr additive="base">
                                            <p:cTn id="27" dur="500" fill="hold"/>
                                            <p:tgtEl>
                                              <p:spTgt spid="21"/>
                                            </p:tgtEl>
                                            <p:attrNameLst>
                                              <p:attrName>ppt_y</p:attrName>
                                            </p:attrNameLst>
                                          </p:cBhvr>
                                          <p:tavLst>
                                            <p:tav tm="0">
                                              <p:val>
                                                <p:strVal val="1+#ppt_h/2"/>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2" presetClass="entr" presetSubtype="4" fill="hold" nodeType="clickEffect">
                                      <p:stCondLst>
                                        <p:cond delay="0"/>
                                      </p:stCondLst>
                                      <p:childTnLst>
                                        <p:set>
                                          <p:cBhvr>
                                            <p:cTn id="31" dur="1" fill="hold">
                                              <p:stCondLst>
                                                <p:cond delay="0"/>
                                              </p:stCondLst>
                                            </p:cTn>
                                            <p:tgtEl>
                                              <p:spTgt spid="26"/>
                                            </p:tgtEl>
                                            <p:attrNameLst>
                                              <p:attrName>style.visibility</p:attrName>
                                            </p:attrNameLst>
                                          </p:cBhvr>
                                          <p:to>
                                            <p:strVal val="visible"/>
                                          </p:to>
                                        </p:set>
                                        <p:anim calcmode="lin" valueType="num">
                                          <p:cBhvr additive="base">
                                            <p:cTn id="32" dur="500" fill="hold"/>
                                            <p:tgtEl>
                                              <p:spTgt spid="26"/>
                                            </p:tgtEl>
                                            <p:attrNameLst>
                                              <p:attrName>ppt_x</p:attrName>
                                            </p:attrNameLst>
                                          </p:cBhvr>
                                          <p:tavLst>
                                            <p:tav tm="0">
                                              <p:val>
                                                <p:strVal val="#ppt_x"/>
                                              </p:val>
                                            </p:tav>
                                            <p:tav tm="100000">
                                              <p:val>
                                                <p:strVal val="#ppt_x"/>
                                              </p:val>
                                            </p:tav>
                                          </p:tavLst>
                                        </p:anim>
                                        <p:anim calcmode="lin" valueType="num">
                                          <p:cBhvr additive="base">
                                            <p:cTn id="33" dur="500" fill="hold"/>
                                            <p:tgtEl>
                                              <p:spTgt spid="26"/>
                                            </p:tgtEl>
                                            <p:attrNameLst>
                                              <p:attrName>ppt_y</p:attrName>
                                            </p:attrNameLst>
                                          </p:cBhvr>
                                          <p:tavLst>
                                            <p:tav tm="0">
                                              <p:val>
                                                <p:strVal val="1+#ppt_h/2"/>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22" presetClass="entr" presetSubtype="1" fill="hold" grpId="0" nodeType="clickEffect">
                                      <p:stCondLst>
                                        <p:cond delay="0"/>
                                      </p:stCondLst>
                                      <p:iterate type="lt">
                                        <p:tmPct val="10000"/>
                                      </p:iterate>
                                      <p:childTnLst>
                                        <p:set>
                                          <p:cBhvr>
                                            <p:cTn id="37" dur="1" fill="hold">
                                              <p:stCondLst>
                                                <p:cond delay="0"/>
                                              </p:stCondLst>
                                            </p:cTn>
                                            <p:tgtEl>
                                              <p:spTgt spid="30"/>
                                            </p:tgtEl>
                                            <p:attrNameLst>
                                              <p:attrName>style.visibility</p:attrName>
                                            </p:attrNameLst>
                                          </p:cBhvr>
                                          <p:to>
                                            <p:strVal val="visible"/>
                                          </p:to>
                                        </p:set>
                                        <p:animEffect transition="in" filter="wipe(up)">
                                          <p:cBhvr>
                                            <p:cTn id="38"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3" grpId="0" animBg="1"/>
          <p:bldP spid="2" grpId="0" animBg="1"/>
          <p:bldP spid="20" grpId="0"/>
          <p:bldP spid="30" grpId="0"/>
        </p:bldLst>
      </p:timing>
    </mc:Choice>
    <mc:Fallback xmlns="">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3000" fill="hold"/>
                                            <p:tgtEl>
                                              <p:spTgt spid="7"/>
                                            </p:tgtEl>
                                            <p:attrNameLst>
                                              <p:attrName>ppt_x</p:attrName>
                                            </p:attrNameLst>
                                          </p:cBhvr>
                                          <p:tavLst>
                                            <p:tav tm="0">
                                              <p:val>
                                                <p:strVal val="#ppt_x"/>
                                              </p:val>
                                            </p:tav>
                                            <p:tav tm="100000">
                                              <p:val>
                                                <p:strVal val="#ppt_x"/>
                                              </p:val>
                                            </p:tav>
                                          </p:tavLst>
                                        </p:anim>
                                        <p:anim calcmode="lin" valueType="num">
                                          <p:cBhvr additive="base">
                                            <p:cTn id="8" dur="3000" fill="hold"/>
                                            <p:tgtEl>
                                              <p:spTgt spid="7"/>
                                            </p:tgtEl>
                                            <p:attrNameLst>
                                              <p:attrName>ppt_y</p:attrName>
                                            </p:attrNameLst>
                                          </p:cBhvr>
                                          <p:tavLst>
                                            <p:tav tm="0">
                                              <p:val>
                                                <p:strVal val="1+#ppt_h/2"/>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13"/>
                                            </p:tgtEl>
                                            <p:attrNameLst>
                                              <p:attrName>style.visibility</p:attrName>
                                            </p:attrNameLst>
                                          </p:cBhvr>
                                          <p:to>
                                            <p:strVal val="visible"/>
                                          </p:to>
                                        </p:set>
                                        <p:anim calcmode="lin" valueType="num">
                                          <p:cBhvr additive="base">
                                            <p:cTn id="11" dur="2000" fill="hold"/>
                                            <p:tgtEl>
                                              <p:spTgt spid="13"/>
                                            </p:tgtEl>
                                            <p:attrNameLst>
                                              <p:attrName>ppt_x</p:attrName>
                                            </p:attrNameLst>
                                          </p:cBhvr>
                                          <p:tavLst>
                                            <p:tav tm="0">
                                              <p:val>
                                                <p:strVal val="0-#ppt_w/2"/>
                                              </p:val>
                                            </p:tav>
                                            <p:tav tm="100000">
                                              <p:val>
                                                <p:strVal val="#ppt_x"/>
                                              </p:val>
                                            </p:tav>
                                          </p:tavLst>
                                        </p:anim>
                                        <p:anim calcmode="lin" valueType="num">
                                          <p:cBhvr additive="base">
                                            <p:cTn id="12" dur="2000" fill="hold"/>
                                            <p:tgtEl>
                                              <p:spTgt spid="13"/>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stCondLst>
                                        <p:cond delay="0"/>
                                      </p:stCondLst>
                                      <p:childTnLst>
                                        <p:set>
                                          <p:cBhvr>
                                            <p:cTn id="14" dur="1" fill="hold">
                                              <p:stCondLst>
                                                <p:cond delay="0"/>
                                              </p:stCondLst>
                                            </p:cTn>
                                            <p:tgtEl>
                                              <p:spTgt spid="2"/>
                                            </p:tgtEl>
                                            <p:attrNameLst>
                                              <p:attrName>style.visibility</p:attrName>
                                            </p:attrNameLst>
                                          </p:cBhvr>
                                          <p:to>
                                            <p:strVal val="visible"/>
                                          </p:to>
                                        </p:set>
                                        <p:anim calcmode="lin" valueType="num">
                                          <p:cBhvr additive="base">
                                            <p:cTn id="15" dur="3000" fill="hold"/>
                                            <p:tgtEl>
                                              <p:spTgt spid="2"/>
                                            </p:tgtEl>
                                            <p:attrNameLst>
                                              <p:attrName>ppt_x</p:attrName>
                                            </p:attrNameLst>
                                          </p:cBhvr>
                                          <p:tavLst>
                                            <p:tav tm="0">
                                              <p:val>
                                                <p:strVal val="1+#ppt_w/2"/>
                                              </p:val>
                                            </p:tav>
                                            <p:tav tm="100000">
                                              <p:val>
                                                <p:strVal val="#ppt_x"/>
                                              </p:val>
                                            </p:tav>
                                          </p:tavLst>
                                        </p:anim>
                                        <p:anim calcmode="lin" valueType="num">
                                          <p:cBhvr additive="base">
                                            <p:cTn id="16" dur="3000" fill="hold"/>
                                            <p:tgtEl>
                                              <p:spTgt spid="2"/>
                                            </p:tgtEl>
                                            <p:attrNameLst>
                                              <p:attrName>ppt_y</p:attrName>
                                            </p:attrNameLst>
                                          </p:cBhvr>
                                          <p:tavLst>
                                            <p:tav tm="0">
                                              <p:val>
                                                <p:strVal val="#ppt_y"/>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2" presetClass="entr" presetSubtype="1" fill="hold" grpId="0" nodeType="clickEffect">
                                      <p:stCondLst>
                                        <p:cond delay="0"/>
                                      </p:stCondLst>
                                      <p:iterate type="lt">
                                        <p:tmPct val="10000"/>
                                      </p:iterate>
                                      <p:childTnLst>
                                        <p:set>
                                          <p:cBhvr>
                                            <p:cTn id="20" dur="1" fill="hold">
                                              <p:stCondLst>
                                                <p:cond delay="0"/>
                                              </p:stCondLst>
                                            </p:cTn>
                                            <p:tgtEl>
                                              <p:spTgt spid="20"/>
                                            </p:tgtEl>
                                            <p:attrNameLst>
                                              <p:attrName>style.visibility</p:attrName>
                                            </p:attrNameLst>
                                          </p:cBhvr>
                                          <p:to>
                                            <p:strVal val="visible"/>
                                          </p:to>
                                        </p:set>
                                        <p:animEffect transition="in" filter="wipe(up)">
                                          <p:cBhvr>
                                            <p:cTn id="21" dur="500"/>
                                            <p:tgtEl>
                                              <p:spTgt spid="20"/>
                                            </p:tgtEl>
                                          </p:cBhvr>
                                        </p:animEffect>
                                      </p:childTnLst>
                                    </p:cTn>
                                  </p:par>
                                </p:childTnLst>
                              </p:cTn>
                            </p:par>
                          </p:childTnLst>
                        </p:cTn>
                      </p:par>
                      <p:par>
                        <p:cTn id="22" fill="hold">
                          <p:stCondLst>
                            <p:cond delay="indefinite"/>
                          </p:stCondLst>
                          <p:childTnLst>
                            <p:par>
                              <p:cTn id="23" fill="hold">
                                <p:stCondLst>
                                  <p:cond delay="0"/>
                                </p:stCondLst>
                                <p:childTnLst>
                                  <p:par>
                                    <p:cTn id="24" presetID="2" presetClass="entr" presetSubtype="4" fill="hold" nodeType="clickEffect">
                                      <p:stCondLst>
                                        <p:cond delay="0"/>
                                      </p:stCondLst>
                                      <p:childTnLst>
                                        <p:set>
                                          <p:cBhvr>
                                            <p:cTn id="25" dur="1" fill="hold">
                                              <p:stCondLst>
                                                <p:cond delay="0"/>
                                              </p:stCondLst>
                                            </p:cTn>
                                            <p:tgtEl>
                                              <p:spTgt spid="21"/>
                                            </p:tgtEl>
                                            <p:attrNameLst>
                                              <p:attrName>style.visibility</p:attrName>
                                            </p:attrNameLst>
                                          </p:cBhvr>
                                          <p:to>
                                            <p:strVal val="visible"/>
                                          </p:to>
                                        </p:set>
                                        <p:anim calcmode="lin" valueType="num">
                                          <p:cBhvr additive="base">
                                            <p:cTn id="26" dur="500" fill="hold"/>
                                            <p:tgtEl>
                                              <p:spTgt spid="21"/>
                                            </p:tgtEl>
                                            <p:attrNameLst>
                                              <p:attrName>ppt_x</p:attrName>
                                            </p:attrNameLst>
                                          </p:cBhvr>
                                          <p:tavLst>
                                            <p:tav tm="0">
                                              <p:val>
                                                <p:strVal val="#ppt_x"/>
                                              </p:val>
                                            </p:tav>
                                            <p:tav tm="100000">
                                              <p:val>
                                                <p:strVal val="#ppt_x"/>
                                              </p:val>
                                            </p:tav>
                                          </p:tavLst>
                                        </p:anim>
                                        <p:anim calcmode="lin" valueType="num">
                                          <p:cBhvr additive="base">
                                            <p:cTn id="27" dur="500" fill="hold"/>
                                            <p:tgtEl>
                                              <p:spTgt spid="21"/>
                                            </p:tgtEl>
                                            <p:attrNameLst>
                                              <p:attrName>ppt_y</p:attrName>
                                            </p:attrNameLst>
                                          </p:cBhvr>
                                          <p:tavLst>
                                            <p:tav tm="0">
                                              <p:val>
                                                <p:strVal val="1+#ppt_h/2"/>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2" presetClass="entr" presetSubtype="4" fill="hold" nodeType="clickEffect">
                                      <p:stCondLst>
                                        <p:cond delay="0"/>
                                      </p:stCondLst>
                                      <p:childTnLst>
                                        <p:set>
                                          <p:cBhvr>
                                            <p:cTn id="31" dur="1" fill="hold">
                                              <p:stCondLst>
                                                <p:cond delay="0"/>
                                              </p:stCondLst>
                                            </p:cTn>
                                            <p:tgtEl>
                                              <p:spTgt spid="26"/>
                                            </p:tgtEl>
                                            <p:attrNameLst>
                                              <p:attrName>style.visibility</p:attrName>
                                            </p:attrNameLst>
                                          </p:cBhvr>
                                          <p:to>
                                            <p:strVal val="visible"/>
                                          </p:to>
                                        </p:set>
                                        <p:anim calcmode="lin" valueType="num">
                                          <p:cBhvr additive="base">
                                            <p:cTn id="32" dur="500" fill="hold"/>
                                            <p:tgtEl>
                                              <p:spTgt spid="26"/>
                                            </p:tgtEl>
                                            <p:attrNameLst>
                                              <p:attrName>ppt_x</p:attrName>
                                            </p:attrNameLst>
                                          </p:cBhvr>
                                          <p:tavLst>
                                            <p:tav tm="0">
                                              <p:val>
                                                <p:strVal val="#ppt_x"/>
                                              </p:val>
                                            </p:tav>
                                            <p:tav tm="100000">
                                              <p:val>
                                                <p:strVal val="#ppt_x"/>
                                              </p:val>
                                            </p:tav>
                                          </p:tavLst>
                                        </p:anim>
                                        <p:anim calcmode="lin" valueType="num">
                                          <p:cBhvr additive="base">
                                            <p:cTn id="33" dur="500" fill="hold"/>
                                            <p:tgtEl>
                                              <p:spTgt spid="26"/>
                                            </p:tgtEl>
                                            <p:attrNameLst>
                                              <p:attrName>ppt_y</p:attrName>
                                            </p:attrNameLst>
                                          </p:cBhvr>
                                          <p:tavLst>
                                            <p:tav tm="0">
                                              <p:val>
                                                <p:strVal val="1+#ppt_h/2"/>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22" presetClass="entr" presetSubtype="1" fill="hold" grpId="0" nodeType="clickEffect">
                                      <p:stCondLst>
                                        <p:cond delay="0"/>
                                      </p:stCondLst>
                                      <p:iterate type="lt">
                                        <p:tmPct val="10000"/>
                                      </p:iterate>
                                      <p:childTnLst>
                                        <p:set>
                                          <p:cBhvr>
                                            <p:cTn id="37" dur="1" fill="hold">
                                              <p:stCondLst>
                                                <p:cond delay="0"/>
                                              </p:stCondLst>
                                            </p:cTn>
                                            <p:tgtEl>
                                              <p:spTgt spid="30"/>
                                            </p:tgtEl>
                                            <p:attrNameLst>
                                              <p:attrName>style.visibility</p:attrName>
                                            </p:attrNameLst>
                                          </p:cBhvr>
                                          <p:to>
                                            <p:strVal val="visible"/>
                                          </p:to>
                                        </p:set>
                                        <p:animEffect transition="in" filter="wipe(up)">
                                          <p:cBhvr>
                                            <p:cTn id="38"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3" grpId="0" animBg="1"/>
          <p:bldP spid="2" grpId="0" animBg="1"/>
          <p:bldP spid="20" grpId="0"/>
          <p:bldP spid="30" grpId="0"/>
        </p:bldLst>
      </p:timing>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a:extLst>
              <a:ext uri="{FF2B5EF4-FFF2-40B4-BE49-F238E27FC236}">
                <a16:creationId xmlns:a16="http://schemas.microsoft.com/office/drawing/2014/main" xmlns="" id="{9404BE28-8811-489D-8EE2-D4819262CBA4}"/>
              </a:ext>
            </a:extLst>
          </p:cNvPr>
          <p:cNvPicPr>
            <a:picLocks noChangeAspect="1"/>
          </p:cNvPicPr>
          <p:nvPr/>
        </p:nvPicPr>
        <p:blipFill>
          <a:blip r:embed="rId3" cstate="print">
            <a:biLevel thresh="25000"/>
            <a:extLst>
              <a:ext uri="{28A0092B-C50C-407E-A947-70E740481C1C}">
                <a14:useLocalDpi xmlns:a14="http://schemas.microsoft.com/office/drawing/2010/main"/>
              </a:ext>
            </a:extLst>
          </a:blip>
          <a:stretch>
            <a:fillRect/>
          </a:stretch>
        </p:blipFill>
        <p:spPr>
          <a:xfrm>
            <a:off x="3827365" y="1395664"/>
            <a:ext cx="4576951" cy="4619200"/>
          </a:xfrm>
          <a:prstGeom prst="rect">
            <a:avLst/>
          </a:prstGeom>
          <a:effectLst>
            <a:outerShdw blurRad="63500" sx="102000" sy="102000" algn="ctr" rotWithShape="0">
              <a:prstClr val="black">
                <a:alpha val="40000"/>
              </a:prstClr>
            </a:outerShdw>
          </a:effectLst>
        </p:spPr>
      </p:pic>
      <p:sp>
        <p:nvSpPr>
          <p:cNvPr id="6" name="文本框 5">
            <a:extLst>
              <a:ext uri="{FF2B5EF4-FFF2-40B4-BE49-F238E27FC236}">
                <a16:creationId xmlns:a16="http://schemas.microsoft.com/office/drawing/2014/main" xmlns="" id="{B83EB019-9450-415D-83B5-57F2B3F021F1}"/>
              </a:ext>
            </a:extLst>
          </p:cNvPr>
          <p:cNvSpPr txBox="1"/>
          <p:nvPr/>
        </p:nvSpPr>
        <p:spPr>
          <a:xfrm>
            <a:off x="5509986" y="916754"/>
            <a:ext cx="1144929" cy="5392340"/>
          </a:xfrm>
          <a:prstGeom prst="rect">
            <a:avLst/>
          </a:prstGeom>
          <a:solidFill>
            <a:srgbClr val="A7BCB0"/>
          </a:solidFill>
          <a:effectLst>
            <a:outerShdw blurRad="50800" dist="38100" dir="5400000" algn="t" rotWithShape="0">
              <a:prstClr val="black">
                <a:alpha val="40000"/>
              </a:prstClr>
            </a:outerShdw>
          </a:effectLst>
        </p:spPr>
        <p:txBody>
          <a:bodyPr vert="eaVert" wrap="square" rtlCol="0">
            <a:spAutoFit/>
          </a:bodyPr>
          <a:lstStyle/>
          <a:p>
            <a:pPr>
              <a:lnSpc>
                <a:spcPct val="130000"/>
              </a:lnSpc>
            </a:pPr>
            <a:endParaRPr lang="en-US" altLang="zh-CN" sz="1600" spc="600" dirty="0" smtClean="0">
              <a:solidFill>
                <a:srgbClr val="E8FAFC"/>
              </a:solidFill>
              <a:latin typeface="+mj-ea"/>
              <a:ea typeface="+mj-ea"/>
            </a:endParaRPr>
          </a:p>
          <a:p>
            <a:pPr>
              <a:lnSpc>
                <a:spcPct val="130000"/>
              </a:lnSpc>
            </a:pPr>
            <a:endParaRPr lang="en-US" altLang="zh-CN" sz="1600" spc="600" dirty="0">
              <a:solidFill>
                <a:srgbClr val="E8FAFC"/>
              </a:solidFill>
              <a:latin typeface="+mj-ea"/>
              <a:ea typeface="+mj-ea"/>
            </a:endParaRPr>
          </a:p>
          <a:p>
            <a:pPr>
              <a:lnSpc>
                <a:spcPct val="130000"/>
              </a:lnSpc>
            </a:pPr>
            <a:endParaRPr lang="zh-CN" altLang="en-US" sz="1600" spc="600" dirty="0">
              <a:solidFill>
                <a:srgbClr val="E8FAFC"/>
              </a:solidFill>
              <a:latin typeface="+mj-ea"/>
              <a:ea typeface="+mj-ea"/>
            </a:endParaRPr>
          </a:p>
        </p:txBody>
      </p:sp>
      <p:grpSp>
        <p:nvGrpSpPr>
          <p:cNvPr id="7" name="组合 6">
            <a:extLst>
              <a:ext uri="{FF2B5EF4-FFF2-40B4-BE49-F238E27FC236}">
                <a16:creationId xmlns:a16="http://schemas.microsoft.com/office/drawing/2014/main" xmlns="" id="{67EEB499-87D8-48FC-B152-3F25E20EB5AA}"/>
              </a:ext>
            </a:extLst>
          </p:cNvPr>
          <p:cNvGrpSpPr/>
          <p:nvPr/>
        </p:nvGrpSpPr>
        <p:grpSpPr>
          <a:xfrm>
            <a:off x="4245868" y="4404516"/>
            <a:ext cx="1839118" cy="1042004"/>
            <a:chOff x="4200525" y="3664586"/>
            <a:chExt cx="608013" cy="344487"/>
          </a:xfrm>
          <a:solidFill>
            <a:srgbClr val="DAB86E">
              <a:alpha val="9000"/>
            </a:srgbClr>
          </a:solidFill>
        </p:grpSpPr>
        <p:sp>
          <p:nvSpPr>
            <p:cNvPr id="8" name="Freeform 795">
              <a:extLst>
                <a:ext uri="{FF2B5EF4-FFF2-40B4-BE49-F238E27FC236}">
                  <a16:creationId xmlns:a16="http://schemas.microsoft.com/office/drawing/2014/main" xmlns="" id="{F948E7CF-A6E0-4C72-9F6D-88113285CF49}"/>
                </a:ext>
              </a:extLst>
            </p:cNvPr>
            <p:cNvSpPr>
              <a:spLocks/>
            </p:cNvSpPr>
            <p:nvPr/>
          </p:nvSpPr>
          <p:spPr bwMode="auto">
            <a:xfrm>
              <a:off x="4560888" y="3912236"/>
              <a:ext cx="0" cy="3175"/>
            </a:xfrm>
            <a:custGeom>
              <a:avLst/>
              <a:gdLst>
                <a:gd name="T0" fmla="*/ 2 h 2"/>
                <a:gd name="T1" fmla="*/ 2 h 2"/>
                <a:gd name="T2" fmla="*/ 0 h 2"/>
                <a:gd name="T3" fmla="*/ 2 h 2"/>
              </a:gdLst>
              <a:ahLst/>
              <a:cxnLst>
                <a:cxn ang="0">
                  <a:pos x="0" y="T0"/>
                </a:cxn>
                <a:cxn ang="0">
                  <a:pos x="0" y="T1"/>
                </a:cxn>
                <a:cxn ang="0">
                  <a:pos x="0" y="T2"/>
                </a:cxn>
                <a:cxn ang="0">
                  <a:pos x="0" y="T3"/>
                </a:cxn>
              </a:cxnLst>
              <a:rect l="0" t="0" r="r" b="b"/>
              <a:pathLst>
                <a:path h="2">
                  <a:moveTo>
                    <a:pt x="0" y="2"/>
                  </a:moveTo>
                  <a:lnTo>
                    <a:pt x="0" y="2"/>
                  </a:lnTo>
                  <a:lnTo>
                    <a:pt x="0" y="0"/>
                  </a:lnTo>
                  <a:lnTo>
                    <a:pt x="0"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E8FAFC"/>
                </a:solidFill>
                <a:latin typeface="+mj-ea"/>
                <a:ea typeface="+mj-ea"/>
              </a:endParaRPr>
            </a:p>
          </p:txBody>
        </p:sp>
        <p:sp>
          <p:nvSpPr>
            <p:cNvPr id="9" name="Freeform 796">
              <a:extLst>
                <a:ext uri="{FF2B5EF4-FFF2-40B4-BE49-F238E27FC236}">
                  <a16:creationId xmlns:a16="http://schemas.microsoft.com/office/drawing/2014/main" xmlns="" id="{493EF81C-DC3A-4C91-B5B8-CF47C2A0C96E}"/>
                </a:ext>
              </a:extLst>
            </p:cNvPr>
            <p:cNvSpPr>
              <a:spLocks/>
            </p:cNvSpPr>
            <p:nvPr/>
          </p:nvSpPr>
          <p:spPr bwMode="auto">
            <a:xfrm>
              <a:off x="4564063" y="3904298"/>
              <a:ext cx="0" cy="4762"/>
            </a:xfrm>
            <a:custGeom>
              <a:avLst/>
              <a:gdLst>
                <a:gd name="T0" fmla="*/ 3 h 3"/>
                <a:gd name="T1" fmla="*/ 0 h 3"/>
                <a:gd name="T2" fmla="*/ 3 h 3"/>
                <a:gd name="T3" fmla="*/ 3 h 3"/>
              </a:gdLst>
              <a:ahLst/>
              <a:cxnLst>
                <a:cxn ang="0">
                  <a:pos x="0" y="T0"/>
                </a:cxn>
                <a:cxn ang="0">
                  <a:pos x="0" y="T1"/>
                </a:cxn>
                <a:cxn ang="0">
                  <a:pos x="0" y="T2"/>
                </a:cxn>
                <a:cxn ang="0">
                  <a:pos x="0" y="T3"/>
                </a:cxn>
              </a:cxnLst>
              <a:rect l="0" t="0" r="r" b="b"/>
              <a:pathLst>
                <a:path h="3">
                  <a:moveTo>
                    <a:pt x="0" y="3"/>
                  </a:moveTo>
                  <a:lnTo>
                    <a:pt x="0" y="0"/>
                  </a:lnTo>
                  <a:lnTo>
                    <a:pt x="0" y="3"/>
                  </a:lnTo>
                  <a:lnTo>
                    <a:pt x="0"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E8FAFC"/>
                </a:solidFill>
                <a:latin typeface="+mj-ea"/>
                <a:ea typeface="+mj-ea"/>
              </a:endParaRPr>
            </a:p>
          </p:txBody>
        </p:sp>
        <p:sp>
          <p:nvSpPr>
            <p:cNvPr id="10" name="Freeform 797">
              <a:extLst>
                <a:ext uri="{FF2B5EF4-FFF2-40B4-BE49-F238E27FC236}">
                  <a16:creationId xmlns:a16="http://schemas.microsoft.com/office/drawing/2014/main" xmlns="" id="{7D27AFC0-C6FD-46FF-8723-3106494FA250}"/>
                </a:ext>
              </a:extLst>
            </p:cNvPr>
            <p:cNvSpPr>
              <a:spLocks/>
            </p:cNvSpPr>
            <p:nvPr/>
          </p:nvSpPr>
          <p:spPr bwMode="auto">
            <a:xfrm>
              <a:off x="4560888" y="3923348"/>
              <a:ext cx="0" cy="0"/>
            </a:xfrm>
            <a:custGeom>
              <a:avLst/>
              <a:gdLst/>
              <a:ahLst/>
              <a:cxnLst>
                <a:cxn ang="0">
                  <a:pos x="0" y="0"/>
                </a:cxn>
                <a:cxn ang="0">
                  <a:pos x="0" y="0"/>
                </a:cxn>
                <a:cxn ang="0">
                  <a:pos x="0" y="0"/>
                </a:cxn>
              </a:cxnLst>
              <a:rect l="0" t="0" r="r" b="b"/>
              <a:pathLst>
                <a:path>
                  <a:moveTo>
                    <a:pt x="0" y="0"/>
                  </a:move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E8FAFC"/>
                </a:solidFill>
                <a:latin typeface="+mj-ea"/>
                <a:ea typeface="+mj-ea"/>
              </a:endParaRPr>
            </a:p>
          </p:txBody>
        </p:sp>
        <p:sp>
          <p:nvSpPr>
            <p:cNvPr id="11" name="Rectangle 798">
              <a:extLst>
                <a:ext uri="{FF2B5EF4-FFF2-40B4-BE49-F238E27FC236}">
                  <a16:creationId xmlns:a16="http://schemas.microsoft.com/office/drawing/2014/main" xmlns="" id="{3E795B3D-7D55-4AB0-8747-7FCA89E5A557}"/>
                </a:ext>
              </a:extLst>
            </p:cNvPr>
            <p:cNvSpPr>
              <a:spLocks noChangeArrowheads="1"/>
            </p:cNvSpPr>
            <p:nvPr/>
          </p:nvSpPr>
          <p:spPr bwMode="auto">
            <a:xfrm>
              <a:off x="4533900" y="3961448"/>
              <a:ext cx="1588" cy="158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E8FAFC"/>
                </a:solidFill>
                <a:latin typeface="+mj-ea"/>
                <a:ea typeface="+mj-ea"/>
              </a:endParaRPr>
            </a:p>
          </p:txBody>
        </p:sp>
        <p:sp>
          <p:nvSpPr>
            <p:cNvPr id="12" name="Freeform 799">
              <a:extLst>
                <a:ext uri="{FF2B5EF4-FFF2-40B4-BE49-F238E27FC236}">
                  <a16:creationId xmlns:a16="http://schemas.microsoft.com/office/drawing/2014/main" xmlns="" id="{4B2DCF13-00F4-4270-BB2D-CFC4D5A4437F}"/>
                </a:ext>
              </a:extLst>
            </p:cNvPr>
            <p:cNvSpPr>
              <a:spLocks/>
            </p:cNvSpPr>
            <p:nvPr/>
          </p:nvSpPr>
          <p:spPr bwMode="auto">
            <a:xfrm>
              <a:off x="4533900" y="3961448"/>
              <a:ext cx="4763" cy="0"/>
            </a:xfrm>
            <a:custGeom>
              <a:avLst/>
              <a:gdLst>
                <a:gd name="T0" fmla="*/ 3 w 3"/>
                <a:gd name="T1" fmla="*/ 0 w 3"/>
                <a:gd name="T2" fmla="*/ 0 w 3"/>
                <a:gd name="T3" fmla="*/ 0 w 3"/>
                <a:gd name="T4" fmla="*/ 3 w 3"/>
              </a:gdLst>
              <a:ahLst/>
              <a:cxnLst>
                <a:cxn ang="0">
                  <a:pos x="T0" y="0"/>
                </a:cxn>
                <a:cxn ang="0">
                  <a:pos x="T1" y="0"/>
                </a:cxn>
                <a:cxn ang="0">
                  <a:pos x="T2" y="0"/>
                </a:cxn>
                <a:cxn ang="0">
                  <a:pos x="T3" y="0"/>
                </a:cxn>
                <a:cxn ang="0">
                  <a:pos x="T4" y="0"/>
                </a:cxn>
              </a:cxnLst>
              <a:rect l="0" t="0" r="r" b="b"/>
              <a:pathLst>
                <a:path w="3">
                  <a:moveTo>
                    <a:pt x="3" y="0"/>
                  </a:moveTo>
                  <a:lnTo>
                    <a:pt x="0" y="0"/>
                  </a:lnTo>
                  <a:lnTo>
                    <a:pt x="0" y="0"/>
                  </a:lnTo>
                  <a:lnTo>
                    <a:pt x="0" y="0"/>
                  </a:lnTo>
                  <a:lnTo>
                    <a:pt x="3"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E8FAFC"/>
                </a:solidFill>
                <a:latin typeface="+mj-ea"/>
                <a:ea typeface="+mj-ea"/>
              </a:endParaRPr>
            </a:p>
          </p:txBody>
        </p:sp>
        <p:sp>
          <p:nvSpPr>
            <p:cNvPr id="13" name="Freeform 800">
              <a:extLst>
                <a:ext uri="{FF2B5EF4-FFF2-40B4-BE49-F238E27FC236}">
                  <a16:creationId xmlns:a16="http://schemas.microsoft.com/office/drawing/2014/main" xmlns="" id="{1E13F446-5A96-4E0D-91C7-6AFD6EF0DE9C}"/>
                </a:ext>
              </a:extLst>
            </p:cNvPr>
            <p:cNvSpPr>
              <a:spLocks/>
            </p:cNvSpPr>
            <p:nvPr/>
          </p:nvSpPr>
          <p:spPr bwMode="auto">
            <a:xfrm>
              <a:off x="4568825" y="3832861"/>
              <a:ext cx="0" cy="4762"/>
            </a:xfrm>
            <a:custGeom>
              <a:avLst/>
              <a:gdLst>
                <a:gd name="T0" fmla="*/ 3 h 3"/>
                <a:gd name="T1" fmla="*/ 0 h 3"/>
                <a:gd name="T2" fmla="*/ 3 h 3"/>
                <a:gd name="T3" fmla="*/ 3 h 3"/>
              </a:gdLst>
              <a:ahLst/>
              <a:cxnLst>
                <a:cxn ang="0">
                  <a:pos x="0" y="T0"/>
                </a:cxn>
                <a:cxn ang="0">
                  <a:pos x="0" y="T1"/>
                </a:cxn>
                <a:cxn ang="0">
                  <a:pos x="0" y="T2"/>
                </a:cxn>
                <a:cxn ang="0">
                  <a:pos x="0" y="T3"/>
                </a:cxn>
              </a:cxnLst>
              <a:rect l="0" t="0" r="r" b="b"/>
              <a:pathLst>
                <a:path h="3">
                  <a:moveTo>
                    <a:pt x="0" y="3"/>
                  </a:moveTo>
                  <a:lnTo>
                    <a:pt x="0" y="0"/>
                  </a:lnTo>
                  <a:lnTo>
                    <a:pt x="0" y="3"/>
                  </a:lnTo>
                  <a:lnTo>
                    <a:pt x="0"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E8FAFC"/>
                </a:solidFill>
                <a:latin typeface="+mj-ea"/>
                <a:ea typeface="+mj-ea"/>
              </a:endParaRPr>
            </a:p>
          </p:txBody>
        </p:sp>
        <p:sp>
          <p:nvSpPr>
            <p:cNvPr id="14" name="Freeform 801">
              <a:extLst>
                <a:ext uri="{FF2B5EF4-FFF2-40B4-BE49-F238E27FC236}">
                  <a16:creationId xmlns:a16="http://schemas.microsoft.com/office/drawing/2014/main" xmlns="" id="{FEE8BAD5-1D7D-40EF-AA21-1D85A0B9A08B}"/>
                </a:ext>
              </a:extLst>
            </p:cNvPr>
            <p:cNvSpPr>
              <a:spLocks/>
            </p:cNvSpPr>
            <p:nvPr/>
          </p:nvSpPr>
          <p:spPr bwMode="auto">
            <a:xfrm>
              <a:off x="4564063" y="3904298"/>
              <a:ext cx="0" cy="0"/>
            </a:xfrm>
            <a:custGeom>
              <a:avLst/>
              <a:gdLst/>
              <a:ahLst/>
              <a:cxnLst>
                <a:cxn ang="0">
                  <a:pos x="0" y="0"/>
                </a:cxn>
                <a:cxn ang="0">
                  <a:pos x="0" y="0"/>
                </a:cxn>
                <a:cxn ang="0">
                  <a:pos x="0" y="0"/>
                </a:cxn>
              </a:cxnLst>
              <a:rect l="0" t="0" r="r" b="b"/>
              <a:pathLst>
                <a:path>
                  <a:moveTo>
                    <a:pt x="0" y="0"/>
                  </a:move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E8FAFC"/>
                </a:solidFill>
                <a:latin typeface="+mj-ea"/>
                <a:ea typeface="+mj-ea"/>
              </a:endParaRPr>
            </a:p>
          </p:txBody>
        </p:sp>
        <p:sp>
          <p:nvSpPr>
            <p:cNvPr id="15" name="Freeform 802">
              <a:extLst>
                <a:ext uri="{FF2B5EF4-FFF2-40B4-BE49-F238E27FC236}">
                  <a16:creationId xmlns:a16="http://schemas.microsoft.com/office/drawing/2014/main" xmlns="" id="{10470F04-CAAD-4798-81E2-B6C4030D757F}"/>
                </a:ext>
              </a:extLst>
            </p:cNvPr>
            <p:cNvSpPr>
              <a:spLocks/>
            </p:cNvSpPr>
            <p:nvPr/>
          </p:nvSpPr>
          <p:spPr bwMode="auto">
            <a:xfrm>
              <a:off x="4602163" y="3796348"/>
              <a:ext cx="3175" cy="0"/>
            </a:xfrm>
            <a:custGeom>
              <a:avLst/>
              <a:gdLst>
                <a:gd name="T0" fmla="*/ 0 w 2"/>
                <a:gd name="T1" fmla="*/ 0 w 2"/>
                <a:gd name="T2" fmla="*/ 2 w 2"/>
                <a:gd name="T3" fmla="*/ 0 w 2"/>
              </a:gdLst>
              <a:ahLst/>
              <a:cxnLst>
                <a:cxn ang="0">
                  <a:pos x="T0" y="0"/>
                </a:cxn>
                <a:cxn ang="0">
                  <a:pos x="T1" y="0"/>
                </a:cxn>
                <a:cxn ang="0">
                  <a:pos x="T2" y="0"/>
                </a:cxn>
                <a:cxn ang="0">
                  <a:pos x="T3" y="0"/>
                </a:cxn>
              </a:cxnLst>
              <a:rect l="0" t="0" r="r" b="b"/>
              <a:pathLst>
                <a:path w="2">
                  <a:moveTo>
                    <a:pt x="0" y="0"/>
                  </a:moveTo>
                  <a:lnTo>
                    <a:pt x="0" y="0"/>
                  </a:lnTo>
                  <a:lnTo>
                    <a:pt x="2"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E8FAFC"/>
                </a:solidFill>
                <a:latin typeface="+mj-ea"/>
                <a:ea typeface="+mj-ea"/>
              </a:endParaRPr>
            </a:p>
          </p:txBody>
        </p:sp>
        <p:sp>
          <p:nvSpPr>
            <p:cNvPr id="16" name="Freeform 803">
              <a:extLst>
                <a:ext uri="{FF2B5EF4-FFF2-40B4-BE49-F238E27FC236}">
                  <a16:creationId xmlns:a16="http://schemas.microsoft.com/office/drawing/2014/main" xmlns="" id="{42271C7F-C442-480C-B8C5-24638D4047F9}"/>
                </a:ext>
              </a:extLst>
            </p:cNvPr>
            <p:cNvSpPr>
              <a:spLocks/>
            </p:cNvSpPr>
            <p:nvPr/>
          </p:nvSpPr>
          <p:spPr bwMode="auto">
            <a:xfrm>
              <a:off x="4533900" y="3956686"/>
              <a:ext cx="0" cy="4762"/>
            </a:xfrm>
            <a:custGeom>
              <a:avLst/>
              <a:gdLst>
                <a:gd name="T0" fmla="*/ 3 h 3"/>
                <a:gd name="T1" fmla="*/ 0 h 3"/>
                <a:gd name="T2" fmla="*/ 3 h 3"/>
                <a:gd name="T3" fmla="*/ 3 h 3"/>
              </a:gdLst>
              <a:ahLst/>
              <a:cxnLst>
                <a:cxn ang="0">
                  <a:pos x="0" y="T0"/>
                </a:cxn>
                <a:cxn ang="0">
                  <a:pos x="0" y="T1"/>
                </a:cxn>
                <a:cxn ang="0">
                  <a:pos x="0" y="T2"/>
                </a:cxn>
                <a:cxn ang="0">
                  <a:pos x="0" y="T3"/>
                </a:cxn>
              </a:cxnLst>
              <a:rect l="0" t="0" r="r" b="b"/>
              <a:pathLst>
                <a:path h="3">
                  <a:moveTo>
                    <a:pt x="0" y="3"/>
                  </a:moveTo>
                  <a:lnTo>
                    <a:pt x="0" y="0"/>
                  </a:lnTo>
                  <a:lnTo>
                    <a:pt x="0" y="3"/>
                  </a:lnTo>
                  <a:lnTo>
                    <a:pt x="0"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E8FAFC"/>
                </a:solidFill>
                <a:latin typeface="+mj-ea"/>
                <a:ea typeface="+mj-ea"/>
              </a:endParaRPr>
            </a:p>
          </p:txBody>
        </p:sp>
        <p:sp>
          <p:nvSpPr>
            <p:cNvPr id="17" name="Freeform 804">
              <a:extLst>
                <a:ext uri="{FF2B5EF4-FFF2-40B4-BE49-F238E27FC236}">
                  <a16:creationId xmlns:a16="http://schemas.microsoft.com/office/drawing/2014/main" xmlns="" id="{21FEA18E-5FA9-4DD9-BE0E-9CC7CA2172CE}"/>
                </a:ext>
              </a:extLst>
            </p:cNvPr>
            <p:cNvSpPr>
              <a:spLocks/>
            </p:cNvSpPr>
            <p:nvPr/>
          </p:nvSpPr>
          <p:spPr bwMode="auto">
            <a:xfrm>
              <a:off x="4560888" y="3912236"/>
              <a:ext cx="0" cy="0"/>
            </a:xfrm>
            <a:custGeom>
              <a:avLst/>
              <a:gdLst/>
              <a:ahLst/>
              <a:cxnLst>
                <a:cxn ang="0">
                  <a:pos x="0" y="0"/>
                </a:cxn>
                <a:cxn ang="0">
                  <a:pos x="0" y="0"/>
                </a:cxn>
                <a:cxn ang="0">
                  <a:pos x="0" y="0"/>
                </a:cxn>
              </a:cxnLst>
              <a:rect l="0" t="0" r="r" b="b"/>
              <a:pathLst>
                <a:path>
                  <a:moveTo>
                    <a:pt x="0" y="0"/>
                  </a:move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E8FAFC"/>
                </a:solidFill>
                <a:latin typeface="+mj-ea"/>
                <a:ea typeface="+mj-ea"/>
              </a:endParaRPr>
            </a:p>
          </p:txBody>
        </p:sp>
        <p:sp>
          <p:nvSpPr>
            <p:cNvPr id="18" name="Freeform 805">
              <a:extLst>
                <a:ext uri="{FF2B5EF4-FFF2-40B4-BE49-F238E27FC236}">
                  <a16:creationId xmlns:a16="http://schemas.microsoft.com/office/drawing/2014/main" xmlns="" id="{638A3B46-B2EC-4D41-9D81-F8E8895E59F1}"/>
                </a:ext>
              </a:extLst>
            </p:cNvPr>
            <p:cNvSpPr>
              <a:spLocks noEditPoints="1"/>
            </p:cNvSpPr>
            <p:nvPr/>
          </p:nvSpPr>
          <p:spPr bwMode="auto">
            <a:xfrm>
              <a:off x="4203700" y="3664586"/>
              <a:ext cx="547688" cy="344487"/>
            </a:xfrm>
            <a:custGeom>
              <a:avLst/>
              <a:gdLst>
                <a:gd name="T0" fmla="*/ 95 w 146"/>
                <a:gd name="T1" fmla="*/ 72 h 92"/>
                <a:gd name="T2" fmla="*/ 89 w 146"/>
                <a:gd name="T3" fmla="*/ 74 h 92"/>
                <a:gd name="T4" fmla="*/ 96 w 146"/>
                <a:gd name="T5" fmla="*/ 64 h 92"/>
                <a:gd name="T6" fmla="*/ 81 w 146"/>
                <a:gd name="T7" fmla="*/ 71 h 92"/>
                <a:gd name="T8" fmla="*/ 65 w 146"/>
                <a:gd name="T9" fmla="*/ 57 h 92"/>
                <a:gd name="T10" fmla="*/ 63 w 146"/>
                <a:gd name="T11" fmla="*/ 38 h 92"/>
                <a:gd name="T12" fmla="*/ 82 w 146"/>
                <a:gd name="T13" fmla="*/ 50 h 92"/>
                <a:gd name="T14" fmla="*/ 95 w 146"/>
                <a:gd name="T15" fmla="*/ 43 h 92"/>
                <a:gd name="T16" fmla="*/ 107 w 146"/>
                <a:gd name="T17" fmla="*/ 33 h 92"/>
                <a:gd name="T18" fmla="*/ 111 w 146"/>
                <a:gd name="T19" fmla="*/ 34 h 92"/>
                <a:gd name="T20" fmla="*/ 138 w 146"/>
                <a:gd name="T21" fmla="*/ 18 h 92"/>
                <a:gd name="T22" fmla="*/ 135 w 146"/>
                <a:gd name="T23" fmla="*/ 16 h 92"/>
                <a:gd name="T24" fmla="*/ 116 w 146"/>
                <a:gd name="T25" fmla="*/ 17 h 92"/>
                <a:gd name="T26" fmla="*/ 102 w 146"/>
                <a:gd name="T27" fmla="*/ 30 h 92"/>
                <a:gd name="T28" fmla="*/ 90 w 146"/>
                <a:gd name="T29" fmla="*/ 26 h 92"/>
                <a:gd name="T30" fmla="*/ 84 w 146"/>
                <a:gd name="T31" fmla="*/ 20 h 92"/>
                <a:gd name="T32" fmla="*/ 99 w 146"/>
                <a:gd name="T33" fmla="*/ 13 h 92"/>
                <a:gd name="T34" fmla="*/ 76 w 146"/>
                <a:gd name="T35" fmla="*/ 7 h 92"/>
                <a:gd name="T36" fmla="*/ 44 w 146"/>
                <a:gd name="T37" fmla="*/ 0 h 92"/>
                <a:gd name="T38" fmla="*/ 13 w 146"/>
                <a:gd name="T39" fmla="*/ 25 h 92"/>
                <a:gd name="T40" fmla="*/ 2 w 146"/>
                <a:gd name="T41" fmla="*/ 55 h 92"/>
                <a:gd name="T42" fmla="*/ 2 w 146"/>
                <a:gd name="T43" fmla="*/ 71 h 92"/>
                <a:gd name="T44" fmla="*/ 3 w 146"/>
                <a:gd name="T45" fmla="*/ 61 h 92"/>
                <a:gd name="T46" fmla="*/ 10 w 146"/>
                <a:gd name="T47" fmla="*/ 76 h 92"/>
                <a:gd name="T48" fmla="*/ 18 w 146"/>
                <a:gd name="T49" fmla="*/ 79 h 92"/>
                <a:gd name="T50" fmla="*/ 49 w 146"/>
                <a:gd name="T51" fmla="*/ 88 h 92"/>
                <a:gd name="T52" fmla="*/ 58 w 146"/>
                <a:gd name="T53" fmla="*/ 84 h 92"/>
                <a:gd name="T54" fmla="*/ 86 w 146"/>
                <a:gd name="T55" fmla="*/ 80 h 92"/>
                <a:gd name="T56" fmla="*/ 97 w 146"/>
                <a:gd name="T57" fmla="*/ 75 h 92"/>
                <a:gd name="T58" fmla="*/ 140 w 146"/>
                <a:gd name="T59" fmla="*/ 19 h 92"/>
                <a:gd name="T60" fmla="*/ 124 w 146"/>
                <a:gd name="T61" fmla="*/ 18 h 92"/>
                <a:gd name="T62" fmla="*/ 126 w 146"/>
                <a:gd name="T63" fmla="*/ 15 h 92"/>
                <a:gd name="T64" fmla="*/ 127 w 146"/>
                <a:gd name="T65" fmla="*/ 15 h 92"/>
                <a:gd name="T66" fmla="*/ 113 w 146"/>
                <a:gd name="T67" fmla="*/ 26 h 92"/>
                <a:gd name="T68" fmla="*/ 109 w 146"/>
                <a:gd name="T69" fmla="*/ 33 h 92"/>
                <a:gd name="T70" fmla="*/ 106 w 146"/>
                <a:gd name="T71" fmla="*/ 31 h 92"/>
                <a:gd name="T72" fmla="*/ 104 w 146"/>
                <a:gd name="T73" fmla="*/ 33 h 92"/>
                <a:gd name="T74" fmla="*/ 96 w 146"/>
                <a:gd name="T75" fmla="*/ 42 h 92"/>
                <a:gd name="T76" fmla="*/ 93 w 146"/>
                <a:gd name="T77" fmla="*/ 43 h 92"/>
                <a:gd name="T78" fmla="*/ 93 w 146"/>
                <a:gd name="T79" fmla="*/ 38 h 92"/>
                <a:gd name="T80" fmla="*/ 95 w 146"/>
                <a:gd name="T81" fmla="*/ 38 h 92"/>
                <a:gd name="T82" fmla="*/ 73 w 146"/>
                <a:gd name="T83" fmla="*/ 22 h 92"/>
                <a:gd name="T84" fmla="*/ 55 w 146"/>
                <a:gd name="T85" fmla="*/ 43 h 92"/>
                <a:gd name="T86" fmla="*/ 14 w 146"/>
                <a:gd name="T87" fmla="*/ 76 h 92"/>
                <a:gd name="T88" fmla="*/ 47 w 146"/>
                <a:gd name="T89" fmla="*/ 90 h 92"/>
                <a:gd name="T90" fmla="*/ 49 w 146"/>
                <a:gd name="T91" fmla="*/ 79 h 92"/>
                <a:gd name="T92" fmla="*/ 19 w 146"/>
                <a:gd name="T93" fmla="*/ 69 h 92"/>
                <a:gd name="T94" fmla="*/ 14 w 146"/>
                <a:gd name="T95" fmla="*/ 72 h 92"/>
                <a:gd name="T96" fmla="*/ 11 w 146"/>
                <a:gd name="T97" fmla="*/ 71 h 92"/>
                <a:gd name="T98" fmla="*/ 10 w 146"/>
                <a:gd name="T99" fmla="*/ 68 h 92"/>
                <a:gd name="T100" fmla="*/ 21 w 146"/>
                <a:gd name="T101" fmla="*/ 44 h 92"/>
                <a:gd name="T102" fmla="*/ 34 w 146"/>
                <a:gd name="T103" fmla="*/ 24 h 92"/>
                <a:gd name="T104" fmla="*/ 43 w 146"/>
                <a:gd name="T105" fmla="*/ 24 h 92"/>
                <a:gd name="T106" fmla="*/ 41 w 146"/>
                <a:gd name="T107" fmla="*/ 37 h 92"/>
                <a:gd name="T108" fmla="*/ 47 w 146"/>
                <a:gd name="T109" fmla="*/ 57 h 92"/>
                <a:gd name="T110" fmla="*/ 54 w 146"/>
                <a:gd name="T111" fmla="*/ 77 h 92"/>
                <a:gd name="T112" fmla="*/ 60 w 146"/>
                <a:gd name="T113" fmla="*/ 79 h 92"/>
                <a:gd name="T114" fmla="*/ 85 w 146"/>
                <a:gd name="T115" fmla="*/ 71 h 92"/>
                <a:gd name="T116" fmla="*/ 83 w 146"/>
                <a:gd name="T117" fmla="*/ 76 h 92"/>
                <a:gd name="T118" fmla="*/ 81 w 146"/>
                <a:gd name="T119" fmla="*/ 73 h 92"/>
                <a:gd name="T120" fmla="*/ 88 w 146"/>
                <a:gd name="T121" fmla="*/ 75 h 92"/>
                <a:gd name="T122" fmla="*/ 83 w 146"/>
                <a:gd name="T123" fmla="*/ 79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46" h="92">
                  <a:moveTo>
                    <a:pt x="100" y="73"/>
                  </a:moveTo>
                  <a:cubicBezTo>
                    <a:pt x="99" y="72"/>
                    <a:pt x="99" y="72"/>
                    <a:pt x="99" y="72"/>
                  </a:cubicBezTo>
                  <a:cubicBezTo>
                    <a:pt x="99" y="72"/>
                    <a:pt x="98" y="73"/>
                    <a:pt x="98" y="73"/>
                  </a:cubicBezTo>
                  <a:cubicBezTo>
                    <a:pt x="98" y="72"/>
                    <a:pt x="98" y="71"/>
                    <a:pt x="99" y="71"/>
                  </a:cubicBezTo>
                  <a:cubicBezTo>
                    <a:pt x="99" y="71"/>
                    <a:pt x="99" y="71"/>
                    <a:pt x="99" y="71"/>
                  </a:cubicBezTo>
                  <a:cubicBezTo>
                    <a:pt x="99" y="70"/>
                    <a:pt x="99" y="70"/>
                    <a:pt x="99" y="70"/>
                  </a:cubicBezTo>
                  <a:cubicBezTo>
                    <a:pt x="98" y="71"/>
                    <a:pt x="98" y="72"/>
                    <a:pt x="98" y="72"/>
                  </a:cubicBezTo>
                  <a:cubicBezTo>
                    <a:pt x="97" y="71"/>
                    <a:pt x="97" y="72"/>
                    <a:pt x="97" y="71"/>
                  </a:cubicBezTo>
                  <a:cubicBezTo>
                    <a:pt x="96" y="72"/>
                    <a:pt x="96" y="72"/>
                    <a:pt x="96" y="72"/>
                  </a:cubicBezTo>
                  <a:cubicBezTo>
                    <a:pt x="96" y="72"/>
                    <a:pt x="96" y="72"/>
                    <a:pt x="96" y="72"/>
                  </a:cubicBezTo>
                  <a:cubicBezTo>
                    <a:pt x="96" y="72"/>
                    <a:pt x="95" y="73"/>
                    <a:pt x="95" y="73"/>
                  </a:cubicBezTo>
                  <a:cubicBezTo>
                    <a:pt x="94" y="75"/>
                    <a:pt x="92" y="75"/>
                    <a:pt x="90" y="77"/>
                  </a:cubicBezTo>
                  <a:cubicBezTo>
                    <a:pt x="89" y="76"/>
                    <a:pt x="89" y="76"/>
                    <a:pt x="89" y="76"/>
                  </a:cubicBezTo>
                  <a:cubicBezTo>
                    <a:pt x="90" y="76"/>
                    <a:pt x="90" y="75"/>
                    <a:pt x="90" y="75"/>
                  </a:cubicBezTo>
                  <a:cubicBezTo>
                    <a:pt x="91" y="75"/>
                    <a:pt x="92" y="75"/>
                    <a:pt x="92" y="74"/>
                  </a:cubicBezTo>
                  <a:cubicBezTo>
                    <a:pt x="93" y="74"/>
                    <a:pt x="93" y="74"/>
                    <a:pt x="93" y="74"/>
                  </a:cubicBezTo>
                  <a:cubicBezTo>
                    <a:pt x="93" y="73"/>
                    <a:pt x="94" y="72"/>
                    <a:pt x="95" y="72"/>
                  </a:cubicBezTo>
                  <a:cubicBezTo>
                    <a:pt x="95" y="72"/>
                    <a:pt x="95" y="72"/>
                    <a:pt x="95" y="72"/>
                  </a:cubicBezTo>
                  <a:cubicBezTo>
                    <a:pt x="95" y="71"/>
                    <a:pt x="95" y="71"/>
                    <a:pt x="96" y="70"/>
                  </a:cubicBezTo>
                  <a:cubicBezTo>
                    <a:pt x="96" y="70"/>
                    <a:pt x="96" y="70"/>
                    <a:pt x="96" y="70"/>
                  </a:cubicBezTo>
                  <a:cubicBezTo>
                    <a:pt x="96" y="69"/>
                    <a:pt x="99" y="67"/>
                    <a:pt x="98" y="67"/>
                  </a:cubicBezTo>
                  <a:cubicBezTo>
                    <a:pt x="97" y="67"/>
                    <a:pt x="97" y="67"/>
                    <a:pt x="97" y="67"/>
                  </a:cubicBezTo>
                  <a:cubicBezTo>
                    <a:pt x="97" y="67"/>
                    <a:pt x="96" y="67"/>
                    <a:pt x="97" y="67"/>
                  </a:cubicBezTo>
                  <a:cubicBezTo>
                    <a:pt x="97" y="67"/>
                    <a:pt x="97" y="68"/>
                    <a:pt x="97" y="68"/>
                  </a:cubicBezTo>
                  <a:cubicBezTo>
                    <a:pt x="97" y="68"/>
                    <a:pt x="97" y="68"/>
                    <a:pt x="96" y="68"/>
                  </a:cubicBezTo>
                  <a:cubicBezTo>
                    <a:pt x="96" y="69"/>
                    <a:pt x="96" y="69"/>
                    <a:pt x="96" y="69"/>
                  </a:cubicBezTo>
                  <a:cubicBezTo>
                    <a:pt x="96" y="69"/>
                    <a:pt x="96" y="69"/>
                    <a:pt x="96" y="69"/>
                  </a:cubicBezTo>
                  <a:cubicBezTo>
                    <a:pt x="95" y="69"/>
                    <a:pt x="95" y="69"/>
                    <a:pt x="95" y="69"/>
                  </a:cubicBezTo>
                  <a:cubicBezTo>
                    <a:pt x="95" y="69"/>
                    <a:pt x="95" y="69"/>
                    <a:pt x="95" y="69"/>
                  </a:cubicBezTo>
                  <a:cubicBezTo>
                    <a:pt x="95" y="69"/>
                    <a:pt x="95" y="69"/>
                    <a:pt x="95" y="69"/>
                  </a:cubicBezTo>
                  <a:cubicBezTo>
                    <a:pt x="95" y="69"/>
                    <a:pt x="95" y="69"/>
                    <a:pt x="95" y="69"/>
                  </a:cubicBezTo>
                  <a:cubicBezTo>
                    <a:pt x="95" y="69"/>
                    <a:pt x="95" y="69"/>
                    <a:pt x="95" y="69"/>
                  </a:cubicBezTo>
                  <a:cubicBezTo>
                    <a:pt x="94" y="70"/>
                    <a:pt x="93" y="71"/>
                    <a:pt x="92" y="73"/>
                  </a:cubicBezTo>
                  <a:cubicBezTo>
                    <a:pt x="91" y="73"/>
                    <a:pt x="90" y="74"/>
                    <a:pt x="89" y="74"/>
                  </a:cubicBezTo>
                  <a:cubicBezTo>
                    <a:pt x="90" y="73"/>
                    <a:pt x="90" y="73"/>
                    <a:pt x="90" y="73"/>
                  </a:cubicBezTo>
                  <a:cubicBezTo>
                    <a:pt x="89" y="72"/>
                    <a:pt x="92" y="73"/>
                    <a:pt x="92" y="72"/>
                  </a:cubicBezTo>
                  <a:cubicBezTo>
                    <a:pt x="92" y="72"/>
                    <a:pt x="92" y="72"/>
                    <a:pt x="92" y="72"/>
                  </a:cubicBezTo>
                  <a:cubicBezTo>
                    <a:pt x="93" y="71"/>
                    <a:pt x="93" y="71"/>
                    <a:pt x="93" y="71"/>
                  </a:cubicBezTo>
                  <a:cubicBezTo>
                    <a:pt x="93" y="69"/>
                    <a:pt x="94" y="69"/>
                    <a:pt x="95" y="67"/>
                  </a:cubicBezTo>
                  <a:cubicBezTo>
                    <a:pt x="94" y="67"/>
                    <a:pt x="94" y="67"/>
                    <a:pt x="94" y="67"/>
                  </a:cubicBezTo>
                  <a:cubicBezTo>
                    <a:pt x="94" y="67"/>
                    <a:pt x="94" y="66"/>
                    <a:pt x="95" y="66"/>
                  </a:cubicBezTo>
                  <a:cubicBezTo>
                    <a:pt x="95" y="66"/>
                    <a:pt x="95" y="66"/>
                    <a:pt x="95" y="66"/>
                  </a:cubicBezTo>
                  <a:cubicBezTo>
                    <a:pt x="95" y="66"/>
                    <a:pt x="95" y="66"/>
                    <a:pt x="95" y="66"/>
                  </a:cubicBezTo>
                  <a:cubicBezTo>
                    <a:pt x="95" y="66"/>
                    <a:pt x="95" y="66"/>
                    <a:pt x="95" y="66"/>
                  </a:cubicBezTo>
                  <a:cubicBezTo>
                    <a:pt x="96" y="66"/>
                    <a:pt x="96" y="66"/>
                    <a:pt x="96" y="66"/>
                  </a:cubicBezTo>
                  <a:cubicBezTo>
                    <a:pt x="96" y="66"/>
                    <a:pt x="96" y="66"/>
                    <a:pt x="96" y="66"/>
                  </a:cubicBezTo>
                  <a:cubicBezTo>
                    <a:pt x="96" y="66"/>
                    <a:pt x="96" y="66"/>
                    <a:pt x="96" y="66"/>
                  </a:cubicBezTo>
                  <a:cubicBezTo>
                    <a:pt x="95" y="66"/>
                    <a:pt x="95" y="66"/>
                    <a:pt x="95" y="66"/>
                  </a:cubicBezTo>
                  <a:cubicBezTo>
                    <a:pt x="95" y="65"/>
                    <a:pt x="95" y="67"/>
                    <a:pt x="94" y="66"/>
                  </a:cubicBezTo>
                  <a:cubicBezTo>
                    <a:pt x="95" y="65"/>
                    <a:pt x="95" y="64"/>
                    <a:pt x="96" y="64"/>
                  </a:cubicBezTo>
                  <a:cubicBezTo>
                    <a:pt x="96" y="64"/>
                    <a:pt x="96" y="64"/>
                    <a:pt x="96" y="64"/>
                  </a:cubicBezTo>
                  <a:cubicBezTo>
                    <a:pt x="96" y="63"/>
                    <a:pt x="96" y="63"/>
                    <a:pt x="96" y="63"/>
                  </a:cubicBezTo>
                  <a:cubicBezTo>
                    <a:pt x="93" y="66"/>
                    <a:pt x="93" y="66"/>
                    <a:pt x="93" y="66"/>
                  </a:cubicBezTo>
                  <a:cubicBezTo>
                    <a:pt x="93" y="66"/>
                    <a:pt x="93" y="66"/>
                    <a:pt x="93" y="66"/>
                  </a:cubicBezTo>
                  <a:cubicBezTo>
                    <a:pt x="93" y="65"/>
                    <a:pt x="93" y="65"/>
                    <a:pt x="93" y="65"/>
                  </a:cubicBezTo>
                  <a:cubicBezTo>
                    <a:pt x="92" y="68"/>
                    <a:pt x="92" y="68"/>
                    <a:pt x="92" y="68"/>
                  </a:cubicBezTo>
                  <a:cubicBezTo>
                    <a:pt x="91" y="67"/>
                    <a:pt x="91" y="68"/>
                    <a:pt x="90" y="67"/>
                  </a:cubicBezTo>
                  <a:cubicBezTo>
                    <a:pt x="91" y="67"/>
                    <a:pt x="91" y="67"/>
                    <a:pt x="91" y="66"/>
                  </a:cubicBezTo>
                  <a:cubicBezTo>
                    <a:pt x="90" y="66"/>
                    <a:pt x="91" y="67"/>
                    <a:pt x="90" y="68"/>
                  </a:cubicBezTo>
                  <a:cubicBezTo>
                    <a:pt x="90" y="68"/>
                    <a:pt x="90" y="68"/>
                    <a:pt x="90" y="68"/>
                  </a:cubicBezTo>
                  <a:cubicBezTo>
                    <a:pt x="90" y="68"/>
                    <a:pt x="90" y="68"/>
                    <a:pt x="90" y="68"/>
                  </a:cubicBezTo>
                  <a:cubicBezTo>
                    <a:pt x="89" y="70"/>
                    <a:pt x="89" y="68"/>
                    <a:pt x="89" y="68"/>
                  </a:cubicBezTo>
                  <a:cubicBezTo>
                    <a:pt x="89" y="66"/>
                    <a:pt x="89" y="66"/>
                    <a:pt x="89" y="66"/>
                  </a:cubicBezTo>
                  <a:cubicBezTo>
                    <a:pt x="88" y="67"/>
                    <a:pt x="88" y="67"/>
                    <a:pt x="88" y="68"/>
                  </a:cubicBezTo>
                  <a:cubicBezTo>
                    <a:pt x="87" y="68"/>
                    <a:pt x="87" y="68"/>
                    <a:pt x="87" y="68"/>
                  </a:cubicBezTo>
                  <a:cubicBezTo>
                    <a:pt x="87" y="69"/>
                    <a:pt x="87" y="69"/>
                    <a:pt x="87" y="69"/>
                  </a:cubicBezTo>
                  <a:cubicBezTo>
                    <a:pt x="86" y="69"/>
                    <a:pt x="85" y="70"/>
                    <a:pt x="84" y="71"/>
                  </a:cubicBezTo>
                  <a:cubicBezTo>
                    <a:pt x="83" y="70"/>
                    <a:pt x="82" y="72"/>
                    <a:pt x="81" y="71"/>
                  </a:cubicBezTo>
                  <a:cubicBezTo>
                    <a:pt x="81" y="72"/>
                    <a:pt x="81" y="72"/>
                    <a:pt x="81" y="72"/>
                  </a:cubicBezTo>
                  <a:cubicBezTo>
                    <a:pt x="81" y="72"/>
                    <a:pt x="81" y="72"/>
                    <a:pt x="80" y="72"/>
                  </a:cubicBezTo>
                  <a:cubicBezTo>
                    <a:pt x="79" y="72"/>
                    <a:pt x="81" y="72"/>
                    <a:pt x="81" y="72"/>
                  </a:cubicBezTo>
                  <a:cubicBezTo>
                    <a:pt x="80" y="72"/>
                    <a:pt x="79" y="73"/>
                    <a:pt x="78" y="73"/>
                  </a:cubicBezTo>
                  <a:cubicBezTo>
                    <a:pt x="78" y="73"/>
                    <a:pt x="78" y="73"/>
                    <a:pt x="78" y="73"/>
                  </a:cubicBezTo>
                  <a:cubicBezTo>
                    <a:pt x="73" y="73"/>
                    <a:pt x="67" y="74"/>
                    <a:pt x="62" y="73"/>
                  </a:cubicBezTo>
                  <a:cubicBezTo>
                    <a:pt x="62" y="72"/>
                    <a:pt x="61" y="71"/>
                    <a:pt x="62" y="71"/>
                  </a:cubicBezTo>
                  <a:cubicBezTo>
                    <a:pt x="61" y="71"/>
                    <a:pt x="62" y="72"/>
                    <a:pt x="61" y="72"/>
                  </a:cubicBezTo>
                  <a:cubicBezTo>
                    <a:pt x="61" y="71"/>
                    <a:pt x="61" y="71"/>
                    <a:pt x="61" y="71"/>
                  </a:cubicBezTo>
                  <a:cubicBezTo>
                    <a:pt x="62" y="70"/>
                    <a:pt x="65" y="72"/>
                    <a:pt x="66" y="69"/>
                  </a:cubicBezTo>
                  <a:cubicBezTo>
                    <a:pt x="66" y="69"/>
                    <a:pt x="66" y="69"/>
                    <a:pt x="66" y="69"/>
                  </a:cubicBezTo>
                  <a:cubicBezTo>
                    <a:pt x="67" y="69"/>
                    <a:pt x="67" y="67"/>
                    <a:pt x="68" y="66"/>
                  </a:cubicBezTo>
                  <a:cubicBezTo>
                    <a:pt x="68" y="66"/>
                    <a:pt x="68" y="66"/>
                    <a:pt x="68" y="66"/>
                  </a:cubicBezTo>
                  <a:cubicBezTo>
                    <a:pt x="68" y="66"/>
                    <a:pt x="68" y="66"/>
                    <a:pt x="68" y="66"/>
                  </a:cubicBezTo>
                  <a:cubicBezTo>
                    <a:pt x="69" y="64"/>
                    <a:pt x="69" y="64"/>
                    <a:pt x="69" y="62"/>
                  </a:cubicBezTo>
                  <a:cubicBezTo>
                    <a:pt x="68" y="63"/>
                    <a:pt x="69" y="61"/>
                    <a:pt x="68" y="61"/>
                  </a:cubicBezTo>
                  <a:cubicBezTo>
                    <a:pt x="67" y="60"/>
                    <a:pt x="67" y="57"/>
                    <a:pt x="65" y="57"/>
                  </a:cubicBezTo>
                  <a:cubicBezTo>
                    <a:pt x="63" y="54"/>
                    <a:pt x="59" y="53"/>
                    <a:pt x="55" y="51"/>
                  </a:cubicBezTo>
                  <a:cubicBezTo>
                    <a:pt x="53" y="51"/>
                    <a:pt x="52" y="50"/>
                    <a:pt x="50" y="50"/>
                  </a:cubicBezTo>
                  <a:cubicBezTo>
                    <a:pt x="49" y="47"/>
                    <a:pt x="48" y="43"/>
                    <a:pt x="45" y="42"/>
                  </a:cubicBezTo>
                  <a:cubicBezTo>
                    <a:pt x="46" y="42"/>
                    <a:pt x="47" y="43"/>
                    <a:pt x="48" y="42"/>
                  </a:cubicBezTo>
                  <a:cubicBezTo>
                    <a:pt x="48" y="41"/>
                    <a:pt x="50" y="41"/>
                    <a:pt x="50" y="41"/>
                  </a:cubicBezTo>
                  <a:cubicBezTo>
                    <a:pt x="50" y="41"/>
                    <a:pt x="50" y="41"/>
                    <a:pt x="50" y="41"/>
                  </a:cubicBezTo>
                  <a:cubicBezTo>
                    <a:pt x="52" y="41"/>
                    <a:pt x="53" y="39"/>
                    <a:pt x="54" y="40"/>
                  </a:cubicBezTo>
                  <a:cubicBezTo>
                    <a:pt x="53" y="42"/>
                    <a:pt x="53" y="44"/>
                    <a:pt x="53" y="46"/>
                  </a:cubicBezTo>
                  <a:cubicBezTo>
                    <a:pt x="54" y="45"/>
                    <a:pt x="54" y="44"/>
                    <a:pt x="54" y="43"/>
                  </a:cubicBezTo>
                  <a:cubicBezTo>
                    <a:pt x="55" y="44"/>
                    <a:pt x="53" y="46"/>
                    <a:pt x="55" y="46"/>
                  </a:cubicBezTo>
                  <a:cubicBezTo>
                    <a:pt x="54" y="47"/>
                    <a:pt x="54" y="47"/>
                    <a:pt x="54" y="47"/>
                  </a:cubicBezTo>
                  <a:cubicBezTo>
                    <a:pt x="55" y="48"/>
                    <a:pt x="56" y="46"/>
                    <a:pt x="57" y="47"/>
                  </a:cubicBezTo>
                  <a:cubicBezTo>
                    <a:pt x="56" y="48"/>
                    <a:pt x="56" y="48"/>
                    <a:pt x="56" y="48"/>
                  </a:cubicBezTo>
                  <a:cubicBezTo>
                    <a:pt x="57" y="48"/>
                    <a:pt x="57" y="47"/>
                    <a:pt x="57" y="47"/>
                  </a:cubicBezTo>
                  <a:cubicBezTo>
                    <a:pt x="58" y="47"/>
                    <a:pt x="58" y="47"/>
                    <a:pt x="58" y="47"/>
                  </a:cubicBezTo>
                  <a:cubicBezTo>
                    <a:pt x="58" y="47"/>
                    <a:pt x="58" y="47"/>
                    <a:pt x="58" y="47"/>
                  </a:cubicBezTo>
                  <a:cubicBezTo>
                    <a:pt x="60" y="45"/>
                    <a:pt x="61" y="41"/>
                    <a:pt x="63" y="38"/>
                  </a:cubicBezTo>
                  <a:cubicBezTo>
                    <a:pt x="65" y="34"/>
                    <a:pt x="69" y="31"/>
                    <a:pt x="75" y="32"/>
                  </a:cubicBezTo>
                  <a:cubicBezTo>
                    <a:pt x="76" y="32"/>
                    <a:pt x="77" y="32"/>
                    <a:pt x="78" y="33"/>
                  </a:cubicBezTo>
                  <a:cubicBezTo>
                    <a:pt x="79" y="33"/>
                    <a:pt x="80" y="34"/>
                    <a:pt x="81" y="34"/>
                  </a:cubicBezTo>
                  <a:cubicBezTo>
                    <a:pt x="82" y="36"/>
                    <a:pt x="83" y="39"/>
                    <a:pt x="83" y="42"/>
                  </a:cubicBezTo>
                  <a:cubicBezTo>
                    <a:pt x="80" y="42"/>
                    <a:pt x="78" y="42"/>
                    <a:pt x="76" y="42"/>
                  </a:cubicBezTo>
                  <a:cubicBezTo>
                    <a:pt x="76" y="43"/>
                    <a:pt x="76" y="43"/>
                    <a:pt x="76" y="43"/>
                  </a:cubicBezTo>
                  <a:cubicBezTo>
                    <a:pt x="76" y="43"/>
                    <a:pt x="76" y="43"/>
                    <a:pt x="76" y="43"/>
                  </a:cubicBezTo>
                  <a:cubicBezTo>
                    <a:pt x="77" y="44"/>
                    <a:pt x="77" y="44"/>
                    <a:pt x="77" y="44"/>
                  </a:cubicBezTo>
                  <a:cubicBezTo>
                    <a:pt x="76" y="44"/>
                    <a:pt x="76" y="44"/>
                    <a:pt x="76" y="45"/>
                  </a:cubicBezTo>
                  <a:cubicBezTo>
                    <a:pt x="76" y="44"/>
                    <a:pt x="76" y="44"/>
                    <a:pt x="76" y="44"/>
                  </a:cubicBezTo>
                  <a:cubicBezTo>
                    <a:pt x="77" y="45"/>
                    <a:pt x="77" y="45"/>
                    <a:pt x="77" y="45"/>
                  </a:cubicBezTo>
                  <a:cubicBezTo>
                    <a:pt x="76" y="46"/>
                    <a:pt x="77" y="46"/>
                    <a:pt x="77" y="46"/>
                  </a:cubicBezTo>
                  <a:cubicBezTo>
                    <a:pt x="77" y="46"/>
                    <a:pt x="78" y="47"/>
                    <a:pt x="77" y="47"/>
                  </a:cubicBezTo>
                  <a:cubicBezTo>
                    <a:pt x="79" y="48"/>
                    <a:pt x="79" y="48"/>
                    <a:pt x="79" y="48"/>
                  </a:cubicBezTo>
                  <a:cubicBezTo>
                    <a:pt x="80" y="49"/>
                    <a:pt x="81" y="48"/>
                    <a:pt x="82" y="49"/>
                  </a:cubicBezTo>
                  <a:cubicBezTo>
                    <a:pt x="79" y="49"/>
                    <a:pt x="79" y="49"/>
                    <a:pt x="79" y="49"/>
                  </a:cubicBezTo>
                  <a:cubicBezTo>
                    <a:pt x="80" y="50"/>
                    <a:pt x="81" y="50"/>
                    <a:pt x="82" y="50"/>
                  </a:cubicBezTo>
                  <a:cubicBezTo>
                    <a:pt x="81" y="50"/>
                    <a:pt x="80" y="50"/>
                    <a:pt x="78" y="50"/>
                  </a:cubicBezTo>
                  <a:cubicBezTo>
                    <a:pt x="82" y="50"/>
                    <a:pt x="86" y="51"/>
                    <a:pt x="90" y="51"/>
                  </a:cubicBezTo>
                  <a:cubicBezTo>
                    <a:pt x="92" y="50"/>
                    <a:pt x="94" y="50"/>
                    <a:pt x="96" y="48"/>
                  </a:cubicBezTo>
                  <a:cubicBezTo>
                    <a:pt x="96" y="49"/>
                    <a:pt x="96" y="49"/>
                    <a:pt x="96" y="49"/>
                  </a:cubicBezTo>
                  <a:cubicBezTo>
                    <a:pt x="96" y="48"/>
                    <a:pt x="96" y="48"/>
                    <a:pt x="96" y="48"/>
                  </a:cubicBezTo>
                  <a:cubicBezTo>
                    <a:pt x="96" y="48"/>
                    <a:pt x="96" y="48"/>
                    <a:pt x="96" y="48"/>
                  </a:cubicBezTo>
                  <a:cubicBezTo>
                    <a:pt x="96" y="48"/>
                    <a:pt x="96" y="47"/>
                    <a:pt x="97" y="47"/>
                  </a:cubicBezTo>
                  <a:cubicBezTo>
                    <a:pt x="96" y="47"/>
                    <a:pt x="96" y="47"/>
                    <a:pt x="96" y="47"/>
                  </a:cubicBezTo>
                  <a:cubicBezTo>
                    <a:pt x="96" y="46"/>
                    <a:pt x="96" y="46"/>
                    <a:pt x="96" y="46"/>
                  </a:cubicBezTo>
                  <a:cubicBezTo>
                    <a:pt x="97" y="46"/>
                    <a:pt x="97" y="46"/>
                    <a:pt x="97" y="46"/>
                  </a:cubicBezTo>
                  <a:cubicBezTo>
                    <a:pt x="97" y="45"/>
                    <a:pt x="96" y="45"/>
                    <a:pt x="96" y="45"/>
                  </a:cubicBezTo>
                  <a:cubicBezTo>
                    <a:pt x="96" y="45"/>
                    <a:pt x="96" y="45"/>
                    <a:pt x="96" y="45"/>
                  </a:cubicBezTo>
                  <a:cubicBezTo>
                    <a:pt x="95" y="45"/>
                    <a:pt x="95" y="45"/>
                    <a:pt x="95" y="45"/>
                  </a:cubicBezTo>
                  <a:cubicBezTo>
                    <a:pt x="95" y="45"/>
                    <a:pt x="96" y="44"/>
                    <a:pt x="95" y="45"/>
                  </a:cubicBezTo>
                  <a:cubicBezTo>
                    <a:pt x="95" y="45"/>
                    <a:pt x="95" y="45"/>
                    <a:pt x="95" y="45"/>
                  </a:cubicBezTo>
                  <a:cubicBezTo>
                    <a:pt x="94" y="46"/>
                    <a:pt x="94" y="46"/>
                    <a:pt x="93" y="45"/>
                  </a:cubicBezTo>
                  <a:cubicBezTo>
                    <a:pt x="94" y="45"/>
                    <a:pt x="95" y="44"/>
                    <a:pt x="95" y="43"/>
                  </a:cubicBezTo>
                  <a:cubicBezTo>
                    <a:pt x="95" y="42"/>
                    <a:pt x="97" y="43"/>
                    <a:pt x="97" y="42"/>
                  </a:cubicBezTo>
                  <a:cubicBezTo>
                    <a:pt x="97" y="42"/>
                    <a:pt x="97" y="42"/>
                    <a:pt x="97" y="42"/>
                  </a:cubicBezTo>
                  <a:cubicBezTo>
                    <a:pt x="98" y="42"/>
                    <a:pt x="98" y="42"/>
                    <a:pt x="98" y="42"/>
                  </a:cubicBezTo>
                  <a:cubicBezTo>
                    <a:pt x="99" y="41"/>
                    <a:pt x="100" y="40"/>
                    <a:pt x="101" y="40"/>
                  </a:cubicBezTo>
                  <a:cubicBezTo>
                    <a:pt x="103" y="39"/>
                    <a:pt x="103" y="39"/>
                    <a:pt x="103" y="37"/>
                  </a:cubicBezTo>
                  <a:cubicBezTo>
                    <a:pt x="103" y="38"/>
                    <a:pt x="103" y="38"/>
                    <a:pt x="103" y="38"/>
                  </a:cubicBezTo>
                  <a:cubicBezTo>
                    <a:pt x="104" y="37"/>
                    <a:pt x="103" y="37"/>
                    <a:pt x="104" y="37"/>
                  </a:cubicBezTo>
                  <a:cubicBezTo>
                    <a:pt x="103" y="35"/>
                    <a:pt x="105" y="34"/>
                    <a:pt x="105" y="33"/>
                  </a:cubicBezTo>
                  <a:cubicBezTo>
                    <a:pt x="107" y="34"/>
                    <a:pt x="104" y="34"/>
                    <a:pt x="105" y="36"/>
                  </a:cubicBezTo>
                  <a:cubicBezTo>
                    <a:pt x="105" y="36"/>
                    <a:pt x="105" y="36"/>
                    <a:pt x="105" y="36"/>
                  </a:cubicBezTo>
                  <a:cubicBezTo>
                    <a:pt x="105" y="35"/>
                    <a:pt x="105" y="35"/>
                    <a:pt x="105" y="35"/>
                  </a:cubicBezTo>
                  <a:cubicBezTo>
                    <a:pt x="106" y="35"/>
                    <a:pt x="106" y="35"/>
                    <a:pt x="106" y="35"/>
                  </a:cubicBezTo>
                  <a:cubicBezTo>
                    <a:pt x="106" y="35"/>
                    <a:pt x="106" y="35"/>
                    <a:pt x="106" y="35"/>
                  </a:cubicBezTo>
                  <a:cubicBezTo>
                    <a:pt x="106" y="35"/>
                    <a:pt x="106" y="35"/>
                    <a:pt x="106" y="35"/>
                  </a:cubicBezTo>
                  <a:cubicBezTo>
                    <a:pt x="106" y="35"/>
                    <a:pt x="106" y="35"/>
                    <a:pt x="106" y="35"/>
                  </a:cubicBezTo>
                  <a:cubicBezTo>
                    <a:pt x="106" y="34"/>
                    <a:pt x="106" y="34"/>
                    <a:pt x="106" y="34"/>
                  </a:cubicBezTo>
                  <a:cubicBezTo>
                    <a:pt x="106" y="34"/>
                    <a:pt x="106" y="33"/>
                    <a:pt x="107" y="33"/>
                  </a:cubicBezTo>
                  <a:cubicBezTo>
                    <a:pt x="107" y="33"/>
                    <a:pt x="107" y="33"/>
                    <a:pt x="107" y="33"/>
                  </a:cubicBezTo>
                  <a:cubicBezTo>
                    <a:pt x="107" y="34"/>
                    <a:pt x="107" y="34"/>
                    <a:pt x="107" y="34"/>
                  </a:cubicBezTo>
                  <a:cubicBezTo>
                    <a:pt x="107" y="34"/>
                    <a:pt x="107" y="34"/>
                    <a:pt x="107" y="34"/>
                  </a:cubicBezTo>
                  <a:cubicBezTo>
                    <a:pt x="107" y="34"/>
                    <a:pt x="107" y="34"/>
                    <a:pt x="107" y="34"/>
                  </a:cubicBezTo>
                  <a:cubicBezTo>
                    <a:pt x="108" y="35"/>
                    <a:pt x="108" y="35"/>
                    <a:pt x="108" y="35"/>
                  </a:cubicBezTo>
                  <a:cubicBezTo>
                    <a:pt x="107" y="35"/>
                    <a:pt x="107" y="35"/>
                    <a:pt x="107" y="35"/>
                  </a:cubicBezTo>
                  <a:cubicBezTo>
                    <a:pt x="108" y="35"/>
                    <a:pt x="108" y="35"/>
                    <a:pt x="108" y="35"/>
                  </a:cubicBezTo>
                  <a:cubicBezTo>
                    <a:pt x="108" y="35"/>
                    <a:pt x="108" y="35"/>
                    <a:pt x="108" y="35"/>
                  </a:cubicBezTo>
                  <a:cubicBezTo>
                    <a:pt x="108" y="35"/>
                    <a:pt x="108" y="35"/>
                    <a:pt x="109" y="34"/>
                  </a:cubicBezTo>
                  <a:cubicBezTo>
                    <a:pt x="109" y="35"/>
                    <a:pt x="109" y="35"/>
                    <a:pt x="109" y="35"/>
                  </a:cubicBezTo>
                  <a:cubicBezTo>
                    <a:pt x="109" y="35"/>
                    <a:pt x="108" y="36"/>
                    <a:pt x="108" y="36"/>
                  </a:cubicBezTo>
                  <a:cubicBezTo>
                    <a:pt x="108" y="36"/>
                    <a:pt x="108" y="36"/>
                    <a:pt x="108" y="36"/>
                  </a:cubicBezTo>
                  <a:cubicBezTo>
                    <a:pt x="107" y="37"/>
                    <a:pt x="107" y="37"/>
                    <a:pt x="107" y="37"/>
                  </a:cubicBezTo>
                  <a:cubicBezTo>
                    <a:pt x="108" y="36"/>
                    <a:pt x="108" y="36"/>
                    <a:pt x="108" y="36"/>
                  </a:cubicBezTo>
                  <a:cubicBezTo>
                    <a:pt x="108" y="37"/>
                    <a:pt x="108" y="37"/>
                    <a:pt x="108" y="37"/>
                  </a:cubicBezTo>
                  <a:cubicBezTo>
                    <a:pt x="108" y="36"/>
                    <a:pt x="109" y="37"/>
                    <a:pt x="109" y="36"/>
                  </a:cubicBezTo>
                  <a:cubicBezTo>
                    <a:pt x="109" y="35"/>
                    <a:pt x="111" y="36"/>
                    <a:pt x="111" y="34"/>
                  </a:cubicBezTo>
                  <a:cubicBezTo>
                    <a:pt x="114" y="31"/>
                    <a:pt x="118" y="30"/>
                    <a:pt x="121" y="27"/>
                  </a:cubicBezTo>
                  <a:cubicBezTo>
                    <a:pt x="121" y="27"/>
                    <a:pt x="121" y="27"/>
                    <a:pt x="121" y="27"/>
                  </a:cubicBezTo>
                  <a:cubicBezTo>
                    <a:pt x="127" y="23"/>
                    <a:pt x="135" y="21"/>
                    <a:pt x="143" y="23"/>
                  </a:cubicBezTo>
                  <a:cubicBezTo>
                    <a:pt x="143" y="22"/>
                    <a:pt x="143" y="22"/>
                    <a:pt x="143" y="22"/>
                  </a:cubicBezTo>
                  <a:cubicBezTo>
                    <a:pt x="144" y="22"/>
                    <a:pt x="144" y="22"/>
                    <a:pt x="144" y="22"/>
                  </a:cubicBezTo>
                  <a:cubicBezTo>
                    <a:pt x="143" y="22"/>
                    <a:pt x="143" y="21"/>
                    <a:pt x="142" y="21"/>
                  </a:cubicBezTo>
                  <a:cubicBezTo>
                    <a:pt x="143" y="21"/>
                    <a:pt x="145" y="21"/>
                    <a:pt x="146" y="21"/>
                  </a:cubicBezTo>
                  <a:cubicBezTo>
                    <a:pt x="145" y="21"/>
                    <a:pt x="145" y="21"/>
                    <a:pt x="145" y="21"/>
                  </a:cubicBezTo>
                  <a:cubicBezTo>
                    <a:pt x="144" y="21"/>
                    <a:pt x="143" y="21"/>
                    <a:pt x="143" y="20"/>
                  </a:cubicBezTo>
                  <a:cubicBezTo>
                    <a:pt x="143" y="20"/>
                    <a:pt x="143" y="20"/>
                    <a:pt x="143" y="20"/>
                  </a:cubicBezTo>
                  <a:cubicBezTo>
                    <a:pt x="143" y="19"/>
                    <a:pt x="143" y="19"/>
                    <a:pt x="143" y="19"/>
                  </a:cubicBezTo>
                  <a:cubicBezTo>
                    <a:pt x="143" y="20"/>
                    <a:pt x="143" y="20"/>
                    <a:pt x="143" y="20"/>
                  </a:cubicBezTo>
                  <a:cubicBezTo>
                    <a:pt x="142" y="20"/>
                    <a:pt x="141" y="20"/>
                    <a:pt x="141" y="20"/>
                  </a:cubicBezTo>
                  <a:cubicBezTo>
                    <a:pt x="140" y="20"/>
                    <a:pt x="140" y="18"/>
                    <a:pt x="140" y="19"/>
                  </a:cubicBezTo>
                  <a:cubicBezTo>
                    <a:pt x="140" y="19"/>
                    <a:pt x="140" y="19"/>
                    <a:pt x="140" y="19"/>
                  </a:cubicBezTo>
                  <a:cubicBezTo>
                    <a:pt x="140" y="18"/>
                    <a:pt x="140" y="18"/>
                    <a:pt x="140" y="18"/>
                  </a:cubicBezTo>
                  <a:cubicBezTo>
                    <a:pt x="139" y="17"/>
                    <a:pt x="139" y="18"/>
                    <a:pt x="138" y="18"/>
                  </a:cubicBezTo>
                  <a:cubicBezTo>
                    <a:pt x="138" y="18"/>
                    <a:pt x="138" y="18"/>
                    <a:pt x="138" y="18"/>
                  </a:cubicBezTo>
                  <a:cubicBezTo>
                    <a:pt x="138" y="18"/>
                    <a:pt x="138" y="18"/>
                    <a:pt x="138" y="18"/>
                  </a:cubicBezTo>
                  <a:cubicBezTo>
                    <a:pt x="138" y="17"/>
                    <a:pt x="138" y="17"/>
                    <a:pt x="138" y="16"/>
                  </a:cubicBezTo>
                  <a:cubicBezTo>
                    <a:pt x="139" y="17"/>
                    <a:pt x="139" y="16"/>
                    <a:pt x="140" y="17"/>
                  </a:cubicBezTo>
                  <a:cubicBezTo>
                    <a:pt x="140" y="16"/>
                    <a:pt x="141" y="17"/>
                    <a:pt x="141" y="16"/>
                  </a:cubicBezTo>
                  <a:cubicBezTo>
                    <a:pt x="140" y="16"/>
                    <a:pt x="139" y="16"/>
                    <a:pt x="138" y="16"/>
                  </a:cubicBezTo>
                  <a:cubicBezTo>
                    <a:pt x="138" y="16"/>
                    <a:pt x="137" y="16"/>
                    <a:pt x="137" y="16"/>
                  </a:cubicBezTo>
                  <a:cubicBezTo>
                    <a:pt x="136" y="16"/>
                    <a:pt x="136" y="16"/>
                    <a:pt x="136" y="16"/>
                  </a:cubicBezTo>
                  <a:cubicBezTo>
                    <a:pt x="136" y="16"/>
                    <a:pt x="136" y="16"/>
                    <a:pt x="136" y="16"/>
                  </a:cubicBezTo>
                  <a:cubicBezTo>
                    <a:pt x="136" y="16"/>
                    <a:pt x="136" y="16"/>
                    <a:pt x="136" y="16"/>
                  </a:cubicBezTo>
                  <a:cubicBezTo>
                    <a:pt x="136" y="15"/>
                    <a:pt x="136" y="15"/>
                    <a:pt x="136" y="15"/>
                  </a:cubicBezTo>
                  <a:cubicBezTo>
                    <a:pt x="136" y="15"/>
                    <a:pt x="136" y="15"/>
                    <a:pt x="136" y="15"/>
                  </a:cubicBezTo>
                  <a:cubicBezTo>
                    <a:pt x="135" y="15"/>
                    <a:pt x="135" y="15"/>
                    <a:pt x="135" y="15"/>
                  </a:cubicBezTo>
                  <a:cubicBezTo>
                    <a:pt x="136" y="16"/>
                    <a:pt x="134" y="16"/>
                    <a:pt x="136" y="17"/>
                  </a:cubicBezTo>
                  <a:cubicBezTo>
                    <a:pt x="135" y="17"/>
                    <a:pt x="135" y="17"/>
                    <a:pt x="134" y="17"/>
                  </a:cubicBezTo>
                  <a:cubicBezTo>
                    <a:pt x="135" y="16"/>
                    <a:pt x="135" y="16"/>
                    <a:pt x="135" y="16"/>
                  </a:cubicBezTo>
                  <a:cubicBezTo>
                    <a:pt x="135" y="16"/>
                    <a:pt x="135" y="16"/>
                    <a:pt x="135" y="16"/>
                  </a:cubicBezTo>
                  <a:cubicBezTo>
                    <a:pt x="134" y="16"/>
                    <a:pt x="133" y="15"/>
                    <a:pt x="132" y="15"/>
                  </a:cubicBezTo>
                  <a:cubicBezTo>
                    <a:pt x="133" y="14"/>
                    <a:pt x="133" y="14"/>
                    <a:pt x="133" y="14"/>
                  </a:cubicBezTo>
                  <a:cubicBezTo>
                    <a:pt x="133" y="14"/>
                    <a:pt x="133" y="14"/>
                    <a:pt x="133" y="14"/>
                  </a:cubicBezTo>
                  <a:cubicBezTo>
                    <a:pt x="132" y="14"/>
                    <a:pt x="131" y="13"/>
                    <a:pt x="130" y="14"/>
                  </a:cubicBezTo>
                  <a:cubicBezTo>
                    <a:pt x="130" y="14"/>
                    <a:pt x="130" y="14"/>
                    <a:pt x="130" y="14"/>
                  </a:cubicBezTo>
                  <a:cubicBezTo>
                    <a:pt x="130" y="14"/>
                    <a:pt x="129" y="13"/>
                    <a:pt x="129" y="14"/>
                  </a:cubicBezTo>
                  <a:cubicBezTo>
                    <a:pt x="128" y="13"/>
                    <a:pt x="128" y="15"/>
                    <a:pt x="126" y="14"/>
                  </a:cubicBezTo>
                  <a:cubicBezTo>
                    <a:pt x="125" y="15"/>
                    <a:pt x="124" y="14"/>
                    <a:pt x="122" y="15"/>
                  </a:cubicBezTo>
                  <a:cubicBezTo>
                    <a:pt x="123" y="15"/>
                    <a:pt x="123" y="15"/>
                    <a:pt x="123" y="15"/>
                  </a:cubicBezTo>
                  <a:cubicBezTo>
                    <a:pt x="122" y="16"/>
                    <a:pt x="122" y="16"/>
                    <a:pt x="122" y="16"/>
                  </a:cubicBezTo>
                  <a:cubicBezTo>
                    <a:pt x="122" y="15"/>
                    <a:pt x="121" y="16"/>
                    <a:pt x="121" y="15"/>
                  </a:cubicBezTo>
                  <a:cubicBezTo>
                    <a:pt x="121" y="15"/>
                    <a:pt x="121" y="15"/>
                    <a:pt x="121" y="15"/>
                  </a:cubicBezTo>
                  <a:cubicBezTo>
                    <a:pt x="121" y="15"/>
                    <a:pt x="121" y="15"/>
                    <a:pt x="121" y="15"/>
                  </a:cubicBezTo>
                  <a:cubicBezTo>
                    <a:pt x="121" y="16"/>
                    <a:pt x="121" y="16"/>
                    <a:pt x="121" y="16"/>
                  </a:cubicBezTo>
                  <a:cubicBezTo>
                    <a:pt x="121" y="16"/>
                    <a:pt x="121" y="16"/>
                    <a:pt x="121" y="16"/>
                  </a:cubicBezTo>
                  <a:cubicBezTo>
                    <a:pt x="120" y="16"/>
                    <a:pt x="120" y="16"/>
                    <a:pt x="120" y="15"/>
                  </a:cubicBezTo>
                  <a:cubicBezTo>
                    <a:pt x="118" y="16"/>
                    <a:pt x="117" y="16"/>
                    <a:pt x="116" y="17"/>
                  </a:cubicBezTo>
                  <a:cubicBezTo>
                    <a:pt x="113" y="18"/>
                    <a:pt x="110" y="20"/>
                    <a:pt x="108" y="22"/>
                  </a:cubicBezTo>
                  <a:cubicBezTo>
                    <a:pt x="106" y="23"/>
                    <a:pt x="106" y="24"/>
                    <a:pt x="105" y="24"/>
                  </a:cubicBezTo>
                  <a:cubicBezTo>
                    <a:pt x="105" y="25"/>
                    <a:pt x="105" y="25"/>
                    <a:pt x="105" y="25"/>
                  </a:cubicBezTo>
                  <a:cubicBezTo>
                    <a:pt x="104" y="26"/>
                    <a:pt x="102" y="27"/>
                    <a:pt x="101" y="28"/>
                  </a:cubicBezTo>
                  <a:cubicBezTo>
                    <a:pt x="101" y="29"/>
                    <a:pt x="100" y="30"/>
                    <a:pt x="100" y="31"/>
                  </a:cubicBezTo>
                  <a:cubicBezTo>
                    <a:pt x="100" y="30"/>
                    <a:pt x="100" y="30"/>
                    <a:pt x="100" y="30"/>
                  </a:cubicBezTo>
                  <a:cubicBezTo>
                    <a:pt x="101" y="31"/>
                    <a:pt x="101" y="31"/>
                    <a:pt x="101" y="31"/>
                  </a:cubicBezTo>
                  <a:cubicBezTo>
                    <a:pt x="101" y="31"/>
                    <a:pt x="101" y="31"/>
                    <a:pt x="101" y="31"/>
                  </a:cubicBezTo>
                  <a:cubicBezTo>
                    <a:pt x="101" y="30"/>
                    <a:pt x="101" y="30"/>
                    <a:pt x="101" y="30"/>
                  </a:cubicBezTo>
                  <a:cubicBezTo>
                    <a:pt x="101" y="30"/>
                    <a:pt x="101" y="30"/>
                    <a:pt x="101" y="30"/>
                  </a:cubicBezTo>
                  <a:cubicBezTo>
                    <a:pt x="101" y="30"/>
                    <a:pt x="101" y="30"/>
                    <a:pt x="101" y="30"/>
                  </a:cubicBezTo>
                  <a:cubicBezTo>
                    <a:pt x="101" y="30"/>
                    <a:pt x="101" y="29"/>
                    <a:pt x="101" y="29"/>
                  </a:cubicBezTo>
                  <a:cubicBezTo>
                    <a:pt x="102" y="30"/>
                    <a:pt x="102" y="30"/>
                    <a:pt x="102" y="30"/>
                  </a:cubicBezTo>
                  <a:cubicBezTo>
                    <a:pt x="101" y="30"/>
                    <a:pt x="101" y="30"/>
                    <a:pt x="101" y="30"/>
                  </a:cubicBezTo>
                  <a:cubicBezTo>
                    <a:pt x="102" y="31"/>
                    <a:pt x="101" y="31"/>
                    <a:pt x="101" y="32"/>
                  </a:cubicBezTo>
                  <a:cubicBezTo>
                    <a:pt x="101" y="32"/>
                    <a:pt x="101" y="32"/>
                    <a:pt x="101" y="32"/>
                  </a:cubicBezTo>
                  <a:cubicBezTo>
                    <a:pt x="102" y="32"/>
                    <a:pt x="102" y="31"/>
                    <a:pt x="102" y="30"/>
                  </a:cubicBezTo>
                  <a:cubicBezTo>
                    <a:pt x="103" y="30"/>
                    <a:pt x="104" y="29"/>
                    <a:pt x="105" y="29"/>
                  </a:cubicBezTo>
                  <a:cubicBezTo>
                    <a:pt x="104" y="30"/>
                    <a:pt x="104" y="30"/>
                    <a:pt x="104" y="30"/>
                  </a:cubicBezTo>
                  <a:cubicBezTo>
                    <a:pt x="104" y="30"/>
                    <a:pt x="104" y="30"/>
                    <a:pt x="104" y="30"/>
                  </a:cubicBezTo>
                  <a:cubicBezTo>
                    <a:pt x="101" y="34"/>
                    <a:pt x="101" y="34"/>
                    <a:pt x="101" y="34"/>
                  </a:cubicBezTo>
                  <a:cubicBezTo>
                    <a:pt x="100" y="33"/>
                    <a:pt x="101" y="33"/>
                    <a:pt x="101" y="32"/>
                  </a:cubicBezTo>
                  <a:cubicBezTo>
                    <a:pt x="100" y="34"/>
                    <a:pt x="100" y="34"/>
                    <a:pt x="100" y="34"/>
                  </a:cubicBezTo>
                  <a:cubicBezTo>
                    <a:pt x="99" y="33"/>
                    <a:pt x="100" y="33"/>
                    <a:pt x="100" y="32"/>
                  </a:cubicBezTo>
                  <a:cubicBezTo>
                    <a:pt x="100" y="32"/>
                    <a:pt x="100" y="32"/>
                    <a:pt x="100" y="32"/>
                  </a:cubicBezTo>
                  <a:cubicBezTo>
                    <a:pt x="100" y="32"/>
                    <a:pt x="101" y="31"/>
                    <a:pt x="100" y="31"/>
                  </a:cubicBezTo>
                  <a:cubicBezTo>
                    <a:pt x="100" y="32"/>
                    <a:pt x="100" y="32"/>
                    <a:pt x="100" y="32"/>
                  </a:cubicBezTo>
                  <a:cubicBezTo>
                    <a:pt x="99" y="32"/>
                    <a:pt x="100" y="31"/>
                    <a:pt x="100" y="31"/>
                  </a:cubicBezTo>
                  <a:cubicBezTo>
                    <a:pt x="99" y="31"/>
                    <a:pt x="99" y="31"/>
                    <a:pt x="99" y="31"/>
                  </a:cubicBezTo>
                  <a:cubicBezTo>
                    <a:pt x="97" y="34"/>
                    <a:pt x="93" y="36"/>
                    <a:pt x="91" y="38"/>
                  </a:cubicBezTo>
                  <a:cubicBezTo>
                    <a:pt x="90" y="37"/>
                    <a:pt x="91" y="35"/>
                    <a:pt x="90" y="34"/>
                  </a:cubicBezTo>
                  <a:cubicBezTo>
                    <a:pt x="88" y="32"/>
                    <a:pt x="86" y="30"/>
                    <a:pt x="85" y="28"/>
                  </a:cubicBezTo>
                  <a:cubicBezTo>
                    <a:pt x="84" y="27"/>
                    <a:pt x="82" y="27"/>
                    <a:pt x="83" y="26"/>
                  </a:cubicBezTo>
                  <a:cubicBezTo>
                    <a:pt x="86" y="25"/>
                    <a:pt x="88" y="26"/>
                    <a:pt x="90" y="26"/>
                  </a:cubicBezTo>
                  <a:cubicBezTo>
                    <a:pt x="90" y="25"/>
                    <a:pt x="91" y="25"/>
                    <a:pt x="91" y="25"/>
                  </a:cubicBezTo>
                  <a:cubicBezTo>
                    <a:pt x="92" y="25"/>
                    <a:pt x="92" y="26"/>
                    <a:pt x="92" y="26"/>
                  </a:cubicBezTo>
                  <a:cubicBezTo>
                    <a:pt x="92" y="26"/>
                    <a:pt x="93" y="26"/>
                    <a:pt x="93" y="26"/>
                  </a:cubicBezTo>
                  <a:cubicBezTo>
                    <a:pt x="94" y="27"/>
                    <a:pt x="94" y="26"/>
                    <a:pt x="95" y="26"/>
                  </a:cubicBezTo>
                  <a:cubicBezTo>
                    <a:pt x="95" y="26"/>
                    <a:pt x="96" y="26"/>
                    <a:pt x="95" y="26"/>
                  </a:cubicBezTo>
                  <a:cubicBezTo>
                    <a:pt x="96" y="27"/>
                    <a:pt x="96" y="27"/>
                    <a:pt x="96" y="26"/>
                  </a:cubicBezTo>
                  <a:cubicBezTo>
                    <a:pt x="97" y="26"/>
                    <a:pt x="97" y="27"/>
                    <a:pt x="98" y="27"/>
                  </a:cubicBezTo>
                  <a:cubicBezTo>
                    <a:pt x="99" y="26"/>
                    <a:pt x="97" y="26"/>
                    <a:pt x="96" y="25"/>
                  </a:cubicBezTo>
                  <a:cubicBezTo>
                    <a:pt x="96" y="24"/>
                    <a:pt x="96" y="24"/>
                    <a:pt x="96" y="24"/>
                  </a:cubicBezTo>
                  <a:cubicBezTo>
                    <a:pt x="96" y="24"/>
                    <a:pt x="96" y="24"/>
                    <a:pt x="96" y="24"/>
                  </a:cubicBezTo>
                  <a:cubicBezTo>
                    <a:pt x="95" y="23"/>
                    <a:pt x="94" y="23"/>
                    <a:pt x="95" y="23"/>
                  </a:cubicBezTo>
                  <a:cubicBezTo>
                    <a:pt x="94" y="23"/>
                    <a:pt x="93" y="22"/>
                    <a:pt x="93" y="22"/>
                  </a:cubicBezTo>
                  <a:cubicBezTo>
                    <a:pt x="90" y="21"/>
                    <a:pt x="88" y="22"/>
                    <a:pt x="86" y="21"/>
                  </a:cubicBezTo>
                  <a:cubicBezTo>
                    <a:pt x="85" y="21"/>
                    <a:pt x="85" y="21"/>
                    <a:pt x="85" y="21"/>
                  </a:cubicBezTo>
                  <a:cubicBezTo>
                    <a:pt x="85" y="21"/>
                    <a:pt x="85" y="21"/>
                    <a:pt x="85" y="21"/>
                  </a:cubicBezTo>
                  <a:cubicBezTo>
                    <a:pt x="86" y="20"/>
                    <a:pt x="84" y="20"/>
                    <a:pt x="85" y="21"/>
                  </a:cubicBezTo>
                  <a:cubicBezTo>
                    <a:pt x="84" y="20"/>
                    <a:pt x="84" y="20"/>
                    <a:pt x="84" y="20"/>
                  </a:cubicBezTo>
                  <a:cubicBezTo>
                    <a:pt x="82" y="20"/>
                    <a:pt x="80" y="19"/>
                    <a:pt x="79" y="20"/>
                  </a:cubicBezTo>
                  <a:cubicBezTo>
                    <a:pt x="77" y="21"/>
                    <a:pt x="75" y="21"/>
                    <a:pt x="73" y="21"/>
                  </a:cubicBezTo>
                  <a:cubicBezTo>
                    <a:pt x="74" y="21"/>
                    <a:pt x="74" y="21"/>
                    <a:pt x="74" y="21"/>
                  </a:cubicBezTo>
                  <a:cubicBezTo>
                    <a:pt x="72" y="22"/>
                    <a:pt x="71" y="22"/>
                    <a:pt x="69" y="22"/>
                  </a:cubicBezTo>
                  <a:cubicBezTo>
                    <a:pt x="69" y="23"/>
                    <a:pt x="69" y="23"/>
                    <a:pt x="69" y="23"/>
                  </a:cubicBezTo>
                  <a:cubicBezTo>
                    <a:pt x="69" y="22"/>
                    <a:pt x="69" y="24"/>
                    <a:pt x="68" y="23"/>
                  </a:cubicBezTo>
                  <a:cubicBezTo>
                    <a:pt x="66" y="22"/>
                    <a:pt x="68" y="21"/>
                    <a:pt x="69" y="20"/>
                  </a:cubicBezTo>
                  <a:cubicBezTo>
                    <a:pt x="72" y="17"/>
                    <a:pt x="77" y="12"/>
                    <a:pt x="83" y="13"/>
                  </a:cubicBezTo>
                  <a:cubicBezTo>
                    <a:pt x="83" y="13"/>
                    <a:pt x="83" y="13"/>
                    <a:pt x="83" y="13"/>
                  </a:cubicBezTo>
                  <a:cubicBezTo>
                    <a:pt x="84" y="13"/>
                    <a:pt x="88" y="13"/>
                    <a:pt x="90" y="12"/>
                  </a:cubicBezTo>
                  <a:cubicBezTo>
                    <a:pt x="90" y="13"/>
                    <a:pt x="92" y="12"/>
                    <a:pt x="91" y="13"/>
                  </a:cubicBezTo>
                  <a:cubicBezTo>
                    <a:pt x="95" y="13"/>
                    <a:pt x="95" y="13"/>
                    <a:pt x="95" y="13"/>
                  </a:cubicBezTo>
                  <a:cubicBezTo>
                    <a:pt x="92" y="13"/>
                    <a:pt x="92" y="13"/>
                    <a:pt x="92" y="13"/>
                  </a:cubicBezTo>
                  <a:cubicBezTo>
                    <a:pt x="93" y="12"/>
                    <a:pt x="96" y="13"/>
                    <a:pt x="96" y="12"/>
                  </a:cubicBezTo>
                  <a:cubicBezTo>
                    <a:pt x="97" y="13"/>
                    <a:pt x="97" y="13"/>
                    <a:pt x="97" y="13"/>
                  </a:cubicBezTo>
                  <a:cubicBezTo>
                    <a:pt x="97" y="13"/>
                    <a:pt x="98" y="13"/>
                    <a:pt x="98" y="13"/>
                  </a:cubicBezTo>
                  <a:cubicBezTo>
                    <a:pt x="99" y="13"/>
                    <a:pt x="99" y="13"/>
                    <a:pt x="99" y="13"/>
                  </a:cubicBezTo>
                  <a:cubicBezTo>
                    <a:pt x="99" y="12"/>
                    <a:pt x="100" y="13"/>
                    <a:pt x="100" y="13"/>
                  </a:cubicBezTo>
                  <a:cubicBezTo>
                    <a:pt x="100" y="12"/>
                    <a:pt x="100" y="12"/>
                    <a:pt x="100" y="12"/>
                  </a:cubicBezTo>
                  <a:cubicBezTo>
                    <a:pt x="101" y="12"/>
                    <a:pt x="102" y="13"/>
                    <a:pt x="104" y="13"/>
                  </a:cubicBezTo>
                  <a:cubicBezTo>
                    <a:pt x="101" y="12"/>
                    <a:pt x="99" y="11"/>
                    <a:pt x="97" y="11"/>
                  </a:cubicBezTo>
                  <a:cubicBezTo>
                    <a:pt x="96" y="10"/>
                    <a:pt x="96" y="10"/>
                    <a:pt x="96" y="10"/>
                  </a:cubicBezTo>
                  <a:cubicBezTo>
                    <a:pt x="97" y="10"/>
                    <a:pt x="97" y="10"/>
                    <a:pt x="97" y="10"/>
                  </a:cubicBezTo>
                  <a:cubicBezTo>
                    <a:pt x="95" y="10"/>
                    <a:pt x="95" y="10"/>
                    <a:pt x="95" y="10"/>
                  </a:cubicBezTo>
                  <a:cubicBezTo>
                    <a:pt x="94" y="9"/>
                    <a:pt x="93" y="10"/>
                    <a:pt x="93" y="9"/>
                  </a:cubicBezTo>
                  <a:cubicBezTo>
                    <a:pt x="88" y="9"/>
                    <a:pt x="88" y="9"/>
                    <a:pt x="88" y="9"/>
                  </a:cubicBezTo>
                  <a:cubicBezTo>
                    <a:pt x="86" y="8"/>
                    <a:pt x="84" y="8"/>
                    <a:pt x="82" y="8"/>
                  </a:cubicBezTo>
                  <a:cubicBezTo>
                    <a:pt x="81" y="7"/>
                    <a:pt x="80" y="8"/>
                    <a:pt x="80" y="7"/>
                  </a:cubicBezTo>
                  <a:cubicBezTo>
                    <a:pt x="80" y="7"/>
                    <a:pt x="79" y="6"/>
                    <a:pt x="79" y="7"/>
                  </a:cubicBezTo>
                  <a:cubicBezTo>
                    <a:pt x="78" y="7"/>
                    <a:pt x="77" y="7"/>
                    <a:pt x="77" y="7"/>
                  </a:cubicBezTo>
                  <a:cubicBezTo>
                    <a:pt x="77" y="7"/>
                    <a:pt x="77" y="7"/>
                    <a:pt x="77" y="7"/>
                  </a:cubicBezTo>
                  <a:cubicBezTo>
                    <a:pt x="77" y="8"/>
                    <a:pt x="77" y="8"/>
                    <a:pt x="77" y="8"/>
                  </a:cubicBezTo>
                  <a:cubicBezTo>
                    <a:pt x="76" y="8"/>
                    <a:pt x="76" y="7"/>
                    <a:pt x="76" y="7"/>
                  </a:cubicBezTo>
                  <a:cubicBezTo>
                    <a:pt x="76" y="7"/>
                    <a:pt x="76" y="7"/>
                    <a:pt x="76" y="7"/>
                  </a:cubicBezTo>
                  <a:cubicBezTo>
                    <a:pt x="76" y="7"/>
                    <a:pt x="75" y="8"/>
                    <a:pt x="75" y="7"/>
                  </a:cubicBezTo>
                  <a:cubicBezTo>
                    <a:pt x="74" y="8"/>
                    <a:pt x="73" y="7"/>
                    <a:pt x="73" y="8"/>
                  </a:cubicBezTo>
                  <a:cubicBezTo>
                    <a:pt x="71" y="7"/>
                    <a:pt x="70" y="9"/>
                    <a:pt x="69" y="8"/>
                  </a:cubicBezTo>
                  <a:cubicBezTo>
                    <a:pt x="68" y="9"/>
                    <a:pt x="66" y="10"/>
                    <a:pt x="66" y="10"/>
                  </a:cubicBezTo>
                  <a:cubicBezTo>
                    <a:pt x="64" y="10"/>
                    <a:pt x="63" y="12"/>
                    <a:pt x="61" y="12"/>
                  </a:cubicBezTo>
                  <a:cubicBezTo>
                    <a:pt x="61" y="12"/>
                    <a:pt x="63" y="11"/>
                    <a:pt x="63" y="10"/>
                  </a:cubicBezTo>
                  <a:cubicBezTo>
                    <a:pt x="62" y="11"/>
                    <a:pt x="62" y="12"/>
                    <a:pt x="61" y="12"/>
                  </a:cubicBezTo>
                  <a:cubicBezTo>
                    <a:pt x="60" y="12"/>
                    <a:pt x="60" y="11"/>
                    <a:pt x="60" y="11"/>
                  </a:cubicBezTo>
                  <a:cubicBezTo>
                    <a:pt x="60" y="11"/>
                    <a:pt x="60" y="11"/>
                    <a:pt x="60" y="11"/>
                  </a:cubicBezTo>
                  <a:cubicBezTo>
                    <a:pt x="60" y="11"/>
                    <a:pt x="60" y="11"/>
                    <a:pt x="60" y="11"/>
                  </a:cubicBezTo>
                  <a:cubicBezTo>
                    <a:pt x="60" y="12"/>
                    <a:pt x="60" y="12"/>
                    <a:pt x="60" y="12"/>
                  </a:cubicBezTo>
                  <a:cubicBezTo>
                    <a:pt x="60" y="13"/>
                    <a:pt x="60" y="13"/>
                    <a:pt x="59" y="13"/>
                  </a:cubicBezTo>
                  <a:cubicBezTo>
                    <a:pt x="59" y="12"/>
                    <a:pt x="59" y="11"/>
                    <a:pt x="59" y="10"/>
                  </a:cubicBezTo>
                  <a:cubicBezTo>
                    <a:pt x="58" y="9"/>
                    <a:pt x="58" y="6"/>
                    <a:pt x="56" y="5"/>
                  </a:cubicBezTo>
                  <a:cubicBezTo>
                    <a:pt x="55" y="1"/>
                    <a:pt x="52" y="2"/>
                    <a:pt x="49" y="1"/>
                  </a:cubicBezTo>
                  <a:cubicBezTo>
                    <a:pt x="50" y="0"/>
                    <a:pt x="50" y="0"/>
                    <a:pt x="50" y="0"/>
                  </a:cubicBezTo>
                  <a:cubicBezTo>
                    <a:pt x="48" y="0"/>
                    <a:pt x="46" y="0"/>
                    <a:pt x="44" y="0"/>
                  </a:cubicBezTo>
                  <a:cubicBezTo>
                    <a:pt x="39" y="1"/>
                    <a:pt x="35" y="1"/>
                    <a:pt x="32" y="4"/>
                  </a:cubicBezTo>
                  <a:cubicBezTo>
                    <a:pt x="28" y="6"/>
                    <a:pt x="28" y="10"/>
                    <a:pt x="28" y="14"/>
                  </a:cubicBezTo>
                  <a:cubicBezTo>
                    <a:pt x="27" y="14"/>
                    <a:pt x="27" y="14"/>
                    <a:pt x="27" y="14"/>
                  </a:cubicBezTo>
                  <a:cubicBezTo>
                    <a:pt x="27" y="14"/>
                    <a:pt x="27" y="14"/>
                    <a:pt x="27" y="14"/>
                  </a:cubicBezTo>
                  <a:cubicBezTo>
                    <a:pt x="27" y="15"/>
                    <a:pt x="26" y="15"/>
                    <a:pt x="25" y="15"/>
                  </a:cubicBezTo>
                  <a:cubicBezTo>
                    <a:pt x="23" y="16"/>
                    <a:pt x="20" y="16"/>
                    <a:pt x="18" y="18"/>
                  </a:cubicBezTo>
                  <a:cubicBezTo>
                    <a:pt x="16" y="18"/>
                    <a:pt x="16" y="21"/>
                    <a:pt x="14" y="20"/>
                  </a:cubicBezTo>
                  <a:cubicBezTo>
                    <a:pt x="14" y="21"/>
                    <a:pt x="14" y="21"/>
                    <a:pt x="14" y="21"/>
                  </a:cubicBezTo>
                  <a:cubicBezTo>
                    <a:pt x="14" y="21"/>
                    <a:pt x="14" y="21"/>
                    <a:pt x="14" y="21"/>
                  </a:cubicBezTo>
                  <a:cubicBezTo>
                    <a:pt x="15" y="21"/>
                    <a:pt x="15" y="21"/>
                    <a:pt x="15" y="21"/>
                  </a:cubicBezTo>
                  <a:cubicBezTo>
                    <a:pt x="16" y="20"/>
                    <a:pt x="16" y="20"/>
                    <a:pt x="16" y="20"/>
                  </a:cubicBezTo>
                  <a:cubicBezTo>
                    <a:pt x="16" y="21"/>
                    <a:pt x="15" y="22"/>
                    <a:pt x="15" y="23"/>
                  </a:cubicBezTo>
                  <a:cubicBezTo>
                    <a:pt x="15" y="23"/>
                    <a:pt x="15" y="23"/>
                    <a:pt x="15" y="23"/>
                  </a:cubicBezTo>
                  <a:cubicBezTo>
                    <a:pt x="14" y="24"/>
                    <a:pt x="14" y="24"/>
                    <a:pt x="14" y="24"/>
                  </a:cubicBezTo>
                  <a:cubicBezTo>
                    <a:pt x="14" y="23"/>
                    <a:pt x="15" y="22"/>
                    <a:pt x="15" y="22"/>
                  </a:cubicBezTo>
                  <a:cubicBezTo>
                    <a:pt x="14" y="22"/>
                    <a:pt x="14" y="24"/>
                    <a:pt x="14" y="25"/>
                  </a:cubicBezTo>
                  <a:cubicBezTo>
                    <a:pt x="13" y="25"/>
                    <a:pt x="13" y="25"/>
                    <a:pt x="13" y="25"/>
                  </a:cubicBezTo>
                  <a:cubicBezTo>
                    <a:pt x="13" y="25"/>
                    <a:pt x="12" y="25"/>
                    <a:pt x="13" y="25"/>
                  </a:cubicBezTo>
                  <a:cubicBezTo>
                    <a:pt x="13" y="25"/>
                    <a:pt x="13" y="25"/>
                    <a:pt x="13" y="25"/>
                  </a:cubicBezTo>
                  <a:cubicBezTo>
                    <a:pt x="14" y="25"/>
                    <a:pt x="14" y="25"/>
                    <a:pt x="14" y="25"/>
                  </a:cubicBezTo>
                  <a:cubicBezTo>
                    <a:pt x="13" y="26"/>
                    <a:pt x="13" y="26"/>
                    <a:pt x="13" y="26"/>
                  </a:cubicBezTo>
                  <a:cubicBezTo>
                    <a:pt x="13" y="26"/>
                    <a:pt x="13" y="26"/>
                    <a:pt x="13" y="26"/>
                  </a:cubicBezTo>
                  <a:cubicBezTo>
                    <a:pt x="12" y="27"/>
                    <a:pt x="12" y="27"/>
                    <a:pt x="12" y="27"/>
                  </a:cubicBezTo>
                  <a:cubicBezTo>
                    <a:pt x="13" y="27"/>
                    <a:pt x="12" y="27"/>
                    <a:pt x="12" y="28"/>
                  </a:cubicBezTo>
                  <a:cubicBezTo>
                    <a:pt x="13" y="28"/>
                    <a:pt x="13" y="28"/>
                    <a:pt x="13" y="28"/>
                  </a:cubicBezTo>
                  <a:cubicBezTo>
                    <a:pt x="13" y="29"/>
                    <a:pt x="13" y="29"/>
                    <a:pt x="13" y="29"/>
                  </a:cubicBezTo>
                  <a:cubicBezTo>
                    <a:pt x="12" y="28"/>
                    <a:pt x="12" y="28"/>
                    <a:pt x="12" y="28"/>
                  </a:cubicBezTo>
                  <a:cubicBezTo>
                    <a:pt x="12" y="31"/>
                    <a:pt x="12" y="31"/>
                    <a:pt x="12" y="31"/>
                  </a:cubicBezTo>
                  <a:cubicBezTo>
                    <a:pt x="14" y="33"/>
                    <a:pt x="14" y="36"/>
                    <a:pt x="17" y="38"/>
                  </a:cubicBezTo>
                  <a:cubicBezTo>
                    <a:pt x="15" y="38"/>
                    <a:pt x="13" y="39"/>
                    <a:pt x="11" y="40"/>
                  </a:cubicBezTo>
                  <a:cubicBezTo>
                    <a:pt x="11" y="41"/>
                    <a:pt x="11" y="41"/>
                    <a:pt x="11" y="41"/>
                  </a:cubicBezTo>
                  <a:cubicBezTo>
                    <a:pt x="4" y="43"/>
                    <a:pt x="6" y="51"/>
                    <a:pt x="3" y="56"/>
                  </a:cubicBezTo>
                  <a:cubicBezTo>
                    <a:pt x="3" y="55"/>
                    <a:pt x="3" y="55"/>
                    <a:pt x="3" y="55"/>
                  </a:cubicBezTo>
                  <a:cubicBezTo>
                    <a:pt x="2" y="55"/>
                    <a:pt x="2" y="55"/>
                    <a:pt x="2" y="55"/>
                  </a:cubicBezTo>
                  <a:cubicBezTo>
                    <a:pt x="2" y="57"/>
                    <a:pt x="2" y="59"/>
                    <a:pt x="2" y="60"/>
                  </a:cubicBezTo>
                  <a:cubicBezTo>
                    <a:pt x="2" y="62"/>
                    <a:pt x="2" y="63"/>
                    <a:pt x="2" y="65"/>
                  </a:cubicBezTo>
                  <a:cubicBezTo>
                    <a:pt x="2" y="64"/>
                    <a:pt x="2" y="64"/>
                    <a:pt x="2" y="64"/>
                  </a:cubicBezTo>
                  <a:cubicBezTo>
                    <a:pt x="2" y="64"/>
                    <a:pt x="2" y="64"/>
                    <a:pt x="2" y="64"/>
                  </a:cubicBezTo>
                  <a:cubicBezTo>
                    <a:pt x="2" y="66"/>
                    <a:pt x="2" y="66"/>
                    <a:pt x="2" y="66"/>
                  </a:cubicBezTo>
                  <a:cubicBezTo>
                    <a:pt x="1" y="65"/>
                    <a:pt x="1" y="63"/>
                    <a:pt x="1" y="61"/>
                  </a:cubicBezTo>
                  <a:cubicBezTo>
                    <a:pt x="1" y="61"/>
                    <a:pt x="1" y="61"/>
                    <a:pt x="1" y="61"/>
                  </a:cubicBezTo>
                  <a:cubicBezTo>
                    <a:pt x="1" y="53"/>
                    <a:pt x="2" y="45"/>
                    <a:pt x="9" y="39"/>
                  </a:cubicBezTo>
                  <a:cubicBezTo>
                    <a:pt x="10" y="39"/>
                    <a:pt x="12" y="38"/>
                    <a:pt x="12" y="37"/>
                  </a:cubicBezTo>
                  <a:cubicBezTo>
                    <a:pt x="7" y="38"/>
                    <a:pt x="5" y="42"/>
                    <a:pt x="3" y="45"/>
                  </a:cubicBezTo>
                  <a:cubicBezTo>
                    <a:pt x="2" y="48"/>
                    <a:pt x="1" y="51"/>
                    <a:pt x="1" y="53"/>
                  </a:cubicBezTo>
                  <a:cubicBezTo>
                    <a:pt x="0" y="53"/>
                    <a:pt x="1" y="53"/>
                    <a:pt x="0" y="53"/>
                  </a:cubicBezTo>
                  <a:cubicBezTo>
                    <a:pt x="1" y="53"/>
                    <a:pt x="1" y="53"/>
                    <a:pt x="1" y="53"/>
                  </a:cubicBezTo>
                  <a:cubicBezTo>
                    <a:pt x="0" y="58"/>
                    <a:pt x="0" y="62"/>
                    <a:pt x="0" y="66"/>
                  </a:cubicBezTo>
                  <a:cubicBezTo>
                    <a:pt x="1" y="66"/>
                    <a:pt x="2" y="67"/>
                    <a:pt x="1" y="67"/>
                  </a:cubicBezTo>
                  <a:cubicBezTo>
                    <a:pt x="2" y="68"/>
                    <a:pt x="0" y="68"/>
                    <a:pt x="1" y="69"/>
                  </a:cubicBezTo>
                  <a:cubicBezTo>
                    <a:pt x="1" y="69"/>
                    <a:pt x="2" y="70"/>
                    <a:pt x="2" y="71"/>
                  </a:cubicBezTo>
                  <a:cubicBezTo>
                    <a:pt x="2" y="71"/>
                    <a:pt x="2" y="71"/>
                    <a:pt x="2" y="71"/>
                  </a:cubicBezTo>
                  <a:cubicBezTo>
                    <a:pt x="3" y="72"/>
                    <a:pt x="3" y="75"/>
                    <a:pt x="5" y="76"/>
                  </a:cubicBezTo>
                  <a:cubicBezTo>
                    <a:pt x="4" y="76"/>
                    <a:pt x="4" y="76"/>
                    <a:pt x="4" y="76"/>
                  </a:cubicBezTo>
                  <a:cubicBezTo>
                    <a:pt x="4" y="77"/>
                    <a:pt x="6" y="78"/>
                    <a:pt x="5" y="78"/>
                  </a:cubicBezTo>
                  <a:cubicBezTo>
                    <a:pt x="7" y="78"/>
                    <a:pt x="6" y="78"/>
                    <a:pt x="7" y="79"/>
                  </a:cubicBezTo>
                  <a:cubicBezTo>
                    <a:pt x="6" y="78"/>
                    <a:pt x="6" y="77"/>
                    <a:pt x="5" y="77"/>
                  </a:cubicBezTo>
                  <a:cubicBezTo>
                    <a:pt x="6" y="77"/>
                    <a:pt x="6" y="77"/>
                    <a:pt x="6" y="77"/>
                  </a:cubicBezTo>
                  <a:cubicBezTo>
                    <a:pt x="5" y="75"/>
                    <a:pt x="4" y="74"/>
                    <a:pt x="4" y="73"/>
                  </a:cubicBezTo>
                  <a:cubicBezTo>
                    <a:pt x="4" y="73"/>
                    <a:pt x="4" y="73"/>
                    <a:pt x="4" y="73"/>
                  </a:cubicBezTo>
                  <a:cubicBezTo>
                    <a:pt x="2" y="71"/>
                    <a:pt x="3" y="68"/>
                    <a:pt x="2" y="65"/>
                  </a:cubicBezTo>
                  <a:cubicBezTo>
                    <a:pt x="3" y="67"/>
                    <a:pt x="3" y="67"/>
                    <a:pt x="3" y="67"/>
                  </a:cubicBezTo>
                  <a:cubicBezTo>
                    <a:pt x="2" y="65"/>
                    <a:pt x="2" y="63"/>
                    <a:pt x="2" y="61"/>
                  </a:cubicBezTo>
                  <a:cubicBezTo>
                    <a:pt x="2" y="60"/>
                    <a:pt x="2" y="60"/>
                    <a:pt x="2" y="60"/>
                  </a:cubicBezTo>
                  <a:cubicBezTo>
                    <a:pt x="2" y="60"/>
                    <a:pt x="2" y="60"/>
                    <a:pt x="2" y="60"/>
                  </a:cubicBezTo>
                  <a:cubicBezTo>
                    <a:pt x="3" y="60"/>
                    <a:pt x="3" y="61"/>
                    <a:pt x="3" y="61"/>
                  </a:cubicBezTo>
                  <a:cubicBezTo>
                    <a:pt x="3" y="61"/>
                    <a:pt x="2" y="60"/>
                    <a:pt x="3" y="59"/>
                  </a:cubicBezTo>
                  <a:cubicBezTo>
                    <a:pt x="3" y="60"/>
                    <a:pt x="3" y="60"/>
                    <a:pt x="3" y="61"/>
                  </a:cubicBezTo>
                  <a:cubicBezTo>
                    <a:pt x="4" y="63"/>
                    <a:pt x="3" y="67"/>
                    <a:pt x="4" y="67"/>
                  </a:cubicBezTo>
                  <a:cubicBezTo>
                    <a:pt x="4" y="68"/>
                    <a:pt x="4" y="68"/>
                    <a:pt x="4" y="68"/>
                  </a:cubicBezTo>
                  <a:cubicBezTo>
                    <a:pt x="5" y="68"/>
                    <a:pt x="5" y="68"/>
                    <a:pt x="5" y="68"/>
                  </a:cubicBezTo>
                  <a:cubicBezTo>
                    <a:pt x="4" y="69"/>
                    <a:pt x="4" y="69"/>
                    <a:pt x="4" y="69"/>
                  </a:cubicBezTo>
                  <a:cubicBezTo>
                    <a:pt x="5" y="69"/>
                    <a:pt x="5" y="69"/>
                    <a:pt x="5" y="69"/>
                  </a:cubicBezTo>
                  <a:cubicBezTo>
                    <a:pt x="5" y="69"/>
                    <a:pt x="5" y="69"/>
                    <a:pt x="5" y="69"/>
                  </a:cubicBezTo>
                  <a:cubicBezTo>
                    <a:pt x="4" y="69"/>
                    <a:pt x="4" y="69"/>
                    <a:pt x="4" y="69"/>
                  </a:cubicBezTo>
                  <a:cubicBezTo>
                    <a:pt x="5" y="69"/>
                    <a:pt x="5" y="70"/>
                    <a:pt x="5" y="70"/>
                  </a:cubicBezTo>
                  <a:cubicBezTo>
                    <a:pt x="6" y="71"/>
                    <a:pt x="5" y="72"/>
                    <a:pt x="6" y="72"/>
                  </a:cubicBezTo>
                  <a:cubicBezTo>
                    <a:pt x="6" y="72"/>
                    <a:pt x="6" y="72"/>
                    <a:pt x="6" y="72"/>
                  </a:cubicBezTo>
                  <a:cubicBezTo>
                    <a:pt x="7" y="74"/>
                    <a:pt x="7" y="74"/>
                    <a:pt x="7" y="74"/>
                  </a:cubicBezTo>
                  <a:cubicBezTo>
                    <a:pt x="7" y="73"/>
                    <a:pt x="7" y="73"/>
                    <a:pt x="7" y="73"/>
                  </a:cubicBezTo>
                  <a:cubicBezTo>
                    <a:pt x="7" y="74"/>
                    <a:pt x="8" y="74"/>
                    <a:pt x="8" y="74"/>
                  </a:cubicBezTo>
                  <a:cubicBezTo>
                    <a:pt x="8" y="74"/>
                    <a:pt x="8" y="74"/>
                    <a:pt x="8" y="74"/>
                  </a:cubicBezTo>
                  <a:cubicBezTo>
                    <a:pt x="9" y="75"/>
                    <a:pt x="9" y="75"/>
                    <a:pt x="9" y="75"/>
                  </a:cubicBezTo>
                  <a:cubicBezTo>
                    <a:pt x="9" y="75"/>
                    <a:pt x="9" y="75"/>
                    <a:pt x="9" y="75"/>
                  </a:cubicBezTo>
                  <a:cubicBezTo>
                    <a:pt x="10" y="76"/>
                    <a:pt x="10" y="76"/>
                    <a:pt x="10" y="76"/>
                  </a:cubicBezTo>
                  <a:cubicBezTo>
                    <a:pt x="9" y="76"/>
                    <a:pt x="9" y="76"/>
                    <a:pt x="9" y="76"/>
                  </a:cubicBezTo>
                  <a:cubicBezTo>
                    <a:pt x="9" y="77"/>
                    <a:pt x="10" y="76"/>
                    <a:pt x="10" y="77"/>
                  </a:cubicBezTo>
                  <a:cubicBezTo>
                    <a:pt x="12" y="78"/>
                    <a:pt x="12" y="78"/>
                    <a:pt x="12" y="78"/>
                  </a:cubicBezTo>
                  <a:cubicBezTo>
                    <a:pt x="12" y="78"/>
                    <a:pt x="12" y="78"/>
                    <a:pt x="12" y="78"/>
                  </a:cubicBezTo>
                  <a:cubicBezTo>
                    <a:pt x="12" y="78"/>
                    <a:pt x="12" y="78"/>
                    <a:pt x="12" y="78"/>
                  </a:cubicBezTo>
                  <a:cubicBezTo>
                    <a:pt x="12" y="79"/>
                    <a:pt x="12" y="79"/>
                    <a:pt x="12" y="79"/>
                  </a:cubicBezTo>
                  <a:cubicBezTo>
                    <a:pt x="12" y="78"/>
                    <a:pt x="12" y="78"/>
                    <a:pt x="12" y="78"/>
                  </a:cubicBezTo>
                  <a:cubicBezTo>
                    <a:pt x="13" y="79"/>
                    <a:pt x="13" y="79"/>
                    <a:pt x="13" y="79"/>
                  </a:cubicBezTo>
                  <a:cubicBezTo>
                    <a:pt x="13" y="79"/>
                    <a:pt x="13" y="79"/>
                    <a:pt x="13" y="79"/>
                  </a:cubicBezTo>
                  <a:cubicBezTo>
                    <a:pt x="12" y="78"/>
                    <a:pt x="11" y="78"/>
                    <a:pt x="11" y="77"/>
                  </a:cubicBezTo>
                  <a:cubicBezTo>
                    <a:pt x="11" y="77"/>
                    <a:pt x="11" y="77"/>
                    <a:pt x="11" y="77"/>
                  </a:cubicBezTo>
                  <a:cubicBezTo>
                    <a:pt x="12" y="77"/>
                    <a:pt x="14" y="79"/>
                    <a:pt x="16" y="79"/>
                  </a:cubicBezTo>
                  <a:cubicBezTo>
                    <a:pt x="15" y="78"/>
                    <a:pt x="15" y="78"/>
                    <a:pt x="15" y="78"/>
                  </a:cubicBezTo>
                  <a:cubicBezTo>
                    <a:pt x="16" y="78"/>
                    <a:pt x="18" y="78"/>
                    <a:pt x="19" y="79"/>
                  </a:cubicBezTo>
                  <a:cubicBezTo>
                    <a:pt x="19" y="78"/>
                    <a:pt x="19" y="78"/>
                    <a:pt x="19" y="78"/>
                  </a:cubicBezTo>
                  <a:cubicBezTo>
                    <a:pt x="20" y="78"/>
                    <a:pt x="21" y="78"/>
                    <a:pt x="20" y="79"/>
                  </a:cubicBezTo>
                  <a:cubicBezTo>
                    <a:pt x="20" y="79"/>
                    <a:pt x="19" y="79"/>
                    <a:pt x="18" y="79"/>
                  </a:cubicBezTo>
                  <a:cubicBezTo>
                    <a:pt x="18" y="79"/>
                    <a:pt x="18" y="79"/>
                    <a:pt x="18" y="79"/>
                  </a:cubicBezTo>
                  <a:cubicBezTo>
                    <a:pt x="18" y="79"/>
                    <a:pt x="17" y="79"/>
                    <a:pt x="17" y="79"/>
                  </a:cubicBezTo>
                  <a:cubicBezTo>
                    <a:pt x="17" y="80"/>
                    <a:pt x="17" y="80"/>
                    <a:pt x="17" y="80"/>
                  </a:cubicBezTo>
                  <a:cubicBezTo>
                    <a:pt x="19" y="79"/>
                    <a:pt x="19" y="79"/>
                    <a:pt x="21" y="80"/>
                  </a:cubicBezTo>
                  <a:cubicBezTo>
                    <a:pt x="21" y="80"/>
                    <a:pt x="21" y="80"/>
                    <a:pt x="21" y="80"/>
                  </a:cubicBezTo>
                  <a:cubicBezTo>
                    <a:pt x="20" y="80"/>
                    <a:pt x="20" y="80"/>
                    <a:pt x="20" y="80"/>
                  </a:cubicBezTo>
                  <a:cubicBezTo>
                    <a:pt x="22" y="80"/>
                    <a:pt x="22" y="82"/>
                    <a:pt x="23" y="83"/>
                  </a:cubicBezTo>
                  <a:cubicBezTo>
                    <a:pt x="28" y="88"/>
                    <a:pt x="34" y="91"/>
                    <a:pt x="41" y="91"/>
                  </a:cubicBezTo>
                  <a:cubicBezTo>
                    <a:pt x="41" y="90"/>
                    <a:pt x="42" y="90"/>
                    <a:pt x="42" y="90"/>
                  </a:cubicBezTo>
                  <a:cubicBezTo>
                    <a:pt x="41" y="91"/>
                    <a:pt x="41" y="91"/>
                    <a:pt x="41" y="91"/>
                  </a:cubicBezTo>
                  <a:cubicBezTo>
                    <a:pt x="42" y="92"/>
                    <a:pt x="42" y="90"/>
                    <a:pt x="43" y="90"/>
                  </a:cubicBezTo>
                  <a:cubicBezTo>
                    <a:pt x="43" y="90"/>
                    <a:pt x="44" y="90"/>
                    <a:pt x="44" y="90"/>
                  </a:cubicBezTo>
                  <a:cubicBezTo>
                    <a:pt x="44" y="91"/>
                    <a:pt x="43" y="90"/>
                    <a:pt x="43" y="91"/>
                  </a:cubicBezTo>
                  <a:cubicBezTo>
                    <a:pt x="44" y="91"/>
                    <a:pt x="44" y="91"/>
                    <a:pt x="44" y="91"/>
                  </a:cubicBezTo>
                  <a:cubicBezTo>
                    <a:pt x="44" y="91"/>
                    <a:pt x="44" y="91"/>
                    <a:pt x="44" y="91"/>
                  </a:cubicBezTo>
                  <a:cubicBezTo>
                    <a:pt x="45" y="90"/>
                    <a:pt x="47" y="90"/>
                    <a:pt x="48" y="90"/>
                  </a:cubicBezTo>
                  <a:cubicBezTo>
                    <a:pt x="48" y="89"/>
                    <a:pt x="49" y="89"/>
                    <a:pt x="49" y="88"/>
                  </a:cubicBezTo>
                  <a:cubicBezTo>
                    <a:pt x="50" y="88"/>
                    <a:pt x="50" y="88"/>
                    <a:pt x="50" y="88"/>
                  </a:cubicBezTo>
                  <a:cubicBezTo>
                    <a:pt x="51" y="87"/>
                    <a:pt x="51" y="90"/>
                    <a:pt x="51" y="88"/>
                  </a:cubicBezTo>
                  <a:cubicBezTo>
                    <a:pt x="51" y="88"/>
                    <a:pt x="51" y="88"/>
                    <a:pt x="51" y="88"/>
                  </a:cubicBezTo>
                  <a:cubicBezTo>
                    <a:pt x="52" y="88"/>
                    <a:pt x="52" y="88"/>
                    <a:pt x="52" y="88"/>
                  </a:cubicBezTo>
                  <a:cubicBezTo>
                    <a:pt x="52" y="89"/>
                    <a:pt x="52" y="89"/>
                    <a:pt x="52" y="89"/>
                  </a:cubicBezTo>
                  <a:cubicBezTo>
                    <a:pt x="51" y="88"/>
                    <a:pt x="51" y="88"/>
                    <a:pt x="51" y="88"/>
                  </a:cubicBezTo>
                  <a:cubicBezTo>
                    <a:pt x="52" y="89"/>
                    <a:pt x="52" y="89"/>
                    <a:pt x="52" y="89"/>
                  </a:cubicBezTo>
                  <a:cubicBezTo>
                    <a:pt x="54" y="87"/>
                    <a:pt x="54" y="87"/>
                    <a:pt x="54" y="87"/>
                  </a:cubicBezTo>
                  <a:cubicBezTo>
                    <a:pt x="54" y="88"/>
                    <a:pt x="54" y="88"/>
                    <a:pt x="54" y="88"/>
                  </a:cubicBezTo>
                  <a:cubicBezTo>
                    <a:pt x="54" y="87"/>
                    <a:pt x="55" y="87"/>
                    <a:pt x="55" y="87"/>
                  </a:cubicBezTo>
                  <a:cubicBezTo>
                    <a:pt x="55" y="86"/>
                    <a:pt x="55" y="86"/>
                    <a:pt x="55" y="86"/>
                  </a:cubicBezTo>
                  <a:cubicBezTo>
                    <a:pt x="56" y="86"/>
                    <a:pt x="55" y="85"/>
                    <a:pt x="56" y="85"/>
                  </a:cubicBezTo>
                  <a:cubicBezTo>
                    <a:pt x="56" y="86"/>
                    <a:pt x="56" y="86"/>
                    <a:pt x="56" y="86"/>
                  </a:cubicBezTo>
                  <a:cubicBezTo>
                    <a:pt x="56" y="85"/>
                    <a:pt x="57" y="86"/>
                    <a:pt x="57" y="86"/>
                  </a:cubicBezTo>
                  <a:cubicBezTo>
                    <a:pt x="57" y="85"/>
                    <a:pt x="57" y="85"/>
                    <a:pt x="57" y="85"/>
                  </a:cubicBezTo>
                  <a:cubicBezTo>
                    <a:pt x="57" y="85"/>
                    <a:pt x="57" y="85"/>
                    <a:pt x="57" y="85"/>
                  </a:cubicBezTo>
                  <a:cubicBezTo>
                    <a:pt x="57" y="85"/>
                    <a:pt x="58" y="84"/>
                    <a:pt x="58" y="84"/>
                  </a:cubicBezTo>
                  <a:cubicBezTo>
                    <a:pt x="58" y="83"/>
                    <a:pt x="58" y="83"/>
                    <a:pt x="59" y="82"/>
                  </a:cubicBezTo>
                  <a:cubicBezTo>
                    <a:pt x="59" y="83"/>
                    <a:pt x="59" y="83"/>
                    <a:pt x="59" y="83"/>
                  </a:cubicBezTo>
                  <a:cubicBezTo>
                    <a:pt x="59" y="82"/>
                    <a:pt x="60" y="82"/>
                    <a:pt x="60" y="81"/>
                  </a:cubicBezTo>
                  <a:cubicBezTo>
                    <a:pt x="60" y="81"/>
                    <a:pt x="59" y="82"/>
                    <a:pt x="59" y="81"/>
                  </a:cubicBezTo>
                  <a:cubicBezTo>
                    <a:pt x="59" y="82"/>
                    <a:pt x="59" y="82"/>
                    <a:pt x="59" y="82"/>
                  </a:cubicBezTo>
                  <a:cubicBezTo>
                    <a:pt x="59" y="82"/>
                    <a:pt x="59" y="82"/>
                    <a:pt x="58" y="83"/>
                  </a:cubicBezTo>
                  <a:cubicBezTo>
                    <a:pt x="57" y="82"/>
                    <a:pt x="58" y="81"/>
                    <a:pt x="58" y="81"/>
                  </a:cubicBezTo>
                  <a:cubicBezTo>
                    <a:pt x="58" y="81"/>
                    <a:pt x="58" y="83"/>
                    <a:pt x="57" y="82"/>
                  </a:cubicBezTo>
                  <a:cubicBezTo>
                    <a:pt x="57" y="81"/>
                    <a:pt x="58" y="80"/>
                    <a:pt x="59" y="79"/>
                  </a:cubicBezTo>
                  <a:cubicBezTo>
                    <a:pt x="59" y="79"/>
                    <a:pt x="59" y="79"/>
                    <a:pt x="59" y="79"/>
                  </a:cubicBezTo>
                  <a:cubicBezTo>
                    <a:pt x="60" y="79"/>
                    <a:pt x="60" y="79"/>
                    <a:pt x="60" y="79"/>
                  </a:cubicBezTo>
                  <a:cubicBezTo>
                    <a:pt x="59" y="80"/>
                    <a:pt x="59" y="80"/>
                    <a:pt x="59" y="80"/>
                  </a:cubicBezTo>
                  <a:cubicBezTo>
                    <a:pt x="59" y="80"/>
                    <a:pt x="59" y="80"/>
                    <a:pt x="59" y="80"/>
                  </a:cubicBezTo>
                  <a:cubicBezTo>
                    <a:pt x="59" y="80"/>
                    <a:pt x="59" y="80"/>
                    <a:pt x="59" y="80"/>
                  </a:cubicBezTo>
                  <a:cubicBezTo>
                    <a:pt x="60" y="80"/>
                    <a:pt x="60" y="80"/>
                    <a:pt x="60" y="80"/>
                  </a:cubicBezTo>
                  <a:cubicBezTo>
                    <a:pt x="65" y="81"/>
                    <a:pt x="70" y="81"/>
                    <a:pt x="76" y="82"/>
                  </a:cubicBezTo>
                  <a:cubicBezTo>
                    <a:pt x="79" y="81"/>
                    <a:pt x="84" y="81"/>
                    <a:pt x="86" y="80"/>
                  </a:cubicBezTo>
                  <a:cubicBezTo>
                    <a:pt x="86" y="80"/>
                    <a:pt x="86" y="80"/>
                    <a:pt x="86" y="80"/>
                  </a:cubicBezTo>
                  <a:cubicBezTo>
                    <a:pt x="87" y="79"/>
                    <a:pt x="87" y="79"/>
                    <a:pt x="87" y="79"/>
                  </a:cubicBezTo>
                  <a:cubicBezTo>
                    <a:pt x="86" y="78"/>
                    <a:pt x="86" y="78"/>
                    <a:pt x="86" y="78"/>
                  </a:cubicBezTo>
                  <a:cubicBezTo>
                    <a:pt x="87" y="78"/>
                    <a:pt x="87" y="78"/>
                    <a:pt x="87" y="78"/>
                  </a:cubicBezTo>
                  <a:cubicBezTo>
                    <a:pt x="87" y="79"/>
                    <a:pt x="88" y="79"/>
                    <a:pt x="88" y="79"/>
                  </a:cubicBezTo>
                  <a:cubicBezTo>
                    <a:pt x="88" y="79"/>
                    <a:pt x="88" y="79"/>
                    <a:pt x="88" y="79"/>
                  </a:cubicBezTo>
                  <a:cubicBezTo>
                    <a:pt x="87" y="79"/>
                    <a:pt x="88" y="78"/>
                    <a:pt x="87" y="78"/>
                  </a:cubicBezTo>
                  <a:cubicBezTo>
                    <a:pt x="88" y="78"/>
                    <a:pt x="88" y="77"/>
                    <a:pt x="89" y="78"/>
                  </a:cubicBezTo>
                  <a:cubicBezTo>
                    <a:pt x="89" y="78"/>
                    <a:pt x="89" y="78"/>
                    <a:pt x="89" y="78"/>
                  </a:cubicBezTo>
                  <a:cubicBezTo>
                    <a:pt x="89" y="78"/>
                    <a:pt x="89" y="78"/>
                    <a:pt x="89" y="78"/>
                  </a:cubicBezTo>
                  <a:cubicBezTo>
                    <a:pt x="89" y="78"/>
                    <a:pt x="89" y="78"/>
                    <a:pt x="89" y="78"/>
                  </a:cubicBezTo>
                  <a:cubicBezTo>
                    <a:pt x="90" y="79"/>
                    <a:pt x="90" y="79"/>
                    <a:pt x="90" y="79"/>
                  </a:cubicBezTo>
                  <a:cubicBezTo>
                    <a:pt x="91" y="78"/>
                    <a:pt x="91" y="78"/>
                    <a:pt x="91" y="78"/>
                  </a:cubicBezTo>
                  <a:cubicBezTo>
                    <a:pt x="91" y="78"/>
                    <a:pt x="91" y="78"/>
                    <a:pt x="91" y="78"/>
                  </a:cubicBezTo>
                  <a:cubicBezTo>
                    <a:pt x="91" y="78"/>
                    <a:pt x="91" y="78"/>
                    <a:pt x="92" y="78"/>
                  </a:cubicBezTo>
                  <a:cubicBezTo>
                    <a:pt x="94" y="78"/>
                    <a:pt x="96" y="76"/>
                    <a:pt x="97" y="75"/>
                  </a:cubicBezTo>
                  <a:cubicBezTo>
                    <a:pt x="97" y="75"/>
                    <a:pt x="97" y="75"/>
                    <a:pt x="97" y="75"/>
                  </a:cubicBezTo>
                  <a:cubicBezTo>
                    <a:pt x="98" y="74"/>
                    <a:pt x="98" y="74"/>
                    <a:pt x="99" y="74"/>
                  </a:cubicBezTo>
                  <a:cubicBezTo>
                    <a:pt x="99" y="73"/>
                    <a:pt x="99" y="73"/>
                    <a:pt x="99" y="73"/>
                  </a:cubicBezTo>
                  <a:cubicBezTo>
                    <a:pt x="99" y="73"/>
                    <a:pt x="100" y="73"/>
                    <a:pt x="100" y="72"/>
                  </a:cubicBezTo>
                  <a:lnTo>
                    <a:pt x="100" y="73"/>
                  </a:lnTo>
                  <a:close/>
                  <a:moveTo>
                    <a:pt x="91" y="68"/>
                  </a:moveTo>
                  <a:cubicBezTo>
                    <a:pt x="91" y="69"/>
                    <a:pt x="91" y="69"/>
                    <a:pt x="91" y="69"/>
                  </a:cubicBezTo>
                  <a:cubicBezTo>
                    <a:pt x="91" y="68"/>
                    <a:pt x="91" y="68"/>
                    <a:pt x="91" y="68"/>
                  </a:cubicBezTo>
                  <a:cubicBezTo>
                    <a:pt x="90" y="70"/>
                    <a:pt x="90" y="70"/>
                    <a:pt x="90" y="70"/>
                  </a:cubicBezTo>
                  <a:cubicBezTo>
                    <a:pt x="90" y="69"/>
                    <a:pt x="90" y="69"/>
                    <a:pt x="91" y="68"/>
                  </a:cubicBezTo>
                  <a:close/>
                  <a:moveTo>
                    <a:pt x="138" y="16"/>
                  </a:moveTo>
                  <a:cubicBezTo>
                    <a:pt x="138" y="16"/>
                    <a:pt x="138" y="16"/>
                    <a:pt x="138" y="16"/>
                  </a:cubicBezTo>
                  <a:cubicBezTo>
                    <a:pt x="137" y="16"/>
                    <a:pt x="137" y="16"/>
                    <a:pt x="137" y="16"/>
                  </a:cubicBezTo>
                  <a:lnTo>
                    <a:pt x="138" y="16"/>
                  </a:lnTo>
                  <a:close/>
                  <a:moveTo>
                    <a:pt x="139" y="18"/>
                  </a:moveTo>
                  <a:cubicBezTo>
                    <a:pt x="139" y="19"/>
                    <a:pt x="139" y="19"/>
                    <a:pt x="139" y="19"/>
                  </a:cubicBezTo>
                  <a:cubicBezTo>
                    <a:pt x="139" y="19"/>
                    <a:pt x="139" y="19"/>
                    <a:pt x="139" y="19"/>
                  </a:cubicBezTo>
                  <a:cubicBezTo>
                    <a:pt x="140" y="19"/>
                    <a:pt x="140" y="19"/>
                    <a:pt x="140" y="19"/>
                  </a:cubicBezTo>
                  <a:cubicBezTo>
                    <a:pt x="140" y="19"/>
                    <a:pt x="140" y="19"/>
                    <a:pt x="140" y="19"/>
                  </a:cubicBezTo>
                  <a:cubicBezTo>
                    <a:pt x="140" y="19"/>
                    <a:pt x="140" y="19"/>
                    <a:pt x="140" y="19"/>
                  </a:cubicBezTo>
                  <a:cubicBezTo>
                    <a:pt x="140" y="19"/>
                    <a:pt x="140" y="19"/>
                    <a:pt x="140" y="19"/>
                  </a:cubicBezTo>
                  <a:cubicBezTo>
                    <a:pt x="139" y="19"/>
                    <a:pt x="139" y="19"/>
                    <a:pt x="139" y="19"/>
                  </a:cubicBezTo>
                  <a:cubicBezTo>
                    <a:pt x="139" y="19"/>
                    <a:pt x="139" y="19"/>
                    <a:pt x="139" y="19"/>
                  </a:cubicBezTo>
                  <a:cubicBezTo>
                    <a:pt x="139" y="19"/>
                    <a:pt x="138" y="19"/>
                    <a:pt x="137" y="18"/>
                  </a:cubicBezTo>
                  <a:lnTo>
                    <a:pt x="139" y="18"/>
                  </a:lnTo>
                  <a:close/>
                  <a:moveTo>
                    <a:pt x="110" y="34"/>
                  </a:moveTo>
                  <a:cubicBezTo>
                    <a:pt x="110" y="34"/>
                    <a:pt x="110" y="34"/>
                    <a:pt x="110" y="34"/>
                  </a:cubicBezTo>
                  <a:cubicBezTo>
                    <a:pt x="110" y="35"/>
                    <a:pt x="110" y="35"/>
                    <a:pt x="110" y="34"/>
                  </a:cubicBezTo>
                  <a:cubicBezTo>
                    <a:pt x="110" y="34"/>
                    <a:pt x="110" y="34"/>
                    <a:pt x="110" y="34"/>
                  </a:cubicBezTo>
                  <a:cubicBezTo>
                    <a:pt x="110" y="34"/>
                    <a:pt x="110" y="34"/>
                    <a:pt x="110" y="34"/>
                  </a:cubicBezTo>
                  <a:cubicBezTo>
                    <a:pt x="110" y="34"/>
                    <a:pt x="110" y="34"/>
                    <a:pt x="110" y="34"/>
                  </a:cubicBezTo>
                  <a:cubicBezTo>
                    <a:pt x="110" y="34"/>
                    <a:pt x="110" y="34"/>
                    <a:pt x="110" y="34"/>
                  </a:cubicBezTo>
                  <a:close/>
                  <a:moveTo>
                    <a:pt x="128" y="18"/>
                  </a:moveTo>
                  <a:cubicBezTo>
                    <a:pt x="128" y="18"/>
                    <a:pt x="128" y="18"/>
                    <a:pt x="128" y="18"/>
                  </a:cubicBezTo>
                  <a:cubicBezTo>
                    <a:pt x="126" y="18"/>
                    <a:pt x="126" y="19"/>
                    <a:pt x="124" y="18"/>
                  </a:cubicBezTo>
                  <a:cubicBezTo>
                    <a:pt x="126" y="18"/>
                    <a:pt x="126" y="17"/>
                    <a:pt x="128" y="18"/>
                  </a:cubicBezTo>
                  <a:cubicBezTo>
                    <a:pt x="128" y="18"/>
                    <a:pt x="128" y="18"/>
                    <a:pt x="128" y="18"/>
                  </a:cubicBezTo>
                  <a:close/>
                  <a:moveTo>
                    <a:pt x="129" y="18"/>
                  </a:moveTo>
                  <a:cubicBezTo>
                    <a:pt x="129" y="17"/>
                    <a:pt x="129" y="17"/>
                    <a:pt x="129" y="17"/>
                  </a:cubicBezTo>
                  <a:cubicBezTo>
                    <a:pt x="130" y="17"/>
                    <a:pt x="130" y="17"/>
                    <a:pt x="130" y="17"/>
                  </a:cubicBezTo>
                  <a:lnTo>
                    <a:pt x="129" y="18"/>
                  </a:lnTo>
                  <a:close/>
                  <a:moveTo>
                    <a:pt x="131" y="16"/>
                  </a:moveTo>
                  <a:cubicBezTo>
                    <a:pt x="132" y="16"/>
                    <a:pt x="132" y="16"/>
                    <a:pt x="132" y="16"/>
                  </a:cubicBezTo>
                  <a:cubicBezTo>
                    <a:pt x="132" y="16"/>
                    <a:pt x="132" y="17"/>
                    <a:pt x="131" y="16"/>
                  </a:cubicBezTo>
                  <a:close/>
                  <a:moveTo>
                    <a:pt x="132" y="17"/>
                  </a:moveTo>
                  <a:cubicBezTo>
                    <a:pt x="132" y="16"/>
                    <a:pt x="132" y="16"/>
                    <a:pt x="132" y="16"/>
                  </a:cubicBezTo>
                  <a:cubicBezTo>
                    <a:pt x="132" y="16"/>
                    <a:pt x="132" y="16"/>
                    <a:pt x="132" y="16"/>
                  </a:cubicBezTo>
                  <a:cubicBezTo>
                    <a:pt x="132" y="16"/>
                    <a:pt x="132" y="16"/>
                    <a:pt x="132" y="16"/>
                  </a:cubicBezTo>
                  <a:cubicBezTo>
                    <a:pt x="132" y="17"/>
                    <a:pt x="132" y="17"/>
                    <a:pt x="132" y="17"/>
                  </a:cubicBezTo>
                  <a:close/>
                  <a:moveTo>
                    <a:pt x="117" y="17"/>
                  </a:moveTo>
                  <a:cubicBezTo>
                    <a:pt x="118" y="18"/>
                    <a:pt x="120" y="16"/>
                    <a:pt x="121" y="16"/>
                  </a:cubicBezTo>
                  <a:cubicBezTo>
                    <a:pt x="123" y="15"/>
                    <a:pt x="125" y="14"/>
                    <a:pt x="126" y="15"/>
                  </a:cubicBezTo>
                  <a:cubicBezTo>
                    <a:pt x="127" y="15"/>
                    <a:pt x="127" y="15"/>
                    <a:pt x="127" y="15"/>
                  </a:cubicBezTo>
                  <a:cubicBezTo>
                    <a:pt x="127" y="15"/>
                    <a:pt x="127" y="15"/>
                    <a:pt x="127" y="15"/>
                  </a:cubicBezTo>
                  <a:cubicBezTo>
                    <a:pt x="127" y="15"/>
                    <a:pt x="127" y="15"/>
                    <a:pt x="127" y="15"/>
                  </a:cubicBezTo>
                  <a:cubicBezTo>
                    <a:pt x="127" y="15"/>
                    <a:pt x="128" y="15"/>
                    <a:pt x="128" y="15"/>
                  </a:cubicBezTo>
                  <a:cubicBezTo>
                    <a:pt x="128" y="15"/>
                    <a:pt x="128" y="15"/>
                    <a:pt x="128" y="15"/>
                  </a:cubicBezTo>
                  <a:cubicBezTo>
                    <a:pt x="128" y="15"/>
                    <a:pt x="128" y="15"/>
                    <a:pt x="128" y="15"/>
                  </a:cubicBezTo>
                  <a:cubicBezTo>
                    <a:pt x="129" y="15"/>
                    <a:pt x="129" y="15"/>
                    <a:pt x="130" y="15"/>
                  </a:cubicBezTo>
                  <a:cubicBezTo>
                    <a:pt x="130" y="15"/>
                    <a:pt x="131" y="14"/>
                    <a:pt x="131" y="15"/>
                  </a:cubicBezTo>
                  <a:cubicBezTo>
                    <a:pt x="132" y="15"/>
                    <a:pt x="132" y="15"/>
                    <a:pt x="132" y="15"/>
                  </a:cubicBezTo>
                  <a:cubicBezTo>
                    <a:pt x="132" y="15"/>
                    <a:pt x="132" y="15"/>
                    <a:pt x="132" y="15"/>
                  </a:cubicBezTo>
                  <a:cubicBezTo>
                    <a:pt x="133" y="15"/>
                    <a:pt x="133" y="15"/>
                    <a:pt x="133" y="15"/>
                  </a:cubicBezTo>
                  <a:cubicBezTo>
                    <a:pt x="132" y="15"/>
                    <a:pt x="131" y="14"/>
                    <a:pt x="130" y="15"/>
                  </a:cubicBezTo>
                  <a:cubicBezTo>
                    <a:pt x="129" y="15"/>
                    <a:pt x="129" y="15"/>
                    <a:pt x="129" y="15"/>
                  </a:cubicBezTo>
                  <a:cubicBezTo>
                    <a:pt x="128" y="15"/>
                    <a:pt x="128" y="15"/>
                    <a:pt x="128" y="15"/>
                  </a:cubicBezTo>
                  <a:cubicBezTo>
                    <a:pt x="128" y="15"/>
                    <a:pt x="128" y="15"/>
                    <a:pt x="128" y="15"/>
                  </a:cubicBezTo>
                  <a:cubicBezTo>
                    <a:pt x="128" y="15"/>
                    <a:pt x="128" y="15"/>
                    <a:pt x="128" y="15"/>
                  </a:cubicBezTo>
                  <a:cubicBezTo>
                    <a:pt x="128" y="15"/>
                    <a:pt x="127" y="15"/>
                    <a:pt x="127" y="15"/>
                  </a:cubicBezTo>
                  <a:cubicBezTo>
                    <a:pt x="127" y="15"/>
                    <a:pt x="127" y="15"/>
                    <a:pt x="127" y="15"/>
                  </a:cubicBezTo>
                  <a:cubicBezTo>
                    <a:pt x="127" y="15"/>
                    <a:pt x="127" y="15"/>
                    <a:pt x="127" y="15"/>
                  </a:cubicBezTo>
                  <a:cubicBezTo>
                    <a:pt x="126" y="16"/>
                    <a:pt x="124" y="15"/>
                    <a:pt x="123" y="16"/>
                  </a:cubicBezTo>
                  <a:cubicBezTo>
                    <a:pt x="121" y="16"/>
                    <a:pt x="119" y="17"/>
                    <a:pt x="116" y="18"/>
                  </a:cubicBezTo>
                  <a:lnTo>
                    <a:pt x="117" y="17"/>
                  </a:lnTo>
                  <a:close/>
                  <a:moveTo>
                    <a:pt x="117" y="25"/>
                  </a:moveTo>
                  <a:cubicBezTo>
                    <a:pt x="115" y="27"/>
                    <a:pt x="115" y="27"/>
                    <a:pt x="115" y="27"/>
                  </a:cubicBezTo>
                  <a:cubicBezTo>
                    <a:pt x="114" y="27"/>
                    <a:pt x="114" y="27"/>
                    <a:pt x="114" y="27"/>
                  </a:cubicBezTo>
                  <a:lnTo>
                    <a:pt x="117" y="25"/>
                  </a:lnTo>
                  <a:close/>
                  <a:moveTo>
                    <a:pt x="113" y="20"/>
                  </a:moveTo>
                  <a:cubicBezTo>
                    <a:pt x="113" y="19"/>
                    <a:pt x="113" y="19"/>
                    <a:pt x="113" y="19"/>
                  </a:cubicBezTo>
                  <a:cubicBezTo>
                    <a:pt x="114" y="20"/>
                    <a:pt x="115" y="18"/>
                    <a:pt x="116" y="18"/>
                  </a:cubicBezTo>
                  <a:cubicBezTo>
                    <a:pt x="115" y="18"/>
                    <a:pt x="113" y="19"/>
                    <a:pt x="113" y="20"/>
                  </a:cubicBezTo>
                  <a:cubicBezTo>
                    <a:pt x="112" y="20"/>
                    <a:pt x="112" y="20"/>
                    <a:pt x="112" y="20"/>
                  </a:cubicBezTo>
                  <a:lnTo>
                    <a:pt x="113" y="20"/>
                  </a:lnTo>
                  <a:close/>
                  <a:moveTo>
                    <a:pt x="113" y="25"/>
                  </a:moveTo>
                  <a:cubicBezTo>
                    <a:pt x="113" y="26"/>
                    <a:pt x="113" y="26"/>
                    <a:pt x="113" y="26"/>
                  </a:cubicBezTo>
                  <a:cubicBezTo>
                    <a:pt x="113" y="25"/>
                    <a:pt x="113" y="25"/>
                    <a:pt x="113" y="25"/>
                  </a:cubicBezTo>
                  <a:close/>
                  <a:moveTo>
                    <a:pt x="114" y="27"/>
                  </a:moveTo>
                  <a:cubicBezTo>
                    <a:pt x="114" y="27"/>
                    <a:pt x="114" y="27"/>
                    <a:pt x="114" y="27"/>
                  </a:cubicBezTo>
                  <a:cubicBezTo>
                    <a:pt x="113" y="28"/>
                    <a:pt x="113" y="28"/>
                    <a:pt x="113" y="28"/>
                  </a:cubicBezTo>
                  <a:lnTo>
                    <a:pt x="114" y="27"/>
                  </a:lnTo>
                  <a:close/>
                  <a:moveTo>
                    <a:pt x="109" y="21"/>
                  </a:moveTo>
                  <a:cubicBezTo>
                    <a:pt x="110" y="22"/>
                    <a:pt x="110" y="22"/>
                    <a:pt x="110" y="22"/>
                  </a:cubicBezTo>
                  <a:cubicBezTo>
                    <a:pt x="110" y="20"/>
                    <a:pt x="111" y="21"/>
                    <a:pt x="112" y="20"/>
                  </a:cubicBezTo>
                  <a:cubicBezTo>
                    <a:pt x="111" y="21"/>
                    <a:pt x="110" y="22"/>
                    <a:pt x="108" y="22"/>
                  </a:cubicBezTo>
                  <a:cubicBezTo>
                    <a:pt x="109" y="22"/>
                    <a:pt x="109" y="22"/>
                    <a:pt x="109" y="21"/>
                  </a:cubicBezTo>
                  <a:close/>
                  <a:moveTo>
                    <a:pt x="107" y="33"/>
                  </a:moveTo>
                  <a:cubicBezTo>
                    <a:pt x="108" y="33"/>
                    <a:pt x="108" y="33"/>
                    <a:pt x="108" y="33"/>
                  </a:cubicBezTo>
                  <a:cubicBezTo>
                    <a:pt x="108" y="32"/>
                    <a:pt x="108" y="32"/>
                    <a:pt x="108" y="32"/>
                  </a:cubicBezTo>
                  <a:cubicBezTo>
                    <a:pt x="109" y="32"/>
                    <a:pt x="109" y="32"/>
                    <a:pt x="109" y="32"/>
                  </a:cubicBezTo>
                  <a:cubicBezTo>
                    <a:pt x="109" y="31"/>
                    <a:pt x="109" y="31"/>
                    <a:pt x="109" y="31"/>
                  </a:cubicBezTo>
                  <a:cubicBezTo>
                    <a:pt x="109" y="32"/>
                    <a:pt x="109" y="32"/>
                    <a:pt x="109" y="32"/>
                  </a:cubicBezTo>
                  <a:cubicBezTo>
                    <a:pt x="109" y="33"/>
                    <a:pt x="109" y="33"/>
                    <a:pt x="109" y="33"/>
                  </a:cubicBezTo>
                  <a:cubicBezTo>
                    <a:pt x="109" y="33"/>
                    <a:pt x="109" y="32"/>
                    <a:pt x="109" y="32"/>
                  </a:cubicBezTo>
                  <a:cubicBezTo>
                    <a:pt x="110" y="32"/>
                    <a:pt x="110" y="32"/>
                    <a:pt x="110" y="32"/>
                  </a:cubicBezTo>
                  <a:cubicBezTo>
                    <a:pt x="108" y="33"/>
                    <a:pt x="108" y="33"/>
                    <a:pt x="108" y="33"/>
                  </a:cubicBezTo>
                  <a:cubicBezTo>
                    <a:pt x="108" y="33"/>
                    <a:pt x="108" y="33"/>
                    <a:pt x="108" y="33"/>
                  </a:cubicBezTo>
                  <a:cubicBezTo>
                    <a:pt x="108" y="34"/>
                    <a:pt x="108" y="34"/>
                    <a:pt x="108" y="34"/>
                  </a:cubicBezTo>
                  <a:lnTo>
                    <a:pt x="107" y="33"/>
                  </a:lnTo>
                  <a:close/>
                  <a:moveTo>
                    <a:pt x="108" y="34"/>
                  </a:moveTo>
                  <a:cubicBezTo>
                    <a:pt x="108" y="34"/>
                    <a:pt x="108" y="34"/>
                    <a:pt x="108" y="34"/>
                  </a:cubicBezTo>
                  <a:cubicBezTo>
                    <a:pt x="108" y="34"/>
                    <a:pt x="108" y="34"/>
                    <a:pt x="108" y="34"/>
                  </a:cubicBezTo>
                  <a:cubicBezTo>
                    <a:pt x="108" y="34"/>
                    <a:pt x="108" y="34"/>
                    <a:pt x="108" y="34"/>
                  </a:cubicBezTo>
                  <a:close/>
                  <a:moveTo>
                    <a:pt x="103" y="36"/>
                  </a:moveTo>
                  <a:cubicBezTo>
                    <a:pt x="103" y="36"/>
                    <a:pt x="103" y="36"/>
                    <a:pt x="103" y="36"/>
                  </a:cubicBezTo>
                  <a:cubicBezTo>
                    <a:pt x="103" y="36"/>
                    <a:pt x="103" y="36"/>
                    <a:pt x="103" y="36"/>
                  </a:cubicBezTo>
                  <a:cubicBezTo>
                    <a:pt x="103" y="36"/>
                    <a:pt x="103" y="36"/>
                    <a:pt x="104" y="36"/>
                  </a:cubicBezTo>
                  <a:lnTo>
                    <a:pt x="103" y="36"/>
                  </a:lnTo>
                  <a:close/>
                  <a:moveTo>
                    <a:pt x="106" y="32"/>
                  </a:moveTo>
                  <a:cubicBezTo>
                    <a:pt x="106" y="31"/>
                    <a:pt x="106" y="31"/>
                    <a:pt x="106" y="31"/>
                  </a:cubicBezTo>
                  <a:cubicBezTo>
                    <a:pt x="106" y="31"/>
                    <a:pt x="106" y="31"/>
                    <a:pt x="106" y="31"/>
                  </a:cubicBezTo>
                  <a:cubicBezTo>
                    <a:pt x="106" y="31"/>
                    <a:pt x="106" y="31"/>
                    <a:pt x="106" y="31"/>
                  </a:cubicBezTo>
                  <a:cubicBezTo>
                    <a:pt x="106" y="31"/>
                    <a:pt x="106" y="31"/>
                    <a:pt x="106" y="31"/>
                  </a:cubicBezTo>
                  <a:cubicBezTo>
                    <a:pt x="106" y="31"/>
                    <a:pt x="106" y="31"/>
                    <a:pt x="106" y="31"/>
                  </a:cubicBezTo>
                  <a:cubicBezTo>
                    <a:pt x="107" y="31"/>
                    <a:pt x="106" y="31"/>
                    <a:pt x="106" y="32"/>
                  </a:cubicBezTo>
                  <a:close/>
                  <a:moveTo>
                    <a:pt x="106" y="25"/>
                  </a:moveTo>
                  <a:cubicBezTo>
                    <a:pt x="106" y="25"/>
                    <a:pt x="106" y="25"/>
                    <a:pt x="106" y="25"/>
                  </a:cubicBezTo>
                  <a:cubicBezTo>
                    <a:pt x="106" y="25"/>
                    <a:pt x="106" y="25"/>
                    <a:pt x="106" y="25"/>
                  </a:cubicBezTo>
                  <a:close/>
                  <a:moveTo>
                    <a:pt x="106" y="27"/>
                  </a:moveTo>
                  <a:cubicBezTo>
                    <a:pt x="105" y="29"/>
                    <a:pt x="105" y="29"/>
                    <a:pt x="105" y="29"/>
                  </a:cubicBezTo>
                  <a:cubicBezTo>
                    <a:pt x="105" y="29"/>
                    <a:pt x="105" y="28"/>
                    <a:pt x="106" y="27"/>
                  </a:cubicBezTo>
                  <a:close/>
                  <a:moveTo>
                    <a:pt x="104" y="33"/>
                  </a:moveTo>
                  <a:cubicBezTo>
                    <a:pt x="104" y="33"/>
                    <a:pt x="104" y="33"/>
                    <a:pt x="104" y="33"/>
                  </a:cubicBezTo>
                  <a:cubicBezTo>
                    <a:pt x="104" y="33"/>
                    <a:pt x="104" y="33"/>
                    <a:pt x="104" y="33"/>
                  </a:cubicBezTo>
                  <a:cubicBezTo>
                    <a:pt x="104" y="33"/>
                    <a:pt x="104" y="33"/>
                    <a:pt x="104" y="33"/>
                  </a:cubicBezTo>
                  <a:cubicBezTo>
                    <a:pt x="105" y="33"/>
                    <a:pt x="105" y="33"/>
                    <a:pt x="105" y="33"/>
                  </a:cubicBezTo>
                  <a:cubicBezTo>
                    <a:pt x="104" y="33"/>
                    <a:pt x="104" y="33"/>
                    <a:pt x="104" y="33"/>
                  </a:cubicBezTo>
                  <a:cubicBezTo>
                    <a:pt x="104" y="33"/>
                    <a:pt x="104" y="33"/>
                    <a:pt x="104" y="33"/>
                  </a:cubicBezTo>
                  <a:cubicBezTo>
                    <a:pt x="104" y="33"/>
                    <a:pt x="104" y="33"/>
                    <a:pt x="104" y="33"/>
                  </a:cubicBezTo>
                  <a:close/>
                  <a:moveTo>
                    <a:pt x="102" y="36"/>
                  </a:moveTo>
                  <a:cubicBezTo>
                    <a:pt x="103" y="35"/>
                    <a:pt x="102" y="34"/>
                    <a:pt x="103" y="34"/>
                  </a:cubicBezTo>
                  <a:cubicBezTo>
                    <a:pt x="103" y="34"/>
                    <a:pt x="104" y="34"/>
                    <a:pt x="104" y="34"/>
                  </a:cubicBezTo>
                  <a:cubicBezTo>
                    <a:pt x="104" y="34"/>
                    <a:pt x="104" y="34"/>
                    <a:pt x="104" y="34"/>
                  </a:cubicBezTo>
                  <a:cubicBezTo>
                    <a:pt x="104" y="34"/>
                    <a:pt x="104" y="34"/>
                    <a:pt x="104" y="34"/>
                  </a:cubicBezTo>
                  <a:cubicBezTo>
                    <a:pt x="104" y="33"/>
                    <a:pt x="104" y="33"/>
                    <a:pt x="104" y="33"/>
                  </a:cubicBezTo>
                  <a:cubicBezTo>
                    <a:pt x="104" y="33"/>
                    <a:pt x="104" y="33"/>
                    <a:pt x="104" y="33"/>
                  </a:cubicBezTo>
                  <a:cubicBezTo>
                    <a:pt x="104" y="33"/>
                    <a:pt x="104" y="33"/>
                    <a:pt x="104" y="33"/>
                  </a:cubicBezTo>
                  <a:cubicBezTo>
                    <a:pt x="104" y="34"/>
                    <a:pt x="104" y="34"/>
                    <a:pt x="104" y="34"/>
                  </a:cubicBezTo>
                  <a:cubicBezTo>
                    <a:pt x="104" y="34"/>
                    <a:pt x="104" y="34"/>
                    <a:pt x="104" y="34"/>
                  </a:cubicBezTo>
                  <a:cubicBezTo>
                    <a:pt x="104" y="34"/>
                    <a:pt x="104" y="34"/>
                    <a:pt x="104" y="34"/>
                  </a:cubicBezTo>
                  <a:cubicBezTo>
                    <a:pt x="104" y="34"/>
                    <a:pt x="103" y="36"/>
                    <a:pt x="102" y="36"/>
                  </a:cubicBezTo>
                  <a:cubicBezTo>
                    <a:pt x="102" y="36"/>
                    <a:pt x="102" y="36"/>
                    <a:pt x="102" y="36"/>
                  </a:cubicBezTo>
                  <a:close/>
                  <a:moveTo>
                    <a:pt x="95" y="43"/>
                  </a:moveTo>
                  <a:cubicBezTo>
                    <a:pt x="96" y="42"/>
                    <a:pt x="96" y="42"/>
                    <a:pt x="96" y="42"/>
                  </a:cubicBezTo>
                  <a:cubicBezTo>
                    <a:pt x="96" y="42"/>
                    <a:pt x="96" y="42"/>
                    <a:pt x="96" y="42"/>
                  </a:cubicBezTo>
                  <a:lnTo>
                    <a:pt x="95" y="43"/>
                  </a:lnTo>
                  <a:close/>
                  <a:moveTo>
                    <a:pt x="98" y="41"/>
                  </a:moveTo>
                  <a:cubicBezTo>
                    <a:pt x="98" y="40"/>
                    <a:pt x="98" y="40"/>
                    <a:pt x="98" y="40"/>
                  </a:cubicBezTo>
                  <a:cubicBezTo>
                    <a:pt x="99" y="40"/>
                    <a:pt x="99" y="40"/>
                    <a:pt x="99" y="40"/>
                  </a:cubicBezTo>
                  <a:lnTo>
                    <a:pt x="98" y="41"/>
                  </a:lnTo>
                  <a:close/>
                  <a:moveTo>
                    <a:pt x="93" y="43"/>
                  </a:moveTo>
                  <a:cubicBezTo>
                    <a:pt x="93" y="42"/>
                    <a:pt x="95" y="42"/>
                    <a:pt x="95" y="41"/>
                  </a:cubicBezTo>
                  <a:cubicBezTo>
                    <a:pt x="95" y="41"/>
                    <a:pt x="95" y="41"/>
                    <a:pt x="95" y="41"/>
                  </a:cubicBezTo>
                  <a:cubicBezTo>
                    <a:pt x="95" y="41"/>
                    <a:pt x="95" y="41"/>
                    <a:pt x="95" y="41"/>
                  </a:cubicBezTo>
                  <a:cubicBezTo>
                    <a:pt x="96" y="41"/>
                    <a:pt x="96" y="41"/>
                    <a:pt x="96" y="41"/>
                  </a:cubicBezTo>
                  <a:cubicBezTo>
                    <a:pt x="96" y="41"/>
                    <a:pt x="96" y="41"/>
                    <a:pt x="96" y="41"/>
                  </a:cubicBezTo>
                  <a:cubicBezTo>
                    <a:pt x="96" y="41"/>
                    <a:pt x="96" y="41"/>
                    <a:pt x="96" y="41"/>
                  </a:cubicBezTo>
                  <a:cubicBezTo>
                    <a:pt x="97" y="40"/>
                    <a:pt x="97" y="40"/>
                    <a:pt x="97" y="40"/>
                  </a:cubicBezTo>
                  <a:cubicBezTo>
                    <a:pt x="97" y="40"/>
                    <a:pt x="97" y="40"/>
                    <a:pt x="97" y="40"/>
                  </a:cubicBezTo>
                  <a:cubicBezTo>
                    <a:pt x="98" y="39"/>
                    <a:pt x="98" y="38"/>
                    <a:pt x="99" y="39"/>
                  </a:cubicBezTo>
                  <a:cubicBezTo>
                    <a:pt x="97" y="40"/>
                    <a:pt x="95" y="42"/>
                    <a:pt x="93" y="43"/>
                  </a:cubicBezTo>
                  <a:close/>
                  <a:moveTo>
                    <a:pt x="99" y="32"/>
                  </a:moveTo>
                  <a:cubicBezTo>
                    <a:pt x="99" y="32"/>
                    <a:pt x="99" y="32"/>
                    <a:pt x="99" y="32"/>
                  </a:cubicBezTo>
                  <a:cubicBezTo>
                    <a:pt x="99" y="32"/>
                    <a:pt x="100" y="33"/>
                    <a:pt x="99" y="34"/>
                  </a:cubicBezTo>
                  <a:cubicBezTo>
                    <a:pt x="99" y="34"/>
                    <a:pt x="99" y="34"/>
                    <a:pt x="99" y="34"/>
                  </a:cubicBezTo>
                  <a:cubicBezTo>
                    <a:pt x="99" y="34"/>
                    <a:pt x="99" y="34"/>
                    <a:pt x="99" y="34"/>
                  </a:cubicBezTo>
                  <a:cubicBezTo>
                    <a:pt x="99" y="34"/>
                    <a:pt x="99" y="34"/>
                    <a:pt x="99" y="34"/>
                  </a:cubicBezTo>
                  <a:cubicBezTo>
                    <a:pt x="99" y="34"/>
                    <a:pt x="99" y="33"/>
                    <a:pt x="99" y="33"/>
                  </a:cubicBezTo>
                  <a:cubicBezTo>
                    <a:pt x="98" y="34"/>
                    <a:pt x="98" y="34"/>
                    <a:pt x="98" y="34"/>
                  </a:cubicBezTo>
                  <a:cubicBezTo>
                    <a:pt x="98" y="33"/>
                    <a:pt x="99" y="33"/>
                    <a:pt x="99" y="32"/>
                  </a:cubicBezTo>
                  <a:close/>
                  <a:moveTo>
                    <a:pt x="97" y="36"/>
                  </a:moveTo>
                  <a:cubicBezTo>
                    <a:pt x="96" y="36"/>
                    <a:pt x="96" y="36"/>
                    <a:pt x="96" y="36"/>
                  </a:cubicBezTo>
                  <a:cubicBezTo>
                    <a:pt x="96" y="37"/>
                    <a:pt x="96" y="37"/>
                    <a:pt x="96" y="37"/>
                  </a:cubicBezTo>
                  <a:lnTo>
                    <a:pt x="97" y="36"/>
                  </a:lnTo>
                  <a:close/>
                  <a:moveTo>
                    <a:pt x="91" y="40"/>
                  </a:moveTo>
                  <a:cubicBezTo>
                    <a:pt x="91" y="40"/>
                    <a:pt x="91" y="40"/>
                    <a:pt x="91" y="40"/>
                  </a:cubicBezTo>
                  <a:cubicBezTo>
                    <a:pt x="93" y="39"/>
                    <a:pt x="93" y="39"/>
                    <a:pt x="93" y="39"/>
                  </a:cubicBezTo>
                  <a:cubicBezTo>
                    <a:pt x="93" y="38"/>
                    <a:pt x="93" y="38"/>
                    <a:pt x="93" y="38"/>
                  </a:cubicBezTo>
                  <a:cubicBezTo>
                    <a:pt x="93" y="38"/>
                    <a:pt x="93" y="38"/>
                    <a:pt x="93" y="38"/>
                  </a:cubicBezTo>
                  <a:cubicBezTo>
                    <a:pt x="92" y="39"/>
                    <a:pt x="92" y="39"/>
                    <a:pt x="92" y="39"/>
                  </a:cubicBezTo>
                  <a:cubicBezTo>
                    <a:pt x="92" y="38"/>
                    <a:pt x="92" y="39"/>
                    <a:pt x="91" y="38"/>
                  </a:cubicBezTo>
                  <a:cubicBezTo>
                    <a:pt x="92" y="38"/>
                    <a:pt x="93" y="38"/>
                    <a:pt x="92" y="37"/>
                  </a:cubicBezTo>
                  <a:cubicBezTo>
                    <a:pt x="93" y="37"/>
                    <a:pt x="93" y="37"/>
                    <a:pt x="93" y="37"/>
                  </a:cubicBezTo>
                  <a:cubicBezTo>
                    <a:pt x="93" y="38"/>
                    <a:pt x="93" y="38"/>
                    <a:pt x="93" y="38"/>
                  </a:cubicBezTo>
                  <a:cubicBezTo>
                    <a:pt x="93" y="39"/>
                    <a:pt x="93" y="37"/>
                    <a:pt x="94" y="37"/>
                  </a:cubicBezTo>
                  <a:cubicBezTo>
                    <a:pt x="94" y="37"/>
                    <a:pt x="94" y="37"/>
                    <a:pt x="94" y="37"/>
                  </a:cubicBezTo>
                  <a:cubicBezTo>
                    <a:pt x="93" y="37"/>
                    <a:pt x="93" y="37"/>
                    <a:pt x="93" y="37"/>
                  </a:cubicBezTo>
                  <a:cubicBezTo>
                    <a:pt x="93" y="37"/>
                    <a:pt x="94" y="37"/>
                    <a:pt x="95" y="37"/>
                  </a:cubicBezTo>
                  <a:cubicBezTo>
                    <a:pt x="95" y="37"/>
                    <a:pt x="94" y="37"/>
                    <a:pt x="94" y="37"/>
                  </a:cubicBezTo>
                  <a:cubicBezTo>
                    <a:pt x="94" y="37"/>
                    <a:pt x="94" y="37"/>
                    <a:pt x="94" y="37"/>
                  </a:cubicBezTo>
                  <a:cubicBezTo>
                    <a:pt x="94" y="37"/>
                    <a:pt x="94" y="37"/>
                    <a:pt x="94" y="37"/>
                  </a:cubicBezTo>
                  <a:cubicBezTo>
                    <a:pt x="93" y="38"/>
                    <a:pt x="93" y="38"/>
                    <a:pt x="93" y="38"/>
                  </a:cubicBezTo>
                  <a:cubicBezTo>
                    <a:pt x="94" y="38"/>
                    <a:pt x="94" y="38"/>
                    <a:pt x="94" y="38"/>
                  </a:cubicBezTo>
                  <a:cubicBezTo>
                    <a:pt x="95" y="37"/>
                    <a:pt x="95" y="37"/>
                    <a:pt x="95" y="37"/>
                  </a:cubicBezTo>
                  <a:cubicBezTo>
                    <a:pt x="95" y="38"/>
                    <a:pt x="95" y="38"/>
                    <a:pt x="95" y="38"/>
                  </a:cubicBezTo>
                  <a:cubicBezTo>
                    <a:pt x="96" y="37"/>
                    <a:pt x="97" y="37"/>
                    <a:pt x="98" y="36"/>
                  </a:cubicBezTo>
                  <a:cubicBezTo>
                    <a:pt x="98" y="36"/>
                    <a:pt x="99" y="35"/>
                    <a:pt x="99" y="35"/>
                  </a:cubicBezTo>
                  <a:cubicBezTo>
                    <a:pt x="99" y="35"/>
                    <a:pt x="98" y="36"/>
                    <a:pt x="98" y="36"/>
                  </a:cubicBezTo>
                  <a:cubicBezTo>
                    <a:pt x="96" y="38"/>
                    <a:pt x="94" y="39"/>
                    <a:pt x="92" y="40"/>
                  </a:cubicBezTo>
                  <a:cubicBezTo>
                    <a:pt x="91" y="40"/>
                    <a:pt x="91" y="40"/>
                    <a:pt x="91" y="40"/>
                  </a:cubicBezTo>
                  <a:close/>
                  <a:moveTo>
                    <a:pt x="90" y="37"/>
                  </a:moveTo>
                  <a:cubicBezTo>
                    <a:pt x="90" y="37"/>
                    <a:pt x="90" y="37"/>
                    <a:pt x="90" y="37"/>
                  </a:cubicBezTo>
                  <a:cubicBezTo>
                    <a:pt x="90" y="38"/>
                    <a:pt x="90" y="38"/>
                    <a:pt x="89" y="39"/>
                  </a:cubicBezTo>
                  <a:cubicBezTo>
                    <a:pt x="90" y="39"/>
                    <a:pt x="90" y="38"/>
                    <a:pt x="90" y="37"/>
                  </a:cubicBezTo>
                  <a:close/>
                  <a:moveTo>
                    <a:pt x="88" y="49"/>
                  </a:moveTo>
                  <a:cubicBezTo>
                    <a:pt x="88" y="48"/>
                    <a:pt x="88" y="49"/>
                    <a:pt x="89" y="48"/>
                  </a:cubicBezTo>
                  <a:cubicBezTo>
                    <a:pt x="89" y="49"/>
                    <a:pt x="89" y="49"/>
                    <a:pt x="89" y="49"/>
                  </a:cubicBezTo>
                  <a:cubicBezTo>
                    <a:pt x="88" y="49"/>
                    <a:pt x="88" y="49"/>
                    <a:pt x="88" y="49"/>
                  </a:cubicBezTo>
                  <a:cubicBezTo>
                    <a:pt x="87" y="49"/>
                    <a:pt x="87" y="49"/>
                    <a:pt x="87" y="49"/>
                  </a:cubicBezTo>
                  <a:cubicBezTo>
                    <a:pt x="87" y="49"/>
                    <a:pt x="88" y="48"/>
                    <a:pt x="88" y="49"/>
                  </a:cubicBezTo>
                  <a:close/>
                  <a:moveTo>
                    <a:pt x="72" y="22"/>
                  </a:moveTo>
                  <a:cubicBezTo>
                    <a:pt x="73" y="22"/>
                    <a:pt x="73" y="22"/>
                    <a:pt x="73" y="22"/>
                  </a:cubicBezTo>
                  <a:cubicBezTo>
                    <a:pt x="72" y="22"/>
                    <a:pt x="72" y="22"/>
                    <a:pt x="72" y="22"/>
                  </a:cubicBezTo>
                  <a:close/>
                  <a:moveTo>
                    <a:pt x="57" y="13"/>
                  </a:moveTo>
                  <a:cubicBezTo>
                    <a:pt x="58" y="13"/>
                    <a:pt x="57" y="15"/>
                    <a:pt x="57" y="15"/>
                  </a:cubicBezTo>
                  <a:cubicBezTo>
                    <a:pt x="57" y="16"/>
                    <a:pt x="57" y="16"/>
                    <a:pt x="57" y="16"/>
                  </a:cubicBezTo>
                  <a:cubicBezTo>
                    <a:pt x="57" y="15"/>
                    <a:pt x="57" y="15"/>
                    <a:pt x="57" y="14"/>
                  </a:cubicBezTo>
                  <a:lnTo>
                    <a:pt x="57" y="13"/>
                  </a:lnTo>
                  <a:close/>
                  <a:moveTo>
                    <a:pt x="2" y="69"/>
                  </a:moveTo>
                  <a:cubicBezTo>
                    <a:pt x="2" y="67"/>
                    <a:pt x="2" y="67"/>
                    <a:pt x="2" y="67"/>
                  </a:cubicBezTo>
                  <a:cubicBezTo>
                    <a:pt x="2" y="68"/>
                    <a:pt x="2" y="68"/>
                    <a:pt x="2" y="68"/>
                  </a:cubicBezTo>
                  <a:lnTo>
                    <a:pt x="2" y="69"/>
                  </a:lnTo>
                  <a:close/>
                  <a:moveTo>
                    <a:pt x="2" y="58"/>
                  </a:moveTo>
                  <a:cubicBezTo>
                    <a:pt x="2" y="57"/>
                    <a:pt x="2" y="57"/>
                    <a:pt x="3" y="56"/>
                  </a:cubicBezTo>
                  <a:cubicBezTo>
                    <a:pt x="3" y="57"/>
                    <a:pt x="3" y="57"/>
                    <a:pt x="2" y="58"/>
                  </a:cubicBezTo>
                  <a:close/>
                  <a:moveTo>
                    <a:pt x="6" y="73"/>
                  </a:moveTo>
                  <a:cubicBezTo>
                    <a:pt x="7" y="73"/>
                    <a:pt x="7" y="73"/>
                    <a:pt x="7" y="73"/>
                  </a:cubicBezTo>
                  <a:cubicBezTo>
                    <a:pt x="7" y="73"/>
                    <a:pt x="7" y="72"/>
                    <a:pt x="6" y="73"/>
                  </a:cubicBezTo>
                  <a:close/>
                  <a:moveTo>
                    <a:pt x="55" y="43"/>
                  </a:moveTo>
                  <a:cubicBezTo>
                    <a:pt x="54" y="42"/>
                    <a:pt x="55" y="40"/>
                    <a:pt x="55" y="39"/>
                  </a:cubicBezTo>
                  <a:cubicBezTo>
                    <a:pt x="56" y="40"/>
                    <a:pt x="55" y="42"/>
                    <a:pt x="55" y="43"/>
                  </a:cubicBezTo>
                  <a:close/>
                  <a:moveTo>
                    <a:pt x="10" y="73"/>
                  </a:moveTo>
                  <a:cubicBezTo>
                    <a:pt x="9" y="72"/>
                    <a:pt x="9" y="71"/>
                    <a:pt x="9" y="71"/>
                  </a:cubicBezTo>
                  <a:cubicBezTo>
                    <a:pt x="9" y="72"/>
                    <a:pt x="10" y="73"/>
                    <a:pt x="11" y="74"/>
                  </a:cubicBezTo>
                  <a:cubicBezTo>
                    <a:pt x="10" y="75"/>
                    <a:pt x="11" y="73"/>
                    <a:pt x="10" y="73"/>
                  </a:cubicBezTo>
                  <a:close/>
                  <a:moveTo>
                    <a:pt x="11" y="75"/>
                  </a:moveTo>
                  <a:cubicBezTo>
                    <a:pt x="11" y="75"/>
                    <a:pt x="11" y="75"/>
                    <a:pt x="11" y="75"/>
                  </a:cubicBezTo>
                  <a:cubicBezTo>
                    <a:pt x="12" y="75"/>
                    <a:pt x="12" y="75"/>
                    <a:pt x="12" y="75"/>
                  </a:cubicBezTo>
                  <a:lnTo>
                    <a:pt x="11" y="75"/>
                  </a:lnTo>
                  <a:close/>
                  <a:moveTo>
                    <a:pt x="15" y="78"/>
                  </a:moveTo>
                  <a:cubicBezTo>
                    <a:pt x="14" y="77"/>
                    <a:pt x="14" y="77"/>
                    <a:pt x="14" y="77"/>
                  </a:cubicBezTo>
                  <a:cubicBezTo>
                    <a:pt x="15" y="77"/>
                    <a:pt x="15" y="77"/>
                    <a:pt x="15" y="77"/>
                  </a:cubicBezTo>
                  <a:lnTo>
                    <a:pt x="15" y="78"/>
                  </a:lnTo>
                  <a:close/>
                  <a:moveTo>
                    <a:pt x="14" y="76"/>
                  </a:moveTo>
                  <a:cubicBezTo>
                    <a:pt x="15" y="75"/>
                    <a:pt x="15" y="76"/>
                    <a:pt x="15" y="76"/>
                  </a:cubicBezTo>
                  <a:cubicBezTo>
                    <a:pt x="15" y="76"/>
                    <a:pt x="15" y="77"/>
                    <a:pt x="14" y="76"/>
                  </a:cubicBezTo>
                  <a:close/>
                  <a:moveTo>
                    <a:pt x="20" y="78"/>
                  </a:moveTo>
                  <a:cubicBezTo>
                    <a:pt x="19" y="78"/>
                    <a:pt x="19" y="78"/>
                    <a:pt x="19" y="78"/>
                  </a:cubicBezTo>
                  <a:cubicBezTo>
                    <a:pt x="19" y="78"/>
                    <a:pt x="19" y="78"/>
                    <a:pt x="19" y="78"/>
                  </a:cubicBezTo>
                  <a:cubicBezTo>
                    <a:pt x="18" y="78"/>
                    <a:pt x="17" y="78"/>
                    <a:pt x="16" y="77"/>
                  </a:cubicBezTo>
                  <a:cubicBezTo>
                    <a:pt x="16" y="77"/>
                    <a:pt x="17" y="78"/>
                    <a:pt x="18" y="78"/>
                  </a:cubicBezTo>
                  <a:cubicBezTo>
                    <a:pt x="18" y="78"/>
                    <a:pt x="18" y="77"/>
                    <a:pt x="18" y="77"/>
                  </a:cubicBezTo>
                  <a:cubicBezTo>
                    <a:pt x="17" y="77"/>
                    <a:pt x="17" y="77"/>
                    <a:pt x="17" y="77"/>
                  </a:cubicBezTo>
                  <a:cubicBezTo>
                    <a:pt x="17" y="76"/>
                    <a:pt x="17" y="77"/>
                    <a:pt x="17" y="77"/>
                  </a:cubicBezTo>
                  <a:cubicBezTo>
                    <a:pt x="17" y="76"/>
                    <a:pt x="17" y="76"/>
                    <a:pt x="17" y="76"/>
                  </a:cubicBezTo>
                  <a:cubicBezTo>
                    <a:pt x="16" y="76"/>
                    <a:pt x="16" y="76"/>
                    <a:pt x="16" y="76"/>
                  </a:cubicBezTo>
                  <a:cubicBezTo>
                    <a:pt x="16" y="76"/>
                    <a:pt x="17" y="76"/>
                    <a:pt x="17" y="76"/>
                  </a:cubicBezTo>
                  <a:cubicBezTo>
                    <a:pt x="16" y="75"/>
                    <a:pt x="15" y="75"/>
                    <a:pt x="14" y="75"/>
                  </a:cubicBezTo>
                  <a:cubicBezTo>
                    <a:pt x="14" y="75"/>
                    <a:pt x="14" y="75"/>
                    <a:pt x="14" y="75"/>
                  </a:cubicBezTo>
                  <a:cubicBezTo>
                    <a:pt x="15" y="75"/>
                    <a:pt x="15" y="75"/>
                    <a:pt x="15" y="75"/>
                  </a:cubicBezTo>
                  <a:cubicBezTo>
                    <a:pt x="16" y="74"/>
                    <a:pt x="18" y="75"/>
                    <a:pt x="19" y="75"/>
                  </a:cubicBezTo>
                  <a:cubicBezTo>
                    <a:pt x="19" y="76"/>
                    <a:pt x="20" y="77"/>
                    <a:pt x="20" y="78"/>
                  </a:cubicBezTo>
                  <a:close/>
                  <a:moveTo>
                    <a:pt x="47" y="90"/>
                  </a:moveTo>
                  <a:cubicBezTo>
                    <a:pt x="47" y="90"/>
                    <a:pt x="47" y="90"/>
                    <a:pt x="47" y="90"/>
                  </a:cubicBezTo>
                  <a:cubicBezTo>
                    <a:pt x="46" y="90"/>
                    <a:pt x="46" y="90"/>
                    <a:pt x="46" y="90"/>
                  </a:cubicBezTo>
                  <a:cubicBezTo>
                    <a:pt x="46" y="90"/>
                    <a:pt x="46" y="90"/>
                    <a:pt x="46" y="90"/>
                  </a:cubicBezTo>
                  <a:cubicBezTo>
                    <a:pt x="46" y="90"/>
                    <a:pt x="46" y="90"/>
                    <a:pt x="46" y="90"/>
                  </a:cubicBezTo>
                  <a:cubicBezTo>
                    <a:pt x="46" y="90"/>
                    <a:pt x="46" y="90"/>
                    <a:pt x="46" y="90"/>
                  </a:cubicBezTo>
                  <a:cubicBezTo>
                    <a:pt x="46" y="90"/>
                    <a:pt x="46" y="90"/>
                    <a:pt x="46" y="90"/>
                  </a:cubicBezTo>
                  <a:cubicBezTo>
                    <a:pt x="46" y="90"/>
                    <a:pt x="46" y="90"/>
                    <a:pt x="46" y="90"/>
                  </a:cubicBezTo>
                  <a:cubicBezTo>
                    <a:pt x="47" y="89"/>
                    <a:pt x="47" y="89"/>
                    <a:pt x="47" y="89"/>
                  </a:cubicBezTo>
                  <a:cubicBezTo>
                    <a:pt x="47" y="89"/>
                    <a:pt x="47" y="89"/>
                    <a:pt x="47" y="89"/>
                  </a:cubicBezTo>
                  <a:cubicBezTo>
                    <a:pt x="47" y="89"/>
                    <a:pt x="47" y="89"/>
                    <a:pt x="47" y="89"/>
                  </a:cubicBezTo>
                  <a:cubicBezTo>
                    <a:pt x="47" y="89"/>
                    <a:pt x="47" y="89"/>
                    <a:pt x="47" y="89"/>
                  </a:cubicBezTo>
                  <a:cubicBezTo>
                    <a:pt x="48" y="89"/>
                    <a:pt x="48" y="89"/>
                    <a:pt x="48" y="89"/>
                  </a:cubicBezTo>
                  <a:lnTo>
                    <a:pt x="47" y="90"/>
                  </a:lnTo>
                  <a:close/>
                  <a:moveTo>
                    <a:pt x="48" y="89"/>
                  </a:moveTo>
                  <a:cubicBezTo>
                    <a:pt x="48" y="89"/>
                    <a:pt x="48" y="88"/>
                    <a:pt x="48" y="88"/>
                  </a:cubicBezTo>
                  <a:cubicBezTo>
                    <a:pt x="48" y="88"/>
                    <a:pt x="48" y="89"/>
                    <a:pt x="48" y="89"/>
                  </a:cubicBezTo>
                  <a:close/>
                  <a:moveTo>
                    <a:pt x="49" y="79"/>
                  </a:moveTo>
                  <a:cubicBezTo>
                    <a:pt x="49" y="79"/>
                    <a:pt x="49" y="79"/>
                    <a:pt x="49" y="79"/>
                  </a:cubicBezTo>
                  <a:cubicBezTo>
                    <a:pt x="49" y="79"/>
                    <a:pt x="49" y="79"/>
                    <a:pt x="49" y="79"/>
                  </a:cubicBezTo>
                  <a:cubicBezTo>
                    <a:pt x="49" y="79"/>
                    <a:pt x="50" y="79"/>
                    <a:pt x="50" y="79"/>
                  </a:cubicBezTo>
                  <a:lnTo>
                    <a:pt x="49" y="79"/>
                  </a:lnTo>
                  <a:close/>
                  <a:moveTo>
                    <a:pt x="51" y="87"/>
                  </a:moveTo>
                  <a:cubicBezTo>
                    <a:pt x="51" y="87"/>
                    <a:pt x="51" y="87"/>
                    <a:pt x="51" y="87"/>
                  </a:cubicBezTo>
                  <a:cubicBezTo>
                    <a:pt x="52" y="87"/>
                    <a:pt x="52" y="87"/>
                    <a:pt x="52" y="87"/>
                  </a:cubicBezTo>
                  <a:cubicBezTo>
                    <a:pt x="52" y="87"/>
                    <a:pt x="52" y="87"/>
                    <a:pt x="52" y="87"/>
                  </a:cubicBezTo>
                  <a:lnTo>
                    <a:pt x="51" y="87"/>
                  </a:lnTo>
                  <a:close/>
                  <a:moveTo>
                    <a:pt x="50" y="76"/>
                  </a:moveTo>
                  <a:cubicBezTo>
                    <a:pt x="46" y="78"/>
                    <a:pt x="41" y="79"/>
                    <a:pt x="36" y="78"/>
                  </a:cubicBezTo>
                  <a:cubicBezTo>
                    <a:pt x="32" y="76"/>
                    <a:pt x="27" y="73"/>
                    <a:pt x="26" y="69"/>
                  </a:cubicBezTo>
                  <a:cubicBezTo>
                    <a:pt x="25" y="67"/>
                    <a:pt x="23" y="67"/>
                    <a:pt x="21" y="66"/>
                  </a:cubicBezTo>
                  <a:cubicBezTo>
                    <a:pt x="21" y="69"/>
                    <a:pt x="21" y="69"/>
                    <a:pt x="21" y="69"/>
                  </a:cubicBezTo>
                  <a:cubicBezTo>
                    <a:pt x="21" y="69"/>
                    <a:pt x="21" y="68"/>
                    <a:pt x="20" y="68"/>
                  </a:cubicBezTo>
                  <a:cubicBezTo>
                    <a:pt x="20" y="69"/>
                    <a:pt x="20" y="69"/>
                    <a:pt x="20" y="69"/>
                  </a:cubicBezTo>
                  <a:cubicBezTo>
                    <a:pt x="19" y="69"/>
                    <a:pt x="19" y="69"/>
                    <a:pt x="19" y="69"/>
                  </a:cubicBezTo>
                  <a:cubicBezTo>
                    <a:pt x="19" y="69"/>
                    <a:pt x="18" y="69"/>
                    <a:pt x="19" y="70"/>
                  </a:cubicBezTo>
                  <a:cubicBezTo>
                    <a:pt x="19" y="70"/>
                    <a:pt x="19" y="70"/>
                    <a:pt x="19" y="70"/>
                  </a:cubicBezTo>
                  <a:cubicBezTo>
                    <a:pt x="18" y="70"/>
                    <a:pt x="19" y="71"/>
                    <a:pt x="19" y="72"/>
                  </a:cubicBezTo>
                  <a:cubicBezTo>
                    <a:pt x="18" y="72"/>
                    <a:pt x="18" y="72"/>
                    <a:pt x="18" y="72"/>
                  </a:cubicBezTo>
                  <a:cubicBezTo>
                    <a:pt x="18" y="72"/>
                    <a:pt x="18" y="73"/>
                    <a:pt x="18" y="74"/>
                  </a:cubicBezTo>
                  <a:cubicBezTo>
                    <a:pt x="18" y="74"/>
                    <a:pt x="18" y="74"/>
                    <a:pt x="18" y="74"/>
                  </a:cubicBezTo>
                  <a:cubicBezTo>
                    <a:pt x="18" y="74"/>
                    <a:pt x="18" y="74"/>
                    <a:pt x="18" y="74"/>
                  </a:cubicBezTo>
                  <a:cubicBezTo>
                    <a:pt x="19" y="75"/>
                    <a:pt x="19" y="75"/>
                    <a:pt x="19" y="75"/>
                  </a:cubicBezTo>
                  <a:cubicBezTo>
                    <a:pt x="17" y="74"/>
                    <a:pt x="17" y="74"/>
                    <a:pt x="17" y="74"/>
                  </a:cubicBezTo>
                  <a:cubicBezTo>
                    <a:pt x="18" y="74"/>
                    <a:pt x="18" y="74"/>
                    <a:pt x="18" y="74"/>
                  </a:cubicBezTo>
                  <a:cubicBezTo>
                    <a:pt x="18" y="74"/>
                    <a:pt x="18" y="74"/>
                    <a:pt x="18" y="74"/>
                  </a:cubicBezTo>
                  <a:cubicBezTo>
                    <a:pt x="16" y="72"/>
                    <a:pt x="16" y="72"/>
                    <a:pt x="16" y="72"/>
                  </a:cubicBezTo>
                  <a:cubicBezTo>
                    <a:pt x="15" y="73"/>
                    <a:pt x="15" y="73"/>
                    <a:pt x="15" y="73"/>
                  </a:cubicBezTo>
                  <a:cubicBezTo>
                    <a:pt x="15" y="72"/>
                    <a:pt x="15" y="72"/>
                    <a:pt x="15" y="72"/>
                  </a:cubicBezTo>
                  <a:cubicBezTo>
                    <a:pt x="15" y="72"/>
                    <a:pt x="15" y="72"/>
                    <a:pt x="15" y="72"/>
                  </a:cubicBezTo>
                  <a:cubicBezTo>
                    <a:pt x="14" y="72"/>
                    <a:pt x="14" y="70"/>
                    <a:pt x="13" y="70"/>
                  </a:cubicBezTo>
                  <a:cubicBezTo>
                    <a:pt x="14" y="72"/>
                    <a:pt x="14" y="72"/>
                    <a:pt x="14" y="72"/>
                  </a:cubicBezTo>
                  <a:cubicBezTo>
                    <a:pt x="14" y="73"/>
                    <a:pt x="14" y="73"/>
                    <a:pt x="14" y="73"/>
                  </a:cubicBezTo>
                  <a:cubicBezTo>
                    <a:pt x="14" y="72"/>
                    <a:pt x="14" y="72"/>
                    <a:pt x="14" y="72"/>
                  </a:cubicBezTo>
                  <a:cubicBezTo>
                    <a:pt x="13" y="73"/>
                    <a:pt x="13" y="73"/>
                    <a:pt x="13" y="73"/>
                  </a:cubicBezTo>
                  <a:cubicBezTo>
                    <a:pt x="14" y="73"/>
                    <a:pt x="14" y="73"/>
                    <a:pt x="14" y="73"/>
                  </a:cubicBezTo>
                  <a:cubicBezTo>
                    <a:pt x="14" y="73"/>
                    <a:pt x="14" y="73"/>
                    <a:pt x="14" y="73"/>
                  </a:cubicBezTo>
                  <a:cubicBezTo>
                    <a:pt x="14" y="73"/>
                    <a:pt x="14" y="73"/>
                    <a:pt x="14" y="73"/>
                  </a:cubicBezTo>
                  <a:cubicBezTo>
                    <a:pt x="15" y="73"/>
                    <a:pt x="15" y="73"/>
                    <a:pt x="15" y="73"/>
                  </a:cubicBezTo>
                  <a:cubicBezTo>
                    <a:pt x="15" y="74"/>
                    <a:pt x="15" y="74"/>
                    <a:pt x="15" y="74"/>
                  </a:cubicBezTo>
                  <a:cubicBezTo>
                    <a:pt x="15" y="73"/>
                    <a:pt x="14" y="73"/>
                    <a:pt x="14" y="73"/>
                  </a:cubicBezTo>
                  <a:cubicBezTo>
                    <a:pt x="13" y="74"/>
                    <a:pt x="14" y="74"/>
                    <a:pt x="13" y="74"/>
                  </a:cubicBezTo>
                  <a:cubicBezTo>
                    <a:pt x="13" y="73"/>
                    <a:pt x="12" y="72"/>
                    <a:pt x="12" y="72"/>
                  </a:cubicBezTo>
                  <a:cubicBezTo>
                    <a:pt x="12" y="72"/>
                    <a:pt x="12" y="72"/>
                    <a:pt x="12" y="72"/>
                  </a:cubicBezTo>
                  <a:cubicBezTo>
                    <a:pt x="12" y="72"/>
                    <a:pt x="12" y="72"/>
                    <a:pt x="12" y="72"/>
                  </a:cubicBezTo>
                  <a:cubicBezTo>
                    <a:pt x="12" y="72"/>
                    <a:pt x="12" y="72"/>
                    <a:pt x="12" y="72"/>
                  </a:cubicBezTo>
                  <a:cubicBezTo>
                    <a:pt x="13" y="72"/>
                    <a:pt x="13" y="72"/>
                    <a:pt x="13" y="72"/>
                  </a:cubicBezTo>
                  <a:cubicBezTo>
                    <a:pt x="12" y="71"/>
                    <a:pt x="12" y="71"/>
                    <a:pt x="12" y="71"/>
                  </a:cubicBezTo>
                  <a:cubicBezTo>
                    <a:pt x="11" y="71"/>
                    <a:pt x="11" y="71"/>
                    <a:pt x="11" y="71"/>
                  </a:cubicBezTo>
                  <a:cubicBezTo>
                    <a:pt x="11" y="71"/>
                    <a:pt x="11" y="71"/>
                    <a:pt x="11" y="71"/>
                  </a:cubicBezTo>
                  <a:cubicBezTo>
                    <a:pt x="11" y="71"/>
                    <a:pt x="11" y="71"/>
                    <a:pt x="11" y="71"/>
                  </a:cubicBezTo>
                  <a:cubicBezTo>
                    <a:pt x="10" y="72"/>
                    <a:pt x="11" y="72"/>
                    <a:pt x="11" y="73"/>
                  </a:cubicBezTo>
                  <a:cubicBezTo>
                    <a:pt x="11" y="73"/>
                    <a:pt x="11" y="73"/>
                    <a:pt x="11" y="73"/>
                  </a:cubicBezTo>
                  <a:cubicBezTo>
                    <a:pt x="12" y="73"/>
                    <a:pt x="12" y="74"/>
                    <a:pt x="12" y="74"/>
                  </a:cubicBezTo>
                  <a:cubicBezTo>
                    <a:pt x="13" y="75"/>
                    <a:pt x="13" y="75"/>
                    <a:pt x="13" y="75"/>
                  </a:cubicBezTo>
                  <a:cubicBezTo>
                    <a:pt x="13" y="75"/>
                    <a:pt x="13" y="75"/>
                    <a:pt x="12" y="74"/>
                  </a:cubicBezTo>
                  <a:cubicBezTo>
                    <a:pt x="12" y="74"/>
                    <a:pt x="12" y="73"/>
                    <a:pt x="11" y="73"/>
                  </a:cubicBezTo>
                  <a:cubicBezTo>
                    <a:pt x="11" y="73"/>
                    <a:pt x="11" y="73"/>
                    <a:pt x="11" y="73"/>
                  </a:cubicBezTo>
                  <a:cubicBezTo>
                    <a:pt x="11" y="73"/>
                    <a:pt x="11" y="73"/>
                    <a:pt x="11" y="73"/>
                  </a:cubicBezTo>
                  <a:cubicBezTo>
                    <a:pt x="11" y="72"/>
                    <a:pt x="10" y="70"/>
                    <a:pt x="9" y="69"/>
                  </a:cubicBezTo>
                  <a:cubicBezTo>
                    <a:pt x="10" y="70"/>
                    <a:pt x="10" y="69"/>
                    <a:pt x="10" y="70"/>
                  </a:cubicBezTo>
                  <a:cubicBezTo>
                    <a:pt x="11" y="70"/>
                    <a:pt x="10" y="69"/>
                    <a:pt x="10" y="69"/>
                  </a:cubicBezTo>
                  <a:cubicBezTo>
                    <a:pt x="10" y="69"/>
                    <a:pt x="10" y="69"/>
                    <a:pt x="9" y="69"/>
                  </a:cubicBezTo>
                  <a:cubicBezTo>
                    <a:pt x="9" y="69"/>
                    <a:pt x="9" y="68"/>
                    <a:pt x="9" y="68"/>
                  </a:cubicBezTo>
                  <a:cubicBezTo>
                    <a:pt x="9" y="68"/>
                    <a:pt x="9" y="68"/>
                    <a:pt x="9" y="68"/>
                  </a:cubicBezTo>
                  <a:cubicBezTo>
                    <a:pt x="10" y="68"/>
                    <a:pt x="10" y="68"/>
                    <a:pt x="10" y="68"/>
                  </a:cubicBezTo>
                  <a:cubicBezTo>
                    <a:pt x="9" y="67"/>
                    <a:pt x="9" y="67"/>
                    <a:pt x="9" y="67"/>
                  </a:cubicBezTo>
                  <a:cubicBezTo>
                    <a:pt x="10" y="67"/>
                    <a:pt x="10" y="66"/>
                    <a:pt x="10" y="67"/>
                  </a:cubicBezTo>
                  <a:cubicBezTo>
                    <a:pt x="11" y="67"/>
                    <a:pt x="11" y="67"/>
                    <a:pt x="11" y="67"/>
                  </a:cubicBezTo>
                  <a:cubicBezTo>
                    <a:pt x="11" y="66"/>
                    <a:pt x="11" y="66"/>
                    <a:pt x="11" y="66"/>
                  </a:cubicBezTo>
                  <a:cubicBezTo>
                    <a:pt x="10" y="66"/>
                    <a:pt x="10" y="66"/>
                    <a:pt x="10" y="66"/>
                  </a:cubicBezTo>
                  <a:cubicBezTo>
                    <a:pt x="10" y="66"/>
                    <a:pt x="10" y="66"/>
                    <a:pt x="10" y="66"/>
                  </a:cubicBezTo>
                  <a:cubicBezTo>
                    <a:pt x="10" y="66"/>
                    <a:pt x="10" y="66"/>
                    <a:pt x="10" y="66"/>
                  </a:cubicBezTo>
                  <a:cubicBezTo>
                    <a:pt x="11" y="66"/>
                    <a:pt x="11" y="66"/>
                    <a:pt x="11" y="66"/>
                  </a:cubicBezTo>
                  <a:cubicBezTo>
                    <a:pt x="11" y="67"/>
                    <a:pt x="11" y="67"/>
                    <a:pt x="12" y="67"/>
                  </a:cubicBezTo>
                  <a:cubicBezTo>
                    <a:pt x="12" y="67"/>
                    <a:pt x="12" y="67"/>
                    <a:pt x="12" y="67"/>
                  </a:cubicBezTo>
                  <a:cubicBezTo>
                    <a:pt x="12" y="67"/>
                    <a:pt x="11" y="66"/>
                    <a:pt x="12" y="66"/>
                  </a:cubicBezTo>
                  <a:cubicBezTo>
                    <a:pt x="11" y="65"/>
                    <a:pt x="11" y="64"/>
                    <a:pt x="10" y="62"/>
                  </a:cubicBezTo>
                  <a:cubicBezTo>
                    <a:pt x="11" y="62"/>
                    <a:pt x="11" y="62"/>
                    <a:pt x="11" y="62"/>
                  </a:cubicBezTo>
                  <a:cubicBezTo>
                    <a:pt x="11" y="61"/>
                    <a:pt x="11" y="61"/>
                    <a:pt x="11" y="61"/>
                  </a:cubicBezTo>
                  <a:cubicBezTo>
                    <a:pt x="11" y="61"/>
                    <a:pt x="11" y="61"/>
                    <a:pt x="11" y="61"/>
                  </a:cubicBezTo>
                  <a:cubicBezTo>
                    <a:pt x="11" y="58"/>
                    <a:pt x="11" y="54"/>
                    <a:pt x="13" y="52"/>
                  </a:cubicBezTo>
                  <a:cubicBezTo>
                    <a:pt x="15" y="48"/>
                    <a:pt x="17" y="46"/>
                    <a:pt x="21" y="44"/>
                  </a:cubicBezTo>
                  <a:cubicBezTo>
                    <a:pt x="22" y="44"/>
                    <a:pt x="24" y="43"/>
                    <a:pt x="25" y="42"/>
                  </a:cubicBezTo>
                  <a:cubicBezTo>
                    <a:pt x="25" y="42"/>
                    <a:pt x="25" y="42"/>
                    <a:pt x="25" y="42"/>
                  </a:cubicBezTo>
                  <a:cubicBezTo>
                    <a:pt x="25" y="41"/>
                    <a:pt x="25" y="42"/>
                    <a:pt x="24" y="41"/>
                  </a:cubicBezTo>
                  <a:cubicBezTo>
                    <a:pt x="24" y="41"/>
                    <a:pt x="24" y="41"/>
                    <a:pt x="24" y="41"/>
                  </a:cubicBezTo>
                  <a:cubicBezTo>
                    <a:pt x="24" y="41"/>
                    <a:pt x="24" y="41"/>
                    <a:pt x="24" y="41"/>
                  </a:cubicBezTo>
                  <a:cubicBezTo>
                    <a:pt x="25" y="40"/>
                    <a:pt x="27" y="40"/>
                    <a:pt x="28" y="39"/>
                  </a:cubicBezTo>
                  <a:cubicBezTo>
                    <a:pt x="29" y="39"/>
                    <a:pt x="29" y="39"/>
                    <a:pt x="29" y="39"/>
                  </a:cubicBezTo>
                  <a:cubicBezTo>
                    <a:pt x="30" y="39"/>
                    <a:pt x="30" y="39"/>
                    <a:pt x="31" y="38"/>
                  </a:cubicBezTo>
                  <a:cubicBezTo>
                    <a:pt x="30" y="36"/>
                    <a:pt x="32" y="36"/>
                    <a:pt x="31" y="34"/>
                  </a:cubicBezTo>
                  <a:cubicBezTo>
                    <a:pt x="30" y="34"/>
                    <a:pt x="30" y="33"/>
                    <a:pt x="29" y="34"/>
                  </a:cubicBezTo>
                  <a:cubicBezTo>
                    <a:pt x="29" y="35"/>
                    <a:pt x="28" y="33"/>
                    <a:pt x="27" y="33"/>
                  </a:cubicBezTo>
                  <a:cubicBezTo>
                    <a:pt x="24" y="30"/>
                    <a:pt x="24" y="25"/>
                    <a:pt x="25" y="21"/>
                  </a:cubicBezTo>
                  <a:cubicBezTo>
                    <a:pt x="26" y="20"/>
                    <a:pt x="27" y="20"/>
                    <a:pt x="27" y="19"/>
                  </a:cubicBezTo>
                  <a:cubicBezTo>
                    <a:pt x="27" y="19"/>
                    <a:pt x="27" y="19"/>
                    <a:pt x="27" y="19"/>
                  </a:cubicBezTo>
                  <a:cubicBezTo>
                    <a:pt x="30" y="16"/>
                    <a:pt x="30" y="22"/>
                    <a:pt x="32" y="23"/>
                  </a:cubicBezTo>
                  <a:cubicBezTo>
                    <a:pt x="33" y="23"/>
                    <a:pt x="33" y="24"/>
                    <a:pt x="34" y="24"/>
                  </a:cubicBezTo>
                  <a:cubicBezTo>
                    <a:pt x="34" y="24"/>
                    <a:pt x="34" y="24"/>
                    <a:pt x="34" y="24"/>
                  </a:cubicBezTo>
                  <a:cubicBezTo>
                    <a:pt x="36" y="24"/>
                    <a:pt x="37" y="23"/>
                    <a:pt x="38" y="23"/>
                  </a:cubicBezTo>
                  <a:cubicBezTo>
                    <a:pt x="39" y="23"/>
                    <a:pt x="39" y="23"/>
                    <a:pt x="39" y="23"/>
                  </a:cubicBezTo>
                  <a:cubicBezTo>
                    <a:pt x="39" y="23"/>
                    <a:pt x="39" y="23"/>
                    <a:pt x="39" y="23"/>
                  </a:cubicBezTo>
                  <a:cubicBezTo>
                    <a:pt x="43" y="18"/>
                    <a:pt x="33" y="10"/>
                    <a:pt x="42" y="7"/>
                  </a:cubicBezTo>
                  <a:cubicBezTo>
                    <a:pt x="46" y="7"/>
                    <a:pt x="49" y="7"/>
                    <a:pt x="51" y="10"/>
                  </a:cubicBezTo>
                  <a:cubicBezTo>
                    <a:pt x="51" y="12"/>
                    <a:pt x="53" y="14"/>
                    <a:pt x="53" y="16"/>
                  </a:cubicBezTo>
                  <a:cubicBezTo>
                    <a:pt x="53" y="16"/>
                    <a:pt x="53" y="16"/>
                    <a:pt x="53" y="16"/>
                  </a:cubicBezTo>
                  <a:cubicBezTo>
                    <a:pt x="51" y="17"/>
                    <a:pt x="49" y="16"/>
                    <a:pt x="48" y="17"/>
                  </a:cubicBezTo>
                  <a:cubicBezTo>
                    <a:pt x="48" y="17"/>
                    <a:pt x="48" y="17"/>
                    <a:pt x="48" y="17"/>
                  </a:cubicBezTo>
                  <a:cubicBezTo>
                    <a:pt x="48" y="17"/>
                    <a:pt x="48" y="17"/>
                    <a:pt x="48" y="17"/>
                  </a:cubicBezTo>
                  <a:cubicBezTo>
                    <a:pt x="47" y="17"/>
                    <a:pt x="47" y="17"/>
                    <a:pt x="47" y="17"/>
                  </a:cubicBezTo>
                  <a:cubicBezTo>
                    <a:pt x="47" y="17"/>
                    <a:pt x="47" y="17"/>
                    <a:pt x="47" y="17"/>
                  </a:cubicBezTo>
                  <a:cubicBezTo>
                    <a:pt x="46" y="17"/>
                    <a:pt x="45" y="18"/>
                    <a:pt x="44" y="18"/>
                  </a:cubicBezTo>
                  <a:cubicBezTo>
                    <a:pt x="44" y="20"/>
                    <a:pt x="42" y="20"/>
                    <a:pt x="42" y="22"/>
                  </a:cubicBezTo>
                  <a:cubicBezTo>
                    <a:pt x="43" y="22"/>
                    <a:pt x="43" y="22"/>
                    <a:pt x="43" y="22"/>
                  </a:cubicBezTo>
                  <a:cubicBezTo>
                    <a:pt x="43" y="24"/>
                    <a:pt x="43" y="24"/>
                    <a:pt x="43" y="24"/>
                  </a:cubicBezTo>
                  <a:cubicBezTo>
                    <a:pt x="43" y="24"/>
                    <a:pt x="43" y="24"/>
                    <a:pt x="43" y="24"/>
                  </a:cubicBezTo>
                  <a:cubicBezTo>
                    <a:pt x="43" y="24"/>
                    <a:pt x="43" y="24"/>
                    <a:pt x="43" y="24"/>
                  </a:cubicBezTo>
                  <a:cubicBezTo>
                    <a:pt x="44" y="25"/>
                    <a:pt x="45" y="25"/>
                    <a:pt x="47" y="25"/>
                  </a:cubicBezTo>
                  <a:cubicBezTo>
                    <a:pt x="46" y="25"/>
                    <a:pt x="46" y="25"/>
                    <a:pt x="46" y="25"/>
                  </a:cubicBezTo>
                  <a:cubicBezTo>
                    <a:pt x="46" y="25"/>
                    <a:pt x="46" y="25"/>
                    <a:pt x="46" y="25"/>
                  </a:cubicBezTo>
                  <a:cubicBezTo>
                    <a:pt x="46" y="25"/>
                    <a:pt x="46" y="25"/>
                    <a:pt x="46" y="25"/>
                  </a:cubicBezTo>
                  <a:cubicBezTo>
                    <a:pt x="47" y="26"/>
                    <a:pt x="47" y="25"/>
                    <a:pt x="48" y="25"/>
                  </a:cubicBezTo>
                  <a:cubicBezTo>
                    <a:pt x="49" y="23"/>
                    <a:pt x="52" y="23"/>
                    <a:pt x="54" y="23"/>
                  </a:cubicBezTo>
                  <a:cubicBezTo>
                    <a:pt x="56" y="25"/>
                    <a:pt x="55" y="28"/>
                    <a:pt x="54" y="31"/>
                  </a:cubicBezTo>
                  <a:cubicBezTo>
                    <a:pt x="53" y="32"/>
                    <a:pt x="53" y="34"/>
                    <a:pt x="51" y="35"/>
                  </a:cubicBezTo>
                  <a:cubicBezTo>
                    <a:pt x="51" y="35"/>
                    <a:pt x="50" y="35"/>
                    <a:pt x="50" y="35"/>
                  </a:cubicBezTo>
                  <a:cubicBezTo>
                    <a:pt x="50" y="35"/>
                    <a:pt x="50" y="35"/>
                    <a:pt x="50" y="35"/>
                  </a:cubicBezTo>
                  <a:cubicBezTo>
                    <a:pt x="50" y="36"/>
                    <a:pt x="48" y="35"/>
                    <a:pt x="48" y="35"/>
                  </a:cubicBezTo>
                  <a:cubicBezTo>
                    <a:pt x="47" y="35"/>
                    <a:pt x="45" y="35"/>
                    <a:pt x="44" y="35"/>
                  </a:cubicBezTo>
                  <a:cubicBezTo>
                    <a:pt x="43" y="35"/>
                    <a:pt x="43" y="34"/>
                    <a:pt x="42" y="34"/>
                  </a:cubicBezTo>
                  <a:cubicBezTo>
                    <a:pt x="42" y="34"/>
                    <a:pt x="42" y="33"/>
                    <a:pt x="41" y="33"/>
                  </a:cubicBezTo>
                  <a:cubicBezTo>
                    <a:pt x="40" y="33"/>
                    <a:pt x="40" y="34"/>
                    <a:pt x="40" y="35"/>
                  </a:cubicBezTo>
                  <a:cubicBezTo>
                    <a:pt x="41" y="35"/>
                    <a:pt x="42" y="36"/>
                    <a:pt x="41" y="37"/>
                  </a:cubicBezTo>
                  <a:cubicBezTo>
                    <a:pt x="40" y="38"/>
                    <a:pt x="43" y="38"/>
                    <a:pt x="42" y="39"/>
                  </a:cubicBezTo>
                  <a:cubicBezTo>
                    <a:pt x="43" y="40"/>
                    <a:pt x="43" y="40"/>
                    <a:pt x="44" y="41"/>
                  </a:cubicBezTo>
                  <a:cubicBezTo>
                    <a:pt x="39" y="40"/>
                    <a:pt x="33" y="39"/>
                    <a:pt x="29" y="42"/>
                  </a:cubicBezTo>
                  <a:cubicBezTo>
                    <a:pt x="29" y="43"/>
                    <a:pt x="27" y="43"/>
                    <a:pt x="27" y="45"/>
                  </a:cubicBezTo>
                  <a:cubicBezTo>
                    <a:pt x="30" y="48"/>
                    <a:pt x="34" y="44"/>
                    <a:pt x="37" y="47"/>
                  </a:cubicBezTo>
                  <a:cubicBezTo>
                    <a:pt x="39" y="48"/>
                    <a:pt x="40" y="50"/>
                    <a:pt x="40" y="52"/>
                  </a:cubicBezTo>
                  <a:cubicBezTo>
                    <a:pt x="38" y="53"/>
                    <a:pt x="35" y="54"/>
                    <a:pt x="34" y="56"/>
                  </a:cubicBezTo>
                  <a:cubicBezTo>
                    <a:pt x="33" y="56"/>
                    <a:pt x="33" y="57"/>
                    <a:pt x="33" y="57"/>
                  </a:cubicBezTo>
                  <a:cubicBezTo>
                    <a:pt x="32" y="58"/>
                    <a:pt x="31" y="59"/>
                    <a:pt x="31" y="60"/>
                  </a:cubicBezTo>
                  <a:cubicBezTo>
                    <a:pt x="32" y="61"/>
                    <a:pt x="34" y="61"/>
                    <a:pt x="35" y="61"/>
                  </a:cubicBezTo>
                  <a:cubicBezTo>
                    <a:pt x="37" y="60"/>
                    <a:pt x="39" y="59"/>
                    <a:pt x="41" y="59"/>
                  </a:cubicBezTo>
                  <a:cubicBezTo>
                    <a:pt x="42" y="59"/>
                    <a:pt x="42" y="59"/>
                    <a:pt x="42" y="59"/>
                  </a:cubicBezTo>
                  <a:cubicBezTo>
                    <a:pt x="40" y="60"/>
                    <a:pt x="43" y="60"/>
                    <a:pt x="42" y="61"/>
                  </a:cubicBezTo>
                  <a:cubicBezTo>
                    <a:pt x="42" y="62"/>
                    <a:pt x="42" y="62"/>
                    <a:pt x="42" y="62"/>
                  </a:cubicBezTo>
                  <a:cubicBezTo>
                    <a:pt x="43" y="60"/>
                    <a:pt x="43" y="60"/>
                    <a:pt x="43" y="60"/>
                  </a:cubicBezTo>
                  <a:cubicBezTo>
                    <a:pt x="44" y="61"/>
                    <a:pt x="44" y="61"/>
                    <a:pt x="44" y="61"/>
                  </a:cubicBezTo>
                  <a:cubicBezTo>
                    <a:pt x="45" y="60"/>
                    <a:pt x="45" y="58"/>
                    <a:pt x="47" y="57"/>
                  </a:cubicBezTo>
                  <a:cubicBezTo>
                    <a:pt x="49" y="58"/>
                    <a:pt x="52" y="59"/>
                    <a:pt x="53" y="60"/>
                  </a:cubicBezTo>
                  <a:cubicBezTo>
                    <a:pt x="54" y="63"/>
                    <a:pt x="54" y="67"/>
                    <a:pt x="53" y="69"/>
                  </a:cubicBezTo>
                  <a:cubicBezTo>
                    <a:pt x="51" y="72"/>
                    <a:pt x="49" y="75"/>
                    <a:pt x="47" y="77"/>
                  </a:cubicBezTo>
                  <a:cubicBezTo>
                    <a:pt x="49" y="76"/>
                    <a:pt x="51" y="74"/>
                    <a:pt x="54" y="74"/>
                  </a:cubicBezTo>
                  <a:cubicBezTo>
                    <a:pt x="54" y="74"/>
                    <a:pt x="53" y="74"/>
                    <a:pt x="52" y="75"/>
                  </a:cubicBezTo>
                  <a:cubicBezTo>
                    <a:pt x="52" y="75"/>
                    <a:pt x="51" y="75"/>
                    <a:pt x="50" y="76"/>
                  </a:cubicBezTo>
                  <a:close/>
                  <a:moveTo>
                    <a:pt x="54" y="84"/>
                  </a:moveTo>
                  <a:cubicBezTo>
                    <a:pt x="53" y="84"/>
                    <a:pt x="53" y="84"/>
                    <a:pt x="53" y="84"/>
                  </a:cubicBezTo>
                  <a:cubicBezTo>
                    <a:pt x="53" y="85"/>
                    <a:pt x="54" y="84"/>
                    <a:pt x="54" y="84"/>
                  </a:cubicBezTo>
                  <a:close/>
                  <a:moveTo>
                    <a:pt x="55" y="87"/>
                  </a:moveTo>
                  <a:cubicBezTo>
                    <a:pt x="54" y="87"/>
                    <a:pt x="54" y="87"/>
                    <a:pt x="54" y="87"/>
                  </a:cubicBezTo>
                  <a:cubicBezTo>
                    <a:pt x="55" y="86"/>
                    <a:pt x="55" y="86"/>
                    <a:pt x="55" y="86"/>
                  </a:cubicBezTo>
                  <a:lnTo>
                    <a:pt x="55" y="87"/>
                  </a:lnTo>
                  <a:close/>
                  <a:moveTo>
                    <a:pt x="56" y="75"/>
                  </a:moveTo>
                  <a:cubicBezTo>
                    <a:pt x="55" y="76"/>
                    <a:pt x="54" y="76"/>
                    <a:pt x="54" y="76"/>
                  </a:cubicBezTo>
                  <a:cubicBezTo>
                    <a:pt x="54" y="76"/>
                    <a:pt x="54" y="76"/>
                    <a:pt x="54" y="76"/>
                  </a:cubicBezTo>
                  <a:cubicBezTo>
                    <a:pt x="54" y="77"/>
                    <a:pt x="54" y="77"/>
                    <a:pt x="54" y="77"/>
                  </a:cubicBezTo>
                  <a:cubicBezTo>
                    <a:pt x="53" y="77"/>
                    <a:pt x="53" y="77"/>
                    <a:pt x="52" y="78"/>
                  </a:cubicBezTo>
                  <a:cubicBezTo>
                    <a:pt x="52" y="76"/>
                    <a:pt x="53" y="77"/>
                    <a:pt x="54" y="77"/>
                  </a:cubicBezTo>
                  <a:cubicBezTo>
                    <a:pt x="54" y="76"/>
                    <a:pt x="54" y="76"/>
                    <a:pt x="54" y="76"/>
                  </a:cubicBezTo>
                  <a:cubicBezTo>
                    <a:pt x="54" y="76"/>
                    <a:pt x="54" y="76"/>
                    <a:pt x="54" y="76"/>
                  </a:cubicBezTo>
                  <a:cubicBezTo>
                    <a:pt x="55" y="74"/>
                    <a:pt x="55" y="74"/>
                    <a:pt x="55" y="74"/>
                  </a:cubicBezTo>
                  <a:cubicBezTo>
                    <a:pt x="55" y="74"/>
                    <a:pt x="55" y="74"/>
                    <a:pt x="55" y="74"/>
                  </a:cubicBezTo>
                  <a:cubicBezTo>
                    <a:pt x="56" y="74"/>
                    <a:pt x="56" y="74"/>
                    <a:pt x="56" y="74"/>
                  </a:cubicBezTo>
                  <a:cubicBezTo>
                    <a:pt x="56" y="75"/>
                    <a:pt x="55" y="75"/>
                    <a:pt x="56" y="75"/>
                  </a:cubicBezTo>
                  <a:close/>
                  <a:moveTo>
                    <a:pt x="57" y="85"/>
                  </a:moveTo>
                  <a:cubicBezTo>
                    <a:pt x="56" y="85"/>
                    <a:pt x="56" y="85"/>
                    <a:pt x="56" y="85"/>
                  </a:cubicBezTo>
                  <a:cubicBezTo>
                    <a:pt x="57" y="85"/>
                    <a:pt x="57" y="85"/>
                    <a:pt x="57" y="85"/>
                  </a:cubicBezTo>
                  <a:close/>
                  <a:moveTo>
                    <a:pt x="61" y="79"/>
                  </a:moveTo>
                  <a:cubicBezTo>
                    <a:pt x="60" y="79"/>
                    <a:pt x="60" y="79"/>
                    <a:pt x="60" y="79"/>
                  </a:cubicBezTo>
                  <a:cubicBezTo>
                    <a:pt x="60" y="79"/>
                    <a:pt x="60" y="79"/>
                    <a:pt x="60" y="79"/>
                  </a:cubicBezTo>
                  <a:cubicBezTo>
                    <a:pt x="60" y="79"/>
                    <a:pt x="60" y="79"/>
                    <a:pt x="60" y="78"/>
                  </a:cubicBezTo>
                  <a:cubicBezTo>
                    <a:pt x="60" y="79"/>
                    <a:pt x="60" y="79"/>
                    <a:pt x="60" y="79"/>
                  </a:cubicBezTo>
                  <a:cubicBezTo>
                    <a:pt x="60" y="79"/>
                    <a:pt x="60" y="79"/>
                    <a:pt x="60" y="79"/>
                  </a:cubicBezTo>
                  <a:cubicBezTo>
                    <a:pt x="61" y="79"/>
                    <a:pt x="61" y="79"/>
                    <a:pt x="61" y="79"/>
                  </a:cubicBezTo>
                  <a:close/>
                  <a:moveTo>
                    <a:pt x="79" y="73"/>
                  </a:moveTo>
                  <a:cubicBezTo>
                    <a:pt x="79" y="73"/>
                    <a:pt x="79" y="73"/>
                    <a:pt x="79" y="73"/>
                  </a:cubicBezTo>
                  <a:cubicBezTo>
                    <a:pt x="79" y="73"/>
                    <a:pt x="79" y="73"/>
                    <a:pt x="79" y="73"/>
                  </a:cubicBezTo>
                  <a:close/>
                  <a:moveTo>
                    <a:pt x="79" y="73"/>
                  </a:moveTo>
                  <a:cubicBezTo>
                    <a:pt x="79" y="73"/>
                    <a:pt x="80" y="73"/>
                    <a:pt x="80" y="73"/>
                  </a:cubicBezTo>
                  <a:cubicBezTo>
                    <a:pt x="80" y="73"/>
                    <a:pt x="80" y="73"/>
                    <a:pt x="79" y="73"/>
                  </a:cubicBezTo>
                  <a:close/>
                  <a:moveTo>
                    <a:pt x="85" y="70"/>
                  </a:moveTo>
                  <a:cubicBezTo>
                    <a:pt x="86" y="70"/>
                    <a:pt x="86" y="70"/>
                    <a:pt x="86" y="70"/>
                  </a:cubicBezTo>
                  <a:cubicBezTo>
                    <a:pt x="86" y="70"/>
                    <a:pt x="87" y="69"/>
                    <a:pt x="87" y="69"/>
                  </a:cubicBezTo>
                  <a:cubicBezTo>
                    <a:pt x="87" y="69"/>
                    <a:pt x="87" y="69"/>
                    <a:pt x="87" y="69"/>
                  </a:cubicBezTo>
                  <a:cubicBezTo>
                    <a:pt x="87" y="69"/>
                    <a:pt x="87" y="69"/>
                    <a:pt x="87" y="69"/>
                  </a:cubicBezTo>
                  <a:cubicBezTo>
                    <a:pt x="88" y="69"/>
                    <a:pt x="88" y="68"/>
                    <a:pt x="89" y="68"/>
                  </a:cubicBezTo>
                  <a:cubicBezTo>
                    <a:pt x="89" y="69"/>
                    <a:pt x="87" y="69"/>
                    <a:pt x="87" y="69"/>
                  </a:cubicBezTo>
                  <a:cubicBezTo>
                    <a:pt x="87" y="69"/>
                    <a:pt x="87" y="69"/>
                    <a:pt x="87" y="69"/>
                  </a:cubicBezTo>
                  <a:cubicBezTo>
                    <a:pt x="87" y="69"/>
                    <a:pt x="87" y="69"/>
                    <a:pt x="87" y="69"/>
                  </a:cubicBezTo>
                  <a:cubicBezTo>
                    <a:pt x="87" y="70"/>
                    <a:pt x="86" y="71"/>
                    <a:pt x="85" y="71"/>
                  </a:cubicBezTo>
                  <a:cubicBezTo>
                    <a:pt x="85" y="71"/>
                    <a:pt x="85" y="71"/>
                    <a:pt x="85" y="71"/>
                  </a:cubicBezTo>
                  <a:cubicBezTo>
                    <a:pt x="85" y="71"/>
                    <a:pt x="85" y="71"/>
                    <a:pt x="85" y="71"/>
                  </a:cubicBezTo>
                  <a:cubicBezTo>
                    <a:pt x="84" y="71"/>
                    <a:pt x="84" y="71"/>
                    <a:pt x="84" y="71"/>
                  </a:cubicBezTo>
                  <a:cubicBezTo>
                    <a:pt x="84" y="70"/>
                    <a:pt x="85" y="71"/>
                    <a:pt x="85" y="70"/>
                  </a:cubicBezTo>
                  <a:close/>
                  <a:moveTo>
                    <a:pt x="86" y="74"/>
                  </a:moveTo>
                  <a:cubicBezTo>
                    <a:pt x="85" y="74"/>
                    <a:pt x="85" y="74"/>
                    <a:pt x="85" y="74"/>
                  </a:cubicBezTo>
                  <a:cubicBezTo>
                    <a:pt x="85" y="74"/>
                    <a:pt x="85" y="74"/>
                    <a:pt x="85" y="74"/>
                  </a:cubicBezTo>
                  <a:lnTo>
                    <a:pt x="86" y="74"/>
                  </a:lnTo>
                  <a:close/>
                  <a:moveTo>
                    <a:pt x="85" y="72"/>
                  </a:moveTo>
                  <a:cubicBezTo>
                    <a:pt x="84" y="73"/>
                    <a:pt x="83" y="74"/>
                    <a:pt x="82" y="73"/>
                  </a:cubicBezTo>
                  <a:cubicBezTo>
                    <a:pt x="82" y="73"/>
                    <a:pt x="82" y="73"/>
                    <a:pt x="82" y="73"/>
                  </a:cubicBezTo>
                  <a:cubicBezTo>
                    <a:pt x="82" y="73"/>
                    <a:pt x="82" y="73"/>
                    <a:pt x="82" y="73"/>
                  </a:cubicBezTo>
                  <a:cubicBezTo>
                    <a:pt x="83" y="73"/>
                    <a:pt x="84" y="73"/>
                    <a:pt x="85" y="72"/>
                  </a:cubicBezTo>
                  <a:close/>
                  <a:moveTo>
                    <a:pt x="83" y="76"/>
                  </a:moveTo>
                  <a:cubicBezTo>
                    <a:pt x="83" y="76"/>
                    <a:pt x="83" y="76"/>
                    <a:pt x="83" y="76"/>
                  </a:cubicBezTo>
                  <a:cubicBezTo>
                    <a:pt x="83" y="76"/>
                    <a:pt x="83" y="76"/>
                    <a:pt x="83" y="76"/>
                  </a:cubicBezTo>
                  <a:cubicBezTo>
                    <a:pt x="83" y="76"/>
                    <a:pt x="83" y="76"/>
                    <a:pt x="83" y="76"/>
                  </a:cubicBezTo>
                  <a:cubicBezTo>
                    <a:pt x="83" y="76"/>
                    <a:pt x="83" y="76"/>
                    <a:pt x="83" y="76"/>
                  </a:cubicBezTo>
                  <a:cubicBezTo>
                    <a:pt x="82" y="76"/>
                    <a:pt x="82" y="76"/>
                    <a:pt x="82" y="76"/>
                  </a:cubicBezTo>
                  <a:cubicBezTo>
                    <a:pt x="82" y="75"/>
                    <a:pt x="82" y="75"/>
                    <a:pt x="83" y="75"/>
                  </a:cubicBezTo>
                  <a:cubicBezTo>
                    <a:pt x="83" y="75"/>
                    <a:pt x="83" y="75"/>
                    <a:pt x="83" y="75"/>
                  </a:cubicBezTo>
                  <a:lnTo>
                    <a:pt x="83" y="76"/>
                  </a:lnTo>
                  <a:close/>
                  <a:moveTo>
                    <a:pt x="83" y="75"/>
                  </a:moveTo>
                  <a:cubicBezTo>
                    <a:pt x="84" y="75"/>
                    <a:pt x="84" y="75"/>
                    <a:pt x="84" y="75"/>
                  </a:cubicBezTo>
                  <a:cubicBezTo>
                    <a:pt x="84" y="75"/>
                    <a:pt x="84" y="75"/>
                    <a:pt x="83" y="75"/>
                  </a:cubicBezTo>
                  <a:close/>
                  <a:moveTo>
                    <a:pt x="84" y="71"/>
                  </a:moveTo>
                  <a:cubicBezTo>
                    <a:pt x="83" y="71"/>
                    <a:pt x="83" y="71"/>
                    <a:pt x="83" y="71"/>
                  </a:cubicBezTo>
                  <a:cubicBezTo>
                    <a:pt x="84" y="72"/>
                    <a:pt x="84" y="72"/>
                    <a:pt x="84" y="72"/>
                  </a:cubicBezTo>
                  <a:cubicBezTo>
                    <a:pt x="83" y="71"/>
                    <a:pt x="83" y="71"/>
                    <a:pt x="83" y="71"/>
                  </a:cubicBezTo>
                  <a:lnTo>
                    <a:pt x="84" y="71"/>
                  </a:lnTo>
                  <a:close/>
                  <a:moveTo>
                    <a:pt x="81" y="72"/>
                  </a:moveTo>
                  <a:cubicBezTo>
                    <a:pt x="81" y="72"/>
                    <a:pt x="82" y="72"/>
                    <a:pt x="83" y="72"/>
                  </a:cubicBezTo>
                  <a:cubicBezTo>
                    <a:pt x="83" y="72"/>
                    <a:pt x="83" y="72"/>
                    <a:pt x="83" y="72"/>
                  </a:cubicBezTo>
                  <a:cubicBezTo>
                    <a:pt x="82" y="72"/>
                    <a:pt x="82" y="72"/>
                    <a:pt x="81" y="73"/>
                  </a:cubicBezTo>
                  <a:lnTo>
                    <a:pt x="81" y="72"/>
                  </a:lnTo>
                  <a:close/>
                  <a:moveTo>
                    <a:pt x="82" y="77"/>
                  </a:moveTo>
                  <a:cubicBezTo>
                    <a:pt x="82" y="77"/>
                    <a:pt x="83" y="76"/>
                    <a:pt x="84" y="76"/>
                  </a:cubicBezTo>
                  <a:cubicBezTo>
                    <a:pt x="85" y="76"/>
                    <a:pt x="85" y="75"/>
                    <a:pt x="86" y="75"/>
                  </a:cubicBezTo>
                  <a:cubicBezTo>
                    <a:pt x="86" y="75"/>
                    <a:pt x="86" y="75"/>
                    <a:pt x="86" y="75"/>
                  </a:cubicBezTo>
                  <a:cubicBezTo>
                    <a:pt x="86" y="74"/>
                    <a:pt x="86" y="74"/>
                    <a:pt x="86" y="74"/>
                  </a:cubicBezTo>
                  <a:cubicBezTo>
                    <a:pt x="86" y="75"/>
                    <a:pt x="86" y="75"/>
                    <a:pt x="86" y="75"/>
                  </a:cubicBezTo>
                  <a:cubicBezTo>
                    <a:pt x="86" y="75"/>
                    <a:pt x="87" y="74"/>
                    <a:pt x="87" y="74"/>
                  </a:cubicBezTo>
                  <a:cubicBezTo>
                    <a:pt x="87" y="75"/>
                    <a:pt x="87" y="75"/>
                    <a:pt x="87" y="75"/>
                  </a:cubicBezTo>
                  <a:cubicBezTo>
                    <a:pt x="88" y="74"/>
                    <a:pt x="88" y="74"/>
                    <a:pt x="88" y="74"/>
                  </a:cubicBezTo>
                  <a:cubicBezTo>
                    <a:pt x="89" y="74"/>
                    <a:pt x="89" y="74"/>
                    <a:pt x="89" y="74"/>
                  </a:cubicBezTo>
                  <a:cubicBezTo>
                    <a:pt x="88" y="75"/>
                    <a:pt x="88" y="75"/>
                    <a:pt x="88" y="75"/>
                  </a:cubicBezTo>
                  <a:cubicBezTo>
                    <a:pt x="88" y="75"/>
                    <a:pt x="88" y="75"/>
                    <a:pt x="88" y="75"/>
                  </a:cubicBezTo>
                  <a:cubicBezTo>
                    <a:pt x="88" y="75"/>
                    <a:pt x="88" y="75"/>
                    <a:pt x="88" y="75"/>
                  </a:cubicBezTo>
                  <a:cubicBezTo>
                    <a:pt x="88" y="76"/>
                    <a:pt x="88" y="76"/>
                    <a:pt x="88" y="76"/>
                  </a:cubicBezTo>
                  <a:cubicBezTo>
                    <a:pt x="87" y="76"/>
                    <a:pt x="87" y="76"/>
                    <a:pt x="87" y="76"/>
                  </a:cubicBezTo>
                  <a:cubicBezTo>
                    <a:pt x="88" y="75"/>
                    <a:pt x="88" y="75"/>
                    <a:pt x="88" y="75"/>
                  </a:cubicBezTo>
                  <a:cubicBezTo>
                    <a:pt x="88" y="75"/>
                    <a:pt x="88" y="75"/>
                    <a:pt x="88" y="75"/>
                  </a:cubicBezTo>
                  <a:cubicBezTo>
                    <a:pt x="88" y="75"/>
                    <a:pt x="87" y="75"/>
                    <a:pt x="87" y="76"/>
                  </a:cubicBezTo>
                  <a:cubicBezTo>
                    <a:pt x="87" y="76"/>
                    <a:pt x="87" y="76"/>
                    <a:pt x="87" y="76"/>
                  </a:cubicBezTo>
                  <a:cubicBezTo>
                    <a:pt x="87" y="76"/>
                    <a:pt x="86" y="76"/>
                    <a:pt x="85" y="77"/>
                  </a:cubicBezTo>
                  <a:cubicBezTo>
                    <a:pt x="85" y="77"/>
                    <a:pt x="85" y="77"/>
                    <a:pt x="85" y="77"/>
                  </a:cubicBezTo>
                  <a:cubicBezTo>
                    <a:pt x="85" y="77"/>
                    <a:pt x="85" y="77"/>
                    <a:pt x="85" y="77"/>
                  </a:cubicBezTo>
                  <a:cubicBezTo>
                    <a:pt x="85" y="77"/>
                    <a:pt x="85" y="77"/>
                    <a:pt x="85" y="77"/>
                  </a:cubicBezTo>
                  <a:cubicBezTo>
                    <a:pt x="85" y="77"/>
                    <a:pt x="85" y="77"/>
                    <a:pt x="85" y="77"/>
                  </a:cubicBezTo>
                  <a:cubicBezTo>
                    <a:pt x="85" y="76"/>
                    <a:pt x="85" y="76"/>
                    <a:pt x="85" y="76"/>
                  </a:cubicBezTo>
                  <a:cubicBezTo>
                    <a:pt x="85" y="77"/>
                    <a:pt x="85" y="77"/>
                    <a:pt x="85" y="77"/>
                  </a:cubicBezTo>
                  <a:cubicBezTo>
                    <a:pt x="85" y="77"/>
                    <a:pt x="85" y="77"/>
                    <a:pt x="85" y="77"/>
                  </a:cubicBezTo>
                  <a:cubicBezTo>
                    <a:pt x="86" y="76"/>
                    <a:pt x="86" y="76"/>
                    <a:pt x="86" y="76"/>
                  </a:cubicBezTo>
                  <a:cubicBezTo>
                    <a:pt x="85" y="76"/>
                    <a:pt x="84" y="77"/>
                    <a:pt x="83" y="77"/>
                  </a:cubicBezTo>
                  <a:cubicBezTo>
                    <a:pt x="84" y="77"/>
                    <a:pt x="84" y="77"/>
                    <a:pt x="84" y="77"/>
                  </a:cubicBezTo>
                  <a:cubicBezTo>
                    <a:pt x="83" y="77"/>
                    <a:pt x="82" y="78"/>
                    <a:pt x="82" y="77"/>
                  </a:cubicBezTo>
                  <a:close/>
                  <a:moveTo>
                    <a:pt x="89" y="77"/>
                  </a:moveTo>
                  <a:cubicBezTo>
                    <a:pt x="87" y="78"/>
                    <a:pt x="85" y="78"/>
                    <a:pt x="83" y="79"/>
                  </a:cubicBezTo>
                  <a:cubicBezTo>
                    <a:pt x="85" y="77"/>
                    <a:pt x="87" y="77"/>
                    <a:pt x="89" y="76"/>
                  </a:cubicBezTo>
                  <a:cubicBezTo>
                    <a:pt x="89" y="76"/>
                    <a:pt x="89" y="76"/>
                    <a:pt x="89" y="76"/>
                  </a:cubicBezTo>
                  <a:lnTo>
                    <a:pt x="89" y="77"/>
                  </a:lnTo>
                  <a:close/>
                  <a:moveTo>
                    <a:pt x="97" y="72"/>
                  </a:moveTo>
                  <a:cubicBezTo>
                    <a:pt x="97" y="72"/>
                    <a:pt x="97" y="72"/>
                    <a:pt x="98" y="72"/>
                  </a:cubicBezTo>
                  <a:cubicBezTo>
                    <a:pt x="97" y="73"/>
                    <a:pt x="97" y="73"/>
                    <a:pt x="97" y="73"/>
                  </a:cubicBezTo>
                  <a:lnTo>
                    <a:pt x="97" y="72"/>
                  </a:lnTo>
                  <a:close/>
                  <a:moveTo>
                    <a:pt x="98" y="74"/>
                  </a:moveTo>
                  <a:cubicBezTo>
                    <a:pt x="98" y="73"/>
                    <a:pt x="98" y="73"/>
                    <a:pt x="98" y="73"/>
                  </a:cubicBezTo>
                  <a:cubicBezTo>
                    <a:pt x="98" y="73"/>
                    <a:pt x="98" y="73"/>
                    <a:pt x="98" y="73"/>
                  </a:cubicBezTo>
                  <a:cubicBezTo>
                    <a:pt x="97" y="74"/>
                    <a:pt x="97" y="74"/>
                    <a:pt x="97" y="74"/>
                  </a:cubicBezTo>
                  <a:cubicBezTo>
                    <a:pt x="98" y="73"/>
                    <a:pt x="98" y="73"/>
                    <a:pt x="98" y="73"/>
                  </a:cubicBezTo>
                  <a:cubicBezTo>
                    <a:pt x="98" y="73"/>
                    <a:pt x="98" y="73"/>
                    <a:pt x="98" y="73"/>
                  </a:cubicBezTo>
                  <a:cubicBezTo>
                    <a:pt x="98" y="74"/>
                    <a:pt x="99" y="73"/>
                    <a:pt x="99" y="73"/>
                  </a:cubicBezTo>
                  <a:lnTo>
                    <a:pt x="98" y="7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E8FAFC"/>
                </a:solidFill>
                <a:latin typeface="+mj-ea"/>
                <a:ea typeface="+mj-ea"/>
              </a:endParaRPr>
            </a:p>
          </p:txBody>
        </p:sp>
        <p:sp>
          <p:nvSpPr>
            <p:cNvPr id="19" name="Freeform 806">
              <a:extLst>
                <a:ext uri="{FF2B5EF4-FFF2-40B4-BE49-F238E27FC236}">
                  <a16:creationId xmlns:a16="http://schemas.microsoft.com/office/drawing/2014/main" xmlns="" id="{C0146E5D-F721-43A6-A7A9-C2DD6F027F47}"/>
                </a:ext>
              </a:extLst>
            </p:cNvPr>
            <p:cNvSpPr>
              <a:spLocks/>
            </p:cNvSpPr>
            <p:nvPr/>
          </p:nvSpPr>
          <p:spPr bwMode="auto">
            <a:xfrm>
              <a:off x="4635500" y="3788411"/>
              <a:ext cx="3175" cy="3175"/>
            </a:xfrm>
            <a:custGeom>
              <a:avLst/>
              <a:gdLst>
                <a:gd name="T0" fmla="*/ 1 w 1"/>
                <a:gd name="T1" fmla="*/ 0 h 1"/>
                <a:gd name="T2" fmla="*/ 1 w 1"/>
                <a:gd name="T3" fmla="*/ 1 h 1"/>
                <a:gd name="T4" fmla="*/ 1 w 1"/>
                <a:gd name="T5" fmla="*/ 0 h 1"/>
              </a:gdLst>
              <a:ahLst/>
              <a:cxnLst>
                <a:cxn ang="0">
                  <a:pos x="T0" y="T1"/>
                </a:cxn>
                <a:cxn ang="0">
                  <a:pos x="T2" y="T3"/>
                </a:cxn>
                <a:cxn ang="0">
                  <a:pos x="T4" y="T5"/>
                </a:cxn>
              </a:cxnLst>
              <a:rect l="0" t="0" r="r" b="b"/>
              <a:pathLst>
                <a:path w="1" h="1">
                  <a:moveTo>
                    <a:pt x="1" y="0"/>
                  </a:moveTo>
                  <a:cubicBezTo>
                    <a:pt x="1" y="1"/>
                    <a:pt x="1" y="1"/>
                    <a:pt x="1" y="1"/>
                  </a:cubicBezTo>
                  <a:cubicBezTo>
                    <a:pt x="0" y="1"/>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E8FAFC"/>
                </a:solidFill>
                <a:latin typeface="+mj-ea"/>
                <a:ea typeface="+mj-ea"/>
              </a:endParaRPr>
            </a:p>
          </p:txBody>
        </p:sp>
        <p:sp>
          <p:nvSpPr>
            <p:cNvPr id="20" name="Freeform 807">
              <a:extLst>
                <a:ext uri="{FF2B5EF4-FFF2-40B4-BE49-F238E27FC236}">
                  <a16:creationId xmlns:a16="http://schemas.microsoft.com/office/drawing/2014/main" xmlns="" id="{36770785-8D47-41D1-AD42-43F999319674}"/>
                </a:ext>
              </a:extLst>
            </p:cNvPr>
            <p:cNvSpPr>
              <a:spLocks/>
            </p:cNvSpPr>
            <p:nvPr/>
          </p:nvSpPr>
          <p:spPr bwMode="auto">
            <a:xfrm>
              <a:off x="4654550" y="3780473"/>
              <a:ext cx="3175" cy="4762"/>
            </a:xfrm>
            <a:custGeom>
              <a:avLst/>
              <a:gdLst>
                <a:gd name="T0" fmla="*/ 0 w 2"/>
                <a:gd name="T1" fmla="*/ 0 h 3"/>
                <a:gd name="T2" fmla="*/ 2 w 2"/>
                <a:gd name="T3" fmla="*/ 3 h 3"/>
                <a:gd name="T4" fmla="*/ 0 w 2"/>
                <a:gd name="T5" fmla="*/ 0 h 3"/>
                <a:gd name="T6" fmla="*/ 0 w 2"/>
                <a:gd name="T7" fmla="*/ 0 h 3"/>
              </a:gdLst>
              <a:ahLst/>
              <a:cxnLst>
                <a:cxn ang="0">
                  <a:pos x="T0" y="T1"/>
                </a:cxn>
                <a:cxn ang="0">
                  <a:pos x="T2" y="T3"/>
                </a:cxn>
                <a:cxn ang="0">
                  <a:pos x="T4" y="T5"/>
                </a:cxn>
                <a:cxn ang="0">
                  <a:pos x="T6" y="T7"/>
                </a:cxn>
              </a:cxnLst>
              <a:rect l="0" t="0" r="r" b="b"/>
              <a:pathLst>
                <a:path w="2" h="3">
                  <a:moveTo>
                    <a:pt x="0" y="0"/>
                  </a:moveTo>
                  <a:lnTo>
                    <a:pt x="2" y="3"/>
                  </a:ln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E8FAFC"/>
                </a:solidFill>
                <a:latin typeface="+mj-ea"/>
                <a:ea typeface="+mj-ea"/>
              </a:endParaRPr>
            </a:p>
          </p:txBody>
        </p:sp>
        <p:sp>
          <p:nvSpPr>
            <p:cNvPr id="21" name="Freeform 808">
              <a:extLst>
                <a:ext uri="{FF2B5EF4-FFF2-40B4-BE49-F238E27FC236}">
                  <a16:creationId xmlns:a16="http://schemas.microsoft.com/office/drawing/2014/main" xmlns="" id="{2FC31508-F54B-4932-9829-59591DE1811D}"/>
                </a:ext>
              </a:extLst>
            </p:cNvPr>
            <p:cNvSpPr>
              <a:spLocks/>
            </p:cNvSpPr>
            <p:nvPr/>
          </p:nvSpPr>
          <p:spPr bwMode="auto">
            <a:xfrm>
              <a:off x="4230688" y="3942398"/>
              <a:ext cx="3175" cy="3175"/>
            </a:xfrm>
            <a:custGeom>
              <a:avLst/>
              <a:gdLst>
                <a:gd name="T0" fmla="*/ 1 w 1"/>
                <a:gd name="T1" fmla="*/ 0 h 1"/>
                <a:gd name="T2" fmla="*/ 1 w 1"/>
                <a:gd name="T3" fmla="*/ 0 h 1"/>
                <a:gd name="T4" fmla="*/ 1 w 1"/>
                <a:gd name="T5" fmla="*/ 0 h 1"/>
              </a:gdLst>
              <a:ahLst/>
              <a:cxnLst>
                <a:cxn ang="0">
                  <a:pos x="T0" y="T1"/>
                </a:cxn>
                <a:cxn ang="0">
                  <a:pos x="T2" y="T3"/>
                </a:cxn>
                <a:cxn ang="0">
                  <a:pos x="T4" y="T5"/>
                </a:cxn>
              </a:cxnLst>
              <a:rect l="0" t="0" r="r" b="b"/>
              <a:pathLst>
                <a:path w="1" h="1">
                  <a:moveTo>
                    <a:pt x="1" y="0"/>
                  </a:moveTo>
                  <a:cubicBezTo>
                    <a:pt x="1" y="0"/>
                    <a:pt x="1" y="0"/>
                    <a:pt x="1" y="0"/>
                  </a:cubicBezTo>
                  <a:cubicBezTo>
                    <a:pt x="0" y="1"/>
                    <a:pt x="1" y="1"/>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E8FAFC"/>
                </a:solidFill>
                <a:latin typeface="+mj-ea"/>
                <a:ea typeface="+mj-ea"/>
              </a:endParaRPr>
            </a:p>
          </p:txBody>
        </p:sp>
        <p:sp>
          <p:nvSpPr>
            <p:cNvPr id="22" name="Rectangle 809">
              <a:extLst>
                <a:ext uri="{FF2B5EF4-FFF2-40B4-BE49-F238E27FC236}">
                  <a16:creationId xmlns:a16="http://schemas.microsoft.com/office/drawing/2014/main" xmlns="" id="{11E81C67-761C-4559-B2A6-0AC64D44214F}"/>
                </a:ext>
              </a:extLst>
            </p:cNvPr>
            <p:cNvSpPr>
              <a:spLocks noChangeArrowheads="1"/>
            </p:cNvSpPr>
            <p:nvPr/>
          </p:nvSpPr>
          <p:spPr bwMode="auto">
            <a:xfrm>
              <a:off x="4602163" y="3796348"/>
              <a:ext cx="1588" cy="158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E8FAFC"/>
                </a:solidFill>
                <a:latin typeface="+mj-ea"/>
                <a:ea typeface="+mj-ea"/>
              </a:endParaRPr>
            </a:p>
          </p:txBody>
        </p:sp>
        <p:sp>
          <p:nvSpPr>
            <p:cNvPr id="23" name="Rectangle 810">
              <a:extLst>
                <a:ext uri="{FF2B5EF4-FFF2-40B4-BE49-F238E27FC236}">
                  <a16:creationId xmlns:a16="http://schemas.microsoft.com/office/drawing/2014/main" xmlns="" id="{AF7D9359-9F55-4EE2-813C-FA16CD2869B8}"/>
                </a:ext>
              </a:extLst>
            </p:cNvPr>
            <p:cNvSpPr>
              <a:spLocks noChangeArrowheads="1"/>
            </p:cNvSpPr>
            <p:nvPr/>
          </p:nvSpPr>
          <p:spPr bwMode="auto">
            <a:xfrm>
              <a:off x="4657725" y="3785236"/>
              <a:ext cx="1588" cy="158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E8FAFC"/>
                </a:solidFill>
                <a:latin typeface="+mj-ea"/>
                <a:ea typeface="+mj-ea"/>
              </a:endParaRPr>
            </a:p>
          </p:txBody>
        </p:sp>
        <p:sp>
          <p:nvSpPr>
            <p:cNvPr id="24" name="Rectangle 811">
              <a:extLst>
                <a:ext uri="{FF2B5EF4-FFF2-40B4-BE49-F238E27FC236}">
                  <a16:creationId xmlns:a16="http://schemas.microsoft.com/office/drawing/2014/main" xmlns="" id="{E3EB4DB8-6EE1-44D0-9743-9E6BC6316868}"/>
                </a:ext>
              </a:extLst>
            </p:cNvPr>
            <p:cNvSpPr>
              <a:spLocks noChangeArrowheads="1"/>
            </p:cNvSpPr>
            <p:nvPr/>
          </p:nvSpPr>
          <p:spPr bwMode="auto">
            <a:xfrm>
              <a:off x="4429125" y="3967798"/>
              <a:ext cx="1588" cy="158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E8FAFC"/>
                </a:solidFill>
                <a:latin typeface="+mj-ea"/>
                <a:ea typeface="+mj-ea"/>
              </a:endParaRPr>
            </a:p>
          </p:txBody>
        </p:sp>
        <p:sp>
          <p:nvSpPr>
            <p:cNvPr id="25" name="Freeform 812">
              <a:extLst>
                <a:ext uri="{FF2B5EF4-FFF2-40B4-BE49-F238E27FC236}">
                  <a16:creationId xmlns:a16="http://schemas.microsoft.com/office/drawing/2014/main" xmlns="" id="{2FD9D50F-4838-4231-A1CD-B17C9625FB8D}"/>
                </a:ext>
              </a:extLst>
            </p:cNvPr>
            <p:cNvSpPr>
              <a:spLocks/>
            </p:cNvSpPr>
            <p:nvPr/>
          </p:nvSpPr>
          <p:spPr bwMode="auto">
            <a:xfrm>
              <a:off x="4214813" y="3915411"/>
              <a:ext cx="0" cy="7937"/>
            </a:xfrm>
            <a:custGeom>
              <a:avLst/>
              <a:gdLst>
                <a:gd name="T0" fmla="*/ 0 h 2"/>
                <a:gd name="T1" fmla="*/ 2 h 2"/>
                <a:gd name="T2" fmla="*/ 0 h 2"/>
              </a:gdLst>
              <a:ahLst/>
              <a:cxnLst>
                <a:cxn ang="0">
                  <a:pos x="0" y="T0"/>
                </a:cxn>
                <a:cxn ang="0">
                  <a:pos x="0" y="T1"/>
                </a:cxn>
                <a:cxn ang="0">
                  <a:pos x="0" y="T2"/>
                </a:cxn>
              </a:cxnLst>
              <a:rect l="0" t="0" r="r" b="b"/>
              <a:pathLst>
                <a:path h="2">
                  <a:moveTo>
                    <a:pt x="0" y="0"/>
                  </a:moveTo>
                  <a:cubicBezTo>
                    <a:pt x="0" y="1"/>
                    <a:pt x="0" y="2"/>
                    <a:pt x="0" y="2"/>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E8FAFC"/>
                </a:solidFill>
                <a:latin typeface="+mj-ea"/>
                <a:ea typeface="+mj-ea"/>
              </a:endParaRPr>
            </a:p>
          </p:txBody>
        </p:sp>
        <p:sp>
          <p:nvSpPr>
            <p:cNvPr id="26" name="Freeform 813">
              <a:extLst>
                <a:ext uri="{FF2B5EF4-FFF2-40B4-BE49-F238E27FC236}">
                  <a16:creationId xmlns:a16="http://schemas.microsoft.com/office/drawing/2014/main" xmlns="" id="{9A4C0BEF-103D-4D21-826E-EE7C3D8FAED0}"/>
                </a:ext>
              </a:extLst>
            </p:cNvPr>
            <p:cNvSpPr>
              <a:spLocks/>
            </p:cNvSpPr>
            <p:nvPr/>
          </p:nvSpPr>
          <p:spPr bwMode="auto">
            <a:xfrm>
              <a:off x="4673600" y="3777298"/>
              <a:ext cx="3175" cy="0"/>
            </a:xfrm>
            <a:custGeom>
              <a:avLst/>
              <a:gdLst>
                <a:gd name="T0" fmla="*/ 0 w 2"/>
                <a:gd name="T1" fmla="*/ 2 w 2"/>
                <a:gd name="T2" fmla="*/ 0 w 2"/>
              </a:gdLst>
              <a:ahLst/>
              <a:cxnLst>
                <a:cxn ang="0">
                  <a:pos x="T0" y="0"/>
                </a:cxn>
                <a:cxn ang="0">
                  <a:pos x="T1" y="0"/>
                </a:cxn>
                <a:cxn ang="0">
                  <a:pos x="T2" y="0"/>
                </a:cxn>
              </a:cxnLst>
              <a:rect l="0" t="0" r="r" b="b"/>
              <a:pathLst>
                <a:path w="2">
                  <a:moveTo>
                    <a:pt x="0" y="0"/>
                  </a:moveTo>
                  <a:lnTo>
                    <a:pt x="2"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E8FAFC"/>
                </a:solidFill>
                <a:latin typeface="+mj-ea"/>
                <a:ea typeface="+mj-ea"/>
              </a:endParaRPr>
            </a:p>
          </p:txBody>
        </p:sp>
        <p:sp>
          <p:nvSpPr>
            <p:cNvPr id="27" name="Rectangle 814">
              <a:extLst>
                <a:ext uri="{FF2B5EF4-FFF2-40B4-BE49-F238E27FC236}">
                  <a16:creationId xmlns:a16="http://schemas.microsoft.com/office/drawing/2014/main" xmlns="" id="{A12D7661-24B7-4B03-AACB-D3FC412EAD63}"/>
                </a:ext>
              </a:extLst>
            </p:cNvPr>
            <p:cNvSpPr>
              <a:spLocks noChangeArrowheads="1"/>
            </p:cNvSpPr>
            <p:nvPr/>
          </p:nvSpPr>
          <p:spPr bwMode="auto">
            <a:xfrm>
              <a:off x="4252913" y="3761423"/>
              <a:ext cx="1588" cy="158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E8FAFC"/>
                </a:solidFill>
                <a:latin typeface="+mj-ea"/>
                <a:ea typeface="+mj-ea"/>
              </a:endParaRPr>
            </a:p>
          </p:txBody>
        </p:sp>
        <p:sp>
          <p:nvSpPr>
            <p:cNvPr id="28" name="Freeform 815">
              <a:extLst>
                <a:ext uri="{FF2B5EF4-FFF2-40B4-BE49-F238E27FC236}">
                  <a16:creationId xmlns:a16="http://schemas.microsoft.com/office/drawing/2014/main" xmlns="" id="{44DCE4A8-6A7C-4AE5-B33D-E4E0F2146919}"/>
                </a:ext>
              </a:extLst>
            </p:cNvPr>
            <p:cNvSpPr>
              <a:spLocks/>
            </p:cNvSpPr>
            <p:nvPr/>
          </p:nvSpPr>
          <p:spPr bwMode="auto">
            <a:xfrm>
              <a:off x="4387850" y="3994786"/>
              <a:ext cx="4763" cy="3175"/>
            </a:xfrm>
            <a:custGeom>
              <a:avLst/>
              <a:gdLst>
                <a:gd name="T0" fmla="*/ 3 w 3"/>
                <a:gd name="T1" fmla="*/ 2 h 2"/>
                <a:gd name="T2" fmla="*/ 3 w 3"/>
                <a:gd name="T3" fmla="*/ 2 h 2"/>
                <a:gd name="T4" fmla="*/ 0 w 3"/>
                <a:gd name="T5" fmla="*/ 2 h 2"/>
                <a:gd name="T6" fmla="*/ 3 w 3"/>
                <a:gd name="T7" fmla="*/ 2 h 2"/>
                <a:gd name="T8" fmla="*/ 3 w 3"/>
                <a:gd name="T9" fmla="*/ 0 h 2"/>
                <a:gd name="T10" fmla="*/ 3 w 3"/>
                <a:gd name="T11" fmla="*/ 2 h 2"/>
              </a:gdLst>
              <a:ahLst/>
              <a:cxnLst>
                <a:cxn ang="0">
                  <a:pos x="T0" y="T1"/>
                </a:cxn>
                <a:cxn ang="0">
                  <a:pos x="T2" y="T3"/>
                </a:cxn>
                <a:cxn ang="0">
                  <a:pos x="T4" y="T5"/>
                </a:cxn>
                <a:cxn ang="0">
                  <a:pos x="T6" y="T7"/>
                </a:cxn>
                <a:cxn ang="0">
                  <a:pos x="T8" y="T9"/>
                </a:cxn>
                <a:cxn ang="0">
                  <a:pos x="T10" y="T11"/>
                </a:cxn>
              </a:cxnLst>
              <a:rect l="0" t="0" r="r" b="b"/>
              <a:pathLst>
                <a:path w="3" h="2">
                  <a:moveTo>
                    <a:pt x="3" y="2"/>
                  </a:moveTo>
                  <a:lnTo>
                    <a:pt x="3" y="2"/>
                  </a:lnTo>
                  <a:lnTo>
                    <a:pt x="0" y="2"/>
                  </a:lnTo>
                  <a:lnTo>
                    <a:pt x="3" y="2"/>
                  </a:lnTo>
                  <a:lnTo>
                    <a:pt x="3" y="0"/>
                  </a:lnTo>
                  <a:lnTo>
                    <a:pt x="3"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E8FAFC"/>
                </a:solidFill>
                <a:latin typeface="+mj-ea"/>
                <a:ea typeface="+mj-ea"/>
              </a:endParaRPr>
            </a:p>
          </p:txBody>
        </p:sp>
        <p:sp>
          <p:nvSpPr>
            <p:cNvPr id="29" name="Freeform 816">
              <a:extLst>
                <a:ext uri="{FF2B5EF4-FFF2-40B4-BE49-F238E27FC236}">
                  <a16:creationId xmlns:a16="http://schemas.microsoft.com/office/drawing/2014/main" xmlns="" id="{B472C95D-6E87-4D2E-B6A7-E32AA09206EC}"/>
                </a:ext>
              </a:extLst>
            </p:cNvPr>
            <p:cNvSpPr>
              <a:spLocks/>
            </p:cNvSpPr>
            <p:nvPr/>
          </p:nvSpPr>
          <p:spPr bwMode="auto">
            <a:xfrm>
              <a:off x="4533900" y="3961448"/>
              <a:ext cx="0" cy="0"/>
            </a:xfrm>
            <a:custGeom>
              <a:avLst/>
              <a:gdLst/>
              <a:ahLst/>
              <a:cxnLst>
                <a:cxn ang="0">
                  <a:pos x="0" y="0"/>
                </a:cxn>
                <a:cxn ang="0">
                  <a:pos x="0" y="0"/>
                </a:cxn>
                <a:cxn ang="0">
                  <a:pos x="0" y="0"/>
                </a:cxn>
              </a:cxnLst>
              <a:rect l="0" t="0" r="r" b="b"/>
              <a:pathLst>
                <a:path>
                  <a:moveTo>
                    <a:pt x="0" y="0"/>
                  </a:move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E8FAFC"/>
                </a:solidFill>
                <a:latin typeface="+mj-ea"/>
                <a:ea typeface="+mj-ea"/>
              </a:endParaRPr>
            </a:p>
          </p:txBody>
        </p:sp>
        <p:sp>
          <p:nvSpPr>
            <p:cNvPr id="30" name="Freeform 817">
              <a:extLst>
                <a:ext uri="{FF2B5EF4-FFF2-40B4-BE49-F238E27FC236}">
                  <a16:creationId xmlns:a16="http://schemas.microsoft.com/office/drawing/2014/main" xmlns="" id="{DC974F45-E4E1-4F5B-83DB-1C9778A58320}"/>
                </a:ext>
              </a:extLst>
            </p:cNvPr>
            <p:cNvSpPr>
              <a:spLocks/>
            </p:cNvSpPr>
            <p:nvPr/>
          </p:nvSpPr>
          <p:spPr bwMode="auto">
            <a:xfrm>
              <a:off x="4429125" y="3705861"/>
              <a:ext cx="0" cy="3175"/>
            </a:xfrm>
            <a:custGeom>
              <a:avLst/>
              <a:gdLst>
                <a:gd name="T0" fmla="*/ 0 h 2"/>
                <a:gd name="T1" fmla="*/ 0 h 2"/>
                <a:gd name="T2" fmla="*/ 2 h 2"/>
                <a:gd name="T3" fmla="*/ 0 h 2"/>
              </a:gdLst>
              <a:ahLst/>
              <a:cxnLst>
                <a:cxn ang="0">
                  <a:pos x="0" y="T0"/>
                </a:cxn>
                <a:cxn ang="0">
                  <a:pos x="0" y="T1"/>
                </a:cxn>
                <a:cxn ang="0">
                  <a:pos x="0" y="T2"/>
                </a:cxn>
                <a:cxn ang="0">
                  <a:pos x="0" y="T3"/>
                </a:cxn>
              </a:cxnLst>
              <a:rect l="0" t="0" r="r" b="b"/>
              <a:pathLst>
                <a:path h="2">
                  <a:moveTo>
                    <a:pt x="0" y="0"/>
                  </a:moveTo>
                  <a:lnTo>
                    <a:pt x="0" y="0"/>
                  </a:lnTo>
                  <a:lnTo>
                    <a:pt x="0" y="2"/>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E8FAFC"/>
                </a:solidFill>
                <a:latin typeface="+mj-ea"/>
                <a:ea typeface="+mj-ea"/>
              </a:endParaRPr>
            </a:p>
          </p:txBody>
        </p:sp>
        <p:sp>
          <p:nvSpPr>
            <p:cNvPr id="31" name="Rectangle 818">
              <a:extLst>
                <a:ext uri="{FF2B5EF4-FFF2-40B4-BE49-F238E27FC236}">
                  <a16:creationId xmlns:a16="http://schemas.microsoft.com/office/drawing/2014/main" xmlns="" id="{C8DE54BE-D1DA-4DC3-98A4-E7BD33E9BC05}"/>
                </a:ext>
              </a:extLst>
            </p:cNvPr>
            <p:cNvSpPr>
              <a:spLocks noChangeArrowheads="1"/>
            </p:cNvSpPr>
            <p:nvPr/>
          </p:nvSpPr>
          <p:spPr bwMode="auto">
            <a:xfrm>
              <a:off x="4462463" y="3694748"/>
              <a:ext cx="1588" cy="158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E8FAFC"/>
                </a:solidFill>
                <a:latin typeface="+mj-ea"/>
                <a:ea typeface="+mj-ea"/>
              </a:endParaRPr>
            </a:p>
          </p:txBody>
        </p:sp>
        <p:sp>
          <p:nvSpPr>
            <p:cNvPr id="32" name="Rectangle 819">
              <a:extLst>
                <a:ext uri="{FF2B5EF4-FFF2-40B4-BE49-F238E27FC236}">
                  <a16:creationId xmlns:a16="http://schemas.microsoft.com/office/drawing/2014/main" xmlns="" id="{E709B872-97F7-4C88-93B7-315318644EFF}"/>
                </a:ext>
              </a:extLst>
            </p:cNvPr>
            <p:cNvSpPr>
              <a:spLocks noChangeArrowheads="1"/>
            </p:cNvSpPr>
            <p:nvPr/>
          </p:nvSpPr>
          <p:spPr bwMode="auto">
            <a:xfrm>
              <a:off x="4579938" y="3709036"/>
              <a:ext cx="1588" cy="476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E8FAFC"/>
                </a:solidFill>
                <a:latin typeface="+mj-ea"/>
                <a:ea typeface="+mj-ea"/>
              </a:endParaRPr>
            </a:p>
          </p:txBody>
        </p:sp>
        <p:sp>
          <p:nvSpPr>
            <p:cNvPr id="33" name="Freeform 820">
              <a:extLst>
                <a:ext uri="{FF2B5EF4-FFF2-40B4-BE49-F238E27FC236}">
                  <a16:creationId xmlns:a16="http://schemas.microsoft.com/office/drawing/2014/main" xmlns="" id="{3D0AB636-0839-48EF-AFC7-74270529F445}"/>
                </a:ext>
              </a:extLst>
            </p:cNvPr>
            <p:cNvSpPr>
              <a:spLocks/>
            </p:cNvSpPr>
            <p:nvPr/>
          </p:nvSpPr>
          <p:spPr bwMode="auto">
            <a:xfrm>
              <a:off x="4706938" y="3716973"/>
              <a:ext cx="7938" cy="3175"/>
            </a:xfrm>
            <a:custGeom>
              <a:avLst/>
              <a:gdLst>
                <a:gd name="T0" fmla="*/ 2 w 2"/>
                <a:gd name="T1" fmla="*/ 1 h 1"/>
                <a:gd name="T2" fmla="*/ 2 w 2"/>
                <a:gd name="T3" fmla="*/ 0 h 1"/>
                <a:gd name="T4" fmla="*/ 2 w 2"/>
                <a:gd name="T5" fmla="*/ 0 h 1"/>
                <a:gd name="T6" fmla="*/ 2 w 2"/>
                <a:gd name="T7" fmla="*/ 1 h 1"/>
                <a:gd name="T8" fmla="*/ 2 w 2"/>
                <a:gd name="T9" fmla="*/ 0 h 1"/>
                <a:gd name="T10" fmla="*/ 1 w 2"/>
                <a:gd name="T11" fmla="*/ 0 h 1"/>
                <a:gd name="T12" fmla="*/ 1 w 2"/>
                <a:gd name="T13" fmla="*/ 0 h 1"/>
                <a:gd name="T14" fmla="*/ 2 w 2"/>
                <a:gd name="T15" fmla="*/ 0 h 1"/>
                <a:gd name="T16" fmla="*/ 0 w 2"/>
                <a:gd name="T17" fmla="*/ 0 h 1"/>
                <a:gd name="T18" fmla="*/ 0 w 2"/>
                <a:gd name="T19" fmla="*/ 0 h 1"/>
                <a:gd name="T20" fmla="*/ 0 w 2"/>
                <a:gd name="T21" fmla="*/ 1 h 1"/>
                <a:gd name="T22" fmla="*/ 2 w 2"/>
                <a:gd name="T23" fmla="*/ 1 h 1"/>
                <a:gd name="T24" fmla="*/ 2 w 2"/>
                <a:gd name="T25" fmla="*/ 1 h 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 h="1">
                  <a:moveTo>
                    <a:pt x="2" y="1"/>
                  </a:moveTo>
                  <a:cubicBezTo>
                    <a:pt x="2" y="0"/>
                    <a:pt x="2" y="0"/>
                    <a:pt x="2" y="0"/>
                  </a:cubicBezTo>
                  <a:cubicBezTo>
                    <a:pt x="2" y="0"/>
                    <a:pt x="2" y="0"/>
                    <a:pt x="2" y="0"/>
                  </a:cubicBezTo>
                  <a:cubicBezTo>
                    <a:pt x="2" y="1"/>
                    <a:pt x="2" y="1"/>
                    <a:pt x="2" y="1"/>
                  </a:cubicBezTo>
                  <a:cubicBezTo>
                    <a:pt x="1" y="1"/>
                    <a:pt x="2" y="0"/>
                    <a:pt x="2" y="0"/>
                  </a:cubicBezTo>
                  <a:cubicBezTo>
                    <a:pt x="1" y="0"/>
                    <a:pt x="1" y="0"/>
                    <a:pt x="1" y="0"/>
                  </a:cubicBezTo>
                  <a:cubicBezTo>
                    <a:pt x="1" y="0"/>
                    <a:pt x="1" y="0"/>
                    <a:pt x="1" y="0"/>
                  </a:cubicBezTo>
                  <a:cubicBezTo>
                    <a:pt x="2" y="0"/>
                    <a:pt x="2" y="0"/>
                    <a:pt x="2" y="0"/>
                  </a:cubicBezTo>
                  <a:cubicBezTo>
                    <a:pt x="1" y="0"/>
                    <a:pt x="1" y="0"/>
                    <a:pt x="0" y="0"/>
                  </a:cubicBezTo>
                  <a:cubicBezTo>
                    <a:pt x="0" y="0"/>
                    <a:pt x="0" y="0"/>
                    <a:pt x="0" y="0"/>
                  </a:cubicBezTo>
                  <a:cubicBezTo>
                    <a:pt x="0" y="1"/>
                    <a:pt x="0" y="1"/>
                    <a:pt x="0" y="1"/>
                  </a:cubicBezTo>
                  <a:cubicBezTo>
                    <a:pt x="0" y="0"/>
                    <a:pt x="2" y="1"/>
                    <a:pt x="2" y="1"/>
                  </a:cubicBezTo>
                  <a:cubicBezTo>
                    <a:pt x="2" y="1"/>
                    <a:pt x="2" y="1"/>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E8FAFC"/>
                </a:solidFill>
                <a:latin typeface="+mj-ea"/>
                <a:ea typeface="+mj-ea"/>
              </a:endParaRPr>
            </a:p>
          </p:txBody>
        </p:sp>
        <p:sp>
          <p:nvSpPr>
            <p:cNvPr id="34" name="Freeform 821">
              <a:extLst>
                <a:ext uri="{FF2B5EF4-FFF2-40B4-BE49-F238E27FC236}">
                  <a16:creationId xmlns:a16="http://schemas.microsoft.com/office/drawing/2014/main" xmlns="" id="{0864E327-FD9F-43BA-8B8C-6D1D913B64A0}"/>
                </a:ext>
              </a:extLst>
            </p:cNvPr>
            <p:cNvSpPr>
              <a:spLocks/>
            </p:cNvSpPr>
            <p:nvPr/>
          </p:nvSpPr>
          <p:spPr bwMode="auto">
            <a:xfrm>
              <a:off x="4568825" y="3702686"/>
              <a:ext cx="0" cy="3175"/>
            </a:xfrm>
            <a:custGeom>
              <a:avLst/>
              <a:gdLst>
                <a:gd name="T0" fmla="*/ 0 h 2"/>
                <a:gd name="T1" fmla="*/ 0 h 2"/>
                <a:gd name="T2" fmla="*/ 2 h 2"/>
                <a:gd name="T3" fmla="*/ 0 h 2"/>
              </a:gdLst>
              <a:ahLst/>
              <a:cxnLst>
                <a:cxn ang="0">
                  <a:pos x="0" y="T0"/>
                </a:cxn>
                <a:cxn ang="0">
                  <a:pos x="0" y="T1"/>
                </a:cxn>
                <a:cxn ang="0">
                  <a:pos x="0" y="T2"/>
                </a:cxn>
                <a:cxn ang="0">
                  <a:pos x="0" y="T3"/>
                </a:cxn>
              </a:cxnLst>
              <a:rect l="0" t="0" r="r" b="b"/>
              <a:pathLst>
                <a:path h="2">
                  <a:moveTo>
                    <a:pt x="0" y="0"/>
                  </a:moveTo>
                  <a:lnTo>
                    <a:pt x="0" y="0"/>
                  </a:lnTo>
                  <a:lnTo>
                    <a:pt x="0" y="2"/>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E8FAFC"/>
                </a:solidFill>
                <a:latin typeface="+mj-ea"/>
                <a:ea typeface="+mj-ea"/>
              </a:endParaRPr>
            </a:p>
          </p:txBody>
        </p:sp>
        <p:sp>
          <p:nvSpPr>
            <p:cNvPr id="35" name="Rectangle 822">
              <a:extLst>
                <a:ext uri="{FF2B5EF4-FFF2-40B4-BE49-F238E27FC236}">
                  <a16:creationId xmlns:a16="http://schemas.microsoft.com/office/drawing/2014/main" xmlns="" id="{94096D30-A83C-45FB-81DA-B095FEA735AE}"/>
                </a:ext>
              </a:extLst>
            </p:cNvPr>
            <p:cNvSpPr>
              <a:spLocks noChangeArrowheads="1"/>
            </p:cNvSpPr>
            <p:nvPr/>
          </p:nvSpPr>
          <p:spPr bwMode="auto">
            <a:xfrm>
              <a:off x="4489450" y="3691573"/>
              <a:ext cx="1588" cy="158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E8FAFC"/>
                </a:solidFill>
                <a:latin typeface="+mj-ea"/>
                <a:ea typeface="+mj-ea"/>
              </a:endParaRPr>
            </a:p>
          </p:txBody>
        </p:sp>
        <p:sp>
          <p:nvSpPr>
            <p:cNvPr id="36" name="Freeform 823">
              <a:extLst>
                <a:ext uri="{FF2B5EF4-FFF2-40B4-BE49-F238E27FC236}">
                  <a16:creationId xmlns:a16="http://schemas.microsoft.com/office/drawing/2014/main" xmlns="" id="{E9EEB893-9355-476D-8F3A-5688C1D801D9}"/>
                </a:ext>
              </a:extLst>
            </p:cNvPr>
            <p:cNvSpPr>
              <a:spLocks/>
            </p:cNvSpPr>
            <p:nvPr/>
          </p:nvSpPr>
          <p:spPr bwMode="auto">
            <a:xfrm>
              <a:off x="4748213" y="3739198"/>
              <a:ext cx="0" cy="4762"/>
            </a:xfrm>
            <a:custGeom>
              <a:avLst/>
              <a:gdLst>
                <a:gd name="T0" fmla="*/ 3 h 3"/>
                <a:gd name="T1" fmla="*/ 0 h 3"/>
                <a:gd name="T2" fmla="*/ 3 h 3"/>
              </a:gdLst>
              <a:ahLst/>
              <a:cxnLst>
                <a:cxn ang="0">
                  <a:pos x="0" y="T0"/>
                </a:cxn>
                <a:cxn ang="0">
                  <a:pos x="0" y="T1"/>
                </a:cxn>
                <a:cxn ang="0">
                  <a:pos x="0" y="T2"/>
                </a:cxn>
              </a:cxnLst>
              <a:rect l="0" t="0" r="r" b="b"/>
              <a:pathLst>
                <a:path h="3">
                  <a:moveTo>
                    <a:pt x="0" y="3"/>
                  </a:moveTo>
                  <a:lnTo>
                    <a:pt x="0" y="0"/>
                  </a:lnTo>
                  <a:lnTo>
                    <a:pt x="0"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E8FAFC"/>
                </a:solidFill>
                <a:latin typeface="+mj-ea"/>
                <a:ea typeface="+mj-ea"/>
              </a:endParaRPr>
            </a:p>
          </p:txBody>
        </p:sp>
        <p:sp>
          <p:nvSpPr>
            <p:cNvPr id="37" name="Rectangle 824">
              <a:extLst>
                <a:ext uri="{FF2B5EF4-FFF2-40B4-BE49-F238E27FC236}">
                  <a16:creationId xmlns:a16="http://schemas.microsoft.com/office/drawing/2014/main" xmlns="" id="{EB880675-82EE-4262-B0CF-DE44F59C64B9}"/>
                </a:ext>
              </a:extLst>
            </p:cNvPr>
            <p:cNvSpPr>
              <a:spLocks noChangeArrowheads="1"/>
            </p:cNvSpPr>
            <p:nvPr/>
          </p:nvSpPr>
          <p:spPr bwMode="auto">
            <a:xfrm>
              <a:off x="4249738" y="3761423"/>
              <a:ext cx="3175" cy="158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E8FAFC"/>
                </a:solidFill>
                <a:latin typeface="+mj-ea"/>
                <a:ea typeface="+mj-ea"/>
              </a:endParaRPr>
            </a:p>
          </p:txBody>
        </p:sp>
        <p:sp>
          <p:nvSpPr>
            <p:cNvPr id="38" name="Freeform 825">
              <a:extLst>
                <a:ext uri="{FF2B5EF4-FFF2-40B4-BE49-F238E27FC236}">
                  <a16:creationId xmlns:a16="http://schemas.microsoft.com/office/drawing/2014/main" xmlns="" id="{EE0D672B-3020-4DD1-AEC6-9B55BB818009}"/>
                </a:ext>
              </a:extLst>
            </p:cNvPr>
            <p:cNvSpPr>
              <a:spLocks noEditPoints="1"/>
            </p:cNvSpPr>
            <p:nvPr/>
          </p:nvSpPr>
          <p:spPr bwMode="auto">
            <a:xfrm>
              <a:off x="4470400" y="3769361"/>
              <a:ext cx="338138" cy="134937"/>
            </a:xfrm>
            <a:custGeom>
              <a:avLst/>
              <a:gdLst>
                <a:gd name="T0" fmla="*/ 84 w 90"/>
                <a:gd name="T1" fmla="*/ 6 h 36"/>
                <a:gd name="T2" fmla="*/ 76 w 90"/>
                <a:gd name="T3" fmla="*/ 2 h 36"/>
                <a:gd name="T4" fmla="*/ 65 w 90"/>
                <a:gd name="T5" fmla="*/ 0 h 36"/>
                <a:gd name="T6" fmla="*/ 54 w 90"/>
                <a:gd name="T7" fmla="*/ 2 h 36"/>
                <a:gd name="T8" fmla="*/ 49 w 90"/>
                <a:gd name="T9" fmla="*/ 4 h 36"/>
                <a:gd name="T10" fmla="*/ 44 w 90"/>
                <a:gd name="T11" fmla="*/ 7 h 36"/>
                <a:gd name="T12" fmla="*/ 41 w 90"/>
                <a:gd name="T13" fmla="*/ 9 h 36"/>
                <a:gd name="T14" fmla="*/ 36 w 90"/>
                <a:gd name="T15" fmla="*/ 12 h 36"/>
                <a:gd name="T16" fmla="*/ 36 w 90"/>
                <a:gd name="T17" fmla="*/ 8 h 36"/>
                <a:gd name="T18" fmla="*/ 27 w 90"/>
                <a:gd name="T19" fmla="*/ 15 h 36"/>
                <a:gd name="T20" fmla="*/ 31 w 90"/>
                <a:gd name="T21" fmla="*/ 15 h 36"/>
                <a:gd name="T22" fmla="*/ 12 w 90"/>
                <a:gd name="T23" fmla="*/ 29 h 36"/>
                <a:gd name="T24" fmla="*/ 8 w 90"/>
                <a:gd name="T25" fmla="*/ 30 h 36"/>
                <a:gd name="T26" fmla="*/ 1 w 90"/>
                <a:gd name="T27" fmla="*/ 33 h 36"/>
                <a:gd name="T28" fmla="*/ 7 w 90"/>
                <a:gd name="T29" fmla="*/ 34 h 36"/>
                <a:gd name="T30" fmla="*/ 21 w 90"/>
                <a:gd name="T31" fmla="*/ 34 h 36"/>
                <a:gd name="T32" fmla="*/ 30 w 90"/>
                <a:gd name="T33" fmla="*/ 31 h 36"/>
                <a:gd name="T34" fmla="*/ 40 w 90"/>
                <a:gd name="T35" fmla="*/ 24 h 36"/>
                <a:gd name="T36" fmla="*/ 43 w 90"/>
                <a:gd name="T37" fmla="*/ 22 h 36"/>
                <a:gd name="T38" fmla="*/ 47 w 90"/>
                <a:gd name="T39" fmla="*/ 16 h 36"/>
                <a:gd name="T40" fmla="*/ 68 w 90"/>
                <a:gd name="T41" fmla="*/ 6 h 36"/>
                <a:gd name="T42" fmla="*/ 87 w 90"/>
                <a:gd name="T43" fmla="*/ 9 h 36"/>
                <a:gd name="T44" fmla="*/ 20 w 90"/>
                <a:gd name="T45" fmla="*/ 26 h 36"/>
                <a:gd name="T46" fmla="*/ 41 w 90"/>
                <a:gd name="T47" fmla="*/ 15 h 36"/>
                <a:gd name="T48" fmla="*/ 38 w 90"/>
                <a:gd name="T49" fmla="*/ 17 h 36"/>
                <a:gd name="T50" fmla="*/ 34 w 90"/>
                <a:gd name="T51" fmla="*/ 11 h 36"/>
                <a:gd name="T52" fmla="*/ 34 w 90"/>
                <a:gd name="T53" fmla="*/ 14 h 36"/>
                <a:gd name="T54" fmla="*/ 35 w 90"/>
                <a:gd name="T55" fmla="*/ 21 h 36"/>
                <a:gd name="T56" fmla="*/ 34 w 90"/>
                <a:gd name="T57" fmla="*/ 22 h 36"/>
                <a:gd name="T58" fmla="*/ 34 w 90"/>
                <a:gd name="T59" fmla="*/ 16 h 36"/>
                <a:gd name="T60" fmla="*/ 31 w 90"/>
                <a:gd name="T61" fmla="*/ 18 h 36"/>
                <a:gd name="T62" fmla="*/ 32 w 90"/>
                <a:gd name="T63" fmla="*/ 18 h 36"/>
                <a:gd name="T64" fmla="*/ 32 w 90"/>
                <a:gd name="T65" fmla="*/ 19 h 36"/>
                <a:gd name="T66" fmla="*/ 39 w 90"/>
                <a:gd name="T67" fmla="*/ 25 h 36"/>
                <a:gd name="T68" fmla="*/ 39 w 90"/>
                <a:gd name="T69" fmla="*/ 20 h 36"/>
                <a:gd name="T70" fmla="*/ 36 w 90"/>
                <a:gd name="T71" fmla="*/ 23 h 36"/>
                <a:gd name="T72" fmla="*/ 35 w 90"/>
                <a:gd name="T73" fmla="*/ 23 h 36"/>
                <a:gd name="T74" fmla="*/ 40 w 90"/>
                <a:gd name="T75" fmla="*/ 19 h 36"/>
                <a:gd name="T76" fmla="*/ 44 w 90"/>
                <a:gd name="T77" fmla="*/ 16 h 36"/>
                <a:gd name="T78" fmla="*/ 55 w 90"/>
                <a:gd name="T79" fmla="*/ 3 h 36"/>
                <a:gd name="T80" fmla="*/ 56 w 90"/>
                <a:gd name="T81" fmla="*/ 4 h 36"/>
                <a:gd name="T82" fmla="*/ 53 w 90"/>
                <a:gd name="T83" fmla="*/ 5 h 36"/>
                <a:gd name="T84" fmla="*/ 52 w 90"/>
                <a:gd name="T85" fmla="*/ 6 h 36"/>
                <a:gd name="T86" fmla="*/ 47 w 90"/>
                <a:gd name="T87" fmla="*/ 12 h 36"/>
                <a:gd name="T88" fmla="*/ 48 w 90"/>
                <a:gd name="T89" fmla="*/ 5 h 36"/>
                <a:gd name="T90" fmla="*/ 51 w 90"/>
                <a:gd name="T91" fmla="*/ 10 h 36"/>
                <a:gd name="T92" fmla="*/ 50 w 90"/>
                <a:gd name="T93" fmla="*/ 9 h 36"/>
                <a:gd name="T94" fmla="*/ 50 w 90"/>
                <a:gd name="T95" fmla="*/ 9 h 36"/>
                <a:gd name="T96" fmla="*/ 54 w 90"/>
                <a:gd name="T97" fmla="*/ 8 h 36"/>
                <a:gd name="T98" fmla="*/ 52 w 90"/>
                <a:gd name="T99" fmla="*/ 8 h 36"/>
                <a:gd name="T100" fmla="*/ 55 w 90"/>
                <a:gd name="T101" fmla="*/ 7 h 36"/>
                <a:gd name="T102" fmla="*/ 56 w 90"/>
                <a:gd name="T103" fmla="*/ 6 h 36"/>
                <a:gd name="T104" fmla="*/ 56 w 90"/>
                <a:gd name="T105" fmla="*/ 6 h 36"/>
                <a:gd name="T106" fmla="*/ 58 w 90"/>
                <a:gd name="T107" fmla="*/ 7 h 36"/>
                <a:gd name="T108" fmla="*/ 63 w 90"/>
                <a:gd name="T109" fmla="*/ 4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90" h="36">
                  <a:moveTo>
                    <a:pt x="90" y="10"/>
                  </a:moveTo>
                  <a:cubicBezTo>
                    <a:pt x="90" y="10"/>
                    <a:pt x="90" y="10"/>
                    <a:pt x="89" y="10"/>
                  </a:cubicBezTo>
                  <a:cubicBezTo>
                    <a:pt x="89" y="10"/>
                    <a:pt x="89" y="10"/>
                    <a:pt x="89" y="10"/>
                  </a:cubicBezTo>
                  <a:cubicBezTo>
                    <a:pt x="87" y="9"/>
                    <a:pt x="86" y="7"/>
                    <a:pt x="85" y="6"/>
                  </a:cubicBezTo>
                  <a:cubicBezTo>
                    <a:pt x="84" y="6"/>
                    <a:pt x="84" y="6"/>
                    <a:pt x="84" y="6"/>
                  </a:cubicBezTo>
                  <a:cubicBezTo>
                    <a:pt x="84" y="5"/>
                    <a:pt x="84" y="5"/>
                    <a:pt x="84" y="5"/>
                  </a:cubicBezTo>
                  <a:cubicBezTo>
                    <a:pt x="83" y="6"/>
                    <a:pt x="83" y="4"/>
                    <a:pt x="82" y="5"/>
                  </a:cubicBezTo>
                  <a:cubicBezTo>
                    <a:pt x="81" y="4"/>
                    <a:pt x="81" y="4"/>
                    <a:pt x="80" y="4"/>
                  </a:cubicBezTo>
                  <a:cubicBezTo>
                    <a:pt x="80" y="3"/>
                    <a:pt x="80" y="3"/>
                    <a:pt x="80" y="4"/>
                  </a:cubicBezTo>
                  <a:cubicBezTo>
                    <a:pt x="78" y="4"/>
                    <a:pt x="78" y="2"/>
                    <a:pt x="76" y="2"/>
                  </a:cubicBezTo>
                  <a:cubicBezTo>
                    <a:pt x="75" y="2"/>
                    <a:pt x="73" y="1"/>
                    <a:pt x="72" y="1"/>
                  </a:cubicBezTo>
                  <a:cubicBezTo>
                    <a:pt x="72" y="1"/>
                    <a:pt x="72" y="1"/>
                    <a:pt x="71" y="1"/>
                  </a:cubicBezTo>
                  <a:cubicBezTo>
                    <a:pt x="70" y="1"/>
                    <a:pt x="67" y="0"/>
                    <a:pt x="66" y="0"/>
                  </a:cubicBezTo>
                  <a:cubicBezTo>
                    <a:pt x="66" y="1"/>
                    <a:pt x="65" y="0"/>
                    <a:pt x="65" y="0"/>
                  </a:cubicBezTo>
                  <a:cubicBezTo>
                    <a:pt x="65" y="0"/>
                    <a:pt x="65" y="0"/>
                    <a:pt x="65" y="0"/>
                  </a:cubicBezTo>
                  <a:cubicBezTo>
                    <a:pt x="62" y="1"/>
                    <a:pt x="59" y="0"/>
                    <a:pt x="56" y="2"/>
                  </a:cubicBezTo>
                  <a:cubicBezTo>
                    <a:pt x="56" y="2"/>
                    <a:pt x="56" y="2"/>
                    <a:pt x="56" y="2"/>
                  </a:cubicBezTo>
                  <a:cubicBezTo>
                    <a:pt x="57" y="2"/>
                    <a:pt x="57" y="2"/>
                    <a:pt x="57" y="2"/>
                  </a:cubicBezTo>
                  <a:cubicBezTo>
                    <a:pt x="56" y="2"/>
                    <a:pt x="55" y="3"/>
                    <a:pt x="54" y="2"/>
                  </a:cubicBezTo>
                  <a:cubicBezTo>
                    <a:pt x="54" y="2"/>
                    <a:pt x="54" y="2"/>
                    <a:pt x="54" y="2"/>
                  </a:cubicBezTo>
                  <a:cubicBezTo>
                    <a:pt x="53" y="2"/>
                    <a:pt x="52" y="3"/>
                    <a:pt x="51" y="3"/>
                  </a:cubicBezTo>
                  <a:cubicBezTo>
                    <a:pt x="52" y="4"/>
                    <a:pt x="52" y="4"/>
                    <a:pt x="52" y="4"/>
                  </a:cubicBezTo>
                  <a:cubicBezTo>
                    <a:pt x="52" y="4"/>
                    <a:pt x="51" y="4"/>
                    <a:pt x="50" y="4"/>
                  </a:cubicBezTo>
                  <a:cubicBezTo>
                    <a:pt x="50" y="4"/>
                    <a:pt x="50" y="4"/>
                    <a:pt x="50" y="4"/>
                  </a:cubicBezTo>
                  <a:cubicBezTo>
                    <a:pt x="49" y="4"/>
                    <a:pt x="49" y="3"/>
                    <a:pt x="49" y="4"/>
                  </a:cubicBezTo>
                  <a:cubicBezTo>
                    <a:pt x="48" y="4"/>
                    <a:pt x="48" y="4"/>
                    <a:pt x="48" y="4"/>
                  </a:cubicBezTo>
                  <a:cubicBezTo>
                    <a:pt x="48" y="5"/>
                    <a:pt x="48" y="5"/>
                    <a:pt x="47" y="5"/>
                  </a:cubicBezTo>
                  <a:cubicBezTo>
                    <a:pt x="47" y="4"/>
                    <a:pt x="46" y="5"/>
                    <a:pt x="45" y="5"/>
                  </a:cubicBezTo>
                  <a:cubicBezTo>
                    <a:pt x="46" y="5"/>
                    <a:pt x="46" y="5"/>
                    <a:pt x="47" y="5"/>
                  </a:cubicBezTo>
                  <a:cubicBezTo>
                    <a:pt x="46" y="6"/>
                    <a:pt x="45" y="6"/>
                    <a:pt x="44" y="7"/>
                  </a:cubicBezTo>
                  <a:cubicBezTo>
                    <a:pt x="44" y="7"/>
                    <a:pt x="42" y="8"/>
                    <a:pt x="42" y="8"/>
                  </a:cubicBezTo>
                  <a:cubicBezTo>
                    <a:pt x="41" y="9"/>
                    <a:pt x="41" y="9"/>
                    <a:pt x="41" y="9"/>
                  </a:cubicBezTo>
                  <a:cubicBezTo>
                    <a:pt x="41" y="9"/>
                    <a:pt x="41" y="9"/>
                    <a:pt x="41" y="9"/>
                  </a:cubicBezTo>
                  <a:cubicBezTo>
                    <a:pt x="41" y="9"/>
                    <a:pt x="41" y="9"/>
                    <a:pt x="41" y="9"/>
                  </a:cubicBezTo>
                  <a:cubicBezTo>
                    <a:pt x="41" y="9"/>
                    <a:pt x="41" y="9"/>
                    <a:pt x="41" y="9"/>
                  </a:cubicBezTo>
                  <a:cubicBezTo>
                    <a:pt x="40" y="9"/>
                    <a:pt x="40" y="10"/>
                    <a:pt x="39" y="10"/>
                  </a:cubicBezTo>
                  <a:cubicBezTo>
                    <a:pt x="40" y="9"/>
                    <a:pt x="40" y="9"/>
                    <a:pt x="40" y="9"/>
                  </a:cubicBezTo>
                  <a:cubicBezTo>
                    <a:pt x="40" y="9"/>
                    <a:pt x="40" y="9"/>
                    <a:pt x="40" y="9"/>
                  </a:cubicBezTo>
                  <a:cubicBezTo>
                    <a:pt x="38" y="10"/>
                    <a:pt x="37" y="11"/>
                    <a:pt x="36" y="12"/>
                  </a:cubicBezTo>
                  <a:cubicBezTo>
                    <a:pt x="36" y="12"/>
                    <a:pt x="36" y="12"/>
                    <a:pt x="36" y="12"/>
                  </a:cubicBezTo>
                  <a:cubicBezTo>
                    <a:pt x="36" y="11"/>
                    <a:pt x="36" y="11"/>
                    <a:pt x="37" y="11"/>
                  </a:cubicBezTo>
                  <a:cubicBezTo>
                    <a:pt x="36" y="11"/>
                    <a:pt x="36" y="11"/>
                    <a:pt x="36" y="11"/>
                  </a:cubicBezTo>
                  <a:cubicBezTo>
                    <a:pt x="36" y="11"/>
                    <a:pt x="36" y="11"/>
                    <a:pt x="36" y="11"/>
                  </a:cubicBezTo>
                  <a:cubicBezTo>
                    <a:pt x="36" y="10"/>
                    <a:pt x="35" y="10"/>
                    <a:pt x="35" y="10"/>
                  </a:cubicBezTo>
                  <a:cubicBezTo>
                    <a:pt x="35" y="9"/>
                    <a:pt x="36" y="8"/>
                    <a:pt x="36" y="8"/>
                  </a:cubicBezTo>
                  <a:cubicBezTo>
                    <a:pt x="35" y="7"/>
                    <a:pt x="35" y="7"/>
                    <a:pt x="35" y="7"/>
                  </a:cubicBezTo>
                  <a:cubicBezTo>
                    <a:pt x="36" y="8"/>
                    <a:pt x="35" y="8"/>
                    <a:pt x="35" y="9"/>
                  </a:cubicBezTo>
                  <a:cubicBezTo>
                    <a:pt x="34" y="8"/>
                    <a:pt x="34" y="8"/>
                    <a:pt x="34" y="8"/>
                  </a:cubicBezTo>
                  <a:cubicBezTo>
                    <a:pt x="33" y="11"/>
                    <a:pt x="31" y="12"/>
                    <a:pt x="29" y="14"/>
                  </a:cubicBezTo>
                  <a:cubicBezTo>
                    <a:pt x="29" y="14"/>
                    <a:pt x="27" y="14"/>
                    <a:pt x="27" y="15"/>
                  </a:cubicBezTo>
                  <a:cubicBezTo>
                    <a:pt x="28" y="15"/>
                    <a:pt x="28" y="15"/>
                    <a:pt x="29" y="15"/>
                  </a:cubicBezTo>
                  <a:cubicBezTo>
                    <a:pt x="29" y="15"/>
                    <a:pt x="29" y="14"/>
                    <a:pt x="29" y="15"/>
                  </a:cubicBezTo>
                  <a:cubicBezTo>
                    <a:pt x="29" y="15"/>
                    <a:pt x="29" y="15"/>
                    <a:pt x="28" y="15"/>
                  </a:cubicBezTo>
                  <a:cubicBezTo>
                    <a:pt x="28" y="16"/>
                    <a:pt x="28" y="16"/>
                    <a:pt x="28" y="16"/>
                  </a:cubicBezTo>
                  <a:cubicBezTo>
                    <a:pt x="29" y="17"/>
                    <a:pt x="30" y="15"/>
                    <a:pt x="31" y="15"/>
                  </a:cubicBezTo>
                  <a:cubicBezTo>
                    <a:pt x="33" y="15"/>
                    <a:pt x="34" y="13"/>
                    <a:pt x="35" y="13"/>
                  </a:cubicBezTo>
                  <a:cubicBezTo>
                    <a:pt x="31" y="19"/>
                    <a:pt x="27" y="22"/>
                    <a:pt x="21" y="26"/>
                  </a:cubicBezTo>
                  <a:cubicBezTo>
                    <a:pt x="18" y="27"/>
                    <a:pt x="16" y="28"/>
                    <a:pt x="13" y="28"/>
                  </a:cubicBezTo>
                  <a:cubicBezTo>
                    <a:pt x="12" y="29"/>
                    <a:pt x="12" y="29"/>
                    <a:pt x="12" y="29"/>
                  </a:cubicBezTo>
                  <a:cubicBezTo>
                    <a:pt x="12" y="29"/>
                    <a:pt x="12" y="29"/>
                    <a:pt x="12" y="29"/>
                  </a:cubicBezTo>
                  <a:cubicBezTo>
                    <a:pt x="12" y="29"/>
                    <a:pt x="12" y="29"/>
                    <a:pt x="12" y="29"/>
                  </a:cubicBezTo>
                  <a:cubicBezTo>
                    <a:pt x="11" y="29"/>
                    <a:pt x="11" y="29"/>
                    <a:pt x="11" y="29"/>
                  </a:cubicBezTo>
                  <a:cubicBezTo>
                    <a:pt x="11" y="29"/>
                    <a:pt x="11" y="29"/>
                    <a:pt x="11" y="29"/>
                  </a:cubicBezTo>
                  <a:cubicBezTo>
                    <a:pt x="11" y="29"/>
                    <a:pt x="11" y="29"/>
                    <a:pt x="11" y="29"/>
                  </a:cubicBezTo>
                  <a:cubicBezTo>
                    <a:pt x="10" y="28"/>
                    <a:pt x="9" y="31"/>
                    <a:pt x="8" y="30"/>
                  </a:cubicBezTo>
                  <a:cubicBezTo>
                    <a:pt x="8" y="30"/>
                    <a:pt x="8" y="30"/>
                    <a:pt x="8" y="30"/>
                  </a:cubicBezTo>
                  <a:cubicBezTo>
                    <a:pt x="6" y="31"/>
                    <a:pt x="5" y="31"/>
                    <a:pt x="3" y="31"/>
                  </a:cubicBezTo>
                  <a:cubicBezTo>
                    <a:pt x="2" y="31"/>
                    <a:pt x="2" y="31"/>
                    <a:pt x="2" y="31"/>
                  </a:cubicBezTo>
                  <a:cubicBezTo>
                    <a:pt x="1" y="31"/>
                    <a:pt x="0" y="32"/>
                    <a:pt x="0" y="33"/>
                  </a:cubicBezTo>
                  <a:cubicBezTo>
                    <a:pt x="0" y="33"/>
                    <a:pt x="0" y="33"/>
                    <a:pt x="1" y="33"/>
                  </a:cubicBezTo>
                  <a:cubicBezTo>
                    <a:pt x="1" y="33"/>
                    <a:pt x="1" y="33"/>
                    <a:pt x="1" y="33"/>
                  </a:cubicBezTo>
                  <a:cubicBezTo>
                    <a:pt x="2" y="33"/>
                    <a:pt x="2" y="33"/>
                    <a:pt x="2" y="33"/>
                  </a:cubicBezTo>
                  <a:cubicBezTo>
                    <a:pt x="2" y="34"/>
                    <a:pt x="2" y="34"/>
                    <a:pt x="2" y="34"/>
                  </a:cubicBezTo>
                  <a:cubicBezTo>
                    <a:pt x="2" y="34"/>
                    <a:pt x="2" y="34"/>
                    <a:pt x="2" y="34"/>
                  </a:cubicBezTo>
                  <a:cubicBezTo>
                    <a:pt x="3" y="35"/>
                    <a:pt x="5" y="34"/>
                    <a:pt x="7" y="34"/>
                  </a:cubicBezTo>
                  <a:cubicBezTo>
                    <a:pt x="7" y="35"/>
                    <a:pt x="5" y="35"/>
                    <a:pt x="6" y="35"/>
                  </a:cubicBezTo>
                  <a:cubicBezTo>
                    <a:pt x="7" y="35"/>
                    <a:pt x="7" y="35"/>
                    <a:pt x="7" y="35"/>
                  </a:cubicBezTo>
                  <a:cubicBezTo>
                    <a:pt x="7" y="36"/>
                    <a:pt x="6" y="35"/>
                    <a:pt x="6" y="36"/>
                  </a:cubicBezTo>
                  <a:cubicBezTo>
                    <a:pt x="6" y="36"/>
                    <a:pt x="6" y="36"/>
                    <a:pt x="6" y="36"/>
                  </a:cubicBezTo>
                  <a:cubicBezTo>
                    <a:pt x="12" y="36"/>
                    <a:pt x="16" y="35"/>
                    <a:pt x="21" y="34"/>
                  </a:cubicBezTo>
                  <a:cubicBezTo>
                    <a:pt x="21" y="34"/>
                    <a:pt x="21" y="34"/>
                    <a:pt x="21" y="34"/>
                  </a:cubicBezTo>
                  <a:cubicBezTo>
                    <a:pt x="23" y="34"/>
                    <a:pt x="24" y="33"/>
                    <a:pt x="26" y="33"/>
                  </a:cubicBezTo>
                  <a:cubicBezTo>
                    <a:pt x="26" y="34"/>
                    <a:pt x="26" y="34"/>
                    <a:pt x="26" y="34"/>
                  </a:cubicBezTo>
                  <a:cubicBezTo>
                    <a:pt x="26" y="33"/>
                    <a:pt x="26" y="33"/>
                    <a:pt x="26" y="33"/>
                  </a:cubicBezTo>
                  <a:cubicBezTo>
                    <a:pt x="28" y="32"/>
                    <a:pt x="29" y="32"/>
                    <a:pt x="30" y="31"/>
                  </a:cubicBezTo>
                  <a:cubicBezTo>
                    <a:pt x="30" y="31"/>
                    <a:pt x="30" y="31"/>
                    <a:pt x="30" y="31"/>
                  </a:cubicBezTo>
                  <a:cubicBezTo>
                    <a:pt x="33" y="30"/>
                    <a:pt x="37" y="29"/>
                    <a:pt x="39" y="26"/>
                  </a:cubicBezTo>
                  <a:cubicBezTo>
                    <a:pt x="39" y="27"/>
                    <a:pt x="39" y="27"/>
                    <a:pt x="39" y="27"/>
                  </a:cubicBezTo>
                  <a:cubicBezTo>
                    <a:pt x="40" y="26"/>
                    <a:pt x="40" y="25"/>
                    <a:pt x="41" y="24"/>
                  </a:cubicBezTo>
                  <a:cubicBezTo>
                    <a:pt x="40" y="24"/>
                    <a:pt x="40" y="24"/>
                    <a:pt x="40" y="24"/>
                  </a:cubicBezTo>
                  <a:cubicBezTo>
                    <a:pt x="41" y="23"/>
                    <a:pt x="42" y="23"/>
                    <a:pt x="42" y="22"/>
                  </a:cubicBezTo>
                  <a:cubicBezTo>
                    <a:pt x="43" y="22"/>
                    <a:pt x="43" y="22"/>
                    <a:pt x="43" y="22"/>
                  </a:cubicBezTo>
                  <a:cubicBezTo>
                    <a:pt x="42" y="23"/>
                    <a:pt x="42" y="23"/>
                    <a:pt x="42" y="23"/>
                  </a:cubicBezTo>
                  <a:cubicBezTo>
                    <a:pt x="43" y="23"/>
                    <a:pt x="43" y="23"/>
                    <a:pt x="43" y="23"/>
                  </a:cubicBezTo>
                  <a:cubicBezTo>
                    <a:pt x="43" y="22"/>
                    <a:pt x="43" y="22"/>
                    <a:pt x="43" y="22"/>
                  </a:cubicBezTo>
                  <a:cubicBezTo>
                    <a:pt x="44" y="22"/>
                    <a:pt x="44" y="22"/>
                    <a:pt x="44" y="22"/>
                  </a:cubicBezTo>
                  <a:cubicBezTo>
                    <a:pt x="44" y="21"/>
                    <a:pt x="45" y="22"/>
                    <a:pt x="45" y="21"/>
                  </a:cubicBezTo>
                  <a:cubicBezTo>
                    <a:pt x="46" y="20"/>
                    <a:pt x="46" y="19"/>
                    <a:pt x="47" y="18"/>
                  </a:cubicBezTo>
                  <a:cubicBezTo>
                    <a:pt x="47" y="18"/>
                    <a:pt x="46" y="19"/>
                    <a:pt x="45" y="19"/>
                  </a:cubicBezTo>
                  <a:cubicBezTo>
                    <a:pt x="45" y="18"/>
                    <a:pt x="47" y="17"/>
                    <a:pt x="47" y="16"/>
                  </a:cubicBezTo>
                  <a:cubicBezTo>
                    <a:pt x="48" y="16"/>
                    <a:pt x="47" y="17"/>
                    <a:pt x="48" y="17"/>
                  </a:cubicBezTo>
                  <a:cubicBezTo>
                    <a:pt x="48" y="17"/>
                    <a:pt x="48" y="16"/>
                    <a:pt x="48" y="16"/>
                  </a:cubicBezTo>
                  <a:cubicBezTo>
                    <a:pt x="51" y="14"/>
                    <a:pt x="55" y="12"/>
                    <a:pt x="58" y="9"/>
                  </a:cubicBezTo>
                  <a:cubicBezTo>
                    <a:pt x="61" y="8"/>
                    <a:pt x="64" y="7"/>
                    <a:pt x="67" y="7"/>
                  </a:cubicBezTo>
                  <a:cubicBezTo>
                    <a:pt x="68" y="6"/>
                    <a:pt x="68" y="6"/>
                    <a:pt x="68" y="6"/>
                  </a:cubicBezTo>
                  <a:cubicBezTo>
                    <a:pt x="68" y="6"/>
                    <a:pt x="71" y="6"/>
                    <a:pt x="72" y="6"/>
                  </a:cubicBezTo>
                  <a:cubicBezTo>
                    <a:pt x="73" y="6"/>
                    <a:pt x="74" y="6"/>
                    <a:pt x="74" y="7"/>
                  </a:cubicBezTo>
                  <a:cubicBezTo>
                    <a:pt x="74" y="7"/>
                    <a:pt x="74" y="7"/>
                    <a:pt x="74" y="7"/>
                  </a:cubicBezTo>
                  <a:cubicBezTo>
                    <a:pt x="78" y="7"/>
                    <a:pt x="82" y="8"/>
                    <a:pt x="86" y="9"/>
                  </a:cubicBezTo>
                  <a:cubicBezTo>
                    <a:pt x="86" y="9"/>
                    <a:pt x="87" y="10"/>
                    <a:pt x="87" y="9"/>
                  </a:cubicBezTo>
                  <a:cubicBezTo>
                    <a:pt x="88" y="10"/>
                    <a:pt x="89" y="10"/>
                    <a:pt x="89" y="11"/>
                  </a:cubicBezTo>
                  <a:cubicBezTo>
                    <a:pt x="89" y="10"/>
                    <a:pt x="90" y="11"/>
                    <a:pt x="90" y="11"/>
                  </a:cubicBezTo>
                  <a:cubicBezTo>
                    <a:pt x="90" y="11"/>
                    <a:pt x="90" y="11"/>
                    <a:pt x="90" y="11"/>
                  </a:cubicBezTo>
                  <a:lnTo>
                    <a:pt x="90" y="10"/>
                  </a:lnTo>
                  <a:close/>
                  <a:moveTo>
                    <a:pt x="20" y="26"/>
                  </a:moveTo>
                  <a:cubicBezTo>
                    <a:pt x="21" y="25"/>
                    <a:pt x="21" y="25"/>
                    <a:pt x="21" y="25"/>
                  </a:cubicBezTo>
                  <a:cubicBezTo>
                    <a:pt x="21" y="25"/>
                    <a:pt x="21" y="25"/>
                    <a:pt x="21" y="25"/>
                  </a:cubicBezTo>
                  <a:lnTo>
                    <a:pt x="20" y="26"/>
                  </a:lnTo>
                  <a:close/>
                  <a:moveTo>
                    <a:pt x="40" y="15"/>
                  </a:moveTo>
                  <a:cubicBezTo>
                    <a:pt x="41" y="15"/>
                    <a:pt x="41" y="15"/>
                    <a:pt x="41" y="15"/>
                  </a:cubicBezTo>
                  <a:cubicBezTo>
                    <a:pt x="41" y="16"/>
                    <a:pt x="39" y="17"/>
                    <a:pt x="38" y="18"/>
                  </a:cubicBezTo>
                  <a:cubicBezTo>
                    <a:pt x="38" y="17"/>
                    <a:pt x="38" y="17"/>
                    <a:pt x="38" y="17"/>
                  </a:cubicBezTo>
                  <a:cubicBezTo>
                    <a:pt x="38" y="18"/>
                    <a:pt x="38" y="18"/>
                    <a:pt x="38" y="18"/>
                  </a:cubicBezTo>
                  <a:cubicBezTo>
                    <a:pt x="39" y="17"/>
                    <a:pt x="39" y="17"/>
                    <a:pt x="39" y="17"/>
                  </a:cubicBezTo>
                  <a:cubicBezTo>
                    <a:pt x="38" y="17"/>
                    <a:pt x="38" y="17"/>
                    <a:pt x="38" y="17"/>
                  </a:cubicBezTo>
                  <a:cubicBezTo>
                    <a:pt x="40" y="15"/>
                    <a:pt x="40" y="15"/>
                    <a:pt x="40" y="15"/>
                  </a:cubicBezTo>
                  <a:close/>
                  <a:moveTo>
                    <a:pt x="34" y="11"/>
                  </a:moveTo>
                  <a:cubicBezTo>
                    <a:pt x="35" y="10"/>
                    <a:pt x="35" y="10"/>
                    <a:pt x="35" y="10"/>
                  </a:cubicBezTo>
                  <a:cubicBezTo>
                    <a:pt x="35" y="10"/>
                    <a:pt x="35" y="10"/>
                    <a:pt x="35" y="10"/>
                  </a:cubicBezTo>
                  <a:lnTo>
                    <a:pt x="34" y="11"/>
                  </a:lnTo>
                  <a:close/>
                  <a:moveTo>
                    <a:pt x="39" y="10"/>
                  </a:moveTo>
                  <a:cubicBezTo>
                    <a:pt x="40" y="10"/>
                    <a:pt x="40" y="10"/>
                    <a:pt x="40" y="10"/>
                  </a:cubicBezTo>
                  <a:cubicBezTo>
                    <a:pt x="38" y="11"/>
                    <a:pt x="37" y="13"/>
                    <a:pt x="35" y="14"/>
                  </a:cubicBezTo>
                  <a:cubicBezTo>
                    <a:pt x="36" y="13"/>
                    <a:pt x="38" y="11"/>
                    <a:pt x="39" y="10"/>
                  </a:cubicBezTo>
                  <a:close/>
                  <a:moveTo>
                    <a:pt x="34" y="14"/>
                  </a:moveTo>
                  <a:cubicBezTo>
                    <a:pt x="34" y="15"/>
                    <a:pt x="34" y="15"/>
                    <a:pt x="34" y="15"/>
                  </a:cubicBezTo>
                  <a:cubicBezTo>
                    <a:pt x="34" y="15"/>
                    <a:pt x="34" y="15"/>
                    <a:pt x="34" y="15"/>
                  </a:cubicBezTo>
                  <a:lnTo>
                    <a:pt x="34" y="14"/>
                  </a:lnTo>
                  <a:close/>
                  <a:moveTo>
                    <a:pt x="35" y="21"/>
                  </a:moveTo>
                  <a:cubicBezTo>
                    <a:pt x="35" y="21"/>
                    <a:pt x="35" y="21"/>
                    <a:pt x="35" y="21"/>
                  </a:cubicBezTo>
                  <a:cubicBezTo>
                    <a:pt x="35" y="21"/>
                    <a:pt x="35" y="21"/>
                    <a:pt x="35" y="21"/>
                  </a:cubicBezTo>
                  <a:cubicBezTo>
                    <a:pt x="35" y="21"/>
                    <a:pt x="35" y="21"/>
                    <a:pt x="35" y="21"/>
                  </a:cubicBezTo>
                  <a:cubicBezTo>
                    <a:pt x="35" y="21"/>
                    <a:pt x="35" y="21"/>
                    <a:pt x="35" y="21"/>
                  </a:cubicBezTo>
                  <a:cubicBezTo>
                    <a:pt x="35" y="21"/>
                    <a:pt x="35" y="21"/>
                    <a:pt x="35" y="21"/>
                  </a:cubicBezTo>
                  <a:cubicBezTo>
                    <a:pt x="34" y="22"/>
                    <a:pt x="34" y="22"/>
                    <a:pt x="34" y="22"/>
                  </a:cubicBezTo>
                  <a:cubicBezTo>
                    <a:pt x="34" y="22"/>
                    <a:pt x="34" y="22"/>
                    <a:pt x="34" y="22"/>
                  </a:cubicBezTo>
                  <a:cubicBezTo>
                    <a:pt x="34" y="22"/>
                    <a:pt x="34" y="22"/>
                    <a:pt x="34" y="22"/>
                  </a:cubicBezTo>
                  <a:cubicBezTo>
                    <a:pt x="34" y="22"/>
                    <a:pt x="34" y="21"/>
                    <a:pt x="35" y="21"/>
                  </a:cubicBezTo>
                  <a:close/>
                  <a:moveTo>
                    <a:pt x="34" y="16"/>
                  </a:moveTo>
                  <a:cubicBezTo>
                    <a:pt x="34" y="16"/>
                    <a:pt x="34" y="16"/>
                    <a:pt x="34" y="16"/>
                  </a:cubicBezTo>
                  <a:cubicBezTo>
                    <a:pt x="33" y="16"/>
                    <a:pt x="33" y="16"/>
                    <a:pt x="33" y="16"/>
                  </a:cubicBezTo>
                  <a:lnTo>
                    <a:pt x="34" y="16"/>
                  </a:lnTo>
                  <a:close/>
                  <a:moveTo>
                    <a:pt x="32" y="18"/>
                  </a:moveTo>
                  <a:cubicBezTo>
                    <a:pt x="31" y="18"/>
                    <a:pt x="31" y="18"/>
                    <a:pt x="31" y="18"/>
                  </a:cubicBezTo>
                  <a:cubicBezTo>
                    <a:pt x="31" y="18"/>
                    <a:pt x="31" y="18"/>
                    <a:pt x="31" y="18"/>
                  </a:cubicBezTo>
                  <a:cubicBezTo>
                    <a:pt x="30" y="20"/>
                    <a:pt x="28" y="22"/>
                    <a:pt x="26" y="23"/>
                  </a:cubicBezTo>
                  <a:cubicBezTo>
                    <a:pt x="27" y="21"/>
                    <a:pt x="30" y="20"/>
                    <a:pt x="31" y="18"/>
                  </a:cubicBezTo>
                  <a:cubicBezTo>
                    <a:pt x="31" y="18"/>
                    <a:pt x="31" y="18"/>
                    <a:pt x="31" y="18"/>
                  </a:cubicBezTo>
                  <a:cubicBezTo>
                    <a:pt x="31" y="18"/>
                    <a:pt x="31" y="18"/>
                    <a:pt x="31" y="18"/>
                  </a:cubicBezTo>
                  <a:cubicBezTo>
                    <a:pt x="32" y="18"/>
                    <a:pt x="32" y="18"/>
                    <a:pt x="32" y="18"/>
                  </a:cubicBezTo>
                  <a:close/>
                  <a:moveTo>
                    <a:pt x="32" y="19"/>
                  </a:moveTo>
                  <a:cubicBezTo>
                    <a:pt x="33" y="18"/>
                    <a:pt x="33" y="18"/>
                    <a:pt x="33" y="18"/>
                  </a:cubicBezTo>
                  <a:cubicBezTo>
                    <a:pt x="32" y="19"/>
                    <a:pt x="32" y="19"/>
                    <a:pt x="32" y="19"/>
                  </a:cubicBezTo>
                  <a:cubicBezTo>
                    <a:pt x="33" y="19"/>
                    <a:pt x="33" y="19"/>
                    <a:pt x="33" y="19"/>
                  </a:cubicBezTo>
                  <a:lnTo>
                    <a:pt x="32" y="19"/>
                  </a:lnTo>
                  <a:close/>
                  <a:moveTo>
                    <a:pt x="39" y="25"/>
                  </a:moveTo>
                  <a:cubicBezTo>
                    <a:pt x="38" y="26"/>
                    <a:pt x="38" y="26"/>
                    <a:pt x="38" y="26"/>
                  </a:cubicBezTo>
                  <a:cubicBezTo>
                    <a:pt x="39" y="26"/>
                    <a:pt x="39" y="25"/>
                    <a:pt x="39" y="25"/>
                  </a:cubicBezTo>
                  <a:cubicBezTo>
                    <a:pt x="40" y="24"/>
                    <a:pt x="40" y="24"/>
                    <a:pt x="40" y="24"/>
                  </a:cubicBezTo>
                  <a:cubicBezTo>
                    <a:pt x="40" y="25"/>
                    <a:pt x="40" y="25"/>
                    <a:pt x="39" y="25"/>
                  </a:cubicBezTo>
                  <a:close/>
                  <a:moveTo>
                    <a:pt x="44" y="16"/>
                  </a:moveTo>
                  <a:cubicBezTo>
                    <a:pt x="41" y="19"/>
                    <a:pt x="41" y="19"/>
                    <a:pt x="41" y="19"/>
                  </a:cubicBezTo>
                  <a:cubicBezTo>
                    <a:pt x="40" y="19"/>
                    <a:pt x="40" y="19"/>
                    <a:pt x="40" y="19"/>
                  </a:cubicBezTo>
                  <a:cubicBezTo>
                    <a:pt x="40" y="20"/>
                    <a:pt x="40" y="20"/>
                    <a:pt x="40" y="21"/>
                  </a:cubicBezTo>
                  <a:cubicBezTo>
                    <a:pt x="39" y="20"/>
                    <a:pt x="39" y="20"/>
                    <a:pt x="39" y="20"/>
                  </a:cubicBezTo>
                  <a:cubicBezTo>
                    <a:pt x="39" y="22"/>
                    <a:pt x="37" y="22"/>
                    <a:pt x="37" y="23"/>
                  </a:cubicBezTo>
                  <a:cubicBezTo>
                    <a:pt x="37" y="23"/>
                    <a:pt x="37" y="23"/>
                    <a:pt x="37" y="23"/>
                  </a:cubicBezTo>
                  <a:cubicBezTo>
                    <a:pt x="36" y="24"/>
                    <a:pt x="36" y="24"/>
                    <a:pt x="36" y="24"/>
                  </a:cubicBezTo>
                  <a:cubicBezTo>
                    <a:pt x="37" y="23"/>
                    <a:pt x="37" y="23"/>
                    <a:pt x="37" y="23"/>
                  </a:cubicBezTo>
                  <a:cubicBezTo>
                    <a:pt x="36" y="23"/>
                    <a:pt x="36" y="23"/>
                    <a:pt x="36" y="23"/>
                  </a:cubicBezTo>
                  <a:cubicBezTo>
                    <a:pt x="35" y="24"/>
                    <a:pt x="34" y="25"/>
                    <a:pt x="33" y="26"/>
                  </a:cubicBezTo>
                  <a:cubicBezTo>
                    <a:pt x="33" y="25"/>
                    <a:pt x="33" y="25"/>
                    <a:pt x="33" y="25"/>
                  </a:cubicBezTo>
                  <a:cubicBezTo>
                    <a:pt x="34" y="25"/>
                    <a:pt x="34" y="24"/>
                    <a:pt x="35" y="24"/>
                  </a:cubicBezTo>
                  <a:cubicBezTo>
                    <a:pt x="35" y="23"/>
                    <a:pt x="35" y="23"/>
                    <a:pt x="35" y="23"/>
                  </a:cubicBezTo>
                  <a:cubicBezTo>
                    <a:pt x="35" y="23"/>
                    <a:pt x="35" y="23"/>
                    <a:pt x="35" y="23"/>
                  </a:cubicBezTo>
                  <a:cubicBezTo>
                    <a:pt x="35" y="23"/>
                    <a:pt x="37" y="23"/>
                    <a:pt x="37" y="21"/>
                  </a:cubicBezTo>
                  <a:cubicBezTo>
                    <a:pt x="37" y="22"/>
                    <a:pt x="37" y="22"/>
                    <a:pt x="37" y="22"/>
                  </a:cubicBezTo>
                  <a:cubicBezTo>
                    <a:pt x="37" y="21"/>
                    <a:pt x="40" y="21"/>
                    <a:pt x="39" y="20"/>
                  </a:cubicBezTo>
                  <a:cubicBezTo>
                    <a:pt x="40" y="20"/>
                    <a:pt x="40" y="19"/>
                    <a:pt x="40" y="18"/>
                  </a:cubicBezTo>
                  <a:cubicBezTo>
                    <a:pt x="40" y="19"/>
                    <a:pt x="40" y="19"/>
                    <a:pt x="40" y="19"/>
                  </a:cubicBezTo>
                  <a:cubicBezTo>
                    <a:pt x="41" y="17"/>
                    <a:pt x="42" y="17"/>
                    <a:pt x="44" y="16"/>
                  </a:cubicBezTo>
                  <a:cubicBezTo>
                    <a:pt x="44" y="15"/>
                    <a:pt x="44" y="15"/>
                    <a:pt x="44" y="15"/>
                  </a:cubicBezTo>
                  <a:cubicBezTo>
                    <a:pt x="44" y="16"/>
                    <a:pt x="44" y="16"/>
                    <a:pt x="44" y="16"/>
                  </a:cubicBezTo>
                  <a:cubicBezTo>
                    <a:pt x="43" y="16"/>
                    <a:pt x="43" y="16"/>
                    <a:pt x="43" y="16"/>
                  </a:cubicBezTo>
                  <a:lnTo>
                    <a:pt x="44" y="16"/>
                  </a:lnTo>
                  <a:close/>
                  <a:moveTo>
                    <a:pt x="59" y="3"/>
                  </a:moveTo>
                  <a:cubicBezTo>
                    <a:pt x="58" y="4"/>
                    <a:pt x="58" y="3"/>
                    <a:pt x="58" y="3"/>
                  </a:cubicBezTo>
                  <a:cubicBezTo>
                    <a:pt x="58" y="3"/>
                    <a:pt x="58" y="3"/>
                    <a:pt x="59" y="3"/>
                  </a:cubicBezTo>
                  <a:close/>
                  <a:moveTo>
                    <a:pt x="55" y="3"/>
                  </a:moveTo>
                  <a:cubicBezTo>
                    <a:pt x="55" y="3"/>
                    <a:pt x="55" y="3"/>
                    <a:pt x="55" y="3"/>
                  </a:cubicBezTo>
                  <a:cubicBezTo>
                    <a:pt x="55" y="4"/>
                    <a:pt x="55" y="4"/>
                    <a:pt x="55" y="4"/>
                  </a:cubicBezTo>
                  <a:lnTo>
                    <a:pt x="55" y="3"/>
                  </a:lnTo>
                  <a:close/>
                  <a:moveTo>
                    <a:pt x="56" y="4"/>
                  </a:moveTo>
                  <a:cubicBezTo>
                    <a:pt x="56" y="4"/>
                    <a:pt x="56" y="4"/>
                    <a:pt x="56" y="4"/>
                  </a:cubicBezTo>
                  <a:cubicBezTo>
                    <a:pt x="56" y="4"/>
                    <a:pt x="56" y="4"/>
                    <a:pt x="56" y="4"/>
                  </a:cubicBezTo>
                  <a:cubicBezTo>
                    <a:pt x="56" y="4"/>
                    <a:pt x="56" y="4"/>
                    <a:pt x="56" y="4"/>
                  </a:cubicBezTo>
                  <a:cubicBezTo>
                    <a:pt x="56" y="5"/>
                    <a:pt x="56" y="5"/>
                    <a:pt x="56" y="5"/>
                  </a:cubicBezTo>
                  <a:cubicBezTo>
                    <a:pt x="55" y="5"/>
                    <a:pt x="55" y="5"/>
                    <a:pt x="55" y="5"/>
                  </a:cubicBezTo>
                  <a:cubicBezTo>
                    <a:pt x="55" y="4"/>
                    <a:pt x="55" y="4"/>
                    <a:pt x="55" y="4"/>
                  </a:cubicBezTo>
                  <a:cubicBezTo>
                    <a:pt x="55" y="5"/>
                    <a:pt x="54" y="5"/>
                    <a:pt x="53" y="5"/>
                  </a:cubicBezTo>
                  <a:cubicBezTo>
                    <a:pt x="53" y="5"/>
                    <a:pt x="56" y="5"/>
                    <a:pt x="56" y="4"/>
                  </a:cubicBezTo>
                  <a:close/>
                  <a:moveTo>
                    <a:pt x="52" y="6"/>
                  </a:moveTo>
                  <a:cubicBezTo>
                    <a:pt x="51" y="7"/>
                    <a:pt x="51" y="7"/>
                    <a:pt x="51" y="7"/>
                  </a:cubicBezTo>
                  <a:cubicBezTo>
                    <a:pt x="50" y="7"/>
                    <a:pt x="50" y="7"/>
                    <a:pt x="50" y="7"/>
                  </a:cubicBezTo>
                  <a:cubicBezTo>
                    <a:pt x="51" y="7"/>
                    <a:pt x="51" y="6"/>
                    <a:pt x="52" y="6"/>
                  </a:cubicBezTo>
                  <a:close/>
                  <a:moveTo>
                    <a:pt x="48" y="6"/>
                  </a:moveTo>
                  <a:cubicBezTo>
                    <a:pt x="48" y="7"/>
                    <a:pt x="48" y="7"/>
                    <a:pt x="48" y="7"/>
                  </a:cubicBezTo>
                  <a:cubicBezTo>
                    <a:pt x="47" y="7"/>
                    <a:pt x="47" y="7"/>
                    <a:pt x="47" y="7"/>
                  </a:cubicBezTo>
                  <a:lnTo>
                    <a:pt x="48" y="6"/>
                  </a:lnTo>
                  <a:close/>
                  <a:moveTo>
                    <a:pt x="47" y="12"/>
                  </a:moveTo>
                  <a:cubicBezTo>
                    <a:pt x="47" y="12"/>
                    <a:pt x="47" y="12"/>
                    <a:pt x="47" y="12"/>
                  </a:cubicBezTo>
                  <a:cubicBezTo>
                    <a:pt x="47" y="12"/>
                    <a:pt x="47" y="12"/>
                    <a:pt x="47" y="12"/>
                  </a:cubicBezTo>
                  <a:cubicBezTo>
                    <a:pt x="49" y="10"/>
                    <a:pt x="49" y="10"/>
                    <a:pt x="49" y="10"/>
                  </a:cubicBezTo>
                  <a:lnTo>
                    <a:pt x="47" y="12"/>
                  </a:lnTo>
                  <a:close/>
                  <a:moveTo>
                    <a:pt x="48" y="5"/>
                  </a:moveTo>
                  <a:cubicBezTo>
                    <a:pt x="48" y="5"/>
                    <a:pt x="48" y="5"/>
                    <a:pt x="48" y="5"/>
                  </a:cubicBezTo>
                  <a:cubicBezTo>
                    <a:pt x="48" y="5"/>
                    <a:pt x="48" y="5"/>
                    <a:pt x="48" y="5"/>
                  </a:cubicBezTo>
                  <a:cubicBezTo>
                    <a:pt x="48" y="5"/>
                    <a:pt x="48" y="5"/>
                    <a:pt x="49" y="5"/>
                  </a:cubicBezTo>
                  <a:lnTo>
                    <a:pt x="48" y="5"/>
                  </a:lnTo>
                  <a:close/>
                  <a:moveTo>
                    <a:pt x="51" y="10"/>
                  </a:moveTo>
                  <a:cubicBezTo>
                    <a:pt x="51" y="9"/>
                    <a:pt x="51" y="9"/>
                    <a:pt x="51" y="9"/>
                  </a:cubicBezTo>
                  <a:cubicBezTo>
                    <a:pt x="51" y="9"/>
                    <a:pt x="50" y="10"/>
                    <a:pt x="49" y="10"/>
                  </a:cubicBezTo>
                  <a:cubicBezTo>
                    <a:pt x="50" y="9"/>
                    <a:pt x="50" y="9"/>
                    <a:pt x="50" y="9"/>
                  </a:cubicBezTo>
                  <a:cubicBezTo>
                    <a:pt x="49" y="9"/>
                    <a:pt x="50" y="9"/>
                    <a:pt x="50" y="9"/>
                  </a:cubicBezTo>
                  <a:cubicBezTo>
                    <a:pt x="50" y="9"/>
                    <a:pt x="50" y="9"/>
                    <a:pt x="50" y="9"/>
                  </a:cubicBezTo>
                  <a:cubicBezTo>
                    <a:pt x="50" y="9"/>
                    <a:pt x="50" y="9"/>
                    <a:pt x="50" y="9"/>
                  </a:cubicBezTo>
                  <a:cubicBezTo>
                    <a:pt x="50" y="9"/>
                    <a:pt x="50" y="9"/>
                    <a:pt x="50" y="9"/>
                  </a:cubicBezTo>
                  <a:cubicBezTo>
                    <a:pt x="50" y="9"/>
                    <a:pt x="50" y="9"/>
                    <a:pt x="50" y="9"/>
                  </a:cubicBezTo>
                  <a:cubicBezTo>
                    <a:pt x="51" y="9"/>
                    <a:pt x="51" y="9"/>
                    <a:pt x="51" y="9"/>
                  </a:cubicBezTo>
                  <a:cubicBezTo>
                    <a:pt x="50" y="9"/>
                    <a:pt x="50" y="9"/>
                    <a:pt x="50" y="9"/>
                  </a:cubicBezTo>
                  <a:cubicBezTo>
                    <a:pt x="52" y="8"/>
                    <a:pt x="52" y="8"/>
                    <a:pt x="52" y="8"/>
                  </a:cubicBezTo>
                  <a:cubicBezTo>
                    <a:pt x="51" y="8"/>
                    <a:pt x="51" y="8"/>
                    <a:pt x="51" y="8"/>
                  </a:cubicBezTo>
                  <a:cubicBezTo>
                    <a:pt x="52" y="9"/>
                    <a:pt x="52" y="9"/>
                    <a:pt x="52" y="9"/>
                  </a:cubicBezTo>
                  <a:lnTo>
                    <a:pt x="51" y="10"/>
                  </a:lnTo>
                  <a:close/>
                  <a:moveTo>
                    <a:pt x="54" y="8"/>
                  </a:moveTo>
                  <a:cubicBezTo>
                    <a:pt x="54" y="8"/>
                    <a:pt x="54" y="8"/>
                    <a:pt x="54" y="8"/>
                  </a:cubicBezTo>
                  <a:cubicBezTo>
                    <a:pt x="53" y="8"/>
                    <a:pt x="53" y="8"/>
                    <a:pt x="53" y="8"/>
                  </a:cubicBezTo>
                  <a:cubicBezTo>
                    <a:pt x="52" y="9"/>
                    <a:pt x="52" y="9"/>
                    <a:pt x="52" y="9"/>
                  </a:cubicBezTo>
                  <a:cubicBezTo>
                    <a:pt x="53" y="9"/>
                    <a:pt x="52" y="8"/>
                    <a:pt x="52" y="8"/>
                  </a:cubicBezTo>
                  <a:cubicBezTo>
                    <a:pt x="52" y="8"/>
                    <a:pt x="52" y="8"/>
                    <a:pt x="52" y="8"/>
                  </a:cubicBezTo>
                  <a:cubicBezTo>
                    <a:pt x="53" y="7"/>
                    <a:pt x="53" y="7"/>
                    <a:pt x="53" y="7"/>
                  </a:cubicBezTo>
                  <a:cubicBezTo>
                    <a:pt x="52" y="8"/>
                    <a:pt x="52" y="8"/>
                    <a:pt x="52" y="8"/>
                  </a:cubicBezTo>
                  <a:cubicBezTo>
                    <a:pt x="53" y="8"/>
                    <a:pt x="54" y="7"/>
                    <a:pt x="55" y="7"/>
                  </a:cubicBezTo>
                  <a:cubicBezTo>
                    <a:pt x="55" y="7"/>
                    <a:pt x="54" y="8"/>
                    <a:pt x="54" y="8"/>
                  </a:cubicBezTo>
                  <a:close/>
                  <a:moveTo>
                    <a:pt x="55" y="7"/>
                  </a:moveTo>
                  <a:cubicBezTo>
                    <a:pt x="54" y="7"/>
                    <a:pt x="54" y="7"/>
                    <a:pt x="54" y="7"/>
                  </a:cubicBezTo>
                  <a:cubicBezTo>
                    <a:pt x="54" y="6"/>
                    <a:pt x="54" y="6"/>
                    <a:pt x="54" y="6"/>
                  </a:cubicBezTo>
                  <a:cubicBezTo>
                    <a:pt x="55" y="6"/>
                    <a:pt x="55" y="6"/>
                    <a:pt x="55" y="6"/>
                  </a:cubicBezTo>
                  <a:lnTo>
                    <a:pt x="55" y="7"/>
                  </a:lnTo>
                  <a:close/>
                  <a:moveTo>
                    <a:pt x="56" y="6"/>
                  </a:moveTo>
                  <a:cubicBezTo>
                    <a:pt x="56" y="7"/>
                    <a:pt x="56" y="7"/>
                    <a:pt x="56" y="7"/>
                  </a:cubicBezTo>
                  <a:cubicBezTo>
                    <a:pt x="56" y="7"/>
                    <a:pt x="56" y="7"/>
                    <a:pt x="56" y="7"/>
                  </a:cubicBezTo>
                  <a:cubicBezTo>
                    <a:pt x="55" y="8"/>
                    <a:pt x="56" y="7"/>
                    <a:pt x="55" y="7"/>
                  </a:cubicBezTo>
                  <a:cubicBezTo>
                    <a:pt x="55" y="5"/>
                    <a:pt x="57" y="7"/>
                    <a:pt x="57" y="5"/>
                  </a:cubicBezTo>
                  <a:cubicBezTo>
                    <a:pt x="57" y="6"/>
                    <a:pt x="57" y="7"/>
                    <a:pt x="56" y="6"/>
                  </a:cubicBezTo>
                  <a:close/>
                  <a:moveTo>
                    <a:pt x="58" y="7"/>
                  </a:moveTo>
                  <a:cubicBezTo>
                    <a:pt x="58" y="7"/>
                    <a:pt x="58" y="7"/>
                    <a:pt x="58" y="7"/>
                  </a:cubicBezTo>
                  <a:cubicBezTo>
                    <a:pt x="58" y="7"/>
                    <a:pt x="58" y="7"/>
                    <a:pt x="58" y="7"/>
                  </a:cubicBezTo>
                  <a:cubicBezTo>
                    <a:pt x="59" y="7"/>
                    <a:pt x="59" y="7"/>
                    <a:pt x="59" y="7"/>
                  </a:cubicBezTo>
                  <a:lnTo>
                    <a:pt x="58" y="7"/>
                  </a:lnTo>
                  <a:close/>
                  <a:moveTo>
                    <a:pt x="57" y="6"/>
                  </a:moveTo>
                  <a:cubicBezTo>
                    <a:pt x="58" y="6"/>
                    <a:pt x="59" y="6"/>
                    <a:pt x="60" y="5"/>
                  </a:cubicBezTo>
                  <a:cubicBezTo>
                    <a:pt x="59" y="6"/>
                    <a:pt x="58" y="6"/>
                    <a:pt x="57" y="6"/>
                  </a:cubicBezTo>
                  <a:close/>
                  <a:moveTo>
                    <a:pt x="60" y="5"/>
                  </a:moveTo>
                  <a:cubicBezTo>
                    <a:pt x="61" y="4"/>
                    <a:pt x="62" y="4"/>
                    <a:pt x="63" y="4"/>
                  </a:cubicBezTo>
                  <a:cubicBezTo>
                    <a:pt x="62" y="5"/>
                    <a:pt x="61" y="4"/>
                    <a:pt x="60"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E8FAFC"/>
                </a:solidFill>
                <a:latin typeface="+mj-ea"/>
                <a:ea typeface="+mj-ea"/>
              </a:endParaRPr>
            </a:p>
          </p:txBody>
        </p:sp>
        <p:sp>
          <p:nvSpPr>
            <p:cNvPr id="39" name="Freeform 826">
              <a:extLst>
                <a:ext uri="{FF2B5EF4-FFF2-40B4-BE49-F238E27FC236}">
                  <a16:creationId xmlns:a16="http://schemas.microsoft.com/office/drawing/2014/main" xmlns="" id="{9FB06ED1-1915-458B-B5F2-2F4793906C20}"/>
                </a:ext>
              </a:extLst>
            </p:cNvPr>
            <p:cNvSpPr>
              <a:spLocks/>
            </p:cNvSpPr>
            <p:nvPr/>
          </p:nvSpPr>
          <p:spPr bwMode="auto">
            <a:xfrm>
              <a:off x="4714875" y="3720148"/>
              <a:ext cx="0" cy="0"/>
            </a:xfrm>
            <a:custGeom>
              <a:avLst/>
              <a:gdLst/>
              <a:ahLst/>
              <a:cxnLst>
                <a:cxn ang="0">
                  <a:pos x="0" y="0"/>
                </a:cxn>
                <a:cxn ang="0">
                  <a:pos x="0" y="0"/>
                </a:cxn>
                <a:cxn ang="0">
                  <a:pos x="0" y="0"/>
                </a:cxn>
              </a:cxnLst>
              <a:rect l="0" t="0" r="r" b="b"/>
              <a:pathLst>
                <a:path>
                  <a:moveTo>
                    <a:pt x="0" y="0"/>
                  </a:move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E8FAFC"/>
                </a:solidFill>
                <a:latin typeface="+mj-ea"/>
                <a:ea typeface="+mj-ea"/>
              </a:endParaRPr>
            </a:p>
          </p:txBody>
        </p:sp>
        <p:sp>
          <p:nvSpPr>
            <p:cNvPr id="40" name="Freeform 827">
              <a:extLst>
                <a:ext uri="{FF2B5EF4-FFF2-40B4-BE49-F238E27FC236}">
                  <a16:creationId xmlns:a16="http://schemas.microsoft.com/office/drawing/2014/main" xmlns="" id="{10CE3856-58C5-4427-8655-1AFB73C87946}"/>
                </a:ext>
              </a:extLst>
            </p:cNvPr>
            <p:cNvSpPr>
              <a:spLocks/>
            </p:cNvSpPr>
            <p:nvPr/>
          </p:nvSpPr>
          <p:spPr bwMode="auto">
            <a:xfrm>
              <a:off x="4244975" y="3956686"/>
              <a:ext cx="4763" cy="0"/>
            </a:xfrm>
            <a:custGeom>
              <a:avLst/>
              <a:gdLst>
                <a:gd name="T0" fmla="*/ 3 w 3"/>
                <a:gd name="T1" fmla="*/ 0 w 3"/>
                <a:gd name="T2" fmla="*/ 3 w 3"/>
              </a:gdLst>
              <a:ahLst/>
              <a:cxnLst>
                <a:cxn ang="0">
                  <a:pos x="T0" y="0"/>
                </a:cxn>
                <a:cxn ang="0">
                  <a:pos x="T1" y="0"/>
                </a:cxn>
                <a:cxn ang="0">
                  <a:pos x="T2" y="0"/>
                </a:cxn>
              </a:cxnLst>
              <a:rect l="0" t="0" r="r" b="b"/>
              <a:pathLst>
                <a:path w="3">
                  <a:moveTo>
                    <a:pt x="3" y="0"/>
                  </a:moveTo>
                  <a:lnTo>
                    <a:pt x="0" y="0"/>
                  </a:lnTo>
                  <a:lnTo>
                    <a:pt x="3"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E8FAFC"/>
                </a:solidFill>
                <a:latin typeface="+mj-ea"/>
                <a:ea typeface="+mj-ea"/>
              </a:endParaRPr>
            </a:p>
          </p:txBody>
        </p:sp>
        <p:sp>
          <p:nvSpPr>
            <p:cNvPr id="41" name="Rectangle 828">
              <a:extLst>
                <a:ext uri="{FF2B5EF4-FFF2-40B4-BE49-F238E27FC236}">
                  <a16:creationId xmlns:a16="http://schemas.microsoft.com/office/drawing/2014/main" xmlns="" id="{0F5D45D2-4E4A-4858-B64D-69C2136C3917}"/>
                </a:ext>
              </a:extLst>
            </p:cNvPr>
            <p:cNvSpPr>
              <a:spLocks noChangeArrowheads="1"/>
            </p:cNvSpPr>
            <p:nvPr/>
          </p:nvSpPr>
          <p:spPr bwMode="auto">
            <a:xfrm>
              <a:off x="4519613" y="3874136"/>
              <a:ext cx="1588" cy="158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E8FAFC"/>
                </a:solidFill>
                <a:latin typeface="+mj-ea"/>
                <a:ea typeface="+mj-ea"/>
              </a:endParaRPr>
            </a:p>
          </p:txBody>
        </p:sp>
        <p:sp>
          <p:nvSpPr>
            <p:cNvPr id="42" name="Freeform 829">
              <a:extLst>
                <a:ext uri="{FF2B5EF4-FFF2-40B4-BE49-F238E27FC236}">
                  <a16:creationId xmlns:a16="http://schemas.microsoft.com/office/drawing/2014/main" xmlns="" id="{A7EB646E-88C3-4403-913F-099A13C08D3A}"/>
                </a:ext>
              </a:extLst>
            </p:cNvPr>
            <p:cNvSpPr>
              <a:spLocks/>
            </p:cNvSpPr>
            <p:nvPr/>
          </p:nvSpPr>
          <p:spPr bwMode="auto">
            <a:xfrm>
              <a:off x="4725988" y="3728086"/>
              <a:ext cx="3175"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0" y="0"/>
                    <a:pt x="0" y="0"/>
                    <a:pt x="0" y="0"/>
                  </a:cubicBezTo>
                  <a:cubicBezTo>
                    <a:pt x="1" y="0"/>
                    <a:pt x="0"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E8FAFC"/>
                </a:solidFill>
                <a:latin typeface="+mj-ea"/>
                <a:ea typeface="+mj-ea"/>
              </a:endParaRPr>
            </a:p>
          </p:txBody>
        </p:sp>
        <p:sp>
          <p:nvSpPr>
            <p:cNvPr id="43" name="Freeform 830">
              <a:extLst>
                <a:ext uri="{FF2B5EF4-FFF2-40B4-BE49-F238E27FC236}">
                  <a16:creationId xmlns:a16="http://schemas.microsoft.com/office/drawing/2014/main" xmlns="" id="{B97FBECE-1E31-4A53-BEAA-2C576B4DA586}"/>
                </a:ext>
              </a:extLst>
            </p:cNvPr>
            <p:cNvSpPr>
              <a:spLocks/>
            </p:cNvSpPr>
            <p:nvPr/>
          </p:nvSpPr>
          <p:spPr bwMode="auto">
            <a:xfrm>
              <a:off x="4268788" y="3961448"/>
              <a:ext cx="0" cy="0"/>
            </a:xfrm>
            <a:custGeom>
              <a:avLst/>
              <a:gdLst/>
              <a:ahLst/>
              <a:cxnLst>
                <a:cxn ang="0">
                  <a:pos x="0" y="0"/>
                </a:cxn>
                <a:cxn ang="0">
                  <a:pos x="0" y="0"/>
                </a:cxn>
                <a:cxn ang="0">
                  <a:pos x="0" y="0"/>
                </a:cxn>
              </a:cxnLst>
              <a:rect l="0" t="0" r="r" b="b"/>
              <a:pathLst>
                <a:path>
                  <a:moveTo>
                    <a:pt x="0" y="0"/>
                  </a:move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E8FAFC"/>
                </a:solidFill>
                <a:latin typeface="+mj-ea"/>
                <a:ea typeface="+mj-ea"/>
              </a:endParaRPr>
            </a:p>
          </p:txBody>
        </p:sp>
        <p:sp>
          <p:nvSpPr>
            <p:cNvPr id="44" name="Freeform 831">
              <a:extLst>
                <a:ext uri="{FF2B5EF4-FFF2-40B4-BE49-F238E27FC236}">
                  <a16:creationId xmlns:a16="http://schemas.microsoft.com/office/drawing/2014/main" xmlns="" id="{5F5C823F-C699-453D-8815-0D178FEE1B35}"/>
                </a:ext>
              </a:extLst>
            </p:cNvPr>
            <p:cNvSpPr>
              <a:spLocks/>
            </p:cNvSpPr>
            <p:nvPr/>
          </p:nvSpPr>
          <p:spPr bwMode="auto">
            <a:xfrm>
              <a:off x="4514850" y="3878898"/>
              <a:ext cx="0" cy="0"/>
            </a:xfrm>
            <a:custGeom>
              <a:avLst/>
              <a:gdLst/>
              <a:ahLst/>
              <a:cxnLst>
                <a:cxn ang="0">
                  <a:pos x="0" y="0"/>
                </a:cxn>
                <a:cxn ang="0">
                  <a:pos x="0" y="0"/>
                </a:cxn>
                <a:cxn ang="0">
                  <a:pos x="0" y="0"/>
                </a:cxn>
              </a:cxnLst>
              <a:rect l="0" t="0" r="r" b="b"/>
              <a:pathLst>
                <a:path>
                  <a:moveTo>
                    <a:pt x="0" y="0"/>
                  </a:move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E8FAFC"/>
                </a:solidFill>
                <a:latin typeface="+mj-ea"/>
                <a:ea typeface="+mj-ea"/>
              </a:endParaRPr>
            </a:p>
          </p:txBody>
        </p:sp>
        <p:sp>
          <p:nvSpPr>
            <p:cNvPr id="45" name="Freeform 832">
              <a:extLst>
                <a:ext uri="{FF2B5EF4-FFF2-40B4-BE49-F238E27FC236}">
                  <a16:creationId xmlns:a16="http://schemas.microsoft.com/office/drawing/2014/main" xmlns="" id="{A61F335C-4726-432E-9C07-74CF05BCA594}"/>
                </a:ext>
              </a:extLst>
            </p:cNvPr>
            <p:cNvSpPr>
              <a:spLocks/>
            </p:cNvSpPr>
            <p:nvPr/>
          </p:nvSpPr>
          <p:spPr bwMode="auto">
            <a:xfrm>
              <a:off x="4414838" y="3672523"/>
              <a:ext cx="3175" cy="3175"/>
            </a:xfrm>
            <a:custGeom>
              <a:avLst/>
              <a:gdLst>
                <a:gd name="T0" fmla="*/ 0 w 2"/>
                <a:gd name="T1" fmla="*/ 0 h 2"/>
                <a:gd name="T2" fmla="*/ 0 w 2"/>
                <a:gd name="T3" fmla="*/ 0 h 2"/>
                <a:gd name="T4" fmla="*/ 2 w 2"/>
                <a:gd name="T5" fmla="*/ 2 h 2"/>
                <a:gd name="T6" fmla="*/ 0 w 2"/>
                <a:gd name="T7" fmla="*/ 0 h 2"/>
              </a:gdLst>
              <a:ahLst/>
              <a:cxnLst>
                <a:cxn ang="0">
                  <a:pos x="T0" y="T1"/>
                </a:cxn>
                <a:cxn ang="0">
                  <a:pos x="T2" y="T3"/>
                </a:cxn>
                <a:cxn ang="0">
                  <a:pos x="T4" y="T5"/>
                </a:cxn>
                <a:cxn ang="0">
                  <a:pos x="T6" y="T7"/>
                </a:cxn>
              </a:cxnLst>
              <a:rect l="0" t="0" r="r" b="b"/>
              <a:pathLst>
                <a:path w="2" h="2">
                  <a:moveTo>
                    <a:pt x="0" y="0"/>
                  </a:moveTo>
                  <a:lnTo>
                    <a:pt x="0" y="0"/>
                  </a:lnTo>
                  <a:lnTo>
                    <a:pt x="2" y="2"/>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E8FAFC"/>
                </a:solidFill>
                <a:latin typeface="+mj-ea"/>
                <a:ea typeface="+mj-ea"/>
              </a:endParaRPr>
            </a:p>
          </p:txBody>
        </p:sp>
        <p:sp>
          <p:nvSpPr>
            <p:cNvPr id="46" name="Freeform 833">
              <a:extLst>
                <a:ext uri="{FF2B5EF4-FFF2-40B4-BE49-F238E27FC236}">
                  <a16:creationId xmlns:a16="http://schemas.microsoft.com/office/drawing/2014/main" xmlns="" id="{5628A854-3591-4036-A594-9602D9E84B1D}"/>
                </a:ext>
              </a:extLst>
            </p:cNvPr>
            <p:cNvSpPr>
              <a:spLocks/>
            </p:cNvSpPr>
            <p:nvPr/>
          </p:nvSpPr>
          <p:spPr bwMode="auto">
            <a:xfrm>
              <a:off x="4445000" y="3697923"/>
              <a:ext cx="6350" cy="4762"/>
            </a:xfrm>
            <a:custGeom>
              <a:avLst/>
              <a:gdLst>
                <a:gd name="T0" fmla="*/ 0 w 2"/>
                <a:gd name="T1" fmla="*/ 1 h 1"/>
                <a:gd name="T2" fmla="*/ 2 w 2"/>
                <a:gd name="T3" fmla="*/ 0 h 1"/>
                <a:gd name="T4" fmla="*/ 0 w 2"/>
                <a:gd name="T5" fmla="*/ 1 h 1"/>
              </a:gdLst>
              <a:ahLst/>
              <a:cxnLst>
                <a:cxn ang="0">
                  <a:pos x="T0" y="T1"/>
                </a:cxn>
                <a:cxn ang="0">
                  <a:pos x="T2" y="T3"/>
                </a:cxn>
                <a:cxn ang="0">
                  <a:pos x="T4" y="T5"/>
                </a:cxn>
              </a:cxnLst>
              <a:rect l="0" t="0" r="r" b="b"/>
              <a:pathLst>
                <a:path w="2" h="1">
                  <a:moveTo>
                    <a:pt x="0" y="1"/>
                  </a:moveTo>
                  <a:cubicBezTo>
                    <a:pt x="2" y="0"/>
                    <a:pt x="2" y="0"/>
                    <a:pt x="2" y="0"/>
                  </a:cubicBezTo>
                  <a:cubicBezTo>
                    <a:pt x="1"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E8FAFC"/>
                </a:solidFill>
                <a:latin typeface="+mj-ea"/>
                <a:ea typeface="+mj-ea"/>
              </a:endParaRPr>
            </a:p>
          </p:txBody>
        </p:sp>
        <p:sp>
          <p:nvSpPr>
            <p:cNvPr id="47" name="Freeform 834">
              <a:extLst>
                <a:ext uri="{FF2B5EF4-FFF2-40B4-BE49-F238E27FC236}">
                  <a16:creationId xmlns:a16="http://schemas.microsoft.com/office/drawing/2014/main" xmlns="" id="{00EE88CD-2420-49E9-9D77-31308C9E589E}"/>
                </a:ext>
              </a:extLst>
            </p:cNvPr>
            <p:cNvSpPr>
              <a:spLocks/>
            </p:cNvSpPr>
            <p:nvPr/>
          </p:nvSpPr>
          <p:spPr bwMode="auto">
            <a:xfrm>
              <a:off x="4718050" y="3716973"/>
              <a:ext cx="3175" cy="3175"/>
            </a:xfrm>
            <a:custGeom>
              <a:avLst/>
              <a:gdLst>
                <a:gd name="T0" fmla="*/ 1 w 1"/>
                <a:gd name="T1" fmla="*/ 1 h 1"/>
                <a:gd name="T2" fmla="*/ 0 w 1"/>
                <a:gd name="T3" fmla="*/ 1 h 1"/>
                <a:gd name="T4" fmla="*/ 0 w 1"/>
                <a:gd name="T5" fmla="*/ 0 h 1"/>
                <a:gd name="T6" fmla="*/ 0 w 1"/>
                <a:gd name="T7" fmla="*/ 1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1" y="1"/>
                    <a:pt x="0" y="1"/>
                  </a:cubicBezTo>
                  <a:cubicBezTo>
                    <a:pt x="0" y="0"/>
                    <a:pt x="0" y="0"/>
                    <a:pt x="0" y="0"/>
                  </a:cubicBezTo>
                  <a:cubicBezTo>
                    <a:pt x="0" y="1"/>
                    <a:pt x="0" y="1"/>
                    <a:pt x="0" y="1"/>
                  </a:cubicBezTo>
                  <a:cubicBezTo>
                    <a:pt x="1"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E8FAFC"/>
                </a:solidFill>
                <a:latin typeface="+mj-ea"/>
                <a:ea typeface="+mj-ea"/>
              </a:endParaRPr>
            </a:p>
          </p:txBody>
        </p:sp>
        <p:sp>
          <p:nvSpPr>
            <p:cNvPr id="48" name="Freeform 835">
              <a:extLst>
                <a:ext uri="{FF2B5EF4-FFF2-40B4-BE49-F238E27FC236}">
                  <a16:creationId xmlns:a16="http://schemas.microsoft.com/office/drawing/2014/main" xmlns="" id="{62DC5EAC-D648-4872-BDDF-3A9439DDFE53}"/>
                </a:ext>
              </a:extLst>
            </p:cNvPr>
            <p:cNvSpPr>
              <a:spLocks/>
            </p:cNvSpPr>
            <p:nvPr/>
          </p:nvSpPr>
          <p:spPr bwMode="auto">
            <a:xfrm>
              <a:off x="4721225" y="3720148"/>
              <a:ext cx="7938" cy="0"/>
            </a:xfrm>
            <a:custGeom>
              <a:avLst/>
              <a:gdLst>
                <a:gd name="T0" fmla="*/ 5 w 5"/>
                <a:gd name="T1" fmla="*/ 3 w 5"/>
                <a:gd name="T2" fmla="*/ 3 w 5"/>
                <a:gd name="T3" fmla="*/ 0 w 5"/>
                <a:gd name="T4" fmla="*/ 3 w 5"/>
                <a:gd name="T5" fmla="*/ 5 w 5"/>
              </a:gdLst>
              <a:ahLst/>
              <a:cxnLst>
                <a:cxn ang="0">
                  <a:pos x="T0" y="0"/>
                </a:cxn>
                <a:cxn ang="0">
                  <a:pos x="T1" y="0"/>
                </a:cxn>
                <a:cxn ang="0">
                  <a:pos x="T2" y="0"/>
                </a:cxn>
                <a:cxn ang="0">
                  <a:pos x="T3" y="0"/>
                </a:cxn>
                <a:cxn ang="0">
                  <a:pos x="T4" y="0"/>
                </a:cxn>
                <a:cxn ang="0">
                  <a:pos x="T5" y="0"/>
                </a:cxn>
              </a:cxnLst>
              <a:rect l="0" t="0" r="r" b="b"/>
              <a:pathLst>
                <a:path w="5">
                  <a:moveTo>
                    <a:pt x="5" y="0"/>
                  </a:moveTo>
                  <a:lnTo>
                    <a:pt x="3" y="0"/>
                  </a:lnTo>
                  <a:lnTo>
                    <a:pt x="3" y="0"/>
                  </a:lnTo>
                  <a:lnTo>
                    <a:pt x="0" y="0"/>
                  </a:lnTo>
                  <a:lnTo>
                    <a:pt x="3" y="0"/>
                  </a:lnTo>
                  <a:lnTo>
                    <a:pt x="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E8FAFC"/>
                </a:solidFill>
                <a:latin typeface="+mj-ea"/>
                <a:ea typeface="+mj-ea"/>
              </a:endParaRPr>
            </a:p>
          </p:txBody>
        </p:sp>
        <p:sp>
          <p:nvSpPr>
            <p:cNvPr id="49" name="Freeform 836">
              <a:extLst>
                <a:ext uri="{FF2B5EF4-FFF2-40B4-BE49-F238E27FC236}">
                  <a16:creationId xmlns:a16="http://schemas.microsoft.com/office/drawing/2014/main" xmlns="" id="{539CDFE5-665A-4644-865F-4D47368AA038}"/>
                </a:ext>
              </a:extLst>
            </p:cNvPr>
            <p:cNvSpPr>
              <a:spLocks/>
            </p:cNvSpPr>
            <p:nvPr/>
          </p:nvSpPr>
          <p:spPr bwMode="auto">
            <a:xfrm>
              <a:off x="4737100" y="3720148"/>
              <a:ext cx="3175" cy="4762"/>
            </a:xfrm>
            <a:custGeom>
              <a:avLst/>
              <a:gdLst>
                <a:gd name="T0" fmla="*/ 2 w 2"/>
                <a:gd name="T1" fmla="*/ 3 h 3"/>
                <a:gd name="T2" fmla="*/ 2 w 2"/>
                <a:gd name="T3" fmla="*/ 3 h 3"/>
                <a:gd name="T4" fmla="*/ 2 w 2"/>
                <a:gd name="T5" fmla="*/ 0 h 3"/>
                <a:gd name="T6" fmla="*/ 0 w 2"/>
                <a:gd name="T7" fmla="*/ 3 h 3"/>
                <a:gd name="T8" fmla="*/ 2 w 2"/>
                <a:gd name="T9" fmla="*/ 3 h 3"/>
                <a:gd name="T10" fmla="*/ 2 w 2"/>
                <a:gd name="T11" fmla="*/ 3 h 3"/>
              </a:gdLst>
              <a:ahLst/>
              <a:cxnLst>
                <a:cxn ang="0">
                  <a:pos x="T0" y="T1"/>
                </a:cxn>
                <a:cxn ang="0">
                  <a:pos x="T2" y="T3"/>
                </a:cxn>
                <a:cxn ang="0">
                  <a:pos x="T4" y="T5"/>
                </a:cxn>
                <a:cxn ang="0">
                  <a:pos x="T6" y="T7"/>
                </a:cxn>
                <a:cxn ang="0">
                  <a:pos x="T8" y="T9"/>
                </a:cxn>
                <a:cxn ang="0">
                  <a:pos x="T10" y="T11"/>
                </a:cxn>
              </a:cxnLst>
              <a:rect l="0" t="0" r="r" b="b"/>
              <a:pathLst>
                <a:path w="2" h="3">
                  <a:moveTo>
                    <a:pt x="2" y="3"/>
                  </a:moveTo>
                  <a:lnTo>
                    <a:pt x="2" y="3"/>
                  </a:lnTo>
                  <a:lnTo>
                    <a:pt x="2" y="0"/>
                  </a:lnTo>
                  <a:lnTo>
                    <a:pt x="0" y="3"/>
                  </a:lnTo>
                  <a:lnTo>
                    <a:pt x="2" y="3"/>
                  </a:lnTo>
                  <a:lnTo>
                    <a:pt x="2"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E8FAFC"/>
                </a:solidFill>
                <a:latin typeface="+mj-ea"/>
                <a:ea typeface="+mj-ea"/>
              </a:endParaRPr>
            </a:p>
          </p:txBody>
        </p:sp>
        <p:sp>
          <p:nvSpPr>
            <p:cNvPr id="50" name="Freeform 837">
              <a:extLst>
                <a:ext uri="{FF2B5EF4-FFF2-40B4-BE49-F238E27FC236}">
                  <a16:creationId xmlns:a16="http://schemas.microsoft.com/office/drawing/2014/main" xmlns="" id="{81814CC3-3EFF-455B-8D7E-350CCE07CFD1}"/>
                </a:ext>
              </a:extLst>
            </p:cNvPr>
            <p:cNvSpPr>
              <a:spLocks/>
            </p:cNvSpPr>
            <p:nvPr/>
          </p:nvSpPr>
          <p:spPr bwMode="auto">
            <a:xfrm>
              <a:off x="4729163" y="3728086"/>
              <a:ext cx="7938" cy="0"/>
            </a:xfrm>
            <a:custGeom>
              <a:avLst/>
              <a:gdLst>
                <a:gd name="T0" fmla="*/ 0 w 2"/>
                <a:gd name="T1" fmla="*/ 2 w 2"/>
                <a:gd name="T2" fmla="*/ 2 w 2"/>
                <a:gd name="T3" fmla="*/ 0 w 2"/>
              </a:gdLst>
              <a:ahLst/>
              <a:cxnLst>
                <a:cxn ang="0">
                  <a:pos x="T0" y="0"/>
                </a:cxn>
                <a:cxn ang="0">
                  <a:pos x="T1" y="0"/>
                </a:cxn>
                <a:cxn ang="0">
                  <a:pos x="T2" y="0"/>
                </a:cxn>
                <a:cxn ang="0">
                  <a:pos x="T3" y="0"/>
                </a:cxn>
              </a:cxnLst>
              <a:rect l="0" t="0" r="r" b="b"/>
              <a:pathLst>
                <a:path w="2">
                  <a:moveTo>
                    <a:pt x="0" y="0"/>
                  </a:moveTo>
                  <a:cubicBezTo>
                    <a:pt x="2" y="0"/>
                    <a:pt x="2" y="0"/>
                    <a:pt x="2" y="0"/>
                  </a:cubicBezTo>
                  <a:cubicBezTo>
                    <a:pt x="2" y="0"/>
                    <a:pt x="1" y="0"/>
                    <a:pt x="2"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E8FAFC"/>
                </a:solidFill>
                <a:latin typeface="+mj-ea"/>
                <a:ea typeface="+mj-ea"/>
              </a:endParaRPr>
            </a:p>
          </p:txBody>
        </p:sp>
        <p:sp>
          <p:nvSpPr>
            <p:cNvPr id="51" name="Freeform 838">
              <a:extLst>
                <a:ext uri="{FF2B5EF4-FFF2-40B4-BE49-F238E27FC236}">
                  <a16:creationId xmlns:a16="http://schemas.microsoft.com/office/drawing/2014/main" xmlns="" id="{8D3EE671-093C-40D7-A7C9-4A50932108E4}"/>
                </a:ext>
              </a:extLst>
            </p:cNvPr>
            <p:cNvSpPr>
              <a:spLocks/>
            </p:cNvSpPr>
            <p:nvPr/>
          </p:nvSpPr>
          <p:spPr bwMode="auto">
            <a:xfrm>
              <a:off x="4751388" y="3743961"/>
              <a:ext cx="11113" cy="0"/>
            </a:xfrm>
            <a:custGeom>
              <a:avLst/>
              <a:gdLst>
                <a:gd name="T0" fmla="*/ 1 w 3"/>
                <a:gd name="T1" fmla="*/ 1 w 3"/>
                <a:gd name="T2" fmla="*/ 2 w 3"/>
                <a:gd name="T3" fmla="*/ 0 w 3"/>
                <a:gd name="T4" fmla="*/ 1 w 3"/>
              </a:gdLst>
              <a:ahLst/>
              <a:cxnLst>
                <a:cxn ang="0">
                  <a:pos x="T0" y="0"/>
                </a:cxn>
                <a:cxn ang="0">
                  <a:pos x="T1" y="0"/>
                </a:cxn>
                <a:cxn ang="0">
                  <a:pos x="T2" y="0"/>
                </a:cxn>
                <a:cxn ang="0">
                  <a:pos x="T3" y="0"/>
                </a:cxn>
                <a:cxn ang="0">
                  <a:pos x="T4" y="0"/>
                </a:cxn>
              </a:cxnLst>
              <a:rect l="0" t="0" r="r" b="b"/>
              <a:pathLst>
                <a:path w="3">
                  <a:moveTo>
                    <a:pt x="1" y="0"/>
                  </a:moveTo>
                  <a:cubicBezTo>
                    <a:pt x="1" y="0"/>
                    <a:pt x="1" y="0"/>
                    <a:pt x="1" y="0"/>
                  </a:cubicBezTo>
                  <a:cubicBezTo>
                    <a:pt x="2" y="0"/>
                    <a:pt x="3" y="0"/>
                    <a:pt x="2" y="0"/>
                  </a:cubicBezTo>
                  <a:cubicBezTo>
                    <a:pt x="0" y="0"/>
                    <a:pt x="0" y="0"/>
                    <a:pt x="0"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E8FAFC"/>
                </a:solidFill>
                <a:latin typeface="+mj-ea"/>
                <a:ea typeface="+mj-ea"/>
              </a:endParaRPr>
            </a:p>
          </p:txBody>
        </p:sp>
        <p:sp>
          <p:nvSpPr>
            <p:cNvPr id="52" name="Rectangle 839">
              <a:extLst>
                <a:ext uri="{FF2B5EF4-FFF2-40B4-BE49-F238E27FC236}">
                  <a16:creationId xmlns:a16="http://schemas.microsoft.com/office/drawing/2014/main" xmlns="" id="{6E029647-0429-4D06-A1A0-56D6C75A3353}"/>
                </a:ext>
              </a:extLst>
            </p:cNvPr>
            <p:cNvSpPr>
              <a:spLocks noChangeArrowheads="1"/>
            </p:cNvSpPr>
            <p:nvPr/>
          </p:nvSpPr>
          <p:spPr bwMode="auto">
            <a:xfrm>
              <a:off x="4591050" y="3791586"/>
              <a:ext cx="1588" cy="476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E8FAFC"/>
                </a:solidFill>
                <a:latin typeface="+mj-ea"/>
                <a:ea typeface="+mj-ea"/>
              </a:endParaRPr>
            </a:p>
          </p:txBody>
        </p:sp>
        <p:sp>
          <p:nvSpPr>
            <p:cNvPr id="53" name="Freeform 840">
              <a:extLst>
                <a:ext uri="{FF2B5EF4-FFF2-40B4-BE49-F238E27FC236}">
                  <a16:creationId xmlns:a16="http://schemas.microsoft.com/office/drawing/2014/main" xmlns="" id="{B79661B0-6EF6-471B-B0AD-5FA86CC179C0}"/>
                </a:ext>
              </a:extLst>
            </p:cNvPr>
            <p:cNvSpPr>
              <a:spLocks/>
            </p:cNvSpPr>
            <p:nvPr/>
          </p:nvSpPr>
          <p:spPr bwMode="auto">
            <a:xfrm>
              <a:off x="4627563" y="3796348"/>
              <a:ext cx="4763" cy="0"/>
            </a:xfrm>
            <a:custGeom>
              <a:avLst/>
              <a:gdLst>
                <a:gd name="T0" fmla="*/ 3 w 3"/>
                <a:gd name="T1" fmla="*/ 0 w 3"/>
                <a:gd name="T2" fmla="*/ 3 w 3"/>
              </a:gdLst>
              <a:ahLst/>
              <a:cxnLst>
                <a:cxn ang="0">
                  <a:pos x="T0" y="0"/>
                </a:cxn>
                <a:cxn ang="0">
                  <a:pos x="T1" y="0"/>
                </a:cxn>
                <a:cxn ang="0">
                  <a:pos x="T2" y="0"/>
                </a:cxn>
              </a:cxnLst>
              <a:rect l="0" t="0" r="r" b="b"/>
              <a:pathLst>
                <a:path w="3">
                  <a:moveTo>
                    <a:pt x="3" y="0"/>
                  </a:moveTo>
                  <a:lnTo>
                    <a:pt x="0" y="0"/>
                  </a:lnTo>
                  <a:lnTo>
                    <a:pt x="3"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E8FAFC"/>
                </a:solidFill>
                <a:latin typeface="+mj-ea"/>
                <a:ea typeface="+mj-ea"/>
              </a:endParaRPr>
            </a:p>
          </p:txBody>
        </p:sp>
        <p:sp>
          <p:nvSpPr>
            <p:cNvPr id="54" name="Freeform 841">
              <a:extLst>
                <a:ext uri="{FF2B5EF4-FFF2-40B4-BE49-F238E27FC236}">
                  <a16:creationId xmlns:a16="http://schemas.microsoft.com/office/drawing/2014/main" xmlns="" id="{2EAC83B2-302F-4774-B5C9-C59F85D1FDB5}"/>
                </a:ext>
              </a:extLst>
            </p:cNvPr>
            <p:cNvSpPr>
              <a:spLocks/>
            </p:cNvSpPr>
            <p:nvPr/>
          </p:nvSpPr>
          <p:spPr bwMode="auto">
            <a:xfrm>
              <a:off x="4632325" y="3791586"/>
              <a:ext cx="3175" cy="4762"/>
            </a:xfrm>
            <a:custGeom>
              <a:avLst/>
              <a:gdLst>
                <a:gd name="T0" fmla="*/ 0 w 2"/>
                <a:gd name="T1" fmla="*/ 3 h 3"/>
                <a:gd name="T2" fmla="*/ 0 w 2"/>
                <a:gd name="T3" fmla="*/ 3 h 3"/>
                <a:gd name="T4" fmla="*/ 0 w 2"/>
                <a:gd name="T5" fmla="*/ 3 h 3"/>
                <a:gd name="T6" fmla="*/ 0 w 2"/>
                <a:gd name="T7" fmla="*/ 3 h 3"/>
                <a:gd name="T8" fmla="*/ 0 w 2"/>
                <a:gd name="T9" fmla="*/ 3 h 3"/>
                <a:gd name="T10" fmla="*/ 2 w 2"/>
                <a:gd name="T11" fmla="*/ 0 h 3"/>
                <a:gd name="T12" fmla="*/ 0 w 2"/>
                <a:gd name="T13" fmla="*/ 3 h 3"/>
              </a:gdLst>
              <a:ahLst/>
              <a:cxnLst>
                <a:cxn ang="0">
                  <a:pos x="T0" y="T1"/>
                </a:cxn>
                <a:cxn ang="0">
                  <a:pos x="T2" y="T3"/>
                </a:cxn>
                <a:cxn ang="0">
                  <a:pos x="T4" y="T5"/>
                </a:cxn>
                <a:cxn ang="0">
                  <a:pos x="T6" y="T7"/>
                </a:cxn>
                <a:cxn ang="0">
                  <a:pos x="T8" y="T9"/>
                </a:cxn>
                <a:cxn ang="0">
                  <a:pos x="T10" y="T11"/>
                </a:cxn>
                <a:cxn ang="0">
                  <a:pos x="T12" y="T13"/>
                </a:cxn>
              </a:cxnLst>
              <a:rect l="0" t="0" r="r" b="b"/>
              <a:pathLst>
                <a:path w="2" h="3">
                  <a:moveTo>
                    <a:pt x="0" y="3"/>
                  </a:moveTo>
                  <a:lnTo>
                    <a:pt x="0" y="3"/>
                  </a:lnTo>
                  <a:lnTo>
                    <a:pt x="0" y="3"/>
                  </a:lnTo>
                  <a:lnTo>
                    <a:pt x="0" y="3"/>
                  </a:lnTo>
                  <a:lnTo>
                    <a:pt x="0" y="3"/>
                  </a:lnTo>
                  <a:lnTo>
                    <a:pt x="2" y="0"/>
                  </a:lnTo>
                  <a:lnTo>
                    <a:pt x="0"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E8FAFC"/>
                </a:solidFill>
                <a:latin typeface="+mj-ea"/>
                <a:ea typeface="+mj-ea"/>
              </a:endParaRPr>
            </a:p>
          </p:txBody>
        </p:sp>
        <p:sp>
          <p:nvSpPr>
            <p:cNvPr id="55" name="Rectangle 842">
              <a:extLst>
                <a:ext uri="{FF2B5EF4-FFF2-40B4-BE49-F238E27FC236}">
                  <a16:creationId xmlns:a16="http://schemas.microsoft.com/office/drawing/2014/main" xmlns="" id="{7ECB0BCF-85EB-49D9-A699-7C5BD608B065}"/>
                </a:ext>
              </a:extLst>
            </p:cNvPr>
            <p:cNvSpPr>
              <a:spLocks noChangeArrowheads="1"/>
            </p:cNvSpPr>
            <p:nvPr/>
          </p:nvSpPr>
          <p:spPr bwMode="auto">
            <a:xfrm>
              <a:off x="4797425" y="3796348"/>
              <a:ext cx="1588" cy="158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E8FAFC"/>
                </a:solidFill>
                <a:latin typeface="+mj-ea"/>
                <a:ea typeface="+mj-ea"/>
              </a:endParaRPr>
            </a:p>
          </p:txBody>
        </p:sp>
        <p:sp>
          <p:nvSpPr>
            <p:cNvPr id="56" name="Freeform 843">
              <a:extLst>
                <a:ext uri="{FF2B5EF4-FFF2-40B4-BE49-F238E27FC236}">
                  <a16:creationId xmlns:a16="http://schemas.microsoft.com/office/drawing/2014/main" xmlns="" id="{542D469A-1491-4327-9683-0159BAA87C7C}"/>
                </a:ext>
              </a:extLst>
            </p:cNvPr>
            <p:cNvSpPr>
              <a:spLocks/>
            </p:cNvSpPr>
            <p:nvPr/>
          </p:nvSpPr>
          <p:spPr bwMode="auto">
            <a:xfrm>
              <a:off x="4552950" y="3807461"/>
              <a:ext cx="3175" cy="3175"/>
            </a:xfrm>
            <a:custGeom>
              <a:avLst/>
              <a:gdLst>
                <a:gd name="T0" fmla="*/ 2 w 2"/>
                <a:gd name="T1" fmla="*/ 0 h 2"/>
                <a:gd name="T2" fmla="*/ 0 w 2"/>
                <a:gd name="T3" fmla="*/ 2 h 2"/>
                <a:gd name="T4" fmla="*/ 2 w 2"/>
                <a:gd name="T5" fmla="*/ 0 h 2"/>
                <a:gd name="T6" fmla="*/ 2 w 2"/>
                <a:gd name="T7" fmla="*/ 0 h 2"/>
              </a:gdLst>
              <a:ahLst/>
              <a:cxnLst>
                <a:cxn ang="0">
                  <a:pos x="T0" y="T1"/>
                </a:cxn>
                <a:cxn ang="0">
                  <a:pos x="T2" y="T3"/>
                </a:cxn>
                <a:cxn ang="0">
                  <a:pos x="T4" y="T5"/>
                </a:cxn>
                <a:cxn ang="0">
                  <a:pos x="T6" y="T7"/>
                </a:cxn>
              </a:cxnLst>
              <a:rect l="0" t="0" r="r" b="b"/>
              <a:pathLst>
                <a:path w="2" h="2">
                  <a:moveTo>
                    <a:pt x="2" y="0"/>
                  </a:moveTo>
                  <a:lnTo>
                    <a:pt x="0" y="2"/>
                  </a:lnTo>
                  <a:lnTo>
                    <a:pt x="2" y="0"/>
                  </a:lnTo>
                  <a:lnTo>
                    <a:pt x="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E8FAFC"/>
                </a:solidFill>
                <a:latin typeface="+mj-ea"/>
                <a:ea typeface="+mj-ea"/>
              </a:endParaRPr>
            </a:p>
          </p:txBody>
        </p:sp>
        <p:sp>
          <p:nvSpPr>
            <p:cNvPr id="57" name="Rectangle 844">
              <a:extLst>
                <a:ext uri="{FF2B5EF4-FFF2-40B4-BE49-F238E27FC236}">
                  <a16:creationId xmlns:a16="http://schemas.microsoft.com/office/drawing/2014/main" xmlns="" id="{DA556C41-E909-498C-B43D-104109020A2C}"/>
                </a:ext>
              </a:extLst>
            </p:cNvPr>
            <p:cNvSpPr>
              <a:spLocks noChangeArrowheads="1"/>
            </p:cNvSpPr>
            <p:nvPr/>
          </p:nvSpPr>
          <p:spPr bwMode="auto">
            <a:xfrm>
              <a:off x="4610100" y="3802698"/>
              <a:ext cx="1588" cy="476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E8FAFC"/>
                </a:solidFill>
                <a:latin typeface="+mj-ea"/>
                <a:ea typeface="+mj-ea"/>
              </a:endParaRPr>
            </a:p>
          </p:txBody>
        </p:sp>
        <p:sp>
          <p:nvSpPr>
            <p:cNvPr id="58" name="Freeform 845">
              <a:extLst>
                <a:ext uri="{FF2B5EF4-FFF2-40B4-BE49-F238E27FC236}">
                  <a16:creationId xmlns:a16="http://schemas.microsoft.com/office/drawing/2014/main" xmlns="" id="{CE2AF87A-56F0-454F-A501-603EBDD6FECF}"/>
                </a:ext>
              </a:extLst>
            </p:cNvPr>
            <p:cNvSpPr>
              <a:spLocks/>
            </p:cNvSpPr>
            <p:nvPr/>
          </p:nvSpPr>
          <p:spPr bwMode="auto">
            <a:xfrm>
              <a:off x="4208463" y="3832861"/>
              <a:ext cx="3175" cy="0"/>
            </a:xfrm>
            <a:custGeom>
              <a:avLst/>
              <a:gdLst>
                <a:gd name="T0" fmla="*/ 2 w 2"/>
                <a:gd name="T1" fmla="*/ 2 w 2"/>
                <a:gd name="T2" fmla="*/ 0 w 2"/>
                <a:gd name="T3" fmla="*/ 2 w 2"/>
              </a:gdLst>
              <a:ahLst/>
              <a:cxnLst>
                <a:cxn ang="0">
                  <a:pos x="T0" y="0"/>
                </a:cxn>
                <a:cxn ang="0">
                  <a:pos x="T1" y="0"/>
                </a:cxn>
                <a:cxn ang="0">
                  <a:pos x="T2" y="0"/>
                </a:cxn>
                <a:cxn ang="0">
                  <a:pos x="T3" y="0"/>
                </a:cxn>
              </a:cxnLst>
              <a:rect l="0" t="0" r="r" b="b"/>
              <a:pathLst>
                <a:path w="2">
                  <a:moveTo>
                    <a:pt x="2" y="0"/>
                  </a:moveTo>
                  <a:lnTo>
                    <a:pt x="2" y="0"/>
                  </a:lnTo>
                  <a:lnTo>
                    <a:pt x="0" y="0"/>
                  </a:lnTo>
                  <a:lnTo>
                    <a:pt x="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E8FAFC"/>
                </a:solidFill>
                <a:latin typeface="+mj-ea"/>
                <a:ea typeface="+mj-ea"/>
              </a:endParaRPr>
            </a:p>
          </p:txBody>
        </p:sp>
        <p:sp>
          <p:nvSpPr>
            <p:cNvPr id="59" name="Freeform 846">
              <a:extLst>
                <a:ext uri="{FF2B5EF4-FFF2-40B4-BE49-F238E27FC236}">
                  <a16:creationId xmlns:a16="http://schemas.microsoft.com/office/drawing/2014/main" xmlns="" id="{5F7B0A0A-F830-4CEA-AA28-3AC10A04D807}"/>
                </a:ext>
              </a:extLst>
            </p:cNvPr>
            <p:cNvSpPr>
              <a:spLocks/>
            </p:cNvSpPr>
            <p:nvPr/>
          </p:nvSpPr>
          <p:spPr bwMode="auto">
            <a:xfrm>
              <a:off x="4208463" y="3832861"/>
              <a:ext cx="0" cy="4762"/>
            </a:xfrm>
            <a:custGeom>
              <a:avLst/>
              <a:gdLst>
                <a:gd name="T0" fmla="*/ 0 h 1"/>
                <a:gd name="T1" fmla="*/ 0 h 1"/>
                <a:gd name="T2" fmla="*/ 0 h 1"/>
              </a:gdLst>
              <a:ahLst/>
              <a:cxnLst>
                <a:cxn ang="0">
                  <a:pos x="0" y="T0"/>
                </a:cxn>
                <a:cxn ang="0">
                  <a:pos x="0" y="T1"/>
                </a:cxn>
                <a:cxn ang="0">
                  <a:pos x="0" y="T2"/>
                </a:cxn>
              </a:cxnLst>
              <a:rect l="0" t="0" r="r" b="b"/>
              <a:pathLst>
                <a:path h="1">
                  <a:moveTo>
                    <a:pt x="0" y="0"/>
                  </a:moveTo>
                  <a:cubicBezTo>
                    <a:pt x="0" y="0"/>
                    <a:pt x="0" y="0"/>
                    <a:pt x="0" y="0"/>
                  </a:cubicBezTo>
                  <a:cubicBezTo>
                    <a:pt x="0" y="1"/>
                    <a:pt x="0"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E8FAFC"/>
                </a:solidFill>
                <a:latin typeface="+mj-ea"/>
                <a:ea typeface="+mj-ea"/>
              </a:endParaRPr>
            </a:p>
          </p:txBody>
        </p:sp>
        <p:sp>
          <p:nvSpPr>
            <p:cNvPr id="60" name="Freeform 847">
              <a:extLst>
                <a:ext uri="{FF2B5EF4-FFF2-40B4-BE49-F238E27FC236}">
                  <a16:creationId xmlns:a16="http://schemas.microsoft.com/office/drawing/2014/main" xmlns="" id="{C952C073-6385-4358-A4A8-6A660BE8DF74}"/>
                </a:ext>
              </a:extLst>
            </p:cNvPr>
            <p:cNvSpPr>
              <a:spLocks/>
            </p:cNvSpPr>
            <p:nvPr/>
          </p:nvSpPr>
          <p:spPr bwMode="auto">
            <a:xfrm>
              <a:off x="4203700" y="3837623"/>
              <a:ext cx="4763" cy="11112"/>
            </a:xfrm>
            <a:custGeom>
              <a:avLst/>
              <a:gdLst>
                <a:gd name="T0" fmla="*/ 1 w 1"/>
                <a:gd name="T1" fmla="*/ 0 h 3"/>
                <a:gd name="T2" fmla="*/ 0 w 1"/>
                <a:gd name="T3" fmla="*/ 3 h 3"/>
                <a:gd name="T4" fmla="*/ 1 w 1"/>
                <a:gd name="T5" fmla="*/ 0 h 3"/>
              </a:gdLst>
              <a:ahLst/>
              <a:cxnLst>
                <a:cxn ang="0">
                  <a:pos x="T0" y="T1"/>
                </a:cxn>
                <a:cxn ang="0">
                  <a:pos x="T2" y="T3"/>
                </a:cxn>
                <a:cxn ang="0">
                  <a:pos x="T4" y="T5"/>
                </a:cxn>
              </a:cxnLst>
              <a:rect l="0" t="0" r="r" b="b"/>
              <a:pathLst>
                <a:path w="1" h="3">
                  <a:moveTo>
                    <a:pt x="1" y="0"/>
                  </a:moveTo>
                  <a:cubicBezTo>
                    <a:pt x="1" y="1"/>
                    <a:pt x="0" y="2"/>
                    <a:pt x="0" y="3"/>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E8FAFC"/>
                </a:solidFill>
                <a:latin typeface="+mj-ea"/>
                <a:ea typeface="+mj-ea"/>
              </a:endParaRPr>
            </a:p>
          </p:txBody>
        </p:sp>
        <p:sp>
          <p:nvSpPr>
            <p:cNvPr id="61" name="Freeform 848">
              <a:extLst>
                <a:ext uri="{FF2B5EF4-FFF2-40B4-BE49-F238E27FC236}">
                  <a16:creationId xmlns:a16="http://schemas.microsoft.com/office/drawing/2014/main" xmlns="" id="{5867D389-BBC4-427C-82B3-B30371DACAA8}"/>
                </a:ext>
              </a:extLst>
            </p:cNvPr>
            <p:cNvSpPr>
              <a:spLocks/>
            </p:cNvSpPr>
            <p:nvPr/>
          </p:nvSpPr>
          <p:spPr bwMode="auto">
            <a:xfrm>
              <a:off x="4568825" y="3826511"/>
              <a:ext cx="3175" cy="6350"/>
            </a:xfrm>
            <a:custGeom>
              <a:avLst/>
              <a:gdLst>
                <a:gd name="T0" fmla="*/ 1 w 1"/>
                <a:gd name="T1" fmla="*/ 1 h 2"/>
                <a:gd name="T2" fmla="*/ 1 w 1"/>
                <a:gd name="T3" fmla="*/ 0 h 2"/>
                <a:gd name="T4" fmla="*/ 0 w 1"/>
                <a:gd name="T5" fmla="*/ 1 h 2"/>
                <a:gd name="T6" fmla="*/ 0 w 1"/>
                <a:gd name="T7" fmla="*/ 1 h 2"/>
                <a:gd name="T8" fmla="*/ 0 w 1"/>
                <a:gd name="T9" fmla="*/ 1 h 2"/>
                <a:gd name="T10" fmla="*/ 0 w 1"/>
                <a:gd name="T11" fmla="*/ 1 h 2"/>
                <a:gd name="T12" fmla="*/ 0 w 1"/>
                <a:gd name="T13" fmla="*/ 1 h 2"/>
                <a:gd name="T14" fmla="*/ 1 w 1"/>
                <a:gd name="T15" fmla="*/ 2 h 2"/>
                <a:gd name="T16" fmla="*/ 0 w 1"/>
                <a:gd name="T17" fmla="*/ 1 h 2"/>
                <a:gd name="T18" fmla="*/ 1 w 1"/>
                <a:gd name="T19" fmla="*/ 1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 h="2">
                  <a:moveTo>
                    <a:pt x="1" y="1"/>
                  </a:moveTo>
                  <a:cubicBezTo>
                    <a:pt x="1" y="0"/>
                    <a:pt x="1" y="0"/>
                    <a:pt x="1" y="0"/>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1" y="1"/>
                    <a:pt x="1" y="2"/>
                    <a:pt x="1" y="2"/>
                  </a:cubicBezTo>
                  <a:cubicBezTo>
                    <a:pt x="0" y="1"/>
                    <a:pt x="0" y="1"/>
                    <a:pt x="0" y="1"/>
                  </a:cubicBezTo>
                  <a:lnTo>
                    <a:pt x="1"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E8FAFC"/>
                </a:solidFill>
                <a:latin typeface="+mj-ea"/>
                <a:ea typeface="+mj-ea"/>
              </a:endParaRPr>
            </a:p>
          </p:txBody>
        </p:sp>
        <p:sp>
          <p:nvSpPr>
            <p:cNvPr id="62" name="Freeform 849">
              <a:extLst>
                <a:ext uri="{FF2B5EF4-FFF2-40B4-BE49-F238E27FC236}">
                  <a16:creationId xmlns:a16="http://schemas.microsoft.com/office/drawing/2014/main" xmlns="" id="{B26B5F87-066C-4F6F-9A48-F0596442E756}"/>
                </a:ext>
              </a:extLst>
            </p:cNvPr>
            <p:cNvSpPr>
              <a:spLocks/>
            </p:cNvSpPr>
            <p:nvPr/>
          </p:nvSpPr>
          <p:spPr bwMode="auto">
            <a:xfrm>
              <a:off x="4200525" y="3870961"/>
              <a:ext cx="0" cy="22225"/>
            </a:xfrm>
            <a:custGeom>
              <a:avLst/>
              <a:gdLst>
                <a:gd name="T0" fmla="*/ 6 h 6"/>
                <a:gd name="T1" fmla="*/ 0 h 6"/>
                <a:gd name="T2" fmla="*/ 6 h 6"/>
              </a:gdLst>
              <a:ahLst/>
              <a:cxnLst>
                <a:cxn ang="0">
                  <a:pos x="0" y="T0"/>
                </a:cxn>
                <a:cxn ang="0">
                  <a:pos x="0" y="T1"/>
                </a:cxn>
                <a:cxn ang="0">
                  <a:pos x="0" y="T2"/>
                </a:cxn>
              </a:cxnLst>
              <a:rect l="0" t="0" r="r" b="b"/>
              <a:pathLst>
                <a:path h="6">
                  <a:moveTo>
                    <a:pt x="0" y="6"/>
                  </a:moveTo>
                  <a:cubicBezTo>
                    <a:pt x="0" y="0"/>
                    <a:pt x="0" y="0"/>
                    <a:pt x="0" y="0"/>
                  </a:cubicBezTo>
                  <a:cubicBezTo>
                    <a:pt x="0" y="2"/>
                    <a:pt x="0" y="4"/>
                    <a:pt x="0"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E8FAFC"/>
                </a:solidFill>
                <a:latin typeface="+mj-ea"/>
                <a:ea typeface="+mj-ea"/>
              </a:endParaRPr>
            </a:p>
          </p:txBody>
        </p:sp>
        <p:sp>
          <p:nvSpPr>
            <p:cNvPr id="63" name="Freeform 850">
              <a:extLst>
                <a:ext uri="{FF2B5EF4-FFF2-40B4-BE49-F238E27FC236}">
                  <a16:creationId xmlns:a16="http://schemas.microsoft.com/office/drawing/2014/main" xmlns="" id="{8518D2EF-3F7E-4FED-920A-170B1BB34738}"/>
                </a:ext>
              </a:extLst>
            </p:cNvPr>
            <p:cNvSpPr>
              <a:spLocks/>
            </p:cNvSpPr>
            <p:nvPr/>
          </p:nvSpPr>
          <p:spPr bwMode="auto">
            <a:xfrm>
              <a:off x="4489450" y="3882073"/>
              <a:ext cx="3175" cy="0"/>
            </a:xfrm>
            <a:custGeom>
              <a:avLst/>
              <a:gdLst>
                <a:gd name="T0" fmla="*/ 2 w 2"/>
                <a:gd name="T1" fmla="*/ 2 w 2"/>
                <a:gd name="T2" fmla="*/ 0 w 2"/>
                <a:gd name="T3" fmla="*/ 2 w 2"/>
              </a:gdLst>
              <a:ahLst/>
              <a:cxnLst>
                <a:cxn ang="0">
                  <a:pos x="T0" y="0"/>
                </a:cxn>
                <a:cxn ang="0">
                  <a:pos x="T1" y="0"/>
                </a:cxn>
                <a:cxn ang="0">
                  <a:pos x="T2" y="0"/>
                </a:cxn>
                <a:cxn ang="0">
                  <a:pos x="T3" y="0"/>
                </a:cxn>
              </a:cxnLst>
              <a:rect l="0" t="0" r="r" b="b"/>
              <a:pathLst>
                <a:path w="2">
                  <a:moveTo>
                    <a:pt x="2" y="0"/>
                  </a:moveTo>
                  <a:lnTo>
                    <a:pt x="2" y="0"/>
                  </a:lnTo>
                  <a:lnTo>
                    <a:pt x="0" y="0"/>
                  </a:lnTo>
                  <a:lnTo>
                    <a:pt x="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E8FAFC"/>
                </a:solidFill>
                <a:latin typeface="+mj-ea"/>
                <a:ea typeface="+mj-ea"/>
              </a:endParaRPr>
            </a:p>
          </p:txBody>
        </p:sp>
        <p:sp>
          <p:nvSpPr>
            <p:cNvPr id="64" name="Freeform 851">
              <a:extLst>
                <a:ext uri="{FF2B5EF4-FFF2-40B4-BE49-F238E27FC236}">
                  <a16:creationId xmlns:a16="http://schemas.microsoft.com/office/drawing/2014/main" xmlns="" id="{366F549E-403E-451C-8683-2A9D63042DFC}"/>
                </a:ext>
              </a:extLst>
            </p:cNvPr>
            <p:cNvSpPr>
              <a:spLocks/>
            </p:cNvSpPr>
            <p:nvPr/>
          </p:nvSpPr>
          <p:spPr bwMode="auto">
            <a:xfrm>
              <a:off x="4200525" y="3904298"/>
              <a:ext cx="3175" cy="7937"/>
            </a:xfrm>
            <a:custGeom>
              <a:avLst/>
              <a:gdLst>
                <a:gd name="T0" fmla="*/ 2 w 2"/>
                <a:gd name="T1" fmla="*/ 5 h 5"/>
                <a:gd name="T2" fmla="*/ 2 w 2"/>
                <a:gd name="T3" fmla="*/ 3 h 5"/>
                <a:gd name="T4" fmla="*/ 0 w 2"/>
                <a:gd name="T5" fmla="*/ 0 h 5"/>
                <a:gd name="T6" fmla="*/ 2 w 2"/>
                <a:gd name="T7" fmla="*/ 5 h 5"/>
              </a:gdLst>
              <a:ahLst/>
              <a:cxnLst>
                <a:cxn ang="0">
                  <a:pos x="T0" y="T1"/>
                </a:cxn>
                <a:cxn ang="0">
                  <a:pos x="T2" y="T3"/>
                </a:cxn>
                <a:cxn ang="0">
                  <a:pos x="T4" y="T5"/>
                </a:cxn>
                <a:cxn ang="0">
                  <a:pos x="T6" y="T7"/>
                </a:cxn>
              </a:cxnLst>
              <a:rect l="0" t="0" r="r" b="b"/>
              <a:pathLst>
                <a:path w="2" h="5">
                  <a:moveTo>
                    <a:pt x="2" y="5"/>
                  </a:moveTo>
                  <a:lnTo>
                    <a:pt x="2" y="3"/>
                  </a:lnTo>
                  <a:lnTo>
                    <a:pt x="0" y="0"/>
                  </a:lnTo>
                  <a:lnTo>
                    <a:pt x="2" y="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E8FAFC"/>
                </a:solidFill>
                <a:latin typeface="+mj-ea"/>
                <a:ea typeface="+mj-ea"/>
              </a:endParaRPr>
            </a:p>
          </p:txBody>
        </p:sp>
        <p:sp>
          <p:nvSpPr>
            <p:cNvPr id="65" name="Freeform 852">
              <a:extLst>
                <a:ext uri="{FF2B5EF4-FFF2-40B4-BE49-F238E27FC236}">
                  <a16:creationId xmlns:a16="http://schemas.microsoft.com/office/drawing/2014/main" xmlns="" id="{2C40AFFC-08F7-43F3-9684-92B409259993}"/>
                </a:ext>
              </a:extLst>
            </p:cNvPr>
            <p:cNvSpPr>
              <a:spLocks/>
            </p:cNvSpPr>
            <p:nvPr/>
          </p:nvSpPr>
          <p:spPr bwMode="auto">
            <a:xfrm>
              <a:off x="4545013" y="3901123"/>
              <a:ext cx="7938" cy="3175"/>
            </a:xfrm>
            <a:custGeom>
              <a:avLst/>
              <a:gdLst>
                <a:gd name="T0" fmla="*/ 1 w 2"/>
                <a:gd name="T1" fmla="*/ 1 h 1"/>
                <a:gd name="T2" fmla="*/ 1 w 2"/>
                <a:gd name="T3" fmla="*/ 0 h 1"/>
                <a:gd name="T4" fmla="*/ 1 w 2"/>
                <a:gd name="T5" fmla="*/ 0 h 1"/>
                <a:gd name="T6" fmla="*/ 0 w 2"/>
                <a:gd name="T7" fmla="*/ 1 h 1"/>
                <a:gd name="T8" fmla="*/ 1 w 2"/>
                <a:gd name="T9" fmla="*/ 1 h 1"/>
              </a:gdLst>
              <a:ahLst/>
              <a:cxnLst>
                <a:cxn ang="0">
                  <a:pos x="T0" y="T1"/>
                </a:cxn>
                <a:cxn ang="0">
                  <a:pos x="T2" y="T3"/>
                </a:cxn>
                <a:cxn ang="0">
                  <a:pos x="T4" y="T5"/>
                </a:cxn>
                <a:cxn ang="0">
                  <a:pos x="T6" y="T7"/>
                </a:cxn>
                <a:cxn ang="0">
                  <a:pos x="T8" y="T9"/>
                </a:cxn>
              </a:cxnLst>
              <a:rect l="0" t="0" r="r" b="b"/>
              <a:pathLst>
                <a:path w="2" h="1">
                  <a:moveTo>
                    <a:pt x="1" y="1"/>
                  </a:moveTo>
                  <a:cubicBezTo>
                    <a:pt x="0" y="1"/>
                    <a:pt x="2" y="0"/>
                    <a:pt x="1" y="0"/>
                  </a:cubicBezTo>
                  <a:cubicBezTo>
                    <a:pt x="1" y="0"/>
                    <a:pt x="1" y="0"/>
                    <a:pt x="1" y="0"/>
                  </a:cubicBezTo>
                  <a:cubicBezTo>
                    <a:pt x="0" y="1"/>
                    <a:pt x="0" y="1"/>
                    <a:pt x="0" y="1"/>
                  </a:cubicBezTo>
                  <a:lnTo>
                    <a:pt x="1"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E8FAFC"/>
                </a:solidFill>
                <a:latin typeface="+mj-ea"/>
                <a:ea typeface="+mj-ea"/>
              </a:endParaRPr>
            </a:p>
          </p:txBody>
        </p:sp>
        <p:sp>
          <p:nvSpPr>
            <p:cNvPr id="66" name="Freeform 853">
              <a:extLst>
                <a:ext uri="{FF2B5EF4-FFF2-40B4-BE49-F238E27FC236}">
                  <a16:creationId xmlns:a16="http://schemas.microsoft.com/office/drawing/2014/main" xmlns="" id="{4EBB522C-B346-4182-BF14-F69EAC2E5FF6}"/>
                </a:ext>
              </a:extLst>
            </p:cNvPr>
            <p:cNvSpPr>
              <a:spLocks/>
            </p:cNvSpPr>
            <p:nvPr/>
          </p:nvSpPr>
          <p:spPr bwMode="auto">
            <a:xfrm>
              <a:off x="4552950" y="3901123"/>
              <a:ext cx="3175" cy="3175"/>
            </a:xfrm>
            <a:custGeom>
              <a:avLst/>
              <a:gdLst>
                <a:gd name="T0" fmla="*/ 0 w 2"/>
                <a:gd name="T1" fmla="*/ 0 h 2"/>
                <a:gd name="T2" fmla="*/ 0 w 2"/>
                <a:gd name="T3" fmla="*/ 2 h 2"/>
                <a:gd name="T4" fmla="*/ 2 w 2"/>
                <a:gd name="T5" fmla="*/ 0 h 2"/>
                <a:gd name="T6" fmla="*/ 0 w 2"/>
                <a:gd name="T7" fmla="*/ 0 h 2"/>
              </a:gdLst>
              <a:ahLst/>
              <a:cxnLst>
                <a:cxn ang="0">
                  <a:pos x="T0" y="T1"/>
                </a:cxn>
                <a:cxn ang="0">
                  <a:pos x="T2" y="T3"/>
                </a:cxn>
                <a:cxn ang="0">
                  <a:pos x="T4" y="T5"/>
                </a:cxn>
                <a:cxn ang="0">
                  <a:pos x="T6" y="T7"/>
                </a:cxn>
              </a:cxnLst>
              <a:rect l="0" t="0" r="r" b="b"/>
              <a:pathLst>
                <a:path w="2" h="2">
                  <a:moveTo>
                    <a:pt x="0" y="0"/>
                  </a:moveTo>
                  <a:lnTo>
                    <a:pt x="0" y="2"/>
                  </a:lnTo>
                  <a:lnTo>
                    <a:pt x="2"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E8FAFC"/>
                </a:solidFill>
                <a:latin typeface="+mj-ea"/>
                <a:ea typeface="+mj-ea"/>
              </a:endParaRPr>
            </a:p>
          </p:txBody>
        </p:sp>
        <p:sp>
          <p:nvSpPr>
            <p:cNvPr id="67" name="Freeform 854">
              <a:extLst>
                <a:ext uri="{FF2B5EF4-FFF2-40B4-BE49-F238E27FC236}">
                  <a16:creationId xmlns:a16="http://schemas.microsoft.com/office/drawing/2014/main" xmlns="" id="{01774376-D413-4063-87AD-1B3C70AF2FE5}"/>
                </a:ext>
              </a:extLst>
            </p:cNvPr>
            <p:cNvSpPr>
              <a:spLocks/>
            </p:cNvSpPr>
            <p:nvPr/>
          </p:nvSpPr>
          <p:spPr bwMode="auto">
            <a:xfrm>
              <a:off x="4556125" y="3901123"/>
              <a:ext cx="0" cy="3175"/>
            </a:xfrm>
            <a:custGeom>
              <a:avLst/>
              <a:gdLst>
                <a:gd name="T0" fmla="*/ 0 h 2"/>
                <a:gd name="T1" fmla="*/ 0 h 2"/>
                <a:gd name="T2" fmla="*/ 2 h 2"/>
                <a:gd name="T3" fmla="*/ 0 h 2"/>
              </a:gdLst>
              <a:ahLst/>
              <a:cxnLst>
                <a:cxn ang="0">
                  <a:pos x="0" y="T0"/>
                </a:cxn>
                <a:cxn ang="0">
                  <a:pos x="0" y="T1"/>
                </a:cxn>
                <a:cxn ang="0">
                  <a:pos x="0" y="T2"/>
                </a:cxn>
                <a:cxn ang="0">
                  <a:pos x="0" y="T3"/>
                </a:cxn>
              </a:cxnLst>
              <a:rect l="0" t="0" r="r" b="b"/>
              <a:pathLst>
                <a:path h="2">
                  <a:moveTo>
                    <a:pt x="0" y="0"/>
                  </a:moveTo>
                  <a:lnTo>
                    <a:pt x="0" y="0"/>
                  </a:lnTo>
                  <a:lnTo>
                    <a:pt x="0" y="2"/>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E8FAFC"/>
                </a:solidFill>
                <a:latin typeface="+mj-ea"/>
                <a:ea typeface="+mj-ea"/>
              </a:endParaRPr>
            </a:p>
          </p:txBody>
        </p:sp>
        <p:sp>
          <p:nvSpPr>
            <p:cNvPr id="68" name="Rectangle 855">
              <a:extLst>
                <a:ext uri="{FF2B5EF4-FFF2-40B4-BE49-F238E27FC236}">
                  <a16:creationId xmlns:a16="http://schemas.microsoft.com/office/drawing/2014/main" xmlns="" id="{27E65126-FFA2-4F9A-9AC7-8764D7A61EE4}"/>
                </a:ext>
              </a:extLst>
            </p:cNvPr>
            <p:cNvSpPr>
              <a:spLocks noChangeArrowheads="1"/>
            </p:cNvSpPr>
            <p:nvPr/>
          </p:nvSpPr>
          <p:spPr bwMode="auto">
            <a:xfrm>
              <a:off x="4568825" y="3901123"/>
              <a:ext cx="1588" cy="31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E8FAFC"/>
                </a:solidFill>
                <a:latin typeface="+mj-ea"/>
                <a:ea typeface="+mj-ea"/>
              </a:endParaRPr>
            </a:p>
          </p:txBody>
        </p:sp>
        <p:sp>
          <p:nvSpPr>
            <p:cNvPr id="69" name="Freeform 856">
              <a:extLst>
                <a:ext uri="{FF2B5EF4-FFF2-40B4-BE49-F238E27FC236}">
                  <a16:creationId xmlns:a16="http://schemas.microsoft.com/office/drawing/2014/main" xmlns="" id="{AE7EA72C-81A2-485E-BBC0-BCB76197A387}"/>
                </a:ext>
              </a:extLst>
            </p:cNvPr>
            <p:cNvSpPr>
              <a:spLocks/>
            </p:cNvSpPr>
            <p:nvPr/>
          </p:nvSpPr>
          <p:spPr bwMode="auto">
            <a:xfrm>
              <a:off x="4241800" y="3915411"/>
              <a:ext cx="3175" cy="4762"/>
            </a:xfrm>
            <a:custGeom>
              <a:avLst/>
              <a:gdLst>
                <a:gd name="T0" fmla="*/ 2 w 2"/>
                <a:gd name="T1" fmla="*/ 3 h 3"/>
                <a:gd name="T2" fmla="*/ 2 w 2"/>
                <a:gd name="T3" fmla="*/ 0 h 3"/>
                <a:gd name="T4" fmla="*/ 0 w 2"/>
                <a:gd name="T5" fmla="*/ 0 h 3"/>
                <a:gd name="T6" fmla="*/ 2 w 2"/>
                <a:gd name="T7" fmla="*/ 3 h 3"/>
                <a:gd name="T8" fmla="*/ 2 w 2"/>
                <a:gd name="T9" fmla="*/ 3 h 3"/>
              </a:gdLst>
              <a:ahLst/>
              <a:cxnLst>
                <a:cxn ang="0">
                  <a:pos x="T0" y="T1"/>
                </a:cxn>
                <a:cxn ang="0">
                  <a:pos x="T2" y="T3"/>
                </a:cxn>
                <a:cxn ang="0">
                  <a:pos x="T4" y="T5"/>
                </a:cxn>
                <a:cxn ang="0">
                  <a:pos x="T6" y="T7"/>
                </a:cxn>
                <a:cxn ang="0">
                  <a:pos x="T8" y="T9"/>
                </a:cxn>
              </a:cxnLst>
              <a:rect l="0" t="0" r="r" b="b"/>
              <a:pathLst>
                <a:path w="2" h="3">
                  <a:moveTo>
                    <a:pt x="2" y="3"/>
                  </a:moveTo>
                  <a:lnTo>
                    <a:pt x="2" y="0"/>
                  </a:lnTo>
                  <a:lnTo>
                    <a:pt x="0" y="0"/>
                  </a:lnTo>
                  <a:lnTo>
                    <a:pt x="2" y="3"/>
                  </a:lnTo>
                  <a:lnTo>
                    <a:pt x="2"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E8FAFC"/>
                </a:solidFill>
                <a:latin typeface="+mj-ea"/>
                <a:ea typeface="+mj-ea"/>
              </a:endParaRPr>
            </a:p>
          </p:txBody>
        </p:sp>
        <p:sp>
          <p:nvSpPr>
            <p:cNvPr id="70" name="Freeform 857">
              <a:extLst>
                <a:ext uri="{FF2B5EF4-FFF2-40B4-BE49-F238E27FC236}">
                  <a16:creationId xmlns:a16="http://schemas.microsoft.com/office/drawing/2014/main" xmlns="" id="{6F53FE8F-D5DE-4D73-9CE9-127686E65CD1}"/>
                </a:ext>
              </a:extLst>
            </p:cNvPr>
            <p:cNvSpPr>
              <a:spLocks/>
            </p:cNvSpPr>
            <p:nvPr/>
          </p:nvSpPr>
          <p:spPr bwMode="auto">
            <a:xfrm>
              <a:off x="4203700" y="3920173"/>
              <a:ext cx="19050" cy="36512"/>
            </a:xfrm>
            <a:custGeom>
              <a:avLst/>
              <a:gdLst>
                <a:gd name="T0" fmla="*/ 5 w 5"/>
                <a:gd name="T1" fmla="*/ 10 h 10"/>
                <a:gd name="T2" fmla="*/ 0 w 5"/>
                <a:gd name="T3" fmla="*/ 0 h 10"/>
                <a:gd name="T4" fmla="*/ 5 w 5"/>
                <a:gd name="T5" fmla="*/ 10 h 10"/>
              </a:gdLst>
              <a:ahLst/>
              <a:cxnLst>
                <a:cxn ang="0">
                  <a:pos x="T0" y="T1"/>
                </a:cxn>
                <a:cxn ang="0">
                  <a:pos x="T2" y="T3"/>
                </a:cxn>
                <a:cxn ang="0">
                  <a:pos x="T4" y="T5"/>
                </a:cxn>
              </a:cxnLst>
              <a:rect l="0" t="0" r="r" b="b"/>
              <a:pathLst>
                <a:path w="5" h="10">
                  <a:moveTo>
                    <a:pt x="5" y="10"/>
                  </a:moveTo>
                  <a:cubicBezTo>
                    <a:pt x="3" y="7"/>
                    <a:pt x="1" y="4"/>
                    <a:pt x="0" y="0"/>
                  </a:cubicBezTo>
                  <a:cubicBezTo>
                    <a:pt x="1" y="4"/>
                    <a:pt x="3" y="8"/>
                    <a:pt x="5"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E8FAFC"/>
                </a:solidFill>
                <a:latin typeface="+mj-ea"/>
                <a:ea typeface="+mj-ea"/>
              </a:endParaRPr>
            </a:p>
          </p:txBody>
        </p:sp>
        <p:sp>
          <p:nvSpPr>
            <p:cNvPr id="71" name="Freeform 858">
              <a:extLst>
                <a:ext uri="{FF2B5EF4-FFF2-40B4-BE49-F238E27FC236}">
                  <a16:creationId xmlns:a16="http://schemas.microsoft.com/office/drawing/2014/main" xmlns="" id="{697C991E-49E3-4CBF-A8DE-826AC66BF058}"/>
                </a:ext>
              </a:extLst>
            </p:cNvPr>
            <p:cNvSpPr>
              <a:spLocks/>
            </p:cNvSpPr>
            <p:nvPr/>
          </p:nvSpPr>
          <p:spPr bwMode="auto">
            <a:xfrm>
              <a:off x="4572000" y="3904298"/>
              <a:ext cx="3175" cy="4762"/>
            </a:xfrm>
            <a:custGeom>
              <a:avLst/>
              <a:gdLst>
                <a:gd name="T0" fmla="*/ 0 w 1"/>
                <a:gd name="T1" fmla="*/ 1 h 1"/>
                <a:gd name="T2" fmla="*/ 0 w 1"/>
                <a:gd name="T3" fmla="*/ 1 h 1"/>
                <a:gd name="T4" fmla="*/ 1 w 1"/>
                <a:gd name="T5" fmla="*/ 0 h 1"/>
                <a:gd name="T6" fmla="*/ 0 w 1"/>
                <a:gd name="T7" fmla="*/ 0 h 1"/>
                <a:gd name="T8" fmla="*/ 1 w 1"/>
                <a:gd name="T9" fmla="*/ 0 h 1"/>
                <a:gd name="T10" fmla="*/ 0 w 1"/>
                <a:gd name="T11" fmla="*/ 1 h 1"/>
              </a:gdLst>
              <a:ahLst/>
              <a:cxnLst>
                <a:cxn ang="0">
                  <a:pos x="T0" y="T1"/>
                </a:cxn>
                <a:cxn ang="0">
                  <a:pos x="T2" y="T3"/>
                </a:cxn>
                <a:cxn ang="0">
                  <a:pos x="T4" y="T5"/>
                </a:cxn>
                <a:cxn ang="0">
                  <a:pos x="T6" y="T7"/>
                </a:cxn>
                <a:cxn ang="0">
                  <a:pos x="T8" y="T9"/>
                </a:cxn>
                <a:cxn ang="0">
                  <a:pos x="T10" y="T11"/>
                </a:cxn>
              </a:cxnLst>
              <a:rect l="0" t="0" r="r" b="b"/>
              <a:pathLst>
                <a:path w="1" h="1">
                  <a:moveTo>
                    <a:pt x="0" y="1"/>
                  </a:moveTo>
                  <a:cubicBezTo>
                    <a:pt x="0" y="1"/>
                    <a:pt x="0" y="1"/>
                    <a:pt x="0" y="1"/>
                  </a:cubicBezTo>
                  <a:cubicBezTo>
                    <a:pt x="1" y="0"/>
                    <a:pt x="1" y="0"/>
                    <a:pt x="1" y="0"/>
                  </a:cubicBezTo>
                  <a:cubicBezTo>
                    <a:pt x="1" y="0"/>
                    <a:pt x="1" y="0"/>
                    <a:pt x="0" y="0"/>
                  </a:cubicBezTo>
                  <a:cubicBezTo>
                    <a:pt x="1" y="0"/>
                    <a:pt x="1" y="0"/>
                    <a:pt x="1" y="0"/>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E8FAFC"/>
                </a:solidFill>
                <a:latin typeface="+mj-ea"/>
                <a:ea typeface="+mj-ea"/>
              </a:endParaRPr>
            </a:p>
          </p:txBody>
        </p:sp>
        <p:sp>
          <p:nvSpPr>
            <p:cNvPr id="72" name="Freeform 859">
              <a:extLst>
                <a:ext uri="{FF2B5EF4-FFF2-40B4-BE49-F238E27FC236}">
                  <a16:creationId xmlns:a16="http://schemas.microsoft.com/office/drawing/2014/main" xmlns="" id="{A75D2106-E4D9-4DFA-90F2-123A4092BC9C}"/>
                </a:ext>
              </a:extLst>
            </p:cNvPr>
            <p:cNvSpPr>
              <a:spLocks/>
            </p:cNvSpPr>
            <p:nvPr/>
          </p:nvSpPr>
          <p:spPr bwMode="auto">
            <a:xfrm>
              <a:off x="4575175" y="3909061"/>
              <a:ext cx="0" cy="0"/>
            </a:xfrm>
            <a:custGeom>
              <a:avLst/>
              <a:gdLst/>
              <a:ahLst/>
              <a:cxnLst>
                <a:cxn ang="0">
                  <a:pos x="0" y="0"/>
                </a:cxn>
                <a:cxn ang="0">
                  <a:pos x="0" y="0"/>
                </a:cxn>
                <a:cxn ang="0">
                  <a:pos x="0" y="0"/>
                </a:cxn>
              </a:cxnLst>
              <a:rect l="0" t="0" r="r" b="b"/>
              <a:pathLst>
                <a:path>
                  <a:moveTo>
                    <a:pt x="0" y="0"/>
                  </a:move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E8FAFC"/>
                </a:solidFill>
                <a:latin typeface="+mj-ea"/>
                <a:ea typeface="+mj-ea"/>
              </a:endParaRPr>
            </a:p>
          </p:txBody>
        </p:sp>
        <p:sp>
          <p:nvSpPr>
            <p:cNvPr id="73" name="Freeform 860">
              <a:extLst>
                <a:ext uri="{FF2B5EF4-FFF2-40B4-BE49-F238E27FC236}">
                  <a16:creationId xmlns:a16="http://schemas.microsoft.com/office/drawing/2014/main" xmlns="" id="{98DFB33D-51DF-43BC-9767-565F114FE00E}"/>
                </a:ext>
              </a:extLst>
            </p:cNvPr>
            <p:cNvSpPr>
              <a:spLocks/>
            </p:cNvSpPr>
            <p:nvPr/>
          </p:nvSpPr>
          <p:spPr bwMode="auto">
            <a:xfrm>
              <a:off x="4575175" y="3904298"/>
              <a:ext cx="4763" cy="4762"/>
            </a:xfrm>
            <a:custGeom>
              <a:avLst/>
              <a:gdLst>
                <a:gd name="T0" fmla="*/ 0 w 1"/>
                <a:gd name="T1" fmla="*/ 0 h 1"/>
                <a:gd name="T2" fmla="*/ 0 w 1"/>
                <a:gd name="T3" fmla="*/ 1 h 1"/>
                <a:gd name="T4" fmla="*/ 0 w 1"/>
                <a:gd name="T5" fmla="*/ 0 h 1"/>
              </a:gdLst>
              <a:ahLst/>
              <a:cxnLst>
                <a:cxn ang="0">
                  <a:pos x="T0" y="T1"/>
                </a:cxn>
                <a:cxn ang="0">
                  <a:pos x="T2" y="T3"/>
                </a:cxn>
                <a:cxn ang="0">
                  <a:pos x="T4" y="T5"/>
                </a:cxn>
              </a:cxnLst>
              <a:rect l="0" t="0" r="r" b="b"/>
              <a:pathLst>
                <a:path w="1" h="1">
                  <a:moveTo>
                    <a:pt x="0" y="0"/>
                  </a:moveTo>
                  <a:cubicBezTo>
                    <a:pt x="0" y="0"/>
                    <a:pt x="0" y="0"/>
                    <a:pt x="0" y="1"/>
                  </a:cubicBezTo>
                  <a:cubicBezTo>
                    <a:pt x="0" y="1"/>
                    <a:pt x="1"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E8FAFC"/>
                </a:solidFill>
                <a:latin typeface="+mj-ea"/>
                <a:ea typeface="+mj-ea"/>
              </a:endParaRPr>
            </a:p>
          </p:txBody>
        </p:sp>
        <p:sp>
          <p:nvSpPr>
            <p:cNvPr id="74" name="Rectangle 861">
              <a:extLst>
                <a:ext uri="{FF2B5EF4-FFF2-40B4-BE49-F238E27FC236}">
                  <a16:creationId xmlns:a16="http://schemas.microsoft.com/office/drawing/2014/main" xmlns="" id="{8493A495-ECD9-4715-9F59-DEA7322CD2ED}"/>
                </a:ext>
              </a:extLst>
            </p:cNvPr>
            <p:cNvSpPr>
              <a:spLocks noChangeArrowheads="1"/>
            </p:cNvSpPr>
            <p:nvPr/>
          </p:nvSpPr>
          <p:spPr bwMode="auto">
            <a:xfrm>
              <a:off x="4244975" y="3923348"/>
              <a:ext cx="1588" cy="158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E8FAFC"/>
                </a:solidFill>
                <a:latin typeface="+mj-ea"/>
                <a:ea typeface="+mj-ea"/>
              </a:endParaRPr>
            </a:p>
          </p:txBody>
        </p:sp>
        <p:sp>
          <p:nvSpPr>
            <p:cNvPr id="75" name="Freeform 862">
              <a:extLst>
                <a:ext uri="{FF2B5EF4-FFF2-40B4-BE49-F238E27FC236}">
                  <a16:creationId xmlns:a16="http://schemas.microsoft.com/office/drawing/2014/main" xmlns="" id="{3D40F7DD-BF9D-47A8-9246-26B2B39D5A02}"/>
                </a:ext>
              </a:extLst>
            </p:cNvPr>
            <p:cNvSpPr>
              <a:spLocks/>
            </p:cNvSpPr>
            <p:nvPr/>
          </p:nvSpPr>
          <p:spPr bwMode="auto">
            <a:xfrm>
              <a:off x="4541838" y="3909061"/>
              <a:ext cx="3175" cy="3175"/>
            </a:xfrm>
            <a:custGeom>
              <a:avLst/>
              <a:gdLst>
                <a:gd name="T0" fmla="*/ 0 w 1"/>
                <a:gd name="T1" fmla="*/ 1 h 1"/>
                <a:gd name="T2" fmla="*/ 0 w 1"/>
                <a:gd name="T3" fmla="*/ 0 h 1"/>
                <a:gd name="T4" fmla="*/ 0 w 1"/>
                <a:gd name="T5" fmla="*/ 0 h 1"/>
                <a:gd name="T6" fmla="*/ 0 w 1"/>
                <a:gd name="T7" fmla="*/ 0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0" y="0"/>
                    <a:pt x="1" y="0"/>
                    <a:pt x="0" y="0"/>
                  </a:cubicBezTo>
                  <a:cubicBezTo>
                    <a:pt x="0" y="0"/>
                    <a:pt x="0" y="0"/>
                    <a:pt x="0" y="0"/>
                  </a:cubicBezTo>
                  <a:cubicBezTo>
                    <a:pt x="0" y="0"/>
                    <a:pt x="0" y="0"/>
                    <a:pt x="0" y="0"/>
                  </a:cubicBezTo>
                  <a:cubicBezTo>
                    <a:pt x="0" y="0"/>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E8FAFC"/>
                </a:solidFill>
                <a:latin typeface="+mj-ea"/>
                <a:ea typeface="+mj-ea"/>
              </a:endParaRPr>
            </a:p>
          </p:txBody>
        </p:sp>
        <p:sp>
          <p:nvSpPr>
            <p:cNvPr id="76" name="Rectangle 863">
              <a:extLst>
                <a:ext uri="{FF2B5EF4-FFF2-40B4-BE49-F238E27FC236}">
                  <a16:creationId xmlns:a16="http://schemas.microsoft.com/office/drawing/2014/main" xmlns="" id="{90109867-210A-4793-B552-7546E340043F}"/>
                </a:ext>
              </a:extLst>
            </p:cNvPr>
            <p:cNvSpPr>
              <a:spLocks noChangeArrowheads="1"/>
            </p:cNvSpPr>
            <p:nvPr/>
          </p:nvSpPr>
          <p:spPr bwMode="auto">
            <a:xfrm>
              <a:off x="4549775" y="3909061"/>
              <a:ext cx="3175" cy="158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E8FAFC"/>
                </a:solidFill>
                <a:latin typeface="+mj-ea"/>
                <a:ea typeface="+mj-ea"/>
              </a:endParaRPr>
            </a:p>
          </p:txBody>
        </p:sp>
        <p:sp>
          <p:nvSpPr>
            <p:cNvPr id="77" name="Freeform 864">
              <a:extLst>
                <a:ext uri="{FF2B5EF4-FFF2-40B4-BE49-F238E27FC236}">
                  <a16:creationId xmlns:a16="http://schemas.microsoft.com/office/drawing/2014/main" xmlns="" id="{5E571E62-468F-4D69-B3A1-2233A861E7E6}"/>
                </a:ext>
              </a:extLst>
            </p:cNvPr>
            <p:cNvSpPr>
              <a:spLocks/>
            </p:cNvSpPr>
            <p:nvPr/>
          </p:nvSpPr>
          <p:spPr bwMode="auto">
            <a:xfrm>
              <a:off x="4572000" y="3909061"/>
              <a:ext cx="3175" cy="3175"/>
            </a:xfrm>
            <a:custGeom>
              <a:avLst/>
              <a:gdLst>
                <a:gd name="T0" fmla="*/ 2 w 2"/>
                <a:gd name="T1" fmla="*/ 0 h 2"/>
                <a:gd name="T2" fmla="*/ 0 w 2"/>
                <a:gd name="T3" fmla="*/ 2 h 2"/>
                <a:gd name="T4" fmla="*/ 2 w 2"/>
                <a:gd name="T5" fmla="*/ 0 h 2"/>
              </a:gdLst>
              <a:ahLst/>
              <a:cxnLst>
                <a:cxn ang="0">
                  <a:pos x="T0" y="T1"/>
                </a:cxn>
                <a:cxn ang="0">
                  <a:pos x="T2" y="T3"/>
                </a:cxn>
                <a:cxn ang="0">
                  <a:pos x="T4" y="T5"/>
                </a:cxn>
              </a:cxnLst>
              <a:rect l="0" t="0" r="r" b="b"/>
              <a:pathLst>
                <a:path w="2" h="2">
                  <a:moveTo>
                    <a:pt x="2" y="0"/>
                  </a:moveTo>
                  <a:lnTo>
                    <a:pt x="0" y="2"/>
                  </a:lnTo>
                  <a:lnTo>
                    <a:pt x="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E8FAFC"/>
                </a:solidFill>
                <a:latin typeface="+mj-ea"/>
                <a:ea typeface="+mj-ea"/>
              </a:endParaRPr>
            </a:p>
          </p:txBody>
        </p:sp>
        <p:sp>
          <p:nvSpPr>
            <p:cNvPr id="78" name="Freeform 865">
              <a:extLst>
                <a:ext uri="{FF2B5EF4-FFF2-40B4-BE49-F238E27FC236}">
                  <a16:creationId xmlns:a16="http://schemas.microsoft.com/office/drawing/2014/main" xmlns="" id="{5D135B02-CD5B-45D7-B203-A02B16E9D057}"/>
                </a:ext>
              </a:extLst>
            </p:cNvPr>
            <p:cNvSpPr>
              <a:spLocks/>
            </p:cNvSpPr>
            <p:nvPr/>
          </p:nvSpPr>
          <p:spPr bwMode="auto">
            <a:xfrm>
              <a:off x="4241800" y="3926523"/>
              <a:ext cx="3175" cy="4762"/>
            </a:xfrm>
            <a:custGeom>
              <a:avLst/>
              <a:gdLst>
                <a:gd name="T0" fmla="*/ 2 w 2"/>
                <a:gd name="T1" fmla="*/ 3 h 3"/>
                <a:gd name="T2" fmla="*/ 2 w 2"/>
                <a:gd name="T3" fmla="*/ 0 h 3"/>
                <a:gd name="T4" fmla="*/ 0 w 2"/>
                <a:gd name="T5" fmla="*/ 0 h 3"/>
                <a:gd name="T6" fmla="*/ 2 w 2"/>
                <a:gd name="T7" fmla="*/ 3 h 3"/>
              </a:gdLst>
              <a:ahLst/>
              <a:cxnLst>
                <a:cxn ang="0">
                  <a:pos x="T0" y="T1"/>
                </a:cxn>
                <a:cxn ang="0">
                  <a:pos x="T2" y="T3"/>
                </a:cxn>
                <a:cxn ang="0">
                  <a:pos x="T4" y="T5"/>
                </a:cxn>
                <a:cxn ang="0">
                  <a:pos x="T6" y="T7"/>
                </a:cxn>
              </a:cxnLst>
              <a:rect l="0" t="0" r="r" b="b"/>
              <a:pathLst>
                <a:path w="2" h="3">
                  <a:moveTo>
                    <a:pt x="2" y="3"/>
                  </a:moveTo>
                  <a:lnTo>
                    <a:pt x="2" y="0"/>
                  </a:lnTo>
                  <a:lnTo>
                    <a:pt x="0" y="0"/>
                  </a:lnTo>
                  <a:lnTo>
                    <a:pt x="2"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E8FAFC"/>
                </a:solidFill>
                <a:latin typeface="+mj-ea"/>
                <a:ea typeface="+mj-ea"/>
              </a:endParaRPr>
            </a:p>
          </p:txBody>
        </p:sp>
        <p:sp>
          <p:nvSpPr>
            <p:cNvPr id="79" name="Freeform 866">
              <a:extLst>
                <a:ext uri="{FF2B5EF4-FFF2-40B4-BE49-F238E27FC236}">
                  <a16:creationId xmlns:a16="http://schemas.microsoft.com/office/drawing/2014/main" xmlns="" id="{8676B165-8CFA-4CC4-932F-0562E08C8D17}"/>
                </a:ext>
              </a:extLst>
            </p:cNvPr>
            <p:cNvSpPr>
              <a:spLocks/>
            </p:cNvSpPr>
            <p:nvPr/>
          </p:nvSpPr>
          <p:spPr bwMode="auto">
            <a:xfrm>
              <a:off x="4256088" y="3931286"/>
              <a:ext cx="4763" cy="3175"/>
            </a:xfrm>
            <a:custGeom>
              <a:avLst/>
              <a:gdLst>
                <a:gd name="T0" fmla="*/ 1 w 1"/>
                <a:gd name="T1" fmla="*/ 1 h 1"/>
                <a:gd name="T2" fmla="*/ 0 w 1"/>
                <a:gd name="T3" fmla="*/ 0 h 1"/>
                <a:gd name="T4" fmla="*/ 1 w 1"/>
                <a:gd name="T5" fmla="*/ 1 h 1"/>
              </a:gdLst>
              <a:ahLst/>
              <a:cxnLst>
                <a:cxn ang="0">
                  <a:pos x="T0" y="T1"/>
                </a:cxn>
                <a:cxn ang="0">
                  <a:pos x="T2" y="T3"/>
                </a:cxn>
                <a:cxn ang="0">
                  <a:pos x="T4" y="T5"/>
                </a:cxn>
              </a:cxnLst>
              <a:rect l="0" t="0" r="r" b="b"/>
              <a:pathLst>
                <a:path w="1" h="1">
                  <a:moveTo>
                    <a:pt x="1" y="1"/>
                  </a:moveTo>
                  <a:cubicBezTo>
                    <a:pt x="0" y="0"/>
                    <a:pt x="0" y="0"/>
                    <a:pt x="0" y="0"/>
                  </a:cubicBezTo>
                  <a:cubicBezTo>
                    <a:pt x="0"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E8FAFC"/>
                </a:solidFill>
                <a:latin typeface="+mj-ea"/>
                <a:ea typeface="+mj-ea"/>
              </a:endParaRPr>
            </a:p>
          </p:txBody>
        </p:sp>
        <p:sp>
          <p:nvSpPr>
            <p:cNvPr id="80" name="Freeform 867">
              <a:extLst>
                <a:ext uri="{FF2B5EF4-FFF2-40B4-BE49-F238E27FC236}">
                  <a16:creationId xmlns:a16="http://schemas.microsoft.com/office/drawing/2014/main" xmlns="" id="{9969E514-883A-485A-9E48-E91054E1A5C7}"/>
                </a:ext>
              </a:extLst>
            </p:cNvPr>
            <p:cNvSpPr>
              <a:spLocks/>
            </p:cNvSpPr>
            <p:nvPr/>
          </p:nvSpPr>
          <p:spPr bwMode="auto">
            <a:xfrm>
              <a:off x="4583113" y="3920173"/>
              <a:ext cx="3175" cy="3175"/>
            </a:xfrm>
            <a:custGeom>
              <a:avLst/>
              <a:gdLst>
                <a:gd name="T0" fmla="*/ 0 w 2"/>
                <a:gd name="T1" fmla="*/ 2 h 2"/>
                <a:gd name="T2" fmla="*/ 2 w 2"/>
                <a:gd name="T3" fmla="*/ 0 h 2"/>
                <a:gd name="T4" fmla="*/ 2 w 2"/>
                <a:gd name="T5" fmla="*/ 0 h 2"/>
                <a:gd name="T6" fmla="*/ 0 w 2"/>
                <a:gd name="T7" fmla="*/ 0 h 2"/>
                <a:gd name="T8" fmla="*/ 0 w 2"/>
                <a:gd name="T9" fmla="*/ 2 h 2"/>
              </a:gdLst>
              <a:ahLst/>
              <a:cxnLst>
                <a:cxn ang="0">
                  <a:pos x="T0" y="T1"/>
                </a:cxn>
                <a:cxn ang="0">
                  <a:pos x="T2" y="T3"/>
                </a:cxn>
                <a:cxn ang="0">
                  <a:pos x="T4" y="T5"/>
                </a:cxn>
                <a:cxn ang="0">
                  <a:pos x="T6" y="T7"/>
                </a:cxn>
                <a:cxn ang="0">
                  <a:pos x="T8" y="T9"/>
                </a:cxn>
              </a:cxnLst>
              <a:rect l="0" t="0" r="r" b="b"/>
              <a:pathLst>
                <a:path w="2" h="2">
                  <a:moveTo>
                    <a:pt x="0" y="2"/>
                  </a:moveTo>
                  <a:lnTo>
                    <a:pt x="2" y="0"/>
                  </a:lnTo>
                  <a:lnTo>
                    <a:pt x="2" y="0"/>
                  </a:lnTo>
                  <a:lnTo>
                    <a:pt x="0" y="0"/>
                  </a:lnTo>
                  <a:lnTo>
                    <a:pt x="0"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E8FAFC"/>
                </a:solidFill>
                <a:latin typeface="+mj-ea"/>
                <a:ea typeface="+mj-ea"/>
              </a:endParaRPr>
            </a:p>
          </p:txBody>
        </p:sp>
        <p:sp>
          <p:nvSpPr>
            <p:cNvPr id="81" name="Freeform 868">
              <a:extLst>
                <a:ext uri="{FF2B5EF4-FFF2-40B4-BE49-F238E27FC236}">
                  <a16:creationId xmlns:a16="http://schemas.microsoft.com/office/drawing/2014/main" xmlns="" id="{E6704DAA-8504-46C5-BF91-80E966B2CB98}"/>
                </a:ext>
              </a:extLst>
            </p:cNvPr>
            <p:cNvSpPr>
              <a:spLocks/>
            </p:cNvSpPr>
            <p:nvPr/>
          </p:nvSpPr>
          <p:spPr bwMode="auto">
            <a:xfrm>
              <a:off x="4579938" y="3923348"/>
              <a:ext cx="6350" cy="7937"/>
            </a:xfrm>
            <a:custGeom>
              <a:avLst/>
              <a:gdLst>
                <a:gd name="T0" fmla="*/ 2 w 2"/>
                <a:gd name="T1" fmla="*/ 1 h 2"/>
                <a:gd name="T2" fmla="*/ 1 w 2"/>
                <a:gd name="T3" fmla="*/ 0 h 2"/>
                <a:gd name="T4" fmla="*/ 0 w 2"/>
                <a:gd name="T5" fmla="*/ 2 h 2"/>
                <a:gd name="T6" fmla="*/ 0 w 2"/>
                <a:gd name="T7" fmla="*/ 2 h 2"/>
                <a:gd name="T8" fmla="*/ 1 w 2"/>
                <a:gd name="T9" fmla="*/ 1 h 2"/>
                <a:gd name="T10" fmla="*/ 2 w 2"/>
                <a:gd name="T11" fmla="*/ 1 h 2"/>
                <a:gd name="T12" fmla="*/ 2 w 2"/>
                <a:gd name="T13" fmla="*/ 0 h 2"/>
                <a:gd name="T14" fmla="*/ 2 w 2"/>
                <a:gd name="T15" fmla="*/ 0 h 2"/>
                <a:gd name="T16" fmla="*/ 2 w 2"/>
                <a:gd name="T17" fmla="*/ 1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 h="2">
                  <a:moveTo>
                    <a:pt x="2" y="1"/>
                  </a:moveTo>
                  <a:cubicBezTo>
                    <a:pt x="1" y="0"/>
                    <a:pt x="1" y="0"/>
                    <a:pt x="1" y="0"/>
                  </a:cubicBezTo>
                  <a:cubicBezTo>
                    <a:pt x="0" y="1"/>
                    <a:pt x="1" y="2"/>
                    <a:pt x="0" y="2"/>
                  </a:cubicBezTo>
                  <a:cubicBezTo>
                    <a:pt x="0" y="2"/>
                    <a:pt x="0" y="2"/>
                    <a:pt x="0" y="2"/>
                  </a:cubicBezTo>
                  <a:cubicBezTo>
                    <a:pt x="0" y="2"/>
                    <a:pt x="1" y="1"/>
                    <a:pt x="1" y="1"/>
                  </a:cubicBezTo>
                  <a:cubicBezTo>
                    <a:pt x="2" y="1"/>
                    <a:pt x="2" y="1"/>
                    <a:pt x="2" y="1"/>
                  </a:cubicBezTo>
                  <a:cubicBezTo>
                    <a:pt x="2" y="0"/>
                    <a:pt x="2" y="0"/>
                    <a:pt x="2" y="0"/>
                  </a:cubicBezTo>
                  <a:cubicBezTo>
                    <a:pt x="2" y="0"/>
                    <a:pt x="2" y="0"/>
                    <a:pt x="2" y="0"/>
                  </a:cubicBezTo>
                  <a:lnTo>
                    <a:pt x="2"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E8FAFC"/>
                </a:solidFill>
                <a:latin typeface="+mj-ea"/>
                <a:ea typeface="+mj-ea"/>
              </a:endParaRPr>
            </a:p>
          </p:txBody>
        </p:sp>
        <p:sp>
          <p:nvSpPr>
            <p:cNvPr id="82" name="Rectangle 869">
              <a:extLst>
                <a:ext uri="{FF2B5EF4-FFF2-40B4-BE49-F238E27FC236}">
                  <a16:creationId xmlns:a16="http://schemas.microsoft.com/office/drawing/2014/main" xmlns="" id="{3A73627A-75DA-4D91-BD24-C12387C629ED}"/>
                </a:ext>
              </a:extLst>
            </p:cNvPr>
            <p:cNvSpPr>
              <a:spLocks noChangeArrowheads="1"/>
            </p:cNvSpPr>
            <p:nvPr/>
          </p:nvSpPr>
          <p:spPr bwMode="auto">
            <a:xfrm>
              <a:off x="4583113" y="3923348"/>
              <a:ext cx="1588" cy="158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E8FAFC"/>
                </a:solidFill>
                <a:latin typeface="+mj-ea"/>
                <a:ea typeface="+mj-ea"/>
              </a:endParaRPr>
            </a:p>
          </p:txBody>
        </p:sp>
        <p:sp>
          <p:nvSpPr>
            <p:cNvPr id="83" name="Freeform 870">
              <a:extLst>
                <a:ext uri="{FF2B5EF4-FFF2-40B4-BE49-F238E27FC236}">
                  <a16:creationId xmlns:a16="http://schemas.microsoft.com/office/drawing/2014/main" xmlns="" id="{F11EAD6E-B18A-451D-91AF-976B7352BB1B}"/>
                </a:ext>
              </a:extLst>
            </p:cNvPr>
            <p:cNvSpPr>
              <a:spLocks/>
            </p:cNvSpPr>
            <p:nvPr/>
          </p:nvSpPr>
          <p:spPr bwMode="auto">
            <a:xfrm>
              <a:off x="4572000" y="3926523"/>
              <a:ext cx="3175" cy="4762"/>
            </a:xfrm>
            <a:custGeom>
              <a:avLst/>
              <a:gdLst>
                <a:gd name="T0" fmla="*/ 2 w 2"/>
                <a:gd name="T1" fmla="*/ 0 h 3"/>
                <a:gd name="T2" fmla="*/ 2 w 2"/>
                <a:gd name="T3" fmla="*/ 0 h 3"/>
                <a:gd name="T4" fmla="*/ 0 w 2"/>
                <a:gd name="T5" fmla="*/ 3 h 3"/>
                <a:gd name="T6" fmla="*/ 2 w 2"/>
                <a:gd name="T7" fmla="*/ 0 h 3"/>
              </a:gdLst>
              <a:ahLst/>
              <a:cxnLst>
                <a:cxn ang="0">
                  <a:pos x="T0" y="T1"/>
                </a:cxn>
                <a:cxn ang="0">
                  <a:pos x="T2" y="T3"/>
                </a:cxn>
                <a:cxn ang="0">
                  <a:pos x="T4" y="T5"/>
                </a:cxn>
                <a:cxn ang="0">
                  <a:pos x="T6" y="T7"/>
                </a:cxn>
              </a:cxnLst>
              <a:rect l="0" t="0" r="r" b="b"/>
              <a:pathLst>
                <a:path w="2" h="3">
                  <a:moveTo>
                    <a:pt x="2" y="0"/>
                  </a:moveTo>
                  <a:lnTo>
                    <a:pt x="2" y="0"/>
                  </a:lnTo>
                  <a:lnTo>
                    <a:pt x="0" y="3"/>
                  </a:lnTo>
                  <a:lnTo>
                    <a:pt x="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E8FAFC"/>
                </a:solidFill>
                <a:latin typeface="+mj-ea"/>
                <a:ea typeface="+mj-ea"/>
              </a:endParaRPr>
            </a:p>
          </p:txBody>
        </p:sp>
        <p:sp>
          <p:nvSpPr>
            <p:cNvPr id="84" name="Freeform 871">
              <a:extLst>
                <a:ext uri="{FF2B5EF4-FFF2-40B4-BE49-F238E27FC236}">
                  <a16:creationId xmlns:a16="http://schemas.microsoft.com/office/drawing/2014/main" xmlns="" id="{555A615D-E748-46DE-842B-30C58344B05A}"/>
                </a:ext>
              </a:extLst>
            </p:cNvPr>
            <p:cNvSpPr>
              <a:spLocks/>
            </p:cNvSpPr>
            <p:nvPr/>
          </p:nvSpPr>
          <p:spPr bwMode="auto">
            <a:xfrm>
              <a:off x="4264025" y="3945573"/>
              <a:ext cx="4763" cy="0"/>
            </a:xfrm>
            <a:custGeom>
              <a:avLst/>
              <a:gdLst>
                <a:gd name="T0" fmla="*/ 0 w 3"/>
                <a:gd name="T1" fmla="*/ 3 w 3"/>
                <a:gd name="T2" fmla="*/ 0 w 3"/>
                <a:gd name="T3" fmla="*/ 0 w 3"/>
              </a:gdLst>
              <a:ahLst/>
              <a:cxnLst>
                <a:cxn ang="0">
                  <a:pos x="T0" y="0"/>
                </a:cxn>
                <a:cxn ang="0">
                  <a:pos x="T1" y="0"/>
                </a:cxn>
                <a:cxn ang="0">
                  <a:pos x="T2" y="0"/>
                </a:cxn>
                <a:cxn ang="0">
                  <a:pos x="T3" y="0"/>
                </a:cxn>
              </a:cxnLst>
              <a:rect l="0" t="0" r="r" b="b"/>
              <a:pathLst>
                <a:path w="3">
                  <a:moveTo>
                    <a:pt x="0" y="0"/>
                  </a:moveTo>
                  <a:lnTo>
                    <a:pt x="3" y="0"/>
                  </a:ln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E8FAFC"/>
                </a:solidFill>
                <a:latin typeface="+mj-ea"/>
                <a:ea typeface="+mj-ea"/>
              </a:endParaRPr>
            </a:p>
          </p:txBody>
        </p:sp>
        <p:sp>
          <p:nvSpPr>
            <p:cNvPr id="85" name="Freeform 872">
              <a:extLst>
                <a:ext uri="{FF2B5EF4-FFF2-40B4-BE49-F238E27FC236}">
                  <a16:creationId xmlns:a16="http://schemas.microsoft.com/office/drawing/2014/main" xmlns="" id="{520E83B0-7822-429E-B079-BE50EA143D0F}"/>
                </a:ext>
              </a:extLst>
            </p:cNvPr>
            <p:cNvSpPr>
              <a:spLocks/>
            </p:cNvSpPr>
            <p:nvPr/>
          </p:nvSpPr>
          <p:spPr bwMode="auto">
            <a:xfrm>
              <a:off x="4275138" y="3964623"/>
              <a:ext cx="4763" cy="0"/>
            </a:xfrm>
            <a:custGeom>
              <a:avLst/>
              <a:gdLst>
                <a:gd name="T0" fmla="*/ 0 w 3"/>
                <a:gd name="T1" fmla="*/ 0 w 3"/>
                <a:gd name="T2" fmla="*/ 3 w 3"/>
                <a:gd name="T3" fmla="*/ 0 w 3"/>
              </a:gdLst>
              <a:ahLst/>
              <a:cxnLst>
                <a:cxn ang="0">
                  <a:pos x="T0" y="0"/>
                </a:cxn>
                <a:cxn ang="0">
                  <a:pos x="T1" y="0"/>
                </a:cxn>
                <a:cxn ang="0">
                  <a:pos x="T2" y="0"/>
                </a:cxn>
                <a:cxn ang="0">
                  <a:pos x="T3" y="0"/>
                </a:cxn>
              </a:cxnLst>
              <a:rect l="0" t="0" r="r" b="b"/>
              <a:pathLst>
                <a:path w="3">
                  <a:moveTo>
                    <a:pt x="0" y="0"/>
                  </a:moveTo>
                  <a:lnTo>
                    <a:pt x="0" y="0"/>
                  </a:lnTo>
                  <a:lnTo>
                    <a:pt x="3"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E8FAFC"/>
                </a:solidFill>
                <a:latin typeface="+mj-ea"/>
                <a:ea typeface="+mj-ea"/>
              </a:endParaRPr>
            </a:p>
          </p:txBody>
        </p:sp>
        <p:sp>
          <p:nvSpPr>
            <p:cNvPr id="86" name="Freeform 873">
              <a:extLst>
                <a:ext uri="{FF2B5EF4-FFF2-40B4-BE49-F238E27FC236}">
                  <a16:creationId xmlns:a16="http://schemas.microsoft.com/office/drawing/2014/main" xmlns="" id="{FEC60270-2646-4818-8E5D-F6ABF4385FB7}"/>
                </a:ext>
              </a:extLst>
            </p:cNvPr>
            <p:cNvSpPr>
              <a:spLocks/>
            </p:cNvSpPr>
            <p:nvPr/>
          </p:nvSpPr>
          <p:spPr bwMode="auto">
            <a:xfrm>
              <a:off x="4233863" y="3967798"/>
              <a:ext cx="7938" cy="4762"/>
            </a:xfrm>
            <a:custGeom>
              <a:avLst/>
              <a:gdLst>
                <a:gd name="T0" fmla="*/ 1 w 2"/>
                <a:gd name="T1" fmla="*/ 0 h 1"/>
                <a:gd name="T2" fmla="*/ 0 w 2"/>
                <a:gd name="T3" fmla="*/ 0 h 1"/>
                <a:gd name="T4" fmla="*/ 1 w 2"/>
                <a:gd name="T5" fmla="*/ 0 h 1"/>
                <a:gd name="T6" fmla="*/ 1 w 2"/>
                <a:gd name="T7" fmla="*/ 1 h 1"/>
                <a:gd name="T8" fmla="*/ 1 w 2"/>
                <a:gd name="T9" fmla="*/ 0 h 1"/>
              </a:gdLst>
              <a:ahLst/>
              <a:cxnLst>
                <a:cxn ang="0">
                  <a:pos x="T0" y="T1"/>
                </a:cxn>
                <a:cxn ang="0">
                  <a:pos x="T2" y="T3"/>
                </a:cxn>
                <a:cxn ang="0">
                  <a:pos x="T4" y="T5"/>
                </a:cxn>
                <a:cxn ang="0">
                  <a:pos x="T6" y="T7"/>
                </a:cxn>
                <a:cxn ang="0">
                  <a:pos x="T8" y="T9"/>
                </a:cxn>
              </a:cxnLst>
              <a:rect l="0" t="0" r="r" b="b"/>
              <a:pathLst>
                <a:path w="2" h="1">
                  <a:moveTo>
                    <a:pt x="1" y="0"/>
                  </a:moveTo>
                  <a:cubicBezTo>
                    <a:pt x="1" y="1"/>
                    <a:pt x="1" y="0"/>
                    <a:pt x="0" y="0"/>
                  </a:cubicBezTo>
                  <a:cubicBezTo>
                    <a:pt x="1" y="0"/>
                    <a:pt x="1" y="0"/>
                    <a:pt x="1" y="0"/>
                  </a:cubicBezTo>
                  <a:cubicBezTo>
                    <a:pt x="1" y="1"/>
                    <a:pt x="1" y="1"/>
                    <a:pt x="1" y="1"/>
                  </a:cubicBezTo>
                  <a:cubicBezTo>
                    <a:pt x="1" y="0"/>
                    <a:pt x="2" y="1"/>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E8FAFC"/>
                </a:solidFill>
                <a:latin typeface="+mj-ea"/>
                <a:ea typeface="+mj-ea"/>
              </a:endParaRPr>
            </a:p>
          </p:txBody>
        </p:sp>
        <p:sp>
          <p:nvSpPr>
            <p:cNvPr id="87" name="Freeform 874">
              <a:extLst>
                <a:ext uri="{FF2B5EF4-FFF2-40B4-BE49-F238E27FC236}">
                  <a16:creationId xmlns:a16="http://schemas.microsoft.com/office/drawing/2014/main" xmlns="" id="{017F33E1-B167-4F18-95E4-AD33304FD605}"/>
                </a:ext>
              </a:extLst>
            </p:cNvPr>
            <p:cNvSpPr>
              <a:spLocks/>
            </p:cNvSpPr>
            <p:nvPr/>
          </p:nvSpPr>
          <p:spPr bwMode="auto">
            <a:xfrm>
              <a:off x="4233863" y="3972561"/>
              <a:ext cx="4763" cy="3175"/>
            </a:xfrm>
            <a:custGeom>
              <a:avLst/>
              <a:gdLst>
                <a:gd name="T0" fmla="*/ 3 w 3"/>
                <a:gd name="T1" fmla="*/ 2 h 2"/>
                <a:gd name="T2" fmla="*/ 0 w 3"/>
                <a:gd name="T3" fmla="*/ 0 h 2"/>
                <a:gd name="T4" fmla="*/ 3 w 3"/>
                <a:gd name="T5" fmla="*/ 2 h 2"/>
              </a:gdLst>
              <a:ahLst/>
              <a:cxnLst>
                <a:cxn ang="0">
                  <a:pos x="T0" y="T1"/>
                </a:cxn>
                <a:cxn ang="0">
                  <a:pos x="T2" y="T3"/>
                </a:cxn>
                <a:cxn ang="0">
                  <a:pos x="T4" y="T5"/>
                </a:cxn>
              </a:cxnLst>
              <a:rect l="0" t="0" r="r" b="b"/>
              <a:pathLst>
                <a:path w="3" h="2">
                  <a:moveTo>
                    <a:pt x="3" y="2"/>
                  </a:moveTo>
                  <a:lnTo>
                    <a:pt x="0" y="0"/>
                  </a:lnTo>
                  <a:lnTo>
                    <a:pt x="3"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E8FAFC"/>
                </a:solidFill>
                <a:latin typeface="+mj-ea"/>
                <a:ea typeface="+mj-ea"/>
              </a:endParaRPr>
            </a:p>
          </p:txBody>
        </p:sp>
        <p:sp>
          <p:nvSpPr>
            <p:cNvPr id="88" name="Freeform 875">
              <a:extLst>
                <a:ext uri="{FF2B5EF4-FFF2-40B4-BE49-F238E27FC236}">
                  <a16:creationId xmlns:a16="http://schemas.microsoft.com/office/drawing/2014/main" xmlns="" id="{154FD111-23D6-40AA-B43F-7C03FB8D60AA}"/>
                </a:ext>
              </a:extLst>
            </p:cNvPr>
            <p:cNvSpPr>
              <a:spLocks/>
            </p:cNvSpPr>
            <p:nvPr/>
          </p:nvSpPr>
          <p:spPr bwMode="auto">
            <a:xfrm>
              <a:off x="4256088" y="3975736"/>
              <a:ext cx="7938" cy="7937"/>
            </a:xfrm>
            <a:custGeom>
              <a:avLst/>
              <a:gdLst>
                <a:gd name="T0" fmla="*/ 2 w 2"/>
                <a:gd name="T1" fmla="*/ 1 h 2"/>
                <a:gd name="T2" fmla="*/ 1 w 2"/>
                <a:gd name="T3" fmla="*/ 1 h 2"/>
                <a:gd name="T4" fmla="*/ 1 w 2"/>
                <a:gd name="T5" fmla="*/ 1 h 2"/>
                <a:gd name="T6" fmla="*/ 0 w 2"/>
                <a:gd name="T7" fmla="*/ 1 h 2"/>
                <a:gd name="T8" fmla="*/ 1 w 2"/>
                <a:gd name="T9" fmla="*/ 1 h 2"/>
                <a:gd name="T10" fmla="*/ 1 w 2"/>
                <a:gd name="T11" fmla="*/ 2 h 2"/>
                <a:gd name="T12" fmla="*/ 1 w 2"/>
                <a:gd name="T13" fmla="*/ 1 h 2"/>
                <a:gd name="T14" fmla="*/ 2 w 2"/>
                <a:gd name="T15" fmla="*/ 2 h 2"/>
                <a:gd name="T16" fmla="*/ 2 w 2"/>
                <a:gd name="T17" fmla="*/ 2 h 2"/>
                <a:gd name="T18" fmla="*/ 2 w 2"/>
                <a:gd name="T19" fmla="*/ 1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 h="2">
                  <a:moveTo>
                    <a:pt x="2" y="1"/>
                  </a:moveTo>
                  <a:cubicBezTo>
                    <a:pt x="1" y="1"/>
                    <a:pt x="1" y="1"/>
                    <a:pt x="1" y="1"/>
                  </a:cubicBezTo>
                  <a:cubicBezTo>
                    <a:pt x="1" y="1"/>
                    <a:pt x="1" y="1"/>
                    <a:pt x="1" y="1"/>
                  </a:cubicBezTo>
                  <a:cubicBezTo>
                    <a:pt x="1" y="0"/>
                    <a:pt x="1" y="1"/>
                    <a:pt x="0" y="1"/>
                  </a:cubicBezTo>
                  <a:cubicBezTo>
                    <a:pt x="1" y="1"/>
                    <a:pt x="0" y="1"/>
                    <a:pt x="1" y="1"/>
                  </a:cubicBezTo>
                  <a:cubicBezTo>
                    <a:pt x="1" y="2"/>
                    <a:pt x="1" y="2"/>
                    <a:pt x="1" y="2"/>
                  </a:cubicBezTo>
                  <a:cubicBezTo>
                    <a:pt x="1" y="1"/>
                    <a:pt x="1" y="1"/>
                    <a:pt x="1" y="1"/>
                  </a:cubicBezTo>
                  <a:cubicBezTo>
                    <a:pt x="1" y="2"/>
                    <a:pt x="2" y="2"/>
                    <a:pt x="2" y="2"/>
                  </a:cubicBezTo>
                  <a:cubicBezTo>
                    <a:pt x="2" y="2"/>
                    <a:pt x="2" y="2"/>
                    <a:pt x="2" y="2"/>
                  </a:cubicBezTo>
                  <a:lnTo>
                    <a:pt x="2"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E8FAFC"/>
                </a:solidFill>
                <a:latin typeface="+mj-ea"/>
                <a:ea typeface="+mj-ea"/>
              </a:endParaRPr>
            </a:p>
          </p:txBody>
        </p:sp>
        <p:sp>
          <p:nvSpPr>
            <p:cNvPr id="89" name="Freeform 876">
              <a:extLst>
                <a:ext uri="{FF2B5EF4-FFF2-40B4-BE49-F238E27FC236}">
                  <a16:creationId xmlns:a16="http://schemas.microsoft.com/office/drawing/2014/main" xmlns="" id="{407C671B-7E03-4A6E-8687-130585CA3742}"/>
                </a:ext>
              </a:extLst>
            </p:cNvPr>
            <p:cNvSpPr>
              <a:spLocks/>
            </p:cNvSpPr>
            <p:nvPr/>
          </p:nvSpPr>
          <p:spPr bwMode="auto">
            <a:xfrm>
              <a:off x="4264025" y="3983673"/>
              <a:ext cx="4763" cy="0"/>
            </a:xfrm>
            <a:custGeom>
              <a:avLst/>
              <a:gdLst>
                <a:gd name="T0" fmla="*/ 0 w 3"/>
                <a:gd name="T1" fmla="*/ 3 w 3"/>
                <a:gd name="T2" fmla="*/ 0 w 3"/>
              </a:gdLst>
              <a:ahLst/>
              <a:cxnLst>
                <a:cxn ang="0">
                  <a:pos x="T0" y="0"/>
                </a:cxn>
                <a:cxn ang="0">
                  <a:pos x="T1" y="0"/>
                </a:cxn>
                <a:cxn ang="0">
                  <a:pos x="T2" y="0"/>
                </a:cxn>
              </a:cxnLst>
              <a:rect l="0" t="0" r="r" b="b"/>
              <a:pathLst>
                <a:path w="3">
                  <a:moveTo>
                    <a:pt x="0" y="0"/>
                  </a:moveTo>
                  <a:lnTo>
                    <a:pt x="3"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E8FAFC"/>
                </a:solidFill>
                <a:latin typeface="+mj-ea"/>
                <a:ea typeface="+mj-ea"/>
              </a:endParaRPr>
            </a:p>
          </p:txBody>
        </p:sp>
        <p:sp>
          <p:nvSpPr>
            <p:cNvPr id="90" name="Freeform 877">
              <a:extLst>
                <a:ext uri="{FF2B5EF4-FFF2-40B4-BE49-F238E27FC236}">
                  <a16:creationId xmlns:a16="http://schemas.microsoft.com/office/drawing/2014/main" xmlns="" id="{2069DCDA-0B6F-49F0-A5FE-C4F300B1C8A7}"/>
                </a:ext>
              </a:extLst>
            </p:cNvPr>
            <p:cNvSpPr>
              <a:spLocks noEditPoints="1"/>
            </p:cNvSpPr>
            <p:nvPr/>
          </p:nvSpPr>
          <p:spPr bwMode="auto">
            <a:xfrm>
              <a:off x="4238625" y="3972561"/>
              <a:ext cx="22225" cy="14287"/>
            </a:xfrm>
            <a:custGeom>
              <a:avLst/>
              <a:gdLst>
                <a:gd name="T0" fmla="*/ 6 w 6"/>
                <a:gd name="T1" fmla="*/ 3 h 4"/>
                <a:gd name="T2" fmla="*/ 5 w 6"/>
                <a:gd name="T3" fmla="*/ 3 h 4"/>
                <a:gd name="T4" fmla="*/ 4 w 6"/>
                <a:gd name="T5" fmla="*/ 2 h 4"/>
                <a:gd name="T6" fmla="*/ 5 w 6"/>
                <a:gd name="T7" fmla="*/ 2 h 4"/>
                <a:gd name="T8" fmla="*/ 1 w 6"/>
                <a:gd name="T9" fmla="*/ 0 h 4"/>
                <a:gd name="T10" fmla="*/ 1 w 6"/>
                <a:gd name="T11" fmla="*/ 0 h 4"/>
                <a:gd name="T12" fmla="*/ 3 w 6"/>
                <a:gd name="T13" fmla="*/ 2 h 4"/>
                <a:gd name="T14" fmla="*/ 0 w 6"/>
                <a:gd name="T15" fmla="*/ 1 h 4"/>
                <a:gd name="T16" fmla="*/ 2 w 6"/>
                <a:gd name="T17" fmla="*/ 2 h 4"/>
                <a:gd name="T18" fmla="*/ 1 w 6"/>
                <a:gd name="T19" fmla="*/ 2 h 4"/>
                <a:gd name="T20" fmla="*/ 2 w 6"/>
                <a:gd name="T21" fmla="*/ 2 h 4"/>
                <a:gd name="T22" fmla="*/ 6 w 6"/>
                <a:gd name="T23" fmla="*/ 4 h 4"/>
                <a:gd name="T24" fmla="*/ 6 w 6"/>
                <a:gd name="T25" fmla="*/ 3 h 4"/>
                <a:gd name="T26" fmla="*/ 6 w 6"/>
                <a:gd name="T27" fmla="*/ 3 h 4"/>
                <a:gd name="T28" fmla="*/ 3 w 6"/>
                <a:gd name="T29" fmla="*/ 2 h 4"/>
                <a:gd name="T30" fmla="*/ 4 w 6"/>
                <a:gd name="T31" fmla="*/ 2 h 4"/>
                <a:gd name="T32" fmla="*/ 3 w 6"/>
                <a:gd name="T33" fmla="*/ 2 h 4"/>
                <a:gd name="T34" fmla="*/ 4 w 6"/>
                <a:gd name="T35" fmla="*/ 2 h 4"/>
                <a:gd name="T36" fmla="*/ 3 w 6"/>
                <a:gd name="T37" fmla="*/ 2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 h="4">
                  <a:moveTo>
                    <a:pt x="6" y="3"/>
                  </a:moveTo>
                  <a:cubicBezTo>
                    <a:pt x="5" y="3"/>
                    <a:pt x="5" y="3"/>
                    <a:pt x="5" y="3"/>
                  </a:cubicBezTo>
                  <a:cubicBezTo>
                    <a:pt x="4" y="3"/>
                    <a:pt x="4" y="2"/>
                    <a:pt x="4" y="2"/>
                  </a:cubicBezTo>
                  <a:cubicBezTo>
                    <a:pt x="5" y="2"/>
                    <a:pt x="5" y="2"/>
                    <a:pt x="5" y="2"/>
                  </a:cubicBezTo>
                  <a:cubicBezTo>
                    <a:pt x="4" y="1"/>
                    <a:pt x="2" y="0"/>
                    <a:pt x="1" y="0"/>
                  </a:cubicBezTo>
                  <a:cubicBezTo>
                    <a:pt x="1" y="0"/>
                    <a:pt x="1" y="0"/>
                    <a:pt x="1" y="0"/>
                  </a:cubicBezTo>
                  <a:cubicBezTo>
                    <a:pt x="2" y="1"/>
                    <a:pt x="3" y="1"/>
                    <a:pt x="3" y="2"/>
                  </a:cubicBezTo>
                  <a:cubicBezTo>
                    <a:pt x="2" y="2"/>
                    <a:pt x="1" y="1"/>
                    <a:pt x="0" y="1"/>
                  </a:cubicBezTo>
                  <a:cubicBezTo>
                    <a:pt x="1" y="1"/>
                    <a:pt x="1" y="1"/>
                    <a:pt x="2" y="2"/>
                  </a:cubicBezTo>
                  <a:cubicBezTo>
                    <a:pt x="1" y="2"/>
                    <a:pt x="1" y="2"/>
                    <a:pt x="1" y="2"/>
                  </a:cubicBezTo>
                  <a:cubicBezTo>
                    <a:pt x="1" y="2"/>
                    <a:pt x="2" y="2"/>
                    <a:pt x="2" y="2"/>
                  </a:cubicBezTo>
                  <a:cubicBezTo>
                    <a:pt x="3" y="3"/>
                    <a:pt x="4" y="3"/>
                    <a:pt x="6" y="4"/>
                  </a:cubicBezTo>
                  <a:cubicBezTo>
                    <a:pt x="5" y="3"/>
                    <a:pt x="6" y="3"/>
                    <a:pt x="6" y="3"/>
                  </a:cubicBezTo>
                  <a:cubicBezTo>
                    <a:pt x="6" y="3"/>
                    <a:pt x="6" y="3"/>
                    <a:pt x="6" y="3"/>
                  </a:cubicBezTo>
                  <a:close/>
                  <a:moveTo>
                    <a:pt x="3" y="2"/>
                  </a:moveTo>
                  <a:cubicBezTo>
                    <a:pt x="4" y="2"/>
                    <a:pt x="4" y="2"/>
                    <a:pt x="4" y="2"/>
                  </a:cubicBezTo>
                  <a:cubicBezTo>
                    <a:pt x="3" y="2"/>
                    <a:pt x="3" y="2"/>
                    <a:pt x="3" y="2"/>
                  </a:cubicBezTo>
                  <a:cubicBezTo>
                    <a:pt x="4" y="2"/>
                    <a:pt x="4" y="2"/>
                    <a:pt x="4" y="2"/>
                  </a:cubicBezTo>
                  <a:cubicBezTo>
                    <a:pt x="4" y="2"/>
                    <a:pt x="4" y="3"/>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E8FAFC"/>
                </a:solidFill>
                <a:latin typeface="+mj-ea"/>
                <a:ea typeface="+mj-ea"/>
              </a:endParaRPr>
            </a:p>
          </p:txBody>
        </p:sp>
        <p:sp>
          <p:nvSpPr>
            <p:cNvPr id="91" name="Rectangle 878">
              <a:extLst>
                <a:ext uri="{FF2B5EF4-FFF2-40B4-BE49-F238E27FC236}">
                  <a16:creationId xmlns:a16="http://schemas.microsoft.com/office/drawing/2014/main" xmlns="" id="{DE724345-5CF8-450B-8B95-28A4C3ED2891}"/>
                </a:ext>
              </a:extLst>
            </p:cNvPr>
            <p:cNvSpPr>
              <a:spLocks noChangeArrowheads="1"/>
            </p:cNvSpPr>
            <p:nvPr/>
          </p:nvSpPr>
          <p:spPr bwMode="auto">
            <a:xfrm>
              <a:off x="4268788" y="3983673"/>
              <a:ext cx="1588" cy="158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E8FAFC"/>
                </a:solidFill>
                <a:latin typeface="+mj-ea"/>
                <a:ea typeface="+mj-ea"/>
              </a:endParaRPr>
            </a:p>
          </p:txBody>
        </p:sp>
        <p:sp>
          <p:nvSpPr>
            <p:cNvPr id="92" name="Freeform 879">
              <a:extLst>
                <a:ext uri="{FF2B5EF4-FFF2-40B4-BE49-F238E27FC236}">
                  <a16:creationId xmlns:a16="http://schemas.microsoft.com/office/drawing/2014/main" xmlns="" id="{163E7D96-7EB2-4E94-85D1-31C28AA18A77}"/>
                </a:ext>
              </a:extLst>
            </p:cNvPr>
            <p:cNvSpPr>
              <a:spLocks/>
            </p:cNvSpPr>
            <p:nvPr/>
          </p:nvSpPr>
          <p:spPr bwMode="auto">
            <a:xfrm>
              <a:off x="4264025" y="3983673"/>
              <a:ext cx="0" cy="0"/>
            </a:xfrm>
            <a:custGeom>
              <a:avLst/>
              <a:gdLst/>
              <a:ahLst/>
              <a:cxnLst>
                <a:cxn ang="0">
                  <a:pos x="0" y="0"/>
                </a:cxn>
                <a:cxn ang="0">
                  <a:pos x="0" y="0"/>
                </a:cxn>
                <a:cxn ang="0">
                  <a:pos x="0" y="0"/>
                </a:cxn>
              </a:cxnLst>
              <a:rect l="0" t="0" r="r" b="b"/>
              <a:pathLst>
                <a:path>
                  <a:moveTo>
                    <a:pt x="0" y="0"/>
                  </a:move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E8FAFC"/>
                </a:solidFill>
                <a:latin typeface="+mj-ea"/>
                <a:ea typeface="+mj-ea"/>
              </a:endParaRPr>
            </a:p>
          </p:txBody>
        </p:sp>
        <p:sp>
          <p:nvSpPr>
            <p:cNvPr id="93" name="Freeform 880">
              <a:extLst>
                <a:ext uri="{FF2B5EF4-FFF2-40B4-BE49-F238E27FC236}">
                  <a16:creationId xmlns:a16="http://schemas.microsoft.com/office/drawing/2014/main" xmlns="" id="{C53EE73E-2E5C-43E0-832F-89C890CB5813}"/>
                </a:ext>
              </a:extLst>
            </p:cNvPr>
            <p:cNvSpPr>
              <a:spLocks/>
            </p:cNvSpPr>
            <p:nvPr/>
          </p:nvSpPr>
          <p:spPr bwMode="auto">
            <a:xfrm>
              <a:off x="4238625" y="3972561"/>
              <a:ext cx="3175" cy="0"/>
            </a:xfrm>
            <a:custGeom>
              <a:avLst/>
              <a:gdLst>
                <a:gd name="T0" fmla="*/ 0 w 2"/>
                <a:gd name="T1" fmla="*/ 2 w 2"/>
                <a:gd name="T2" fmla="*/ 0 w 2"/>
                <a:gd name="T3" fmla="*/ 0 w 2"/>
              </a:gdLst>
              <a:ahLst/>
              <a:cxnLst>
                <a:cxn ang="0">
                  <a:pos x="T0" y="0"/>
                </a:cxn>
                <a:cxn ang="0">
                  <a:pos x="T1" y="0"/>
                </a:cxn>
                <a:cxn ang="0">
                  <a:pos x="T2" y="0"/>
                </a:cxn>
                <a:cxn ang="0">
                  <a:pos x="T3" y="0"/>
                </a:cxn>
              </a:cxnLst>
              <a:rect l="0" t="0" r="r" b="b"/>
              <a:pathLst>
                <a:path w="2">
                  <a:moveTo>
                    <a:pt x="0" y="0"/>
                  </a:moveTo>
                  <a:lnTo>
                    <a:pt x="2" y="0"/>
                  </a:ln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E8FAFC"/>
                </a:solidFill>
                <a:latin typeface="+mj-ea"/>
                <a:ea typeface="+mj-ea"/>
              </a:endParaRPr>
            </a:p>
          </p:txBody>
        </p:sp>
        <p:sp>
          <p:nvSpPr>
            <p:cNvPr id="94" name="Freeform 881">
              <a:extLst>
                <a:ext uri="{FF2B5EF4-FFF2-40B4-BE49-F238E27FC236}">
                  <a16:creationId xmlns:a16="http://schemas.microsoft.com/office/drawing/2014/main" xmlns="" id="{20CB0F52-40F3-4F1D-A678-B702A13BE3A6}"/>
                </a:ext>
              </a:extLst>
            </p:cNvPr>
            <p:cNvSpPr>
              <a:spLocks/>
            </p:cNvSpPr>
            <p:nvPr/>
          </p:nvSpPr>
          <p:spPr bwMode="auto">
            <a:xfrm>
              <a:off x="4260850" y="3983673"/>
              <a:ext cx="7938" cy="3175"/>
            </a:xfrm>
            <a:custGeom>
              <a:avLst/>
              <a:gdLst>
                <a:gd name="T0" fmla="*/ 2 w 2"/>
                <a:gd name="T1" fmla="*/ 1 h 1"/>
                <a:gd name="T2" fmla="*/ 2 w 2"/>
                <a:gd name="T3" fmla="*/ 1 h 1"/>
                <a:gd name="T4" fmla="*/ 0 w 2"/>
                <a:gd name="T5" fmla="*/ 1 h 1"/>
                <a:gd name="T6" fmla="*/ 2 w 2"/>
                <a:gd name="T7" fmla="*/ 1 h 1"/>
                <a:gd name="T8" fmla="*/ 2 w 2"/>
                <a:gd name="T9" fmla="*/ 1 h 1"/>
              </a:gdLst>
              <a:ahLst/>
              <a:cxnLst>
                <a:cxn ang="0">
                  <a:pos x="T0" y="T1"/>
                </a:cxn>
                <a:cxn ang="0">
                  <a:pos x="T2" y="T3"/>
                </a:cxn>
                <a:cxn ang="0">
                  <a:pos x="T4" y="T5"/>
                </a:cxn>
                <a:cxn ang="0">
                  <a:pos x="T6" y="T7"/>
                </a:cxn>
                <a:cxn ang="0">
                  <a:pos x="T8" y="T9"/>
                </a:cxn>
              </a:cxnLst>
              <a:rect l="0" t="0" r="r" b="b"/>
              <a:pathLst>
                <a:path w="2" h="1">
                  <a:moveTo>
                    <a:pt x="2" y="1"/>
                  </a:moveTo>
                  <a:cubicBezTo>
                    <a:pt x="2" y="1"/>
                    <a:pt x="2" y="1"/>
                    <a:pt x="2" y="1"/>
                  </a:cubicBezTo>
                  <a:cubicBezTo>
                    <a:pt x="2" y="0"/>
                    <a:pt x="1" y="1"/>
                    <a:pt x="0" y="1"/>
                  </a:cubicBezTo>
                  <a:cubicBezTo>
                    <a:pt x="2" y="1"/>
                    <a:pt x="2" y="1"/>
                    <a:pt x="2" y="1"/>
                  </a:cubicBezTo>
                  <a:cubicBezTo>
                    <a:pt x="2" y="1"/>
                    <a:pt x="2" y="1"/>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E8FAFC"/>
                </a:solidFill>
                <a:latin typeface="+mj-ea"/>
                <a:ea typeface="+mj-ea"/>
              </a:endParaRPr>
            </a:p>
          </p:txBody>
        </p:sp>
      </p:grpSp>
      <p:sp>
        <p:nvSpPr>
          <p:cNvPr id="95" name="文本框 94">
            <a:extLst>
              <a:ext uri="{FF2B5EF4-FFF2-40B4-BE49-F238E27FC236}">
                <a16:creationId xmlns:a16="http://schemas.microsoft.com/office/drawing/2014/main" xmlns="" id="{FC017C41-15F6-4F2C-AA1B-D7288CF20917}"/>
              </a:ext>
            </a:extLst>
          </p:cNvPr>
          <p:cNvSpPr txBox="1"/>
          <p:nvPr/>
        </p:nvSpPr>
        <p:spPr>
          <a:xfrm>
            <a:off x="6029856" y="2412812"/>
            <a:ext cx="677108" cy="1888919"/>
          </a:xfrm>
          <a:prstGeom prst="rect">
            <a:avLst/>
          </a:prstGeom>
          <a:noFill/>
        </p:spPr>
        <p:txBody>
          <a:bodyPr vert="eaVert" wrap="square" rtlCol="0">
            <a:spAutoFit/>
          </a:bodyPr>
          <a:lstStyle/>
          <a:p>
            <a:r>
              <a:rPr lang="zh-CN" altLang="en-US" sz="3200" kern="30000" spc="600" dirty="0" smtClean="0">
                <a:solidFill>
                  <a:srgbClr val="8F7762"/>
                </a:solidFill>
                <a:latin typeface="腾祥铁山楷书繁" panose="01010104010101010101" pitchFamily="2" charset="-122"/>
                <a:ea typeface="腾祥铁山楷书繁" panose="01010104010101010101" pitchFamily="2" charset="-122"/>
              </a:rPr>
              <a:t>第贰章</a:t>
            </a:r>
            <a:endParaRPr lang="zh-CN" altLang="en-US" sz="3200" kern="30000" spc="600" dirty="0">
              <a:solidFill>
                <a:srgbClr val="8F7762"/>
              </a:solidFill>
              <a:latin typeface="腾祥铁山楷书繁" panose="01010104010101010101" pitchFamily="2" charset="-122"/>
              <a:ea typeface="腾祥铁山楷书繁" panose="01010104010101010101" pitchFamily="2" charset="-122"/>
            </a:endParaRPr>
          </a:p>
        </p:txBody>
      </p:sp>
      <p:sp>
        <p:nvSpPr>
          <p:cNvPr id="96" name="文本框 95">
            <a:extLst>
              <a:ext uri="{FF2B5EF4-FFF2-40B4-BE49-F238E27FC236}">
                <a16:creationId xmlns:a16="http://schemas.microsoft.com/office/drawing/2014/main" xmlns="" id="{671D506D-FA25-409D-9861-E9724DD65AD8}"/>
              </a:ext>
            </a:extLst>
          </p:cNvPr>
          <p:cNvSpPr txBox="1"/>
          <p:nvPr/>
        </p:nvSpPr>
        <p:spPr>
          <a:xfrm>
            <a:off x="5525942" y="1672147"/>
            <a:ext cx="677108" cy="3906478"/>
          </a:xfrm>
          <a:prstGeom prst="rect">
            <a:avLst/>
          </a:prstGeom>
          <a:noFill/>
        </p:spPr>
        <p:txBody>
          <a:bodyPr vert="eaVert" wrap="square" rtlCol="0">
            <a:spAutoFit/>
          </a:bodyPr>
          <a:lstStyle/>
          <a:p>
            <a:r>
              <a:rPr lang="zh-CN" altLang="en-US" sz="3200" kern="30000" spc="600" dirty="0">
                <a:solidFill>
                  <a:srgbClr val="8F7762"/>
                </a:solidFill>
                <a:latin typeface="腾祥铁山楷书繁" panose="01010104010101010101" pitchFamily="2" charset="-122"/>
                <a:ea typeface="腾祥铁山楷书繁" panose="01010104010101010101" pitchFamily="2" charset="-122"/>
              </a:rPr>
              <a:t>添加分享标题</a:t>
            </a:r>
          </a:p>
        </p:txBody>
      </p:sp>
      <p:pic>
        <p:nvPicPr>
          <p:cNvPr id="97" name="图片 96"/>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1345" y="0"/>
            <a:ext cx="5350359" cy="4229100"/>
          </a:xfrm>
          <a:prstGeom prst="rect">
            <a:avLst/>
          </a:prstGeom>
        </p:spPr>
      </p:pic>
      <p:pic>
        <p:nvPicPr>
          <p:cNvPr id="98" name="图片 97"/>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6786289" y="1672147"/>
            <a:ext cx="5405230" cy="5185853"/>
          </a:xfrm>
          <a:prstGeom prst="rect">
            <a:avLst/>
          </a:prstGeom>
        </p:spPr>
      </p:pic>
    </p:spTree>
    <p:extLst>
      <p:ext uri="{BB962C8B-B14F-4D97-AF65-F5344CB8AC3E}">
        <p14:creationId xmlns:p14="http://schemas.microsoft.com/office/powerpoint/2010/main" val="2646299265"/>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2" presetClass="entr" presetSubtype="1" fill="hold" grpId="0" nodeType="clickEffect">
                                  <p:stCondLst>
                                    <p:cond delay="0"/>
                                  </p:stCondLst>
                                  <p:iterate type="wd">
                                    <p:tmPct val="10000"/>
                                  </p:iterate>
                                  <p:childTnLst>
                                    <p:set>
                                      <p:cBhvr>
                                        <p:cTn id="13" dur="1" fill="hold">
                                          <p:stCondLst>
                                            <p:cond delay="0"/>
                                          </p:stCondLst>
                                        </p:cTn>
                                        <p:tgtEl>
                                          <p:spTgt spid="6"/>
                                        </p:tgtEl>
                                        <p:attrNameLst>
                                          <p:attrName>style.visibility</p:attrName>
                                        </p:attrNameLst>
                                      </p:cBhvr>
                                      <p:to>
                                        <p:strVal val="visible"/>
                                      </p:to>
                                    </p:set>
                                    <p:animEffect transition="in" filter="wipe(up)">
                                      <p:cBhvr>
                                        <p:cTn id="14" dur="1000"/>
                                        <p:tgtEl>
                                          <p:spTgt spid="6"/>
                                        </p:tgtEl>
                                      </p:cBhvr>
                                    </p:animEffect>
                                  </p:childTnLst>
                                </p:cTn>
                              </p:par>
                            </p:childTnLst>
                          </p:cTn>
                        </p:par>
                      </p:childTnLst>
                    </p:cTn>
                  </p:par>
                  <p:par>
                    <p:cTn id="15" fill="hold">
                      <p:stCondLst>
                        <p:cond delay="indefinite"/>
                      </p:stCondLst>
                      <p:childTnLst>
                        <p:par>
                          <p:cTn id="16" fill="hold">
                            <p:stCondLst>
                              <p:cond delay="0"/>
                            </p:stCondLst>
                            <p:childTnLst>
                              <p:par>
                                <p:cTn id="17" presetID="23" presetClass="entr" presetSubtype="272" fill="hold" grpId="0" nodeType="clickEffect">
                                  <p:stCondLst>
                                    <p:cond delay="0"/>
                                  </p:stCondLst>
                                  <p:iterate type="lt">
                                    <p:tmPct val="10000"/>
                                  </p:iterate>
                                  <p:childTnLst>
                                    <p:set>
                                      <p:cBhvr>
                                        <p:cTn id="18" dur="1" fill="hold">
                                          <p:stCondLst>
                                            <p:cond delay="0"/>
                                          </p:stCondLst>
                                        </p:cTn>
                                        <p:tgtEl>
                                          <p:spTgt spid="95"/>
                                        </p:tgtEl>
                                        <p:attrNameLst>
                                          <p:attrName>style.visibility</p:attrName>
                                        </p:attrNameLst>
                                      </p:cBhvr>
                                      <p:to>
                                        <p:strVal val="visible"/>
                                      </p:to>
                                    </p:set>
                                    <p:anim calcmode="lin" valueType="num">
                                      <p:cBhvr>
                                        <p:cTn id="19" dur="1000" fill="hold"/>
                                        <p:tgtEl>
                                          <p:spTgt spid="95"/>
                                        </p:tgtEl>
                                        <p:attrNameLst>
                                          <p:attrName>ppt_w</p:attrName>
                                        </p:attrNameLst>
                                      </p:cBhvr>
                                      <p:tavLst>
                                        <p:tav tm="0">
                                          <p:val>
                                            <p:strVal val="2/3*#ppt_w"/>
                                          </p:val>
                                        </p:tav>
                                        <p:tav tm="100000">
                                          <p:val>
                                            <p:strVal val="#ppt_w"/>
                                          </p:val>
                                        </p:tav>
                                      </p:tavLst>
                                    </p:anim>
                                    <p:anim calcmode="lin" valueType="num">
                                      <p:cBhvr>
                                        <p:cTn id="20" dur="1000" fill="hold"/>
                                        <p:tgtEl>
                                          <p:spTgt spid="95"/>
                                        </p:tgtEl>
                                        <p:attrNameLst>
                                          <p:attrName>ppt_h</p:attrName>
                                        </p:attrNameLst>
                                      </p:cBhvr>
                                      <p:tavLst>
                                        <p:tav tm="0">
                                          <p:val>
                                            <p:strVal val="2/3*#ppt_h"/>
                                          </p:val>
                                        </p:tav>
                                        <p:tav tm="100000">
                                          <p:val>
                                            <p:strVal val="#ppt_h"/>
                                          </p:val>
                                        </p:tav>
                                      </p:tavLst>
                                    </p:anim>
                                  </p:childTnLst>
                                </p:cTn>
                              </p:par>
                              <p:par>
                                <p:cTn id="21" presetID="23" presetClass="entr" presetSubtype="272" fill="hold" grpId="0" nodeType="withEffect">
                                  <p:stCondLst>
                                    <p:cond delay="1500"/>
                                  </p:stCondLst>
                                  <p:iterate type="lt">
                                    <p:tmPct val="10000"/>
                                  </p:iterate>
                                  <p:childTnLst>
                                    <p:set>
                                      <p:cBhvr>
                                        <p:cTn id="22" dur="1" fill="hold">
                                          <p:stCondLst>
                                            <p:cond delay="0"/>
                                          </p:stCondLst>
                                        </p:cTn>
                                        <p:tgtEl>
                                          <p:spTgt spid="96"/>
                                        </p:tgtEl>
                                        <p:attrNameLst>
                                          <p:attrName>style.visibility</p:attrName>
                                        </p:attrNameLst>
                                      </p:cBhvr>
                                      <p:to>
                                        <p:strVal val="visible"/>
                                      </p:to>
                                    </p:set>
                                    <p:anim calcmode="lin" valueType="num">
                                      <p:cBhvr>
                                        <p:cTn id="23" dur="1000" fill="hold"/>
                                        <p:tgtEl>
                                          <p:spTgt spid="96"/>
                                        </p:tgtEl>
                                        <p:attrNameLst>
                                          <p:attrName>ppt_w</p:attrName>
                                        </p:attrNameLst>
                                      </p:cBhvr>
                                      <p:tavLst>
                                        <p:tav tm="0">
                                          <p:val>
                                            <p:strVal val="2/3*#ppt_w"/>
                                          </p:val>
                                        </p:tav>
                                        <p:tav tm="100000">
                                          <p:val>
                                            <p:strVal val="#ppt_w"/>
                                          </p:val>
                                        </p:tav>
                                      </p:tavLst>
                                    </p:anim>
                                    <p:anim calcmode="lin" valueType="num">
                                      <p:cBhvr>
                                        <p:cTn id="24" dur="1000" fill="hold"/>
                                        <p:tgtEl>
                                          <p:spTgt spid="96"/>
                                        </p:tgtEl>
                                        <p:attrNameLst>
                                          <p:attrName>ppt_h</p:attrName>
                                        </p:attrNameLst>
                                      </p:cBhvr>
                                      <p:tavLst>
                                        <p:tav tm="0">
                                          <p:val>
                                            <p:strVal val="2/3*#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95" grpId="0"/>
      <p:bldP spid="96"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nvSpPr>
        <p:spPr>
          <a:xfrm rot="10800000">
            <a:off x="1679509" y="1124744"/>
            <a:ext cx="8352928" cy="4224469"/>
          </a:xfrm>
          <a:prstGeom prst="rect">
            <a:avLst/>
          </a:prstGeom>
          <a:solidFill>
            <a:srgbClr val="A7BCB0"/>
          </a:solidFill>
          <a:ln>
            <a:noFill/>
          </a:ln>
          <a:effectLst>
            <a:outerShdw blurRad="152400" dist="762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13" name="矩形 12"/>
          <p:cNvSpPr/>
          <p:nvPr/>
        </p:nvSpPr>
        <p:spPr>
          <a:xfrm rot="10800000">
            <a:off x="3119669" y="1892829"/>
            <a:ext cx="7488832" cy="3456384"/>
          </a:xfrm>
          <a:prstGeom prst="rect">
            <a:avLst/>
          </a:prstGeom>
          <a:solidFill>
            <a:schemeClr val="bg1"/>
          </a:solidFill>
          <a:ln>
            <a:noFill/>
          </a:ln>
          <a:effectLst>
            <a:outerShdw blurRad="152400" dist="762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20" name="矩形 19"/>
          <p:cNvSpPr/>
          <p:nvPr/>
        </p:nvSpPr>
        <p:spPr>
          <a:xfrm>
            <a:off x="2255573" y="2190764"/>
            <a:ext cx="3600400" cy="3600400"/>
          </a:xfrm>
          <a:prstGeom prst="rect">
            <a:avLst/>
          </a:prstGeom>
          <a:blipFill dpi="0" rotWithShape="1">
            <a:blip r:embed="rId3">
              <a:extLst>
                <a:ext uri="{28A0092B-C50C-407E-A947-70E740481C1C}">
                  <a14:useLocalDpi xmlns:a14="http://schemas.microsoft.com/office/drawing/2010/main"/>
                </a:ext>
              </a:extLst>
            </a:blip>
            <a:srcRect/>
            <a:stretch>
              <a:fillRect/>
            </a:stretch>
          </a:blipFill>
          <a:ln>
            <a:noFill/>
          </a:ln>
          <a:effectLst>
            <a:outerShdw blurRad="215900" dist="1270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rgbClr val="8F7762"/>
              </a:solidFill>
              <a:latin typeface="方正静蕾简体" panose="02000000000000000000" pitchFamily="2" charset="-122"/>
              <a:ea typeface="方正静蕾简体" panose="02000000000000000000" pitchFamily="2" charset="-122"/>
            </a:endParaRPr>
          </a:p>
        </p:txBody>
      </p:sp>
      <p:sp>
        <p:nvSpPr>
          <p:cNvPr id="18" name="文本框 17"/>
          <p:cNvSpPr txBox="1"/>
          <p:nvPr/>
        </p:nvSpPr>
        <p:spPr>
          <a:xfrm>
            <a:off x="3307039" y="3235151"/>
            <a:ext cx="824841" cy="2104412"/>
          </a:xfrm>
          <a:prstGeom prst="rect">
            <a:avLst/>
          </a:prstGeom>
          <a:noFill/>
          <a:effectLst/>
        </p:spPr>
        <p:txBody>
          <a:bodyPr vert="eaVert" wrap="square" rtlCol="0">
            <a:spAutoFit/>
          </a:bodyPr>
          <a:lstStyle/>
          <a:p>
            <a:pPr>
              <a:lnSpc>
                <a:spcPct val="130000"/>
              </a:lnSpc>
            </a:pPr>
            <a:r>
              <a:rPr lang="zh-CN" altLang="en-US" sz="1600" spc="300" dirty="0" smtClean="0">
                <a:solidFill>
                  <a:srgbClr val="8F7762"/>
                </a:solidFill>
                <a:latin typeface="方正静蕾简体" panose="02000000000000000000" pitchFamily="2" charset="-122"/>
                <a:ea typeface="方正静蕾简体" panose="02000000000000000000" pitchFamily="2" charset="-122"/>
              </a:rPr>
              <a:t>春花秋月何时了？往事知多少。</a:t>
            </a:r>
            <a:endParaRPr lang="zh-CN" altLang="en-US" sz="1600" spc="300" dirty="0">
              <a:solidFill>
                <a:srgbClr val="8F7762"/>
              </a:solidFill>
              <a:latin typeface="方正静蕾简体" panose="02000000000000000000" pitchFamily="2" charset="-122"/>
              <a:ea typeface="方正静蕾简体" panose="02000000000000000000" pitchFamily="2" charset="-122"/>
            </a:endParaRPr>
          </a:p>
        </p:txBody>
      </p:sp>
      <p:grpSp>
        <p:nvGrpSpPr>
          <p:cNvPr id="19" name="组合 18">
            <a:extLst>
              <a:ext uri="{FF2B5EF4-FFF2-40B4-BE49-F238E27FC236}">
                <a16:creationId xmlns:a16="http://schemas.microsoft.com/office/drawing/2014/main" xmlns="" id="{88C36907-506A-459E-B7E6-4B99E2A68B59}"/>
              </a:ext>
            </a:extLst>
          </p:cNvPr>
          <p:cNvGrpSpPr/>
          <p:nvPr/>
        </p:nvGrpSpPr>
        <p:grpSpPr>
          <a:xfrm>
            <a:off x="4055900" y="3121350"/>
            <a:ext cx="615553" cy="1339732"/>
            <a:chOff x="3773670" y="2691586"/>
            <a:chExt cx="615553" cy="1339732"/>
          </a:xfrm>
        </p:grpSpPr>
        <p:sp>
          <p:nvSpPr>
            <p:cNvPr id="23" name="文本框 22"/>
            <p:cNvSpPr txBox="1"/>
            <p:nvPr/>
          </p:nvSpPr>
          <p:spPr>
            <a:xfrm>
              <a:off x="3773670" y="2691586"/>
              <a:ext cx="615553" cy="1339732"/>
            </a:xfrm>
            <a:prstGeom prst="rect">
              <a:avLst/>
            </a:prstGeom>
            <a:noFill/>
            <a:ln>
              <a:noFill/>
            </a:ln>
          </p:spPr>
          <p:txBody>
            <a:bodyPr vert="eaVert" wrap="square" rtlCol="0">
              <a:spAutoFit/>
            </a:bodyPr>
            <a:lstStyle/>
            <a:p>
              <a:r>
                <a:rPr lang="en-US" altLang="zh-CN" sz="2800" dirty="0">
                  <a:latin typeface="方正清刻本悦宋简体" panose="02000000000000000000" pitchFamily="2" charset="-122"/>
                  <a:ea typeface="方正清刻本悦宋简体" panose="02000000000000000000" pitchFamily="2" charset="-122"/>
                </a:rPr>
                <a:t>【</a:t>
              </a:r>
              <a:r>
                <a:rPr lang="zh-CN" altLang="en-US" sz="2800" dirty="0">
                  <a:latin typeface="方正清刻本悦宋简体" panose="02000000000000000000" pitchFamily="2" charset="-122"/>
                  <a:ea typeface="方正清刻本悦宋简体" panose="02000000000000000000" pitchFamily="2" charset="-122"/>
                </a:rPr>
                <a:t>壹</a:t>
              </a:r>
              <a:r>
                <a:rPr lang="en-US" altLang="zh-CN" sz="2800" dirty="0">
                  <a:latin typeface="方正清刻本悦宋简体" panose="02000000000000000000" pitchFamily="2" charset="-122"/>
                  <a:ea typeface="方正清刻本悦宋简体" panose="02000000000000000000" pitchFamily="2" charset="-122"/>
                </a:rPr>
                <a:t>】</a:t>
              </a:r>
              <a:endParaRPr lang="zh-CN" altLang="en-US" sz="2800" dirty="0">
                <a:latin typeface="方正清刻本悦宋简体" panose="02000000000000000000" pitchFamily="2" charset="-122"/>
                <a:ea typeface="方正清刻本悦宋简体" panose="02000000000000000000" pitchFamily="2" charset="-122"/>
              </a:endParaRPr>
            </a:p>
          </p:txBody>
        </p:sp>
        <p:cxnSp>
          <p:nvCxnSpPr>
            <p:cNvPr id="26" name="直接连接符 25"/>
            <p:cNvCxnSpPr/>
            <p:nvPr/>
          </p:nvCxnSpPr>
          <p:spPr>
            <a:xfrm>
              <a:off x="3910252" y="2849766"/>
              <a:ext cx="344590" cy="0"/>
            </a:xfrm>
            <a:prstGeom prst="line">
              <a:avLst/>
            </a:prstGeom>
            <a:ln>
              <a:solidFill>
                <a:srgbClr val="8F7762"/>
              </a:solidFill>
            </a:ln>
          </p:spPr>
          <p:style>
            <a:lnRef idx="1">
              <a:schemeClr val="accent1"/>
            </a:lnRef>
            <a:fillRef idx="0">
              <a:schemeClr val="accent1"/>
            </a:fillRef>
            <a:effectRef idx="0">
              <a:schemeClr val="accent1"/>
            </a:effectRef>
            <a:fontRef idx="minor">
              <a:schemeClr val="tx1"/>
            </a:fontRef>
          </p:style>
        </p:cxnSp>
        <p:cxnSp>
          <p:nvCxnSpPr>
            <p:cNvPr id="27" name="直接连接符 26"/>
            <p:cNvCxnSpPr/>
            <p:nvPr/>
          </p:nvCxnSpPr>
          <p:spPr>
            <a:xfrm>
              <a:off x="3910252" y="3681317"/>
              <a:ext cx="344590" cy="0"/>
            </a:xfrm>
            <a:prstGeom prst="line">
              <a:avLst/>
            </a:prstGeom>
            <a:ln>
              <a:solidFill>
                <a:srgbClr val="8F7762"/>
              </a:solidFill>
            </a:ln>
          </p:spPr>
          <p:style>
            <a:lnRef idx="1">
              <a:schemeClr val="accent1"/>
            </a:lnRef>
            <a:fillRef idx="0">
              <a:schemeClr val="accent1"/>
            </a:fillRef>
            <a:effectRef idx="0">
              <a:schemeClr val="accent1"/>
            </a:effectRef>
            <a:fontRef idx="minor">
              <a:schemeClr val="tx1"/>
            </a:fontRef>
          </p:style>
        </p:cxnSp>
      </p:grpSp>
      <p:sp>
        <p:nvSpPr>
          <p:cNvPr id="28" name="文本框 27"/>
          <p:cNvSpPr txBox="1"/>
          <p:nvPr/>
        </p:nvSpPr>
        <p:spPr>
          <a:xfrm>
            <a:off x="6277776" y="2864004"/>
            <a:ext cx="677108" cy="2190924"/>
          </a:xfrm>
          <a:prstGeom prst="rect">
            <a:avLst/>
          </a:prstGeom>
          <a:noFill/>
        </p:spPr>
        <p:txBody>
          <a:bodyPr vert="eaVert" wrap="square" rtlCol="0">
            <a:spAutoFit/>
          </a:bodyPr>
          <a:lstStyle/>
          <a:p>
            <a:r>
              <a:rPr lang="zh-CN" altLang="en-US" sz="3200" dirty="0">
                <a:latin typeface="方正清刻本悦宋简体" panose="02000000000000000000" pitchFamily="2" charset="-122"/>
                <a:ea typeface="方正清刻本悦宋简体" panose="02000000000000000000" pitchFamily="2" charset="-122"/>
              </a:rPr>
              <a:t>中国风</a:t>
            </a:r>
          </a:p>
        </p:txBody>
      </p:sp>
      <p:sp>
        <p:nvSpPr>
          <p:cNvPr id="29" name="TextBox 15"/>
          <p:cNvSpPr txBox="1"/>
          <p:nvPr/>
        </p:nvSpPr>
        <p:spPr>
          <a:xfrm>
            <a:off x="7033107" y="2729072"/>
            <a:ext cx="2769989" cy="2071527"/>
          </a:xfrm>
          <a:prstGeom prst="rect">
            <a:avLst/>
          </a:prstGeom>
          <a:noFill/>
        </p:spPr>
        <p:txBody>
          <a:bodyPr vert="eaVert" wrap="square" rtlCol="0">
            <a:spAutoFit/>
          </a:bodyPr>
          <a:lstStyle/>
          <a:p>
            <a:pPr lvl="0">
              <a:lnSpc>
                <a:spcPct val="200000"/>
              </a:lnSpc>
              <a:defRPr/>
            </a:pPr>
            <a:r>
              <a:rPr lang="zh-CN" altLang="en-US" sz="1400" dirty="0">
                <a:latin typeface="方正清刻本悦宋简体" panose="02000000000000000000" pitchFamily="2" charset="-122"/>
                <a:ea typeface="方正清刻本悦宋简体" panose="02000000000000000000" pitchFamily="2" charset="-122"/>
              </a:rPr>
              <a:t>春花秋月何时了？往事知多少。小楼昨夜又东风，故国不堪回首月明中。</a:t>
            </a:r>
            <a:br>
              <a:rPr lang="zh-CN" altLang="en-US" sz="1400" dirty="0">
                <a:latin typeface="方正清刻本悦宋简体" panose="02000000000000000000" pitchFamily="2" charset="-122"/>
                <a:ea typeface="方正清刻本悦宋简体" panose="02000000000000000000" pitchFamily="2" charset="-122"/>
              </a:rPr>
            </a:br>
            <a:r>
              <a:rPr lang="zh-CN" altLang="en-US" sz="1400" dirty="0">
                <a:latin typeface="方正清刻本悦宋简体" panose="02000000000000000000" pitchFamily="2" charset="-122"/>
                <a:ea typeface="方正清刻本悦宋简体" panose="02000000000000000000" pitchFamily="2" charset="-122"/>
              </a:rPr>
              <a:t>雕栏玉砌应犹在，只是朱颜改。问君能有几多愁？恰似一江春水向东流。</a:t>
            </a:r>
          </a:p>
        </p:txBody>
      </p:sp>
      <p:pic>
        <p:nvPicPr>
          <p:cNvPr id="14" name="图片 13"/>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1379" y="3807072"/>
            <a:ext cx="3865199" cy="3054361"/>
          </a:xfrm>
          <a:prstGeom prst="rect">
            <a:avLst/>
          </a:prstGeom>
        </p:spPr>
      </p:pic>
      <p:pic>
        <p:nvPicPr>
          <p:cNvPr id="15" name="图片 14"/>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8639031" y="3418"/>
            <a:ext cx="3542083" cy="3395766"/>
          </a:xfrm>
          <a:prstGeom prst="rect">
            <a:avLst/>
          </a:prstGeom>
        </p:spPr>
      </p:pic>
    </p:spTree>
    <p:extLst>
      <p:ext uri="{BB962C8B-B14F-4D97-AF65-F5344CB8AC3E}">
        <p14:creationId xmlns:p14="http://schemas.microsoft.com/office/powerpoint/2010/main" val="475565887"/>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2000">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14:bounceEnd="52000">
                                          <p:cBhvr additive="base">
                                            <p:cTn id="7" dur="2000" fill="hold"/>
                                            <p:tgtEl>
                                              <p:spTgt spid="7"/>
                                            </p:tgtEl>
                                            <p:attrNameLst>
                                              <p:attrName>ppt_x</p:attrName>
                                            </p:attrNameLst>
                                          </p:cBhvr>
                                          <p:tavLst>
                                            <p:tav tm="0">
                                              <p:val>
                                                <p:strVal val="0-#ppt_w/2"/>
                                              </p:val>
                                            </p:tav>
                                            <p:tav tm="100000">
                                              <p:val>
                                                <p:strVal val="#ppt_x"/>
                                              </p:val>
                                            </p:tav>
                                          </p:tavLst>
                                        </p:anim>
                                        <p:anim calcmode="lin" valueType="num" p14:bounceEnd="52000">
                                          <p:cBhvr additive="base">
                                            <p:cTn id="8" dur="2000" fill="hold"/>
                                            <p:tgtEl>
                                              <p:spTgt spid="7"/>
                                            </p:tgtEl>
                                            <p:attrNameLst>
                                              <p:attrName>ppt_y</p:attrName>
                                            </p:attrNameLst>
                                          </p:cBhvr>
                                          <p:tavLst>
                                            <p:tav tm="0">
                                              <p:val>
                                                <p:strVal val="#ppt_y"/>
                                              </p:val>
                                            </p:tav>
                                            <p:tav tm="100000">
                                              <p:val>
                                                <p:strVal val="#ppt_y"/>
                                              </p:val>
                                            </p:tav>
                                          </p:tavLst>
                                        </p:anim>
                                      </p:childTnLst>
                                    </p:cTn>
                                  </p:par>
                                  <p:par>
                                    <p:cTn id="9" presetID="2" presetClass="entr" presetSubtype="4" fill="hold" grpId="0" nodeType="withEffect" p14:presetBounceEnd="52000">
                                      <p:stCondLst>
                                        <p:cond delay="0"/>
                                      </p:stCondLst>
                                      <p:childTnLst>
                                        <p:set>
                                          <p:cBhvr>
                                            <p:cTn id="10" dur="1" fill="hold">
                                              <p:stCondLst>
                                                <p:cond delay="0"/>
                                              </p:stCondLst>
                                            </p:cTn>
                                            <p:tgtEl>
                                              <p:spTgt spid="13"/>
                                            </p:tgtEl>
                                            <p:attrNameLst>
                                              <p:attrName>style.visibility</p:attrName>
                                            </p:attrNameLst>
                                          </p:cBhvr>
                                          <p:to>
                                            <p:strVal val="visible"/>
                                          </p:to>
                                        </p:set>
                                        <p:anim calcmode="lin" valueType="num" p14:bounceEnd="52000">
                                          <p:cBhvr additive="base">
                                            <p:cTn id="11" dur="2000" fill="hold"/>
                                            <p:tgtEl>
                                              <p:spTgt spid="13"/>
                                            </p:tgtEl>
                                            <p:attrNameLst>
                                              <p:attrName>ppt_x</p:attrName>
                                            </p:attrNameLst>
                                          </p:cBhvr>
                                          <p:tavLst>
                                            <p:tav tm="0">
                                              <p:val>
                                                <p:strVal val="#ppt_x"/>
                                              </p:val>
                                            </p:tav>
                                            <p:tav tm="100000">
                                              <p:val>
                                                <p:strVal val="#ppt_x"/>
                                              </p:val>
                                            </p:tav>
                                          </p:tavLst>
                                        </p:anim>
                                        <p:anim calcmode="lin" valueType="num" p14:bounceEnd="52000">
                                          <p:cBhvr additive="base">
                                            <p:cTn id="12" dur="2000" fill="hold"/>
                                            <p:tgtEl>
                                              <p:spTgt spid="13"/>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14:presetBounceEnd="52000">
                                      <p:stCondLst>
                                        <p:cond delay="0"/>
                                      </p:stCondLst>
                                      <p:childTnLst>
                                        <p:set>
                                          <p:cBhvr>
                                            <p:cTn id="14" dur="1" fill="hold">
                                              <p:stCondLst>
                                                <p:cond delay="0"/>
                                              </p:stCondLst>
                                            </p:cTn>
                                            <p:tgtEl>
                                              <p:spTgt spid="20"/>
                                            </p:tgtEl>
                                            <p:attrNameLst>
                                              <p:attrName>style.visibility</p:attrName>
                                            </p:attrNameLst>
                                          </p:cBhvr>
                                          <p:to>
                                            <p:strVal val="visible"/>
                                          </p:to>
                                        </p:set>
                                        <p:anim calcmode="lin" valueType="num" p14:bounceEnd="52000">
                                          <p:cBhvr additive="base">
                                            <p:cTn id="15" dur="2000" fill="hold"/>
                                            <p:tgtEl>
                                              <p:spTgt spid="20"/>
                                            </p:tgtEl>
                                            <p:attrNameLst>
                                              <p:attrName>ppt_x</p:attrName>
                                            </p:attrNameLst>
                                          </p:cBhvr>
                                          <p:tavLst>
                                            <p:tav tm="0">
                                              <p:val>
                                                <p:strVal val="#ppt_x"/>
                                              </p:val>
                                            </p:tav>
                                            <p:tav tm="100000">
                                              <p:val>
                                                <p:strVal val="#ppt_x"/>
                                              </p:val>
                                            </p:tav>
                                          </p:tavLst>
                                        </p:anim>
                                        <p:anim calcmode="lin" valueType="num" p14:bounceEnd="52000">
                                          <p:cBhvr additive="base">
                                            <p:cTn id="16" dur="2000" fill="hold"/>
                                            <p:tgtEl>
                                              <p:spTgt spid="20"/>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2" presetClass="entr" presetSubtype="1" fill="hold" grpId="0" nodeType="clickEffect">
                                      <p:stCondLst>
                                        <p:cond delay="0"/>
                                      </p:stCondLst>
                                      <p:iterate type="lt">
                                        <p:tmPct val="10000"/>
                                      </p:iterate>
                                      <p:childTnLst>
                                        <p:set>
                                          <p:cBhvr>
                                            <p:cTn id="20" dur="1" fill="hold">
                                              <p:stCondLst>
                                                <p:cond delay="0"/>
                                              </p:stCondLst>
                                            </p:cTn>
                                            <p:tgtEl>
                                              <p:spTgt spid="18"/>
                                            </p:tgtEl>
                                            <p:attrNameLst>
                                              <p:attrName>style.visibility</p:attrName>
                                            </p:attrNameLst>
                                          </p:cBhvr>
                                          <p:to>
                                            <p:strVal val="visible"/>
                                          </p:to>
                                        </p:set>
                                        <p:animEffect transition="in" filter="wipe(up)">
                                          <p:cBhvr>
                                            <p:cTn id="21" dur="500"/>
                                            <p:tgtEl>
                                              <p:spTgt spid="18"/>
                                            </p:tgtEl>
                                          </p:cBhvr>
                                        </p:animEffect>
                                      </p:childTnLst>
                                    </p:cTn>
                                  </p:par>
                                </p:childTnLst>
                              </p:cTn>
                            </p:par>
                          </p:childTnLst>
                        </p:cTn>
                      </p:par>
                      <p:par>
                        <p:cTn id="22" fill="hold">
                          <p:stCondLst>
                            <p:cond delay="indefinite"/>
                          </p:stCondLst>
                          <p:childTnLst>
                            <p:par>
                              <p:cTn id="23" fill="hold">
                                <p:stCondLst>
                                  <p:cond delay="0"/>
                                </p:stCondLst>
                                <p:childTnLst>
                                  <p:par>
                                    <p:cTn id="24" presetID="2" presetClass="entr" presetSubtype="4" fill="hold" nodeType="clickEffect">
                                      <p:stCondLst>
                                        <p:cond delay="0"/>
                                      </p:stCondLst>
                                      <p:childTnLst>
                                        <p:set>
                                          <p:cBhvr>
                                            <p:cTn id="25" dur="1" fill="hold">
                                              <p:stCondLst>
                                                <p:cond delay="0"/>
                                              </p:stCondLst>
                                            </p:cTn>
                                            <p:tgtEl>
                                              <p:spTgt spid="19"/>
                                            </p:tgtEl>
                                            <p:attrNameLst>
                                              <p:attrName>style.visibility</p:attrName>
                                            </p:attrNameLst>
                                          </p:cBhvr>
                                          <p:to>
                                            <p:strVal val="visible"/>
                                          </p:to>
                                        </p:set>
                                        <p:anim calcmode="lin" valueType="num">
                                          <p:cBhvr additive="base">
                                            <p:cTn id="26" dur="500" fill="hold"/>
                                            <p:tgtEl>
                                              <p:spTgt spid="19"/>
                                            </p:tgtEl>
                                            <p:attrNameLst>
                                              <p:attrName>ppt_x</p:attrName>
                                            </p:attrNameLst>
                                          </p:cBhvr>
                                          <p:tavLst>
                                            <p:tav tm="0">
                                              <p:val>
                                                <p:strVal val="#ppt_x"/>
                                              </p:val>
                                            </p:tav>
                                            <p:tav tm="100000">
                                              <p:val>
                                                <p:strVal val="#ppt_x"/>
                                              </p:val>
                                            </p:tav>
                                          </p:tavLst>
                                        </p:anim>
                                        <p:anim calcmode="lin" valueType="num">
                                          <p:cBhvr additive="base">
                                            <p:cTn id="27" dur="500" fill="hold"/>
                                            <p:tgtEl>
                                              <p:spTgt spid="19"/>
                                            </p:tgtEl>
                                            <p:attrNameLst>
                                              <p:attrName>ppt_y</p:attrName>
                                            </p:attrNameLst>
                                          </p:cBhvr>
                                          <p:tavLst>
                                            <p:tav tm="0">
                                              <p:val>
                                                <p:strVal val="1+#ppt_h/2"/>
                                              </p:val>
                                            </p:tav>
                                            <p:tav tm="100000">
                                              <p:val>
                                                <p:strVal val="#ppt_y"/>
                                              </p:val>
                                            </p:tav>
                                          </p:tavLst>
                                        </p:anim>
                                      </p:childTnLst>
                                    </p:cTn>
                                  </p:par>
                                </p:childTnLst>
                              </p:cTn>
                            </p:par>
                            <p:par>
                              <p:cTn id="28" fill="hold">
                                <p:stCondLst>
                                  <p:cond delay="500"/>
                                </p:stCondLst>
                                <p:childTnLst>
                                  <p:par>
                                    <p:cTn id="29" presetID="42" presetClass="entr" presetSubtype="0" fill="hold" grpId="0" nodeType="afterEffect">
                                      <p:stCondLst>
                                        <p:cond delay="0"/>
                                      </p:stCondLst>
                                      <p:childTnLst>
                                        <p:set>
                                          <p:cBhvr>
                                            <p:cTn id="30" dur="1" fill="hold">
                                              <p:stCondLst>
                                                <p:cond delay="0"/>
                                              </p:stCondLst>
                                            </p:cTn>
                                            <p:tgtEl>
                                              <p:spTgt spid="29"/>
                                            </p:tgtEl>
                                            <p:attrNameLst>
                                              <p:attrName>style.visibility</p:attrName>
                                            </p:attrNameLst>
                                          </p:cBhvr>
                                          <p:to>
                                            <p:strVal val="visible"/>
                                          </p:to>
                                        </p:set>
                                        <p:animEffect transition="in" filter="fade">
                                          <p:cBhvr>
                                            <p:cTn id="31" dur="1250"/>
                                            <p:tgtEl>
                                              <p:spTgt spid="29"/>
                                            </p:tgtEl>
                                          </p:cBhvr>
                                        </p:animEffect>
                                        <p:anim calcmode="lin" valueType="num">
                                          <p:cBhvr>
                                            <p:cTn id="32" dur="1250" fill="hold"/>
                                            <p:tgtEl>
                                              <p:spTgt spid="29"/>
                                            </p:tgtEl>
                                            <p:attrNameLst>
                                              <p:attrName>ppt_x</p:attrName>
                                            </p:attrNameLst>
                                          </p:cBhvr>
                                          <p:tavLst>
                                            <p:tav tm="0">
                                              <p:val>
                                                <p:strVal val="#ppt_x"/>
                                              </p:val>
                                            </p:tav>
                                            <p:tav tm="100000">
                                              <p:val>
                                                <p:strVal val="#ppt_x"/>
                                              </p:val>
                                            </p:tav>
                                          </p:tavLst>
                                        </p:anim>
                                        <p:anim calcmode="lin" valueType="num">
                                          <p:cBhvr>
                                            <p:cTn id="33" dur="1250" fill="hold"/>
                                            <p:tgtEl>
                                              <p:spTgt spid="2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3" grpId="0" animBg="1"/>
          <p:bldP spid="20" grpId="0" animBg="1"/>
          <p:bldP spid="18" grpId="0"/>
          <p:bldP spid="29"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2000" fill="hold"/>
                                            <p:tgtEl>
                                              <p:spTgt spid="7"/>
                                            </p:tgtEl>
                                            <p:attrNameLst>
                                              <p:attrName>ppt_x</p:attrName>
                                            </p:attrNameLst>
                                          </p:cBhvr>
                                          <p:tavLst>
                                            <p:tav tm="0">
                                              <p:val>
                                                <p:strVal val="0-#ppt_w/2"/>
                                              </p:val>
                                            </p:tav>
                                            <p:tav tm="100000">
                                              <p:val>
                                                <p:strVal val="#ppt_x"/>
                                              </p:val>
                                            </p:tav>
                                          </p:tavLst>
                                        </p:anim>
                                        <p:anim calcmode="lin" valueType="num">
                                          <p:cBhvr additive="base">
                                            <p:cTn id="8" dur="2000" fill="hold"/>
                                            <p:tgtEl>
                                              <p:spTgt spid="7"/>
                                            </p:tgtEl>
                                            <p:attrNameLst>
                                              <p:attrName>ppt_y</p:attrName>
                                            </p:attrNameLst>
                                          </p:cBhvr>
                                          <p:tavLst>
                                            <p:tav tm="0">
                                              <p:val>
                                                <p:strVal val="#ppt_y"/>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13"/>
                                            </p:tgtEl>
                                            <p:attrNameLst>
                                              <p:attrName>style.visibility</p:attrName>
                                            </p:attrNameLst>
                                          </p:cBhvr>
                                          <p:to>
                                            <p:strVal val="visible"/>
                                          </p:to>
                                        </p:set>
                                        <p:anim calcmode="lin" valueType="num">
                                          <p:cBhvr additive="base">
                                            <p:cTn id="11" dur="2000" fill="hold"/>
                                            <p:tgtEl>
                                              <p:spTgt spid="13"/>
                                            </p:tgtEl>
                                            <p:attrNameLst>
                                              <p:attrName>ppt_x</p:attrName>
                                            </p:attrNameLst>
                                          </p:cBhvr>
                                          <p:tavLst>
                                            <p:tav tm="0">
                                              <p:val>
                                                <p:strVal val="#ppt_x"/>
                                              </p:val>
                                            </p:tav>
                                            <p:tav tm="100000">
                                              <p:val>
                                                <p:strVal val="#ppt_x"/>
                                              </p:val>
                                            </p:tav>
                                          </p:tavLst>
                                        </p:anim>
                                        <p:anim calcmode="lin" valueType="num">
                                          <p:cBhvr additive="base">
                                            <p:cTn id="12" dur="2000" fill="hold"/>
                                            <p:tgtEl>
                                              <p:spTgt spid="13"/>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20"/>
                                            </p:tgtEl>
                                            <p:attrNameLst>
                                              <p:attrName>style.visibility</p:attrName>
                                            </p:attrNameLst>
                                          </p:cBhvr>
                                          <p:to>
                                            <p:strVal val="visible"/>
                                          </p:to>
                                        </p:set>
                                        <p:anim calcmode="lin" valueType="num">
                                          <p:cBhvr additive="base">
                                            <p:cTn id="15" dur="2000" fill="hold"/>
                                            <p:tgtEl>
                                              <p:spTgt spid="20"/>
                                            </p:tgtEl>
                                            <p:attrNameLst>
                                              <p:attrName>ppt_x</p:attrName>
                                            </p:attrNameLst>
                                          </p:cBhvr>
                                          <p:tavLst>
                                            <p:tav tm="0">
                                              <p:val>
                                                <p:strVal val="#ppt_x"/>
                                              </p:val>
                                            </p:tav>
                                            <p:tav tm="100000">
                                              <p:val>
                                                <p:strVal val="#ppt_x"/>
                                              </p:val>
                                            </p:tav>
                                          </p:tavLst>
                                        </p:anim>
                                        <p:anim calcmode="lin" valueType="num">
                                          <p:cBhvr additive="base">
                                            <p:cTn id="16" dur="2000" fill="hold"/>
                                            <p:tgtEl>
                                              <p:spTgt spid="20"/>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2" presetClass="entr" presetSubtype="1" fill="hold" grpId="0" nodeType="clickEffect">
                                      <p:stCondLst>
                                        <p:cond delay="0"/>
                                      </p:stCondLst>
                                      <p:iterate type="lt">
                                        <p:tmPct val="10000"/>
                                      </p:iterate>
                                      <p:childTnLst>
                                        <p:set>
                                          <p:cBhvr>
                                            <p:cTn id="20" dur="1" fill="hold">
                                              <p:stCondLst>
                                                <p:cond delay="0"/>
                                              </p:stCondLst>
                                            </p:cTn>
                                            <p:tgtEl>
                                              <p:spTgt spid="18"/>
                                            </p:tgtEl>
                                            <p:attrNameLst>
                                              <p:attrName>style.visibility</p:attrName>
                                            </p:attrNameLst>
                                          </p:cBhvr>
                                          <p:to>
                                            <p:strVal val="visible"/>
                                          </p:to>
                                        </p:set>
                                        <p:animEffect transition="in" filter="wipe(up)">
                                          <p:cBhvr>
                                            <p:cTn id="21" dur="500"/>
                                            <p:tgtEl>
                                              <p:spTgt spid="18"/>
                                            </p:tgtEl>
                                          </p:cBhvr>
                                        </p:animEffect>
                                      </p:childTnLst>
                                    </p:cTn>
                                  </p:par>
                                </p:childTnLst>
                              </p:cTn>
                            </p:par>
                          </p:childTnLst>
                        </p:cTn>
                      </p:par>
                      <p:par>
                        <p:cTn id="22" fill="hold">
                          <p:stCondLst>
                            <p:cond delay="indefinite"/>
                          </p:stCondLst>
                          <p:childTnLst>
                            <p:par>
                              <p:cTn id="23" fill="hold">
                                <p:stCondLst>
                                  <p:cond delay="0"/>
                                </p:stCondLst>
                                <p:childTnLst>
                                  <p:par>
                                    <p:cTn id="24" presetID="2" presetClass="entr" presetSubtype="4" fill="hold" nodeType="clickEffect">
                                      <p:stCondLst>
                                        <p:cond delay="0"/>
                                      </p:stCondLst>
                                      <p:childTnLst>
                                        <p:set>
                                          <p:cBhvr>
                                            <p:cTn id="25" dur="1" fill="hold">
                                              <p:stCondLst>
                                                <p:cond delay="0"/>
                                              </p:stCondLst>
                                            </p:cTn>
                                            <p:tgtEl>
                                              <p:spTgt spid="19"/>
                                            </p:tgtEl>
                                            <p:attrNameLst>
                                              <p:attrName>style.visibility</p:attrName>
                                            </p:attrNameLst>
                                          </p:cBhvr>
                                          <p:to>
                                            <p:strVal val="visible"/>
                                          </p:to>
                                        </p:set>
                                        <p:anim calcmode="lin" valueType="num">
                                          <p:cBhvr additive="base">
                                            <p:cTn id="26" dur="500" fill="hold"/>
                                            <p:tgtEl>
                                              <p:spTgt spid="19"/>
                                            </p:tgtEl>
                                            <p:attrNameLst>
                                              <p:attrName>ppt_x</p:attrName>
                                            </p:attrNameLst>
                                          </p:cBhvr>
                                          <p:tavLst>
                                            <p:tav tm="0">
                                              <p:val>
                                                <p:strVal val="#ppt_x"/>
                                              </p:val>
                                            </p:tav>
                                            <p:tav tm="100000">
                                              <p:val>
                                                <p:strVal val="#ppt_x"/>
                                              </p:val>
                                            </p:tav>
                                          </p:tavLst>
                                        </p:anim>
                                        <p:anim calcmode="lin" valueType="num">
                                          <p:cBhvr additive="base">
                                            <p:cTn id="27" dur="500" fill="hold"/>
                                            <p:tgtEl>
                                              <p:spTgt spid="19"/>
                                            </p:tgtEl>
                                            <p:attrNameLst>
                                              <p:attrName>ppt_y</p:attrName>
                                            </p:attrNameLst>
                                          </p:cBhvr>
                                          <p:tavLst>
                                            <p:tav tm="0">
                                              <p:val>
                                                <p:strVal val="1+#ppt_h/2"/>
                                              </p:val>
                                            </p:tav>
                                            <p:tav tm="100000">
                                              <p:val>
                                                <p:strVal val="#ppt_y"/>
                                              </p:val>
                                            </p:tav>
                                          </p:tavLst>
                                        </p:anim>
                                      </p:childTnLst>
                                    </p:cTn>
                                  </p:par>
                                </p:childTnLst>
                              </p:cTn>
                            </p:par>
                            <p:par>
                              <p:cTn id="28" fill="hold">
                                <p:stCondLst>
                                  <p:cond delay="500"/>
                                </p:stCondLst>
                                <p:childTnLst>
                                  <p:par>
                                    <p:cTn id="29" presetID="42" presetClass="entr" presetSubtype="0" fill="hold" grpId="0" nodeType="afterEffect">
                                      <p:stCondLst>
                                        <p:cond delay="0"/>
                                      </p:stCondLst>
                                      <p:childTnLst>
                                        <p:set>
                                          <p:cBhvr>
                                            <p:cTn id="30" dur="1" fill="hold">
                                              <p:stCondLst>
                                                <p:cond delay="0"/>
                                              </p:stCondLst>
                                            </p:cTn>
                                            <p:tgtEl>
                                              <p:spTgt spid="29"/>
                                            </p:tgtEl>
                                            <p:attrNameLst>
                                              <p:attrName>style.visibility</p:attrName>
                                            </p:attrNameLst>
                                          </p:cBhvr>
                                          <p:to>
                                            <p:strVal val="visible"/>
                                          </p:to>
                                        </p:set>
                                        <p:animEffect transition="in" filter="fade">
                                          <p:cBhvr>
                                            <p:cTn id="31" dur="1250"/>
                                            <p:tgtEl>
                                              <p:spTgt spid="29"/>
                                            </p:tgtEl>
                                          </p:cBhvr>
                                        </p:animEffect>
                                        <p:anim calcmode="lin" valueType="num">
                                          <p:cBhvr>
                                            <p:cTn id="32" dur="1250" fill="hold"/>
                                            <p:tgtEl>
                                              <p:spTgt spid="29"/>
                                            </p:tgtEl>
                                            <p:attrNameLst>
                                              <p:attrName>ppt_x</p:attrName>
                                            </p:attrNameLst>
                                          </p:cBhvr>
                                          <p:tavLst>
                                            <p:tav tm="0">
                                              <p:val>
                                                <p:strVal val="#ppt_x"/>
                                              </p:val>
                                            </p:tav>
                                            <p:tav tm="100000">
                                              <p:val>
                                                <p:strVal val="#ppt_x"/>
                                              </p:val>
                                            </p:tav>
                                          </p:tavLst>
                                        </p:anim>
                                        <p:anim calcmode="lin" valueType="num">
                                          <p:cBhvr>
                                            <p:cTn id="33" dur="1250" fill="hold"/>
                                            <p:tgtEl>
                                              <p:spTgt spid="2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3" grpId="0" animBg="1"/>
          <p:bldP spid="20" grpId="0" animBg="1"/>
          <p:bldP spid="18" grpId="0"/>
          <p:bldP spid="29" grpId="0"/>
        </p:bldLst>
      </p:timing>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ISPRING_ULTRA_SCORM_COURSE_ID" val="44308F7F-C08A-4432-A555-69D860CD2D7D"/>
  <p:tag name="ISPRING_SCORM_ENDPOINT" val="&lt;endpoint&gt;&lt;enable&gt;0&lt;/enable&gt;&lt;lrs&gt;http://&lt;/lrs&gt;&lt;auth&gt;0&lt;/auth&gt;&lt;login&gt;&lt;/login&gt;&lt;password&gt;&lt;/password&gt;&lt;key&gt;&lt;/key&gt;&lt;name&gt;&lt;/name&gt;&lt;email&gt;&lt;/email&gt;&lt;/endpoint&gt;&#10;"/>
  <p:tag name="ISPRING_SCORM_RATE_SLIDES" val="1"/>
  <p:tag name="ISPRINGONLINEFOLDERID" val="0"/>
  <p:tag name="ISPRINGONLINEFOLDERPATH" val="Content List"/>
  <p:tag name="ISPRINGCLOUDFOLDERID" val="0"/>
  <p:tag name="ISPRINGCLOUDFOLDERPATH" val="Repository"/>
  <p:tag name="ISPRING_PLAYERS_CUSTOMIZATION" val="UEsDBBQAAgAIAEOUV0cNwDEewAEAANoDAAAPAAAAbm9uZS9wbGF5ZXIueG1spZJPb9QwEMXPW6nfIfK9dpYKUa0cekDKiaJKC4jbyptME1PHDp4Ju/vtmfzZpFuQQOKQaPIy72fPs/X9sXHJT4hog8/EWqYiAV+E0voqE18+5zd34v799ZVunTlBTGyZCR88iKQELKJtiX2PhupMvBAkQ0XCL4+bI9pM1ETtRqnD4SAPtzLESr1J07X69vBxW9TQmBvrkYwvmLvs5VYkbbQhWjpl4l0qrq9WA/ICZ5F7fIXBdf3KKIvQqDYCgieIatz2bN3Q3838NMErOrWAgkdfDbPvTfH8EMrOAfbaSo9tWyDqCYO20rSx6zufYCwyMTbsGkA0FaB0vhJq9Ko/mPWTM1hPHLzA9ty22zuLNYsjfejeLerubBmyVxNHXYJ0M0wwnGLeOZeDoS5CKZIIPzrLVd5jv85HkK7FuJzn7h0+Wy/xULDGVW4KCvH0gR18JFOUco5ejtHLwdTbh+ITF49TnNsFMgezhKBratzbf86j7/6fOEp4Mp0jcV7B+hKOueW/BA2PQsAz9pqk1sl+tTOVd9ftmxdX40Iadzdl8R1FQiZWwNewNGTUos8w9Zqm1fg5JTTHotXv91JPRC5/AVBLAQIAABQAAgAIAEOUV0cNwDEewAEAANoDAAAPAAAAAAAAAAEAAAAAAAAAAABub25lL3BsYXllci54bWxQSwUGAAAAAAEAAQA9AAAA7QEAAAAA"/>
  <p:tag name="ISPRING_PRESENTATION_TITLE" val="春天2"/>
</p:tagLst>
</file>

<file path=ppt/tags/tag10.xml><?xml version="1.0" encoding="utf-8"?>
<p:tagLst xmlns:a="http://schemas.openxmlformats.org/drawingml/2006/main" xmlns:r="http://schemas.openxmlformats.org/officeDocument/2006/relationships" xmlns:p="http://schemas.openxmlformats.org/presentationml/2006/main">
  <p:tag name="PA" val="v4.0.0"/>
</p:tagLst>
</file>

<file path=ppt/tags/tag11.xml><?xml version="1.0" encoding="utf-8"?>
<p:tagLst xmlns:a="http://schemas.openxmlformats.org/drawingml/2006/main" xmlns:r="http://schemas.openxmlformats.org/officeDocument/2006/relationships" xmlns:p="http://schemas.openxmlformats.org/presentationml/2006/main">
  <p:tag name="PA" val="v4.0.0"/>
</p:tagLst>
</file>

<file path=ppt/tags/tag12.xml><?xml version="1.0" encoding="utf-8"?>
<p:tagLst xmlns:a="http://schemas.openxmlformats.org/drawingml/2006/main" xmlns:r="http://schemas.openxmlformats.org/officeDocument/2006/relationships" xmlns:p="http://schemas.openxmlformats.org/presentationml/2006/main">
  <p:tag name="PA" val="v4.0.0"/>
</p:tagLst>
</file>

<file path=ppt/tags/tag13.xml><?xml version="1.0" encoding="utf-8"?>
<p:tagLst xmlns:a="http://schemas.openxmlformats.org/drawingml/2006/main" xmlns:r="http://schemas.openxmlformats.org/officeDocument/2006/relationships" xmlns:p="http://schemas.openxmlformats.org/presentationml/2006/main">
  <p:tag name="PA" val="v4.0.0"/>
</p:tagLst>
</file>

<file path=ppt/tags/tag14.xml><?xml version="1.0" encoding="utf-8"?>
<p:tagLst xmlns:a="http://schemas.openxmlformats.org/drawingml/2006/main" xmlns:r="http://schemas.openxmlformats.org/officeDocument/2006/relationships" xmlns:p="http://schemas.openxmlformats.org/presentationml/2006/main">
  <p:tag name="PA" val="v4.0.0"/>
</p:tagLst>
</file>

<file path=ppt/tags/tag15.xml><?xml version="1.0" encoding="utf-8"?>
<p:tagLst xmlns:a="http://schemas.openxmlformats.org/drawingml/2006/main" xmlns:r="http://schemas.openxmlformats.org/officeDocument/2006/relationships" xmlns:p="http://schemas.openxmlformats.org/presentationml/2006/main">
  <p:tag name="PA" val="v4.0.0"/>
</p:tagLst>
</file>

<file path=ppt/tags/tag16.xml><?xml version="1.0" encoding="utf-8"?>
<p:tagLst xmlns:a="http://schemas.openxmlformats.org/drawingml/2006/main" xmlns:r="http://schemas.openxmlformats.org/officeDocument/2006/relationships" xmlns:p="http://schemas.openxmlformats.org/presentationml/2006/main">
  <p:tag name="PA" val="v4.0.0"/>
</p:tagLst>
</file>

<file path=ppt/tags/tag17.xml><?xml version="1.0" encoding="utf-8"?>
<p:tagLst xmlns:a="http://schemas.openxmlformats.org/drawingml/2006/main" xmlns:r="http://schemas.openxmlformats.org/officeDocument/2006/relationships" xmlns:p="http://schemas.openxmlformats.org/presentationml/2006/main">
  <p:tag name="PA" val="v4.0.0"/>
</p:tagLst>
</file>

<file path=ppt/tags/tag2.xml><?xml version="1.0" encoding="utf-8"?>
<p:tagLst xmlns:a="http://schemas.openxmlformats.org/drawingml/2006/main" xmlns:r="http://schemas.openxmlformats.org/officeDocument/2006/relationships" xmlns:p="http://schemas.openxmlformats.org/presentationml/2006/main">
  <p:tag name="PA" val="v4.0.0"/>
</p:tagLst>
</file>

<file path=ppt/tags/tag3.xml><?xml version="1.0" encoding="utf-8"?>
<p:tagLst xmlns:a="http://schemas.openxmlformats.org/drawingml/2006/main" xmlns:r="http://schemas.openxmlformats.org/officeDocument/2006/relationships" xmlns:p="http://schemas.openxmlformats.org/presentationml/2006/main">
  <p:tag name="PA" val="v4.0.0"/>
</p:tagLst>
</file>

<file path=ppt/tags/tag4.xml><?xml version="1.0" encoding="utf-8"?>
<p:tagLst xmlns:a="http://schemas.openxmlformats.org/drawingml/2006/main" xmlns:r="http://schemas.openxmlformats.org/officeDocument/2006/relationships" xmlns:p="http://schemas.openxmlformats.org/presentationml/2006/main">
  <p:tag name="PA" val="v4.0.0"/>
</p:tagLst>
</file>

<file path=ppt/tags/tag5.xml><?xml version="1.0" encoding="utf-8"?>
<p:tagLst xmlns:a="http://schemas.openxmlformats.org/drawingml/2006/main" xmlns:r="http://schemas.openxmlformats.org/officeDocument/2006/relationships" xmlns:p="http://schemas.openxmlformats.org/presentationml/2006/main">
  <p:tag name="PA" val="v4.0.0"/>
</p:tagLst>
</file>

<file path=ppt/tags/tag6.xml><?xml version="1.0" encoding="utf-8"?>
<p:tagLst xmlns:a="http://schemas.openxmlformats.org/drawingml/2006/main" xmlns:r="http://schemas.openxmlformats.org/officeDocument/2006/relationships" xmlns:p="http://schemas.openxmlformats.org/presentationml/2006/main">
  <p:tag name="PA" val="v4.0.0"/>
</p:tagLst>
</file>

<file path=ppt/tags/tag7.xml><?xml version="1.0" encoding="utf-8"?>
<p:tagLst xmlns:a="http://schemas.openxmlformats.org/drawingml/2006/main" xmlns:r="http://schemas.openxmlformats.org/officeDocument/2006/relationships" xmlns:p="http://schemas.openxmlformats.org/presentationml/2006/main">
  <p:tag name="PA" val="v4.0.0"/>
</p:tagLst>
</file>

<file path=ppt/tags/tag8.xml><?xml version="1.0" encoding="utf-8"?>
<p:tagLst xmlns:a="http://schemas.openxmlformats.org/drawingml/2006/main" xmlns:r="http://schemas.openxmlformats.org/officeDocument/2006/relationships" xmlns:p="http://schemas.openxmlformats.org/presentationml/2006/main">
  <p:tag name="PA" val="v4.0.0"/>
</p:tagLst>
</file>

<file path=ppt/tags/tag9.xml><?xml version="1.0" encoding="utf-8"?>
<p:tagLst xmlns:a="http://schemas.openxmlformats.org/drawingml/2006/main" xmlns:r="http://schemas.openxmlformats.org/officeDocument/2006/relationships" xmlns:p="http://schemas.openxmlformats.org/presentationml/2006/main">
  <p:tag name="PA" val="v4.0.0"/>
</p:tagLst>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Override1.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themeOverride>
</file>

<file path=docProps/app.xml><?xml version="1.0" encoding="utf-8"?>
<Properties xmlns="http://schemas.openxmlformats.org/officeDocument/2006/extended-properties" xmlns:vt="http://schemas.openxmlformats.org/officeDocument/2006/docPropsVTypes">
  <Template/>
  <TotalTime>135</TotalTime>
  <Words>1389</Words>
  <Application>Microsoft Office PowerPoint</Application>
  <PresentationFormat>自定义</PresentationFormat>
  <Paragraphs>146</Paragraphs>
  <Slides>24</Slides>
  <Notes>23</Notes>
  <HiddenSlides>0</HiddenSlides>
  <MMClips>0</MMClips>
  <ScaleCrop>false</ScaleCrop>
  <HeadingPairs>
    <vt:vector size="4" baseType="variant">
      <vt:variant>
        <vt:lpstr>主题</vt:lpstr>
      </vt:variant>
      <vt:variant>
        <vt:i4>2</vt:i4>
      </vt:variant>
      <vt:variant>
        <vt:lpstr>幻灯片标题</vt:lpstr>
      </vt:variant>
      <vt:variant>
        <vt:i4>24</vt:i4>
      </vt:variant>
    </vt:vector>
  </HeadingPairs>
  <TitlesOfParts>
    <vt:vector size="26"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唯美花卉</dc:title>
  <dc:creator>第一PPT</dc:creator>
  <cp:keywords>www.1ppt.com</cp:keywords>
  <dc:description>www.1ppt.com</dc:description>
  <cp:lastModifiedBy>Windows User</cp:lastModifiedBy>
  <cp:revision>79</cp:revision>
  <dcterms:created xsi:type="dcterms:W3CDTF">2018-03-20T09:09:36Z</dcterms:created>
  <dcterms:modified xsi:type="dcterms:W3CDTF">2019-04-08T00:46:27Z</dcterms:modified>
</cp:coreProperties>
</file>