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86" r:id="rId4"/>
    <p:sldId id="287" r:id="rId5"/>
    <p:sldId id="261" r:id="rId6"/>
    <p:sldId id="264" r:id="rId7"/>
    <p:sldId id="265" r:id="rId8"/>
    <p:sldId id="275" r:id="rId9"/>
    <p:sldId id="276" r:id="rId10"/>
    <p:sldId id="288" r:id="rId11"/>
    <p:sldId id="257" r:id="rId12"/>
    <p:sldId id="273" r:id="rId13"/>
    <p:sldId id="274" r:id="rId14"/>
    <p:sldId id="278" r:id="rId15"/>
    <p:sldId id="283" r:id="rId16"/>
    <p:sldId id="289" r:id="rId17"/>
    <p:sldId id="259" r:id="rId18"/>
    <p:sldId id="266" r:id="rId19"/>
    <p:sldId id="269" r:id="rId20"/>
    <p:sldId id="271" r:id="rId21"/>
    <p:sldId id="272" r:id="rId22"/>
    <p:sldId id="290" r:id="rId23"/>
    <p:sldId id="267" r:id="rId24"/>
    <p:sldId id="268" r:id="rId25"/>
    <p:sldId id="281" r:id="rId26"/>
    <p:sldId id="282" r:id="rId27"/>
    <p:sldId id="284" r:id="rId28"/>
    <p:sldId id="291" r:id="rId29"/>
    <p:sldId id="292"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301B"/>
    <a:srgbClr val="2B303A"/>
    <a:srgbClr val="B70102"/>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3951092159261"/>
          <c:y val="4.4044129674703468E-2"/>
          <c:w val="0.53600634563756422"/>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extLst xmlns:c16r2="http://schemas.microsoft.com/office/drawing/2015/06/chart">
              <c:ext xmlns:c16="http://schemas.microsoft.com/office/drawing/2014/chart" uri="{C3380CC4-5D6E-409C-BE32-E72D297353CC}">
                <c16:uniqueId val="{00000001-FAF9-4364-AC1A-9BA783E2C06E}"/>
              </c:ext>
            </c:extLst>
          </c:dPt>
          <c:dPt>
            <c:idx val="1"/>
            <c:bubble3D val="0"/>
            <c:spPr>
              <a:solidFill>
                <a:schemeClr val="tx1">
                  <a:lumMod val="50000"/>
                  <a:lumOff val="50000"/>
                </a:schemeClr>
              </a:solidFill>
            </c:spPr>
            <c:extLst xmlns:c16r2="http://schemas.microsoft.com/office/drawing/2015/06/chart">
              <c:ext xmlns:c16="http://schemas.microsoft.com/office/drawing/2014/chart" uri="{C3380CC4-5D6E-409C-BE32-E72D297353CC}">
                <c16:uniqueId val="{00000003-FAF9-4364-AC1A-9BA783E2C06E}"/>
              </c:ext>
            </c:extLst>
          </c:dPt>
          <c:dPt>
            <c:idx val="2"/>
            <c:bubble3D val="0"/>
            <c:spPr>
              <a:solidFill>
                <a:schemeClr val="bg1">
                  <a:lumMod val="75000"/>
                </a:schemeClr>
              </a:solidFill>
            </c:spPr>
            <c:extLst xmlns:c16r2="http://schemas.microsoft.com/office/drawing/2015/06/chart">
              <c:ext xmlns:c16="http://schemas.microsoft.com/office/drawing/2014/chart" uri="{C3380CC4-5D6E-409C-BE32-E72D297353CC}">
                <c16:uniqueId val="{00000005-FAF9-4364-AC1A-9BA783E2C06E}"/>
              </c:ext>
            </c:extLst>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extLst xmlns:c16r2="http://schemas.microsoft.com/office/drawing/2015/06/chart">
            <c:ext xmlns:c16="http://schemas.microsoft.com/office/drawing/2014/chart" uri="{C3380CC4-5D6E-409C-BE32-E72D297353CC}">
              <c16:uniqueId val="{00000006-FAF9-4364-AC1A-9BA783E2C06E}"/>
            </c:ext>
          </c:extLst>
        </c:ser>
        <c:dLbls>
          <c:showLegendKey val="0"/>
          <c:showVal val="0"/>
          <c:showCatName val="0"/>
          <c:showSerName val="0"/>
          <c:showPercent val="0"/>
          <c:showBubbleSize val="0"/>
          <c:showLeaderLines val="1"/>
        </c:dLbls>
        <c:firstSliceAng val="356"/>
        <c:holeSize val="38"/>
      </c:doughnutChart>
      <c:spPr>
        <a:ln w="22225"/>
      </c:spPr>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5F8F-4644-99EC-83C924C8ECBB}"/>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5F8F-4644-99EC-83C924C8ECBB}"/>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5F8F-4644-99EC-83C924C8ECBB}"/>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xmlns:c16r2="http://schemas.microsoft.com/office/drawing/2015/06/chart">
            <c:ext xmlns:c16="http://schemas.microsoft.com/office/drawing/2014/chart" uri="{C3380CC4-5D6E-409C-BE32-E72D297353CC}">
              <c16:uniqueId val="{00000006-5F8F-4644-99EC-83C924C8ECB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A6D9-4005-8E30-E6127D791094}"/>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A6D9-4005-8E30-E6127D791094}"/>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A6D9-4005-8E30-E6127D791094}"/>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6-A6D9-4005-8E30-E6127D79109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accent1"/>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7A99-4D33-9AE7-ABFFB96CEDD5}"/>
              </c:ext>
            </c:extLst>
          </c:dPt>
          <c:dPt>
            <c:idx val="1"/>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7A99-4D33-9AE7-ABFFB96CEDD5}"/>
              </c:ext>
            </c:extLst>
          </c:dPt>
          <c:dPt>
            <c:idx val="2"/>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5-7A99-4D33-9AE7-ABFFB96CEDD5}"/>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xmlns:c16r2="http://schemas.microsoft.com/office/drawing/2015/06/chart">
            <c:ext xmlns:c16="http://schemas.microsoft.com/office/drawing/2014/chart" uri="{C3380CC4-5D6E-409C-BE32-E72D297353CC}">
              <c16:uniqueId val="{00000006-7A99-4D33-9AE7-ABFFB96CEDD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1FDE5F-818E-446A-9BF1-84266D919436}" type="datetimeFigureOut">
              <a:rPr lang="zh-CN" altLang="en-US" smtClean="0"/>
              <a:t>2019/4/6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82EC0B-F326-45BC-8187-69C2D643AF89}" type="slidenum">
              <a:rPr lang="zh-CN" altLang="en-US" smtClean="0"/>
              <a:t>‹#›</a:t>
            </a:fld>
            <a:endParaRPr lang="zh-CN" altLang="en-US"/>
          </a:p>
        </p:txBody>
      </p:sp>
    </p:spTree>
    <p:extLst>
      <p:ext uri="{BB962C8B-B14F-4D97-AF65-F5344CB8AC3E}">
        <p14:creationId xmlns:p14="http://schemas.microsoft.com/office/powerpoint/2010/main" val="3671134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1290755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794026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2234721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2509362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2189908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4229972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1841054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24199935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39717348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13217646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1169532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40857737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3373550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470201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948081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2828875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3348000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3599647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4071108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433948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28196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3937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8278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254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4637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14300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6821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599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61971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70886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0497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207628" y="4789196"/>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2019/4/6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584458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image" Target="../media/image4.jpe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slideLayout" Target="../slideLayouts/slideLayout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3126908" y="-3504278"/>
            <a:ext cx="2890185" cy="9144001"/>
          </a:xfrm>
          <a:prstGeom prst="rect">
            <a:avLst/>
          </a:prstGeom>
        </p:spPr>
      </p:pic>
      <p:sp>
        <p:nvSpPr>
          <p:cNvPr id="16" name="矩形 15"/>
          <p:cNvSpPr/>
          <p:nvPr/>
        </p:nvSpPr>
        <p:spPr>
          <a:xfrm>
            <a:off x="1" y="1995359"/>
            <a:ext cx="9144000"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val 53"/>
          <p:cNvSpPr>
            <a:spLocks noChangeArrowheads="1"/>
          </p:cNvSpPr>
          <p:nvPr/>
        </p:nvSpPr>
        <p:spPr bwMode="auto">
          <a:xfrm>
            <a:off x="3539623" y="1658825"/>
            <a:ext cx="2237063" cy="2237619"/>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744037" y="2413416"/>
            <a:ext cx="1857262" cy="815519"/>
            <a:chOff x="590550" y="915988"/>
            <a:chExt cx="2111375" cy="927100"/>
          </a:xfrm>
          <a:solidFill>
            <a:srgbClr val="2B303A"/>
          </a:solidFill>
        </p:grpSpPr>
        <p:sp>
          <p:nvSpPr>
            <p:cNvPr id="19" name="Freeform 5"/>
            <p:cNvSpPr>
              <a:spLocks/>
            </p:cNvSpPr>
            <p:nvPr/>
          </p:nvSpPr>
          <p:spPr bwMode="auto">
            <a:xfrm>
              <a:off x="606425" y="1671638"/>
              <a:ext cx="146050" cy="171450"/>
            </a:xfrm>
            <a:custGeom>
              <a:avLst/>
              <a:gdLst>
                <a:gd name="T0" fmla="*/ 105 w 105"/>
                <a:gd name="T1" fmla="*/ 16 h 122"/>
                <a:gd name="T2" fmla="*/ 102 w 105"/>
                <a:gd name="T3" fmla="*/ 18 h 122"/>
                <a:gd name="T4" fmla="*/ 62 w 105"/>
                <a:gd name="T5" fmla="*/ 3 h 122"/>
                <a:gd name="T6" fmla="*/ 3 w 105"/>
                <a:gd name="T7" fmla="*/ 61 h 122"/>
                <a:gd name="T8" fmla="*/ 62 w 105"/>
                <a:gd name="T9" fmla="*/ 119 h 122"/>
                <a:gd name="T10" fmla="*/ 102 w 105"/>
                <a:gd name="T11" fmla="*/ 104 h 122"/>
                <a:gd name="T12" fmla="*/ 105 w 105"/>
                <a:gd name="T13" fmla="*/ 107 h 122"/>
                <a:gd name="T14" fmla="*/ 62 w 105"/>
                <a:gd name="T15" fmla="*/ 122 h 122"/>
                <a:gd name="T16" fmla="*/ 0 w 105"/>
                <a:gd name="T17" fmla="*/ 61 h 122"/>
                <a:gd name="T18" fmla="*/ 62 w 105"/>
                <a:gd name="T19" fmla="*/ 0 h 122"/>
                <a:gd name="T20" fmla="*/ 105 w 105"/>
                <a:gd name="T21" fmla="*/ 1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22">
                  <a:moveTo>
                    <a:pt x="105" y="16"/>
                  </a:moveTo>
                  <a:cubicBezTo>
                    <a:pt x="102" y="18"/>
                    <a:pt x="102" y="18"/>
                    <a:pt x="102" y="18"/>
                  </a:cubicBezTo>
                  <a:cubicBezTo>
                    <a:pt x="92" y="9"/>
                    <a:pt x="78" y="3"/>
                    <a:pt x="62" y="3"/>
                  </a:cubicBezTo>
                  <a:cubicBezTo>
                    <a:pt x="30" y="3"/>
                    <a:pt x="3" y="29"/>
                    <a:pt x="3" y="61"/>
                  </a:cubicBezTo>
                  <a:cubicBezTo>
                    <a:pt x="3" y="93"/>
                    <a:pt x="30" y="119"/>
                    <a:pt x="62" y="119"/>
                  </a:cubicBezTo>
                  <a:cubicBezTo>
                    <a:pt x="78" y="119"/>
                    <a:pt x="92" y="114"/>
                    <a:pt x="102" y="104"/>
                  </a:cubicBezTo>
                  <a:cubicBezTo>
                    <a:pt x="105" y="107"/>
                    <a:pt x="105" y="107"/>
                    <a:pt x="105" y="107"/>
                  </a:cubicBezTo>
                  <a:cubicBezTo>
                    <a:pt x="93" y="116"/>
                    <a:pt x="79" y="122"/>
                    <a:pt x="62" y="122"/>
                  </a:cubicBezTo>
                  <a:cubicBezTo>
                    <a:pt x="28" y="122"/>
                    <a:pt x="0" y="95"/>
                    <a:pt x="0" y="61"/>
                  </a:cubicBezTo>
                  <a:cubicBezTo>
                    <a:pt x="0" y="28"/>
                    <a:pt x="28" y="0"/>
                    <a:pt x="62" y="0"/>
                  </a:cubicBezTo>
                  <a:cubicBezTo>
                    <a:pt x="79" y="0"/>
                    <a:pt x="93" y="6"/>
                    <a:pt x="105" y="16"/>
                  </a:cubicBezTo>
                  <a:close/>
                </a:path>
              </a:pathLst>
            </a:custGeom>
            <a:grp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B70102"/>
                </a:solidFill>
              </a:endParaRPr>
            </a:p>
          </p:txBody>
        </p:sp>
        <p:sp>
          <p:nvSpPr>
            <p:cNvPr id="20" name="Freeform 6"/>
            <p:cNvSpPr>
              <a:spLocks noEditPoints="1"/>
            </p:cNvSpPr>
            <p:nvPr/>
          </p:nvSpPr>
          <p:spPr bwMode="auto">
            <a:xfrm>
              <a:off x="774700" y="1671638"/>
              <a:ext cx="174625" cy="171450"/>
            </a:xfrm>
            <a:custGeom>
              <a:avLst/>
              <a:gdLst>
                <a:gd name="T0" fmla="*/ 125 w 125"/>
                <a:gd name="T1" fmla="*/ 61 h 122"/>
                <a:gd name="T2" fmla="*/ 62 w 125"/>
                <a:gd name="T3" fmla="*/ 122 h 122"/>
                <a:gd name="T4" fmla="*/ 0 w 125"/>
                <a:gd name="T5" fmla="*/ 61 h 122"/>
                <a:gd name="T6" fmla="*/ 62 w 125"/>
                <a:gd name="T7" fmla="*/ 0 h 122"/>
                <a:gd name="T8" fmla="*/ 125 w 125"/>
                <a:gd name="T9" fmla="*/ 61 h 122"/>
                <a:gd name="T10" fmla="*/ 3 w 125"/>
                <a:gd name="T11" fmla="*/ 61 h 122"/>
                <a:gd name="T12" fmla="*/ 62 w 125"/>
                <a:gd name="T13" fmla="*/ 119 h 122"/>
                <a:gd name="T14" fmla="*/ 122 w 125"/>
                <a:gd name="T15" fmla="*/ 61 h 122"/>
                <a:gd name="T16" fmla="*/ 62 w 125"/>
                <a:gd name="T17" fmla="*/ 4 h 122"/>
                <a:gd name="T18" fmla="*/ 3 w 125"/>
                <a:gd name="T19" fmla="*/ 6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2">
                  <a:moveTo>
                    <a:pt x="125" y="61"/>
                  </a:moveTo>
                  <a:cubicBezTo>
                    <a:pt x="125" y="95"/>
                    <a:pt x="97" y="122"/>
                    <a:pt x="62" y="122"/>
                  </a:cubicBezTo>
                  <a:cubicBezTo>
                    <a:pt x="28" y="122"/>
                    <a:pt x="0" y="95"/>
                    <a:pt x="0" y="61"/>
                  </a:cubicBezTo>
                  <a:cubicBezTo>
                    <a:pt x="0" y="28"/>
                    <a:pt x="28" y="0"/>
                    <a:pt x="62" y="0"/>
                  </a:cubicBezTo>
                  <a:cubicBezTo>
                    <a:pt x="97" y="0"/>
                    <a:pt x="125" y="28"/>
                    <a:pt x="125" y="61"/>
                  </a:cubicBezTo>
                  <a:close/>
                  <a:moveTo>
                    <a:pt x="3" y="61"/>
                  </a:moveTo>
                  <a:cubicBezTo>
                    <a:pt x="3" y="93"/>
                    <a:pt x="30" y="119"/>
                    <a:pt x="62" y="119"/>
                  </a:cubicBezTo>
                  <a:cubicBezTo>
                    <a:pt x="95" y="119"/>
                    <a:pt x="122" y="93"/>
                    <a:pt x="122" y="61"/>
                  </a:cubicBezTo>
                  <a:cubicBezTo>
                    <a:pt x="122" y="29"/>
                    <a:pt x="95" y="4"/>
                    <a:pt x="62" y="4"/>
                  </a:cubicBezTo>
                  <a:cubicBezTo>
                    <a:pt x="30" y="4"/>
                    <a:pt x="3" y="29"/>
                    <a:pt x="3" y="61"/>
                  </a:cubicBezTo>
                  <a:close/>
                </a:path>
              </a:pathLst>
            </a:custGeom>
            <a:grp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B70102"/>
                </a:solidFill>
              </a:endParaRPr>
            </a:p>
          </p:txBody>
        </p:sp>
        <p:sp>
          <p:nvSpPr>
            <p:cNvPr id="21" name="Freeform 7"/>
            <p:cNvSpPr>
              <a:spLocks/>
            </p:cNvSpPr>
            <p:nvPr/>
          </p:nvSpPr>
          <p:spPr bwMode="auto">
            <a:xfrm>
              <a:off x="992188" y="1671638"/>
              <a:ext cx="163513" cy="171450"/>
            </a:xfrm>
            <a:custGeom>
              <a:avLst/>
              <a:gdLst>
                <a:gd name="T0" fmla="*/ 99 w 103"/>
                <a:gd name="T1" fmla="*/ 108 h 108"/>
                <a:gd name="T2" fmla="*/ 99 w 103"/>
                <a:gd name="T3" fmla="*/ 3 h 108"/>
                <a:gd name="T4" fmla="*/ 51 w 103"/>
                <a:gd name="T5" fmla="*/ 97 h 108"/>
                <a:gd name="T6" fmla="*/ 51 w 103"/>
                <a:gd name="T7" fmla="*/ 97 h 108"/>
                <a:gd name="T8" fmla="*/ 4 w 103"/>
                <a:gd name="T9" fmla="*/ 3 h 108"/>
                <a:gd name="T10" fmla="*/ 4 w 103"/>
                <a:gd name="T11" fmla="*/ 108 h 108"/>
                <a:gd name="T12" fmla="*/ 0 w 103"/>
                <a:gd name="T13" fmla="*/ 108 h 108"/>
                <a:gd name="T14" fmla="*/ 0 w 103"/>
                <a:gd name="T15" fmla="*/ 0 h 108"/>
                <a:gd name="T16" fmla="*/ 6 w 103"/>
                <a:gd name="T17" fmla="*/ 0 h 108"/>
                <a:gd name="T18" fmla="*/ 51 w 103"/>
                <a:gd name="T19" fmla="*/ 89 h 108"/>
                <a:gd name="T20" fmla="*/ 96 w 103"/>
                <a:gd name="T21" fmla="*/ 0 h 108"/>
                <a:gd name="T22" fmla="*/ 103 w 103"/>
                <a:gd name="T23" fmla="*/ 0 h 108"/>
                <a:gd name="T24" fmla="*/ 103 w 103"/>
                <a:gd name="T25" fmla="*/ 108 h 108"/>
                <a:gd name="T26" fmla="*/ 99 w 103"/>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108">
                  <a:moveTo>
                    <a:pt x="99" y="108"/>
                  </a:moveTo>
                  <a:lnTo>
                    <a:pt x="99" y="3"/>
                  </a:lnTo>
                  <a:lnTo>
                    <a:pt x="51" y="97"/>
                  </a:lnTo>
                  <a:lnTo>
                    <a:pt x="51" y="97"/>
                  </a:lnTo>
                  <a:lnTo>
                    <a:pt x="4" y="3"/>
                  </a:lnTo>
                  <a:lnTo>
                    <a:pt x="4" y="108"/>
                  </a:lnTo>
                  <a:lnTo>
                    <a:pt x="0" y="108"/>
                  </a:lnTo>
                  <a:lnTo>
                    <a:pt x="0" y="0"/>
                  </a:lnTo>
                  <a:lnTo>
                    <a:pt x="6" y="0"/>
                  </a:lnTo>
                  <a:lnTo>
                    <a:pt x="51" y="89"/>
                  </a:lnTo>
                  <a:lnTo>
                    <a:pt x="96" y="0"/>
                  </a:lnTo>
                  <a:lnTo>
                    <a:pt x="103" y="0"/>
                  </a:lnTo>
                  <a:lnTo>
                    <a:pt x="103" y="108"/>
                  </a:lnTo>
                  <a:lnTo>
                    <a:pt x="99" y="108"/>
                  </a:lnTo>
                  <a:close/>
                </a:path>
              </a:pathLst>
            </a:custGeom>
            <a:grp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B70102"/>
                </a:solidFill>
              </a:endParaRPr>
            </a:p>
          </p:txBody>
        </p:sp>
        <p:sp>
          <p:nvSpPr>
            <p:cNvPr id="22" name="Freeform 8"/>
            <p:cNvSpPr>
              <a:spLocks noEditPoints="1"/>
            </p:cNvSpPr>
            <p:nvPr/>
          </p:nvSpPr>
          <p:spPr bwMode="auto">
            <a:xfrm>
              <a:off x="1216025" y="1671638"/>
              <a:ext cx="125413" cy="171450"/>
            </a:xfrm>
            <a:custGeom>
              <a:avLst/>
              <a:gdLst>
                <a:gd name="T0" fmla="*/ 42 w 89"/>
                <a:gd name="T1" fmla="*/ 0 h 122"/>
                <a:gd name="T2" fmla="*/ 89 w 89"/>
                <a:gd name="T3" fmla="*/ 40 h 122"/>
                <a:gd name="T4" fmla="*/ 42 w 89"/>
                <a:gd name="T5" fmla="*/ 80 h 122"/>
                <a:gd name="T6" fmla="*/ 4 w 89"/>
                <a:gd name="T7" fmla="*/ 80 h 122"/>
                <a:gd name="T8" fmla="*/ 4 w 89"/>
                <a:gd name="T9" fmla="*/ 122 h 122"/>
                <a:gd name="T10" fmla="*/ 0 w 89"/>
                <a:gd name="T11" fmla="*/ 122 h 122"/>
                <a:gd name="T12" fmla="*/ 0 w 89"/>
                <a:gd name="T13" fmla="*/ 0 h 122"/>
                <a:gd name="T14" fmla="*/ 42 w 89"/>
                <a:gd name="T15" fmla="*/ 0 h 122"/>
                <a:gd name="T16" fmla="*/ 4 w 89"/>
                <a:gd name="T17" fmla="*/ 77 h 122"/>
                <a:gd name="T18" fmla="*/ 42 w 89"/>
                <a:gd name="T19" fmla="*/ 77 h 122"/>
                <a:gd name="T20" fmla="*/ 85 w 89"/>
                <a:gd name="T21" fmla="*/ 40 h 122"/>
                <a:gd name="T22" fmla="*/ 42 w 89"/>
                <a:gd name="T23" fmla="*/ 4 h 122"/>
                <a:gd name="T24" fmla="*/ 4 w 89"/>
                <a:gd name="T25" fmla="*/ 4 h 122"/>
                <a:gd name="T26" fmla="*/ 4 w 89"/>
                <a:gd name="T27" fmla="*/ 7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122">
                  <a:moveTo>
                    <a:pt x="42" y="0"/>
                  </a:moveTo>
                  <a:cubicBezTo>
                    <a:pt x="72" y="0"/>
                    <a:pt x="89" y="15"/>
                    <a:pt x="89" y="40"/>
                  </a:cubicBezTo>
                  <a:cubicBezTo>
                    <a:pt x="89" y="66"/>
                    <a:pt x="72" y="80"/>
                    <a:pt x="42" y="80"/>
                  </a:cubicBezTo>
                  <a:cubicBezTo>
                    <a:pt x="4" y="80"/>
                    <a:pt x="4" y="80"/>
                    <a:pt x="4" y="80"/>
                  </a:cubicBezTo>
                  <a:cubicBezTo>
                    <a:pt x="4" y="122"/>
                    <a:pt x="4" y="122"/>
                    <a:pt x="4" y="122"/>
                  </a:cubicBezTo>
                  <a:cubicBezTo>
                    <a:pt x="0" y="122"/>
                    <a:pt x="0" y="122"/>
                    <a:pt x="0" y="122"/>
                  </a:cubicBezTo>
                  <a:cubicBezTo>
                    <a:pt x="0" y="0"/>
                    <a:pt x="0" y="0"/>
                    <a:pt x="0" y="0"/>
                  </a:cubicBezTo>
                  <a:lnTo>
                    <a:pt x="42" y="0"/>
                  </a:lnTo>
                  <a:close/>
                  <a:moveTo>
                    <a:pt x="4" y="77"/>
                  </a:moveTo>
                  <a:cubicBezTo>
                    <a:pt x="42" y="77"/>
                    <a:pt x="42" y="77"/>
                    <a:pt x="42" y="77"/>
                  </a:cubicBezTo>
                  <a:cubicBezTo>
                    <a:pt x="69" y="77"/>
                    <a:pt x="85" y="63"/>
                    <a:pt x="85" y="40"/>
                  </a:cubicBezTo>
                  <a:cubicBezTo>
                    <a:pt x="85" y="17"/>
                    <a:pt x="69" y="4"/>
                    <a:pt x="42" y="4"/>
                  </a:cubicBezTo>
                  <a:cubicBezTo>
                    <a:pt x="4" y="4"/>
                    <a:pt x="4" y="4"/>
                    <a:pt x="4" y="4"/>
                  </a:cubicBezTo>
                  <a:lnTo>
                    <a:pt x="4" y="77"/>
                  </a:lnTo>
                  <a:close/>
                </a:path>
              </a:pathLst>
            </a:custGeom>
            <a:grp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B70102"/>
                </a:solidFill>
              </a:endParaRPr>
            </a:p>
          </p:txBody>
        </p:sp>
        <p:sp>
          <p:nvSpPr>
            <p:cNvPr id="23" name="Freeform 9"/>
            <p:cNvSpPr>
              <a:spLocks noEditPoints="1"/>
            </p:cNvSpPr>
            <p:nvPr/>
          </p:nvSpPr>
          <p:spPr bwMode="auto">
            <a:xfrm>
              <a:off x="1343025" y="1671638"/>
              <a:ext cx="163514" cy="171450"/>
            </a:xfrm>
            <a:custGeom>
              <a:avLst/>
              <a:gdLst>
                <a:gd name="T0" fmla="*/ 19 w 103"/>
                <a:gd name="T1" fmla="*/ 75 h 108"/>
                <a:gd name="T2" fmla="*/ 4 w 103"/>
                <a:gd name="T3" fmla="*/ 108 h 108"/>
                <a:gd name="T4" fmla="*/ 0 w 103"/>
                <a:gd name="T5" fmla="*/ 108 h 108"/>
                <a:gd name="T6" fmla="*/ 49 w 103"/>
                <a:gd name="T7" fmla="*/ 0 h 108"/>
                <a:gd name="T8" fmla="*/ 53 w 103"/>
                <a:gd name="T9" fmla="*/ 0 h 108"/>
                <a:gd name="T10" fmla="*/ 103 w 103"/>
                <a:gd name="T11" fmla="*/ 108 h 108"/>
                <a:gd name="T12" fmla="*/ 100 w 103"/>
                <a:gd name="T13" fmla="*/ 108 h 108"/>
                <a:gd name="T14" fmla="*/ 85 w 103"/>
                <a:gd name="T15" fmla="*/ 75 h 108"/>
                <a:gd name="T16" fmla="*/ 19 w 103"/>
                <a:gd name="T17" fmla="*/ 75 h 108"/>
                <a:gd name="T18" fmla="*/ 51 w 103"/>
                <a:gd name="T19" fmla="*/ 4 h 108"/>
                <a:gd name="T20" fmla="*/ 20 w 103"/>
                <a:gd name="T21" fmla="*/ 73 h 108"/>
                <a:gd name="T22" fmla="*/ 83 w 103"/>
                <a:gd name="T23" fmla="*/ 73 h 108"/>
                <a:gd name="T24" fmla="*/ 51 w 103"/>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08">
                  <a:moveTo>
                    <a:pt x="19" y="75"/>
                  </a:moveTo>
                  <a:lnTo>
                    <a:pt x="4" y="108"/>
                  </a:lnTo>
                  <a:lnTo>
                    <a:pt x="0" y="108"/>
                  </a:lnTo>
                  <a:lnTo>
                    <a:pt x="49" y="0"/>
                  </a:lnTo>
                  <a:lnTo>
                    <a:pt x="53" y="0"/>
                  </a:lnTo>
                  <a:lnTo>
                    <a:pt x="103" y="108"/>
                  </a:lnTo>
                  <a:lnTo>
                    <a:pt x="100" y="108"/>
                  </a:lnTo>
                  <a:lnTo>
                    <a:pt x="85" y="75"/>
                  </a:lnTo>
                  <a:lnTo>
                    <a:pt x="19" y="75"/>
                  </a:lnTo>
                  <a:close/>
                  <a:moveTo>
                    <a:pt x="51" y="4"/>
                  </a:moveTo>
                  <a:lnTo>
                    <a:pt x="20" y="73"/>
                  </a:lnTo>
                  <a:lnTo>
                    <a:pt x="83" y="73"/>
                  </a:lnTo>
                  <a:lnTo>
                    <a:pt x="51" y="4"/>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2B303A"/>
                </a:solidFill>
              </a:endParaRPr>
            </a:p>
          </p:txBody>
        </p:sp>
        <p:sp>
          <p:nvSpPr>
            <p:cNvPr id="24" name="Freeform 10"/>
            <p:cNvSpPr>
              <a:spLocks/>
            </p:cNvSpPr>
            <p:nvPr/>
          </p:nvSpPr>
          <p:spPr bwMode="auto">
            <a:xfrm>
              <a:off x="1539875" y="1671638"/>
              <a:ext cx="133350" cy="171450"/>
            </a:xfrm>
            <a:custGeom>
              <a:avLst/>
              <a:gdLst>
                <a:gd name="T0" fmla="*/ 80 w 84"/>
                <a:gd name="T1" fmla="*/ 108 h 108"/>
                <a:gd name="T2" fmla="*/ 4 w 84"/>
                <a:gd name="T3" fmla="*/ 4 h 108"/>
                <a:gd name="T4" fmla="*/ 4 w 84"/>
                <a:gd name="T5" fmla="*/ 108 h 108"/>
                <a:gd name="T6" fmla="*/ 0 w 84"/>
                <a:gd name="T7" fmla="*/ 108 h 108"/>
                <a:gd name="T8" fmla="*/ 0 w 84"/>
                <a:gd name="T9" fmla="*/ 0 h 108"/>
                <a:gd name="T10" fmla="*/ 5 w 84"/>
                <a:gd name="T11" fmla="*/ 0 h 108"/>
                <a:gd name="T12" fmla="*/ 82 w 84"/>
                <a:gd name="T13" fmla="*/ 105 h 108"/>
                <a:gd name="T14" fmla="*/ 82 w 84"/>
                <a:gd name="T15" fmla="*/ 0 h 108"/>
                <a:gd name="T16" fmla="*/ 84 w 84"/>
                <a:gd name="T17" fmla="*/ 0 h 108"/>
                <a:gd name="T18" fmla="*/ 84 w 84"/>
                <a:gd name="T19" fmla="*/ 108 h 108"/>
                <a:gd name="T20" fmla="*/ 80 w 84"/>
                <a:gd name="T21"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08">
                  <a:moveTo>
                    <a:pt x="80" y="108"/>
                  </a:moveTo>
                  <a:lnTo>
                    <a:pt x="4" y="4"/>
                  </a:lnTo>
                  <a:lnTo>
                    <a:pt x="4" y="108"/>
                  </a:lnTo>
                  <a:lnTo>
                    <a:pt x="0" y="108"/>
                  </a:lnTo>
                  <a:lnTo>
                    <a:pt x="0" y="0"/>
                  </a:lnTo>
                  <a:lnTo>
                    <a:pt x="5" y="0"/>
                  </a:lnTo>
                  <a:lnTo>
                    <a:pt x="82" y="105"/>
                  </a:lnTo>
                  <a:lnTo>
                    <a:pt x="82" y="0"/>
                  </a:lnTo>
                  <a:lnTo>
                    <a:pt x="84" y="0"/>
                  </a:lnTo>
                  <a:lnTo>
                    <a:pt x="84" y="108"/>
                  </a:lnTo>
                  <a:lnTo>
                    <a:pt x="80" y="108"/>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2B303A"/>
                </a:solidFill>
              </a:endParaRPr>
            </a:p>
          </p:txBody>
        </p:sp>
        <p:sp>
          <p:nvSpPr>
            <p:cNvPr id="25" name="Freeform 11"/>
            <p:cNvSpPr>
              <a:spLocks/>
            </p:cNvSpPr>
            <p:nvPr/>
          </p:nvSpPr>
          <p:spPr bwMode="auto">
            <a:xfrm>
              <a:off x="1706563" y="1671638"/>
              <a:ext cx="144463" cy="171450"/>
            </a:xfrm>
            <a:custGeom>
              <a:avLst/>
              <a:gdLst>
                <a:gd name="T0" fmla="*/ 48 w 91"/>
                <a:gd name="T1" fmla="*/ 108 h 108"/>
                <a:gd name="T2" fmla="*/ 44 w 91"/>
                <a:gd name="T3" fmla="*/ 108 h 108"/>
                <a:gd name="T4" fmla="*/ 44 w 91"/>
                <a:gd name="T5" fmla="*/ 66 h 108"/>
                <a:gd name="T6" fmla="*/ 0 w 91"/>
                <a:gd name="T7" fmla="*/ 0 h 108"/>
                <a:gd name="T8" fmla="*/ 4 w 91"/>
                <a:gd name="T9" fmla="*/ 0 h 108"/>
                <a:gd name="T10" fmla="*/ 46 w 91"/>
                <a:gd name="T11" fmla="*/ 64 h 108"/>
                <a:gd name="T12" fmla="*/ 88 w 91"/>
                <a:gd name="T13" fmla="*/ 0 h 108"/>
                <a:gd name="T14" fmla="*/ 91 w 91"/>
                <a:gd name="T15" fmla="*/ 0 h 108"/>
                <a:gd name="T16" fmla="*/ 48 w 91"/>
                <a:gd name="T17" fmla="*/ 66 h 108"/>
                <a:gd name="T18" fmla="*/ 48 w 91"/>
                <a:gd name="T19"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08">
                  <a:moveTo>
                    <a:pt x="48" y="108"/>
                  </a:moveTo>
                  <a:lnTo>
                    <a:pt x="44" y="108"/>
                  </a:lnTo>
                  <a:lnTo>
                    <a:pt x="44" y="66"/>
                  </a:lnTo>
                  <a:lnTo>
                    <a:pt x="0" y="0"/>
                  </a:lnTo>
                  <a:lnTo>
                    <a:pt x="4" y="0"/>
                  </a:lnTo>
                  <a:lnTo>
                    <a:pt x="46" y="64"/>
                  </a:lnTo>
                  <a:lnTo>
                    <a:pt x="88" y="0"/>
                  </a:lnTo>
                  <a:lnTo>
                    <a:pt x="91" y="0"/>
                  </a:lnTo>
                  <a:lnTo>
                    <a:pt x="48" y="66"/>
                  </a:lnTo>
                  <a:lnTo>
                    <a:pt x="48" y="108"/>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2B303A"/>
                </a:solidFill>
              </a:endParaRPr>
            </a:p>
          </p:txBody>
        </p:sp>
        <p:sp>
          <p:nvSpPr>
            <p:cNvPr id="26" name="Freeform 12"/>
            <p:cNvSpPr>
              <a:spLocks/>
            </p:cNvSpPr>
            <p:nvPr/>
          </p:nvSpPr>
          <p:spPr bwMode="auto">
            <a:xfrm>
              <a:off x="1958975" y="1671638"/>
              <a:ext cx="133350" cy="171450"/>
            </a:xfrm>
            <a:custGeom>
              <a:avLst/>
              <a:gdLst>
                <a:gd name="T0" fmla="*/ 79 w 84"/>
                <a:gd name="T1" fmla="*/ 108 h 108"/>
                <a:gd name="T2" fmla="*/ 3 w 84"/>
                <a:gd name="T3" fmla="*/ 4 h 108"/>
                <a:gd name="T4" fmla="*/ 3 w 84"/>
                <a:gd name="T5" fmla="*/ 108 h 108"/>
                <a:gd name="T6" fmla="*/ 0 w 84"/>
                <a:gd name="T7" fmla="*/ 108 h 108"/>
                <a:gd name="T8" fmla="*/ 0 w 84"/>
                <a:gd name="T9" fmla="*/ 0 h 108"/>
                <a:gd name="T10" fmla="*/ 5 w 84"/>
                <a:gd name="T11" fmla="*/ 0 h 108"/>
                <a:gd name="T12" fmla="*/ 80 w 84"/>
                <a:gd name="T13" fmla="*/ 105 h 108"/>
                <a:gd name="T14" fmla="*/ 80 w 84"/>
                <a:gd name="T15" fmla="*/ 0 h 108"/>
                <a:gd name="T16" fmla="*/ 84 w 84"/>
                <a:gd name="T17" fmla="*/ 0 h 108"/>
                <a:gd name="T18" fmla="*/ 84 w 84"/>
                <a:gd name="T19" fmla="*/ 108 h 108"/>
                <a:gd name="T20" fmla="*/ 79 w 84"/>
                <a:gd name="T21"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08">
                  <a:moveTo>
                    <a:pt x="79" y="108"/>
                  </a:moveTo>
                  <a:lnTo>
                    <a:pt x="3" y="4"/>
                  </a:lnTo>
                  <a:lnTo>
                    <a:pt x="3" y="108"/>
                  </a:lnTo>
                  <a:lnTo>
                    <a:pt x="0" y="108"/>
                  </a:lnTo>
                  <a:lnTo>
                    <a:pt x="0" y="0"/>
                  </a:lnTo>
                  <a:lnTo>
                    <a:pt x="5" y="0"/>
                  </a:lnTo>
                  <a:lnTo>
                    <a:pt x="80" y="105"/>
                  </a:lnTo>
                  <a:lnTo>
                    <a:pt x="80" y="0"/>
                  </a:lnTo>
                  <a:lnTo>
                    <a:pt x="84" y="0"/>
                  </a:lnTo>
                  <a:lnTo>
                    <a:pt x="84" y="108"/>
                  </a:lnTo>
                  <a:lnTo>
                    <a:pt x="79" y="108"/>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2B303A"/>
                </a:solidFill>
              </a:endParaRPr>
            </a:p>
          </p:txBody>
        </p:sp>
        <p:sp>
          <p:nvSpPr>
            <p:cNvPr id="27" name="Freeform 13"/>
            <p:cNvSpPr>
              <a:spLocks noEditPoints="1"/>
            </p:cNvSpPr>
            <p:nvPr/>
          </p:nvSpPr>
          <p:spPr bwMode="auto">
            <a:xfrm>
              <a:off x="2125663" y="1671638"/>
              <a:ext cx="163514" cy="171450"/>
            </a:xfrm>
            <a:custGeom>
              <a:avLst/>
              <a:gdLst>
                <a:gd name="T0" fmla="*/ 19 w 103"/>
                <a:gd name="T1" fmla="*/ 75 h 108"/>
                <a:gd name="T2" fmla="*/ 4 w 103"/>
                <a:gd name="T3" fmla="*/ 108 h 108"/>
                <a:gd name="T4" fmla="*/ 0 w 103"/>
                <a:gd name="T5" fmla="*/ 108 h 108"/>
                <a:gd name="T6" fmla="*/ 50 w 103"/>
                <a:gd name="T7" fmla="*/ 0 h 108"/>
                <a:gd name="T8" fmla="*/ 53 w 103"/>
                <a:gd name="T9" fmla="*/ 0 h 108"/>
                <a:gd name="T10" fmla="*/ 103 w 103"/>
                <a:gd name="T11" fmla="*/ 108 h 108"/>
                <a:gd name="T12" fmla="*/ 99 w 103"/>
                <a:gd name="T13" fmla="*/ 108 h 108"/>
                <a:gd name="T14" fmla="*/ 84 w 103"/>
                <a:gd name="T15" fmla="*/ 75 h 108"/>
                <a:gd name="T16" fmla="*/ 19 w 103"/>
                <a:gd name="T17" fmla="*/ 75 h 108"/>
                <a:gd name="T18" fmla="*/ 51 w 103"/>
                <a:gd name="T19" fmla="*/ 4 h 108"/>
                <a:gd name="T20" fmla="*/ 20 w 103"/>
                <a:gd name="T21" fmla="*/ 73 h 108"/>
                <a:gd name="T22" fmla="*/ 83 w 103"/>
                <a:gd name="T23" fmla="*/ 73 h 108"/>
                <a:gd name="T24" fmla="*/ 51 w 103"/>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08">
                  <a:moveTo>
                    <a:pt x="19" y="75"/>
                  </a:moveTo>
                  <a:lnTo>
                    <a:pt x="4" y="108"/>
                  </a:lnTo>
                  <a:lnTo>
                    <a:pt x="0" y="108"/>
                  </a:lnTo>
                  <a:lnTo>
                    <a:pt x="50" y="0"/>
                  </a:lnTo>
                  <a:lnTo>
                    <a:pt x="53" y="0"/>
                  </a:lnTo>
                  <a:lnTo>
                    <a:pt x="103" y="108"/>
                  </a:lnTo>
                  <a:lnTo>
                    <a:pt x="99" y="108"/>
                  </a:lnTo>
                  <a:lnTo>
                    <a:pt x="84" y="75"/>
                  </a:lnTo>
                  <a:lnTo>
                    <a:pt x="19" y="75"/>
                  </a:lnTo>
                  <a:close/>
                  <a:moveTo>
                    <a:pt x="51" y="4"/>
                  </a:moveTo>
                  <a:lnTo>
                    <a:pt x="20" y="73"/>
                  </a:lnTo>
                  <a:lnTo>
                    <a:pt x="83" y="73"/>
                  </a:lnTo>
                  <a:lnTo>
                    <a:pt x="51" y="4"/>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2B303A"/>
                </a:solidFill>
              </a:endParaRPr>
            </a:p>
          </p:txBody>
        </p:sp>
        <p:sp>
          <p:nvSpPr>
            <p:cNvPr id="28" name="Freeform 14"/>
            <p:cNvSpPr>
              <a:spLocks/>
            </p:cNvSpPr>
            <p:nvPr/>
          </p:nvSpPr>
          <p:spPr bwMode="auto">
            <a:xfrm>
              <a:off x="2322514" y="1671638"/>
              <a:ext cx="161925" cy="171450"/>
            </a:xfrm>
            <a:custGeom>
              <a:avLst/>
              <a:gdLst>
                <a:gd name="T0" fmla="*/ 99 w 102"/>
                <a:gd name="T1" fmla="*/ 108 h 108"/>
                <a:gd name="T2" fmla="*/ 99 w 102"/>
                <a:gd name="T3" fmla="*/ 3 h 108"/>
                <a:gd name="T4" fmla="*/ 51 w 102"/>
                <a:gd name="T5" fmla="*/ 97 h 108"/>
                <a:gd name="T6" fmla="*/ 51 w 102"/>
                <a:gd name="T7" fmla="*/ 97 h 108"/>
                <a:gd name="T8" fmla="*/ 3 w 102"/>
                <a:gd name="T9" fmla="*/ 3 h 108"/>
                <a:gd name="T10" fmla="*/ 3 w 102"/>
                <a:gd name="T11" fmla="*/ 108 h 108"/>
                <a:gd name="T12" fmla="*/ 0 w 102"/>
                <a:gd name="T13" fmla="*/ 108 h 108"/>
                <a:gd name="T14" fmla="*/ 0 w 102"/>
                <a:gd name="T15" fmla="*/ 0 h 108"/>
                <a:gd name="T16" fmla="*/ 6 w 102"/>
                <a:gd name="T17" fmla="*/ 0 h 108"/>
                <a:gd name="T18" fmla="*/ 51 w 102"/>
                <a:gd name="T19" fmla="*/ 89 h 108"/>
                <a:gd name="T20" fmla="*/ 97 w 102"/>
                <a:gd name="T21" fmla="*/ 0 h 108"/>
                <a:gd name="T22" fmla="*/ 102 w 102"/>
                <a:gd name="T23" fmla="*/ 0 h 108"/>
                <a:gd name="T24" fmla="*/ 102 w 102"/>
                <a:gd name="T25" fmla="*/ 108 h 108"/>
                <a:gd name="T26" fmla="*/ 99 w 102"/>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08">
                  <a:moveTo>
                    <a:pt x="99" y="108"/>
                  </a:moveTo>
                  <a:lnTo>
                    <a:pt x="99" y="3"/>
                  </a:lnTo>
                  <a:lnTo>
                    <a:pt x="51" y="97"/>
                  </a:lnTo>
                  <a:lnTo>
                    <a:pt x="51" y="97"/>
                  </a:lnTo>
                  <a:lnTo>
                    <a:pt x="3" y="3"/>
                  </a:lnTo>
                  <a:lnTo>
                    <a:pt x="3" y="108"/>
                  </a:lnTo>
                  <a:lnTo>
                    <a:pt x="0" y="108"/>
                  </a:lnTo>
                  <a:lnTo>
                    <a:pt x="0" y="0"/>
                  </a:lnTo>
                  <a:lnTo>
                    <a:pt x="6" y="0"/>
                  </a:lnTo>
                  <a:lnTo>
                    <a:pt x="51" y="89"/>
                  </a:lnTo>
                  <a:lnTo>
                    <a:pt x="97" y="0"/>
                  </a:lnTo>
                  <a:lnTo>
                    <a:pt x="102" y="0"/>
                  </a:lnTo>
                  <a:lnTo>
                    <a:pt x="102" y="108"/>
                  </a:lnTo>
                  <a:lnTo>
                    <a:pt x="99" y="108"/>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2B303A"/>
                </a:solidFill>
              </a:endParaRPr>
            </a:p>
          </p:txBody>
        </p:sp>
        <p:sp>
          <p:nvSpPr>
            <p:cNvPr id="29" name="Freeform 15"/>
            <p:cNvSpPr>
              <a:spLocks/>
            </p:cNvSpPr>
            <p:nvPr/>
          </p:nvSpPr>
          <p:spPr bwMode="auto">
            <a:xfrm>
              <a:off x="2546351" y="1671638"/>
              <a:ext cx="111125" cy="171450"/>
            </a:xfrm>
            <a:custGeom>
              <a:avLst/>
              <a:gdLst>
                <a:gd name="T0" fmla="*/ 3 w 70"/>
                <a:gd name="T1" fmla="*/ 4 h 108"/>
                <a:gd name="T2" fmla="*/ 3 w 70"/>
                <a:gd name="T3" fmla="*/ 51 h 108"/>
                <a:gd name="T4" fmla="*/ 61 w 70"/>
                <a:gd name="T5" fmla="*/ 51 h 108"/>
                <a:gd name="T6" fmla="*/ 61 w 70"/>
                <a:gd name="T7" fmla="*/ 54 h 108"/>
                <a:gd name="T8" fmla="*/ 3 w 70"/>
                <a:gd name="T9" fmla="*/ 54 h 108"/>
                <a:gd name="T10" fmla="*/ 3 w 70"/>
                <a:gd name="T11" fmla="*/ 105 h 108"/>
                <a:gd name="T12" fmla="*/ 70 w 70"/>
                <a:gd name="T13" fmla="*/ 105 h 108"/>
                <a:gd name="T14" fmla="*/ 70 w 70"/>
                <a:gd name="T15" fmla="*/ 108 h 108"/>
                <a:gd name="T16" fmla="*/ 0 w 70"/>
                <a:gd name="T17" fmla="*/ 108 h 108"/>
                <a:gd name="T18" fmla="*/ 0 w 70"/>
                <a:gd name="T19" fmla="*/ 0 h 108"/>
                <a:gd name="T20" fmla="*/ 68 w 70"/>
                <a:gd name="T21" fmla="*/ 0 h 108"/>
                <a:gd name="T22" fmla="*/ 68 w 70"/>
                <a:gd name="T23" fmla="*/ 4 h 108"/>
                <a:gd name="T24" fmla="*/ 3 w 70"/>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108">
                  <a:moveTo>
                    <a:pt x="3" y="4"/>
                  </a:moveTo>
                  <a:lnTo>
                    <a:pt x="3" y="51"/>
                  </a:lnTo>
                  <a:lnTo>
                    <a:pt x="61" y="51"/>
                  </a:lnTo>
                  <a:lnTo>
                    <a:pt x="61" y="54"/>
                  </a:lnTo>
                  <a:lnTo>
                    <a:pt x="3" y="54"/>
                  </a:lnTo>
                  <a:lnTo>
                    <a:pt x="3" y="105"/>
                  </a:lnTo>
                  <a:lnTo>
                    <a:pt x="70" y="105"/>
                  </a:lnTo>
                  <a:lnTo>
                    <a:pt x="70" y="108"/>
                  </a:lnTo>
                  <a:lnTo>
                    <a:pt x="0" y="108"/>
                  </a:lnTo>
                  <a:lnTo>
                    <a:pt x="0" y="0"/>
                  </a:lnTo>
                  <a:lnTo>
                    <a:pt x="68" y="0"/>
                  </a:lnTo>
                  <a:lnTo>
                    <a:pt x="68" y="4"/>
                  </a:lnTo>
                  <a:lnTo>
                    <a:pt x="3" y="4"/>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2B303A"/>
                </a:solidFill>
              </a:endParaRPr>
            </a:p>
          </p:txBody>
        </p:sp>
        <p:sp>
          <p:nvSpPr>
            <p:cNvPr id="30" name="Freeform 16"/>
            <p:cNvSpPr>
              <a:spLocks/>
            </p:cNvSpPr>
            <p:nvPr/>
          </p:nvSpPr>
          <p:spPr bwMode="auto">
            <a:xfrm>
              <a:off x="590550" y="922338"/>
              <a:ext cx="387350" cy="519113"/>
            </a:xfrm>
            <a:custGeom>
              <a:avLst/>
              <a:gdLst>
                <a:gd name="T0" fmla="*/ 244 w 244"/>
                <a:gd name="T1" fmla="*/ 237 h 327"/>
                <a:gd name="T2" fmla="*/ 244 w 244"/>
                <a:gd name="T3" fmla="*/ 327 h 327"/>
                <a:gd name="T4" fmla="*/ 0 w 244"/>
                <a:gd name="T5" fmla="*/ 327 h 327"/>
                <a:gd name="T6" fmla="*/ 0 w 244"/>
                <a:gd name="T7" fmla="*/ 0 h 327"/>
                <a:gd name="T8" fmla="*/ 109 w 244"/>
                <a:gd name="T9" fmla="*/ 0 h 327"/>
                <a:gd name="T10" fmla="*/ 109 w 244"/>
                <a:gd name="T11" fmla="*/ 237 h 327"/>
                <a:gd name="T12" fmla="*/ 244 w 244"/>
                <a:gd name="T13" fmla="*/ 237 h 327"/>
              </a:gdLst>
              <a:ahLst/>
              <a:cxnLst>
                <a:cxn ang="0">
                  <a:pos x="T0" y="T1"/>
                </a:cxn>
                <a:cxn ang="0">
                  <a:pos x="T2" y="T3"/>
                </a:cxn>
                <a:cxn ang="0">
                  <a:pos x="T4" y="T5"/>
                </a:cxn>
                <a:cxn ang="0">
                  <a:pos x="T6" y="T7"/>
                </a:cxn>
                <a:cxn ang="0">
                  <a:pos x="T8" y="T9"/>
                </a:cxn>
                <a:cxn ang="0">
                  <a:pos x="T10" y="T11"/>
                </a:cxn>
                <a:cxn ang="0">
                  <a:pos x="T12" y="T13"/>
                </a:cxn>
              </a:cxnLst>
              <a:rect l="0" t="0" r="r" b="b"/>
              <a:pathLst>
                <a:path w="244" h="327">
                  <a:moveTo>
                    <a:pt x="244" y="237"/>
                  </a:moveTo>
                  <a:lnTo>
                    <a:pt x="244" y="327"/>
                  </a:lnTo>
                  <a:lnTo>
                    <a:pt x="0" y="327"/>
                  </a:lnTo>
                  <a:lnTo>
                    <a:pt x="0" y="0"/>
                  </a:lnTo>
                  <a:lnTo>
                    <a:pt x="109" y="0"/>
                  </a:lnTo>
                  <a:lnTo>
                    <a:pt x="109" y="237"/>
                  </a:lnTo>
                  <a:lnTo>
                    <a:pt x="244"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B70102"/>
                </a:solidFill>
              </a:endParaRPr>
            </a:p>
          </p:txBody>
        </p:sp>
        <p:sp>
          <p:nvSpPr>
            <p:cNvPr id="31" name="Freeform 17"/>
            <p:cNvSpPr>
              <a:spLocks noEditPoints="1"/>
            </p:cNvSpPr>
            <p:nvPr/>
          </p:nvSpPr>
          <p:spPr bwMode="auto">
            <a:xfrm>
              <a:off x="996950" y="915988"/>
              <a:ext cx="568325" cy="531813"/>
            </a:xfrm>
            <a:custGeom>
              <a:avLst/>
              <a:gdLst>
                <a:gd name="T0" fmla="*/ 406 w 406"/>
                <a:gd name="T1" fmla="*/ 189 h 379"/>
                <a:gd name="T2" fmla="*/ 203 w 406"/>
                <a:gd name="T3" fmla="*/ 379 h 379"/>
                <a:gd name="T4" fmla="*/ 0 w 406"/>
                <a:gd name="T5" fmla="*/ 189 h 379"/>
                <a:gd name="T6" fmla="*/ 203 w 406"/>
                <a:gd name="T7" fmla="*/ 0 h 379"/>
                <a:gd name="T8" fmla="*/ 406 w 406"/>
                <a:gd name="T9" fmla="*/ 189 h 379"/>
                <a:gd name="T10" fmla="*/ 125 w 406"/>
                <a:gd name="T11" fmla="*/ 189 h 379"/>
                <a:gd name="T12" fmla="*/ 204 w 406"/>
                <a:gd name="T13" fmla="*/ 277 h 379"/>
                <a:gd name="T14" fmla="*/ 280 w 406"/>
                <a:gd name="T15" fmla="*/ 189 h 379"/>
                <a:gd name="T16" fmla="*/ 204 w 406"/>
                <a:gd name="T17" fmla="*/ 102 h 379"/>
                <a:gd name="T18" fmla="*/ 125 w 406"/>
                <a:gd name="T19" fmla="*/ 18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79">
                  <a:moveTo>
                    <a:pt x="406" y="189"/>
                  </a:moveTo>
                  <a:cubicBezTo>
                    <a:pt x="406" y="298"/>
                    <a:pt x="320" y="379"/>
                    <a:pt x="203" y="379"/>
                  </a:cubicBezTo>
                  <a:cubicBezTo>
                    <a:pt x="85" y="379"/>
                    <a:pt x="0" y="299"/>
                    <a:pt x="0" y="189"/>
                  </a:cubicBezTo>
                  <a:cubicBezTo>
                    <a:pt x="0" y="79"/>
                    <a:pt x="85" y="0"/>
                    <a:pt x="203" y="0"/>
                  </a:cubicBezTo>
                  <a:cubicBezTo>
                    <a:pt x="320" y="0"/>
                    <a:pt x="406" y="80"/>
                    <a:pt x="406" y="189"/>
                  </a:cubicBezTo>
                  <a:close/>
                  <a:moveTo>
                    <a:pt x="125" y="189"/>
                  </a:moveTo>
                  <a:cubicBezTo>
                    <a:pt x="125" y="240"/>
                    <a:pt x="162" y="277"/>
                    <a:pt x="204" y="277"/>
                  </a:cubicBezTo>
                  <a:cubicBezTo>
                    <a:pt x="247" y="277"/>
                    <a:pt x="280" y="240"/>
                    <a:pt x="280" y="189"/>
                  </a:cubicBezTo>
                  <a:cubicBezTo>
                    <a:pt x="280" y="139"/>
                    <a:pt x="247" y="102"/>
                    <a:pt x="204" y="102"/>
                  </a:cubicBezTo>
                  <a:cubicBezTo>
                    <a:pt x="162" y="102"/>
                    <a:pt x="125" y="139"/>
                    <a:pt x="125"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B70102"/>
                </a:solidFill>
              </a:endParaRPr>
            </a:p>
          </p:txBody>
        </p:sp>
        <p:sp>
          <p:nvSpPr>
            <p:cNvPr id="32" name="Freeform 18"/>
            <p:cNvSpPr>
              <a:spLocks/>
            </p:cNvSpPr>
            <p:nvPr/>
          </p:nvSpPr>
          <p:spPr bwMode="auto">
            <a:xfrm>
              <a:off x="1587500" y="915988"/>
              <a:ext cx="515938" cy="531813"/>
            </a:xfrm>
            <a:custGeom>
              <a:avLst/>
              <a:gdLst>
                <a:gd name="T0" fmla="*/ 362 w 368"/>
                <a:gd name="T1" fmla="*/ 179 h 379"/>
                <a:gd name="T2" fmla="*/ 362 w 368"/>
                <a:gd name="T3" fmla="*/ 332 h 379"/>
                <a:gd name="T4" fmla="*/ 200 w 368"/>
                <a:gd name="T5" fmla="*/ 379 h 379"/>
                <a:gd name="T6" fmla="*/ 0 w 368"/>
                <a:gd name="T7" fmla="*/ 189 h 379"/>
                <a:gd name="T8" fmla="*/ 208 w 368"/>
                <a:gd name="T9" fmla="*/ 0 h 379"/>
                <a:gd name="T10" fmla="*/ 368 w 368"/>
                <a:gd name="T11" fmla="*/ 57 h 379"/>
                <a:gd name="T12" fmla="*/ 299 w 368"/>
                <a:gd name="T13" fmla="*/ 141 h 379"/>
                <a:gd name="T14" fmla="*/ 207 w 368"/>
                <a:gd name="T15" fmla="*/ 102 h 379"/>
                <a:gd name="T16" fmla="*/ 125 w 368"/>
                <a:gd name="T17" fmla="*/ 189 h 379"/>
                <a:gd name="T18" fmla="*/ 208 w 368"/>
                <a:gd name="T19" fmla="*/ 277 h 379"/>
                <a:gd name="T20" fmla="*/ 257 w 368"/>
                <a:gd name="T21" fmla="*/ 265 h 379"/>
                <a:gd name="T22" fmla="*/ 257 w 368"/>
                <a:gd name="T23" fmla="*/ 179 h 379"/>
                <a:gd name="T24" fmla="*/ 362 w 368"/>
                <a:gd name="T25" fmla="*/ 1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8" h="379">
                  <a:moveTo>
                    <a:pt x="362" y="179"/>
                  </a:moveTo>
                  <a:cubicBezTo>
                    <a:pt x="362" y="332"/>
                    <a:pt x="362" y="332"/>
                    <a:pt x="362" y="332"/>
                  </a:cubicBezTo>
                  <a:cubicBezTo>
                    <a:pt x="321" y="359"/>
                    <a:pt x="253" y="379"/>
                    <a:pt x="200" y="379"/>
                  </a:cubicBezTo>
                  <a:cubicBezTo>
                    <a:pt x="84" y="379"/>
                    <a:pt x="0" y="299"/>
                    <a:pt x="0" y="189"/>
                  </a:cubicBezTo>
                  <a:cubicBezTo>
                    <a:pt x="0" y="80"/>
                    <a:pt x="87" y="0"/>
                    <a:pt x="208" y="0"/>
                  </a:cubicBezTo>
                  <a:cubicBezTo>
                    <a:pt x="265" y="0"/>
                    <a:pt x="328" y="23"/>
                    <a:pt x="368" y="57"/>
                  </a:cubicBezTo>
                  <a:cubicBezTo>
                    <a:pt x="299" y="141"/>
                    <a:pt x="299" y="141"/>
                    <a:pt x="299" y="141"/>
                  </a:cubicBezTo>
                  <a:cubicBezTo>
                    <a:pt x="274" y="118"/>
                    <a:pt x="238" y="102"/>
                    <a:pt x="207" y="102"/>
                  </a:cubicBezTo>
                  <a:cubicBezTo>
                    <a:pt x="160" y="102"/>
                    <a:pt x="125" y="139"/>
                    <a:pt x="125" y="189"/>
                  </a:cubicBezTo>
                  <a:cubicBezTo>
                    <a:pt x="125" y="240"/>
                    <a:pt x="160" y="277"/>
                    <a:pt x="208" y="277"/>
                  </a:cubicBezTo>
                  <a:cubicBezTo>
                    <a:pt x="221" y="277"/>
                    <a:pt x="239" y="273"/>
                    <a:pt x="257" y="265"/>
                  </a:cubicBezTo>
                  <a:cubicBezTo>
                    <a:pt x="257" y="179"/>
                    <a:pt x="257" y="179"/>
                    <a:pt x="257" y="179"/>
                  </a:cubicBezTo>
                  <a:lnTo>
                    <a:pt x="362"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B70102"/>
                </a:solidFill>
              </a:endParaRPr>
            </a:p>
          </p:txBody>
        </p:sp>
        <p:sp>
          <p:nvSpPr>
            <p:cNvPr id="33" name="Freeform 19"/>
            <p:cNvSpPr>
              <a:spLocks noEditPoints="1"/>
            </p:cNvSpPr>
            <p:nvPr/>
          </p:nvSpPr>
          <p:spPr bwMode="auto">
            <a:xfrm>
              <a:off x="2133600" y="915988"/>
              <a:ext cx="568325" cy="531813"/>
            </a:xfrm>
            <a:custGeom>
              <a:avLst/>
              <a:gdLst>
                <a:gd name="T0" fmla="*/ 406 w 406"/>
                <a:gd name="T1" fmla="*/ 189 h 379"/>
                <a:gd name="T2" fmla="*/ 203 w 406"/>
                <a:gd name="T3" fmla="*/ 379 h 379"/>
                <a:gd name="T4" fmla="*/ 0 w 406"/>
                <a:gd name="T5" fmla="*/ 189 h 379"/>
                <a:gd name="T6" fmla="*/ 203 w 406"/>
                <a:gd name="T7" fmla="*/ 0 h 379"/>
                <a:gd name="T8" fmla="*/ 406 w 406"/>
                <a:gd name="T9" fmla="*/ 189 h 379"/>
                <a:gd name="T10" fmla="*/ 125 w 406"/>
                <a:gd name="T11" fmla="*/ 189 h 379"/>
                <a:gd name="T12" fmla="*/ 204 w 406"/>
                <a:gd name="T13" fmla="*/ 277 h 379"/>
                <a:gd name="T14" fmla="*/ 280 w 406"/>
                <a:gd name="T15" fmla="*/ 189 h 379"/>
                <a:gd name="T16" fmla="*/ 204 w 406"/>
                <a:gd name="T17" fmla="*/ 102 h 379"/>
                <a:gd name="T18" fmla="*/ 125 w 406"/>
                <a:gd name="T19" fmla="*/ 18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79">
                  <a:moveTo>
                    <a:pt x="406" y="189"/>
                  </a:moveTo>
                  <a:cubicBezTo>
                    <a:pt x="406" y="298"/>
                    <a:pt x="320" y="379"/>
                    <a:pt x="203" y="379"/>
                  </a:cubicBezTo>
                  <a:cubicBezTo>
                    <a:pt x="85" y="379"/>
                    <a:pt x="0" y="299"/>
                    <a:pt x="0" y="189"/>
                  </a:cubicBezTo>
                  <a:cubicBezTo>
                    <a:pt x="0" y="79"/>
                    <a:pt x="85" y="0"/>
                    <a:pt x="203" y="0"/>
                  </a:cubicBezTo>
                  <a:cubicBezTo>
                    <a:pt x="320" y="0"/>
                    <a:pt x="406" y="80"/>
                    <a:pt x="406" y="189"/>
                  </a:cubicBezTo>
                  <a:close/>
                  <a:moveTo>
                    <a:pt x="125" y="189"/>
                  </a:moveTo>
                  <a:cubicBezTo>
                    <a:pt x="125" y="240"/>
                    <a:pt x="162" y="277"/>
                    <a:pt x="204" y="277"/>
                  </a:cubicBezTo>
                  <a:cubicBezTo>
                    <a:pt x="247" y="277"/>
                    <a:pt x="280" y="240"/>
                    <a:pt x="280" y="189"/>
                  </a:cubicBezTo>
                  <a:cubicBezTo>
                    <a:pt x="280" y="139"/>
                    <a:pt x="247" y="102"/>
                    <a:pt x="204" y="102"/>
                  </a:cubicBezTo>
                  <a:cubicBezTo>
                    <a:pt x="162" y="102"/>
                    <a:pt x="125" y="139"/>
                    <a:pt x="125"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B70102"/>
                </a:solidFill>
              </a:endParaRPr>
            </a:p>
          </p:txBody>
        </p:sp>
      </p:grpSp>
      <p:sp>
        <p:nvSpPr>
          <p:cNvPr id="34" name="Text Box 2"/>
          <p:cNvSpPr txBox="1">
            <a:spLocks noChangeArrowheads="1"/>
          </p:cNvSpPr>
          <p:nvPr/>
        </p:nvSpPr>
        <p:spPr bwMode="auto">
          <a:xfrm>
            <a:off x="1786177" y="3988077"/>
            <a:ext cx="5879112" cy="646331"/>
          </a:xfrm>
          <a:prstGeom prst="rect">
            <a:avLst/>
          </a:prstGeom>
          <a:noFill/>
          <a:ln w="9525">
            <a:noFill/>
            <a:miter lim="800000"/>
            <a:headEnd/>
            <a:tailEnd/>
          </a:ln>
        </p:spPr>
        <p:txBody>
          <a:bodyPr wrap="square">
            <a:spAutoFit/>
          </a:bodyPr>
          <a:lstStyle/>
          <a:p>
            <a:pPr algn="ctr"/>
            <a:r>
              <a:rPr lang="zh-CN" altLang="en-US" sz="3600" b="1" dirty="0">
                <a:solidFill>
                  <a:srgbClr val="2B303A"/>
                </a:solidFill>
                <a:latin typeface="微软雅黑" pitchFamily="34" charset="-122"/>
                <a:ea typeface="微软雅黑" pitchFamily="34" charset="-122"/>
              </a:rPr>
              <a:t>电影特效制作</a:t>
            </a:r>
            <a:r>
              <a:rPr lang="en-US" altLang="zh-CN" sz="3600" b="1" dirty="0" smtClean="0">
                <a:solidFill>
                  <a:srgbClr val="2B303A"/>
                </a:solidFill>
                <a:latin typeface="微软雅黑" pitchFamily="34" charset="-122"/>
                <a:ea typeface="微软雅黑" pitchFamily="34" charset="-122"/>
              </a:rPr>
              <a:t>PPT</a:t>
            </a:r>
            <a:r>
              <a:rPr lang="zh-CN" altLang="en-US" sz="3600" b="1" dirty="0" smtClean="0">
                <a:solidFill>
                  <a:srgbClr val="2B303A"/>
                </a:solidFill>
                <a:latin typeface="微软雅黑" pitchFamily="34" charset="-122"/>
                <a:ea typeface="微软雅黑" pitchFamily="34" charset="-122"/>
              </a:rPr>
              <a:t>模板</a:t>
            </a:r>
            <a:endParaRPr lang="en-US" altLang="zh-CN" sz="3600" dirty="0">
              <a:solidFill>
                <a:srgbClr val="2B303A"/>
              </a:solidFill>
              <a:latin typeface="微软雅黑" pitchFamily="34" charset="-122"/>
              <a:ea typeface="微软雅黑" pitchFamily="34" charset="-122"/>
            </a:endParaRPr>
          </a:p>
        </p:txBody>
      </p:sp>
      <p:sp>
        <p:nvSpPr>
          <p:cNvPr id="35" name="Text Box 2"/>
          <p:cNvSpPr txBox="1">
            <a:spLocks noChangeArrowheads="1"/>
          </p:cNvSpPr>
          <p:nvPr/>
        </p:nvSpPr>
        <p:spPr bwMode="auto">
          <a:xfrm>
            <a:off x="2626676" y="4751272"/>
            <a:ext cx="4271092" cy="276999"/>
          </a:xfrm>
          <a:prstGeom prst="rect">
            <a:avLst/>
          </a:prstGeom>
          <a:noFill/>
          <a:ln w="9525">
            <a:noFill/>
            <a:miter lim="800000"/>
            <a:headEnd/>
            <a:tailEnd/>
          </a:ln>
        </p:spPr>
        <p:txBody>
          <a:bodyPr wrap="square">
            <a:spAutoFit/>
          </a:bodyPr>
          <a:lstStyle/>
          <a:p>
            <a:pPr algn="ctr"/>
            <a:r>
              <a:rPr lang="zh-CN" altLang="en-US" sz="1200" dirty="0" smtClean="0">
                <a:solidFill>
                  <a:srgbClr val="2B303A"/>
                </a:solidFill>
                <a:latin typeface="微软雅黑" pitchFamily="34" charset="-122"/>
                <a:ea typeface="微软雅黑" pitchFamily="34" charset="-122"/>
              </a:rPr>
              <a:t>适用于年终总结</a:t>
            </a:r>
            <a:r>
              <a:rPr lang="en-US" altLang="zh-CN" sz="1200" dirty="0" smtClean="0">
                <a:solidFill>
                  <a:srgbClr val="2B303A"/>
                </a:solidFill>
                <a:latin typeface="微软雅黑" pitchFamily="34" charset="-122"/>
                <a:ea typeface="微软雅黑" pitchFamily="34" charset="-122"/>
              </a:rPr>
              <a:t>/</a:t>
            </a:r>
            <a:r>
              <a:rPr lang="zh-CN" altLang="en-US" sz="1200" dirty="0" smtClean="0">
                <a:solidFill>
                  <a:srgbClr val="2B303A"/>
                </a:solidFill>
                <a:latin typeface="微软雅黑" pitchFamily="34" charset="-122"/>
                <a:ea typeface="微软雅黑" pitchFamily="34" charset="-122"/>
              </a:rPr>
              <a:t>工作计划</a:t>
            </a:r>
            <a:r>
              <a:rPr lang="en-US" altLang="zh-CN" sz="1200" dirty="0" smtClean="0">
                <a:solidFill>
                  <a:srgbClr val="2B303A"/>
                </a:solidFill>
                <a:latin typeface="微软雅黑" pitchFamily="34" charset="-122"/>
                <a:ea typeface="微软雅黑" pitchFamily="34" charset="-122"/>
              </a:rPr>
              <a:t>/</a:t>
            </a:r>
            <a:r>
              <a:rPr lang="zh-CN" altLang="en-US" sz="1200" dirty="0" smtClean="0">
                <a:solidFill>
                  <a:srgbClr val="2B303A"/>
                </a:solidFill>
                <a:latin typeface="微软雅黑" pitchFamily="34" charset="-122"/>
                <a:ea typeface="微软雅黑" pitchFamily="34" charset="-122"/>
              </a:rPr>
              <a:t>述职报告</a:t>
            </a:r>
            <a:r>
              <a:rPr lang="en-US" altLang="zh-CN" sz="1200" dirty="0" smtClean="0">
                <a:solidFill>
                  <a:srgbClr val="2B303A"/>
                </a:solidFill>
                <a:latin typeface="微软雅黑" pitchFamily="34" charset="-122"/>
                <a:ea typeface="微软雅黑" pitchFamily="34" charset="-122"/>
              </a:rPr>
              <a:t>/</a:t>
            </a:r>
            <a:r>
              <a:rPr lang="zh-CN" altLang="en-US" sz="1200" dirty="0" smtClean="0">
                <a:solidFill>
                  <a:srgbClr val="2B303A"/>
                </a:solidFill>
                <a:latin typeface="微软雅黑" pitchFamily="34" charset="-122"/>
                <a:ea typeface="微软雅黑" pitchFamily="34" charset="-122"/>
              </a:rPr>
              <a:t>策划方案等</a:t>
            </a:r>
            <a:endParaRPr lang="nl-NL" altLang="zh-CN" sz="1200" dirty="0">
              <a:solidFill>
                <a:srgbClr val="2B303A"/>
              </a:solidFill>
              <a:latin typeface="微软雅黑" pitchFamily="34" charset="-122"/>
              <a:ea typeface="微软雅黑" pitchFamily="34" charset="-122"/>
            </a:endParaRPr>
          </a:p>
        </p:txBody>
      </p:sp>
      <p:grpSp>
        <p:nvGrpSpPr>
          <p:cNvPr id="36" name="组合 35"/>
          <p:cNvGrpSpPr/>
          <p:nvPr/>
        </p:nvGrpSpPr>
        <p:grpSpPr>
          <a:xfrm>
            <a:off x="2282925" y="4675519"/>
            <a:ext cx="4942263" cy="46281"/>
            <a:chOff x="2054384" y="3643262"/>
            <a:chExt cx="4942263" cy="46281"/>
          </a:xfrm>
        </p:grpSpPr>
        <p:grpSp>
          <p:nvGrpSpPr>
            <p:cNvPr id="37" name="组合 36"/>
            <p:cNvGrpSpPr/>
            <p:nvPr/>
          </p:nvGrpSpPr>
          <p:grpSpPr>
            <a:xfrm>
              <a:off x="2054384" y="3643262"/>
              <a:ext cx="4919404" cy="45719"/>
              <a:chOff x="2010494" y="4118060"/>
              <a:chExt cx="4919404" cy="45719"/>
            </a:xfrm>
          </p:grpSpPr>
          <p:cxnSp>
            <p:nvCxnSpPr>
              <p:cNvPr id="39" name="直接连接符 38"/>
              <p:cNvCxnSpPr/>
              <p:nvPr/>
            </p:nvCxnSpPr>
            <p:spPr>
              <a:xfrm>
                <a:off x="2033354" y="4140342"/>
                <a:ext cx="4896544" cy="0"/>
              </a:xfrm>
              <a:prstGeom prst="line">
                <a:avLst/>
              </a:prstGeom>
              <a:ln>
                <a:solidFill>
                  <a:srgbClr val="2B303A"/>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2010494" y="4118060"/>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
          <p:nvSpPr>
            <p:cNvPr id="38" name="椭圆 37"/>
            <p:cNvSpPr/>
            <p:nvPr/>
          </p:nvSpPr>
          <p:spPr>
            <a:xfrm>
              <a:off x="6950928" y="3643824"/>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outVertical)">
                                      <p:cBhvr>
                                        <p:cTn id="11" dur="500"/>
                                        <p:tgtEl>
                                          <p:spTgt spid="16"/>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fltVal val="0"/>
                                          </p:val>
                                        </p:tav>
                                        <p:tav tm="100000">
                                          <p:val>
                                            <p:strVal val="#ppt_w"/>
                                          </p:val>
                                        </p:tav>
                                      </p:tavLst>
                                    </p:anim>
                                    <p:anim calcmode="lin" valueType="num">
                                      <p:cBhvr>
                                        <p:cTn id="16" dur="1000" fill="hold"/>
                                        <p:tgtEl>
                                          <p:spTgt spid="18"/>
                                        </p:tgtEl>
                                        <p:attrNameLst>
                                          <p:attrName>ppt_h</p:attrName>
                                        </p:attrNameLst>
                                      </p:cBhvr>
                                      <p:tavLst>
                                        <p:tav tm="0">
                                          <p:val>
                                            <p:fltVal val="0"/>
                                          </p:val>
                                        </p:tav>
                                        <p:tav tm="100000">
                                          <p:val>
                                            <p:strVal val="#ppt_h"/>
                                          </p:val>
                                        </p:tav>
                                      </p:tavLst>
                                    </p:anim>
                                    <p:animEffect transition="in" filter="fade">
                                      <p:cBhvr>
                                        <p:cTn id="17" dur="1000"/>
                                        <p:tgtEl>
                                          <p:spTgt spid="18"/>
                                        </p:tgtEl>
                                      </p:cBhvr>
                                    </p:animEffect>
                                  </p:childTnLst>
                                </p:cTn>
                              </p:par>
                            </p:childTnLst>
                          </p:cTn>
                        </p:par>
                        <p:par>
                          <p:cTn id="18" fill="hold">
                            <p:stCondLst>
                              <p:cond delay="25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1000"/>
                                        <p:tgtEl>
                                          <p:spTgt spid="4"/>
                                        </p:tgtEl>
                                      </p:cBhvr>
                                    </p:animEffect>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34"/>
                                        </p:tgtEl>
                                        <p:attrNameLst>
                                          <p:attrName>style.visibility</p:attrName>
                                        </p:attrNameLst>
                                      </p:cBhvr>
                                      <p:to>
                                        <p:strVal val="visible"/>
                                      </p:to>
                                    </p:set>
                                    <p:anim calcmode="lin" valueType="num">
                                      <p:cBhvr>
                                        <p:cTn id="25" dur="8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6" dur="800" fill="hold"/>
                                        <p:tgtEl>
                                          <p:spTgt spid="34"/>
                                        </p:tgtEl>
                                        <p:attrNameLst>
                                          <p:attrName>ppt_y</p:attrName>
                                        </p:attrNameLst>
                                      </p:cBhvr>
                                      <p:tavLst>
                                        <p:tav tm="0">
                                          <p:val>
                                            <p:strVal val="#ppt_y"/>
                                          </p:val>
                                        </p:tav>
                                        <p:tav tm="100000">
                                          <p:val>
                                            <p:strVal val="#ppt_y"/>
                                          </p:val>
                                        </p:tav>
                                      </p:tavLst>
                                    </p:anim>
                                    <p:anim calcmode="lin" valueType="num">
                                      <p:cBhvr>
                                        <p:cTn id="27" dur="8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8" dur="8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800" tmFilter="0,0; .5, 1; 1, 1"/>
                                        <p:tgtEl>
                                          <p:spTgt spid="34"/>
                                        </p:tgtEl>
                                      </p:cBhvr>
                                    </p:animEffect>
                                  </p:childTnLst>
                                </p:cTn>
                              </p:par>
                            </p:childTnLst>
                          </p:cTn>
                        </p:par>
                        <p:par>
                          <p:cTn id="30" fill="hold">
                            <p:stCondLst>
                              <p:cond delay="5100"/>
                            </p:stCondLst>
                            <p:childTnLst>
                              <p:par>
                                <p:cTn id="31" presetID="16" presetClass="entr" presetSubtype="21"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barn(inVertical)">
                                      <p:cBhvr>
                                        <p:cTn id="33" dur="500"/>
                                        <p:tgtEl>
                                          <p:spTgt spid="36"/>
                                        </p:tgtEl>
                                      </p:cBhvr>
                                    </p:animEffect>
                                  </p:childTnLst>
                                </p:cTn>
                              </p:par>
                            </p:childTnLst>
                          </p:cTn>
                        </p:par>
                        <p:par>
                          <p:cTn id="34" fill="hold">
                            <p:stCondLst>
                              <p:cond delay="5600"/>
                            </p:stCondLst>
                            <p:childTnLst>
                              <p:par>
                                <p:cTn id="35" presetID="53" presetClass="entr" presetSubtype="16" fill="hold" grpId="0" nodeType="afterEffect">
                                  <p:stCondLst>
                                    <p:cond delay="0"/>
                                  </p:stCondLst>
                                  <p:iterate type="lt">
                                    <p:tmPct val="10000"/>
                                  </p:iterate>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P spid="34" grpId="0"/>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
        <p:nvSpPr>
          <p:cNvPr id="27" name="箭头3"/>
          <p:cNvSpPr>
            <a:spLocks/>
          </p:cNvSpPr>
          <p:nvPr/>
        </p:nvSpPr>
        <p:spPr bwMode="gray">
          <a:xfrm flipV="1">
            <a:off x="1531850"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28" name="箭头2"/>
          <p:cNvSpPr>
            <a:spLocks/>
          </p:cNvSpPr>
          <p:nvPr/>
        </p:nvSpPr>
        <p:spPr bwMode="gray">
          <a:xfrm rot="16200000">
            <a:off x="1747861"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29" name="箭头1"/>
          <p:cNvSpPr>
            <a:spLocks/>
          </p:cNvSpPr>
          <p:nvPr/>
        </p:nvSpPr>
        <p:spPr bwMode="gray">
          <a:xfrm>
            <a:off x="1526579"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a:ea typeface="宋体"/>
            </a:endParaRPr>
          </a:p>
        </p:txBody>
      </p:sp>
      <p:sp>
        <p:nvSpPr>
          <p:cNvPr id="30" name="文本1"/>
          <p:cNvSpPr>
            <a:spLocks noChangeArrowheads="1"/>
          </p:cNvSpPr>
          <p:nvPr/>
        </p:nvSpPr>
        <p:spPr bwMode="gray">
          <a:xfrm>
            <a:off x="3378267" y="1352205"/>
            <a:ext cx="4434093" cy="896993"/>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446313" y="1347614"/>
            <a:ext cx="931954" cy="90158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2" name="文本2"/>
          <p:cNvSpPr>
            <a:spLocks noChangeArrowheads="1"/>
          </p:cNvSpPr>
          <p:nvPr/>
        </p:nvSpPr>
        <p:spPr bwMode="gray">
          <a:xfrm>
            <a:off x="3378267" y="2442238"/>
            <a:ext cx="4434093" cy="894027"/>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446313" y="2442238"/>
            <a:ext cx="931955" cy="89402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4" name="文本3"/>
          <p:cNvSpPr>
            <a:spLocks noChangeArrowheads="1"/>
          </p:cNvSpPr>
          <p:nvPr/>
        </p:nvSpPr>
        <p:spPr bwMode="ltGray">
          <a:xfrm>
            <a:off x="3378267" y="3523042"/>
            <a:ext cx="4434093" cy="886051"/>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446313" y="3523042"/>
            <a:ext cx="931954" cy="88605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b="1" dirty="0">
                <a:solidFill>
                  <a:sysClr val="window" lastClr="FFFFFF">
                    <a:lumMod val="95000"/>
                  </a:sysClr>
                </a:solidFill>
                <a:latin typeface="微软雅黑" pitchFamily="34" charset="-122"/>
                <a:ea typeface="微软雅黑" pitchFamily="34" charset="-122"/>
              </a:rPr>
              <a:t>添加标题</a:t>
            </a:r>
            <a:endParaRPr lang="zh-CN" altLang="zh-CN" sz="1400" b="1" dirty="0">
              <a:solidFill>
                <a:sysClr val="window" lastClr="FFFFFF">
                  <a:lumMod val="95000"/>
                </a:sysClr>
              </a:solidFill>
              <a:latin typeface="微软雅黑" pitchFamily="34" charset="-122"/>
              <a:ea typeface="微软雅黑" pitchFamily="34" charset="-122"/>
            </a:endParaRPr>
          </a:p>
        </p:txBody>
      </p:sp>
      <p:sp>
        <p:nvSpPr>
          <p:cNvPr id="36" name="Oval 19"/>
          <p:cNvSpPr>
            <a:spLocks noChangeArrowheads="1"/>
          </p:cNvSpPr>
          <p:nvPr/>
        </p:nvSpPr>
        <p:spPr bwMode="auto">
          <a:xfrm>
            <a:off x="1111928" y="2442238"/>
            <a:ext cx="892911" cy="894027"/>
          </a:xfrm>
          <a:prstGeom prst="ellipse">
            <a:avLst/>
          </a:prstGeom>
          <a:solidFill>
            <a:schemeClr val="accent1"/>
          </a:solidFill>
          <a:ln w="9525">
            <a:noFill/>
            <a:round/>
            <a:headEnd/>
            <a:tailEnd/>
          </a:ln>
          <a:effectLst/>
        </p:spPr>
        <p:txBody>
          <a:bodyPr lIns="62118" tIns="31058" rIns="62118" bIns="31058" anchor="ctr"/>
          <a:lstStyle/>
          <a:p>
            <a:pPr algn="ctr">
              <a:lnSpc>
                <a:spcPct val="120000"/>
              </a:lnSpc>
              <a:defRPr/>
            </a:pPr>
            <a:r>
              <a:rPr lang="zh-CN" altLang="en-US" sz="1900" b="1" kern="0" dirty="0">
                <a:solidFill>
                  <a:schemeClr val="bg1"/>
                </a:solidFill>
                <a:latin typeface="Arial" pitchFamily="34" charset="0"/>
                <a:ea typeface="微软雅黑" pitchFamily="34" charset="-122"/>
              </a:rPr>
              <a:t>工作</a:t>
            </a:r>
            <a:endParaRPr lang="en-US" altLang="zh-CN" sz="1900" b="1" kern="0" dirty="0">
              <a:solidFill>
                <a:schemeClr val="bg1"/>
              </a:solidFill>
              <a:latin typeface="Arial" pitchFamily="34" charset="0"/>
              <a:ea typeface="微软雅黑" pitchFamily="34" charset="-122"/>
            </a:endParaRPr>
          </a:p>
          <a:p>
            <a:pPr algn="ctr">
              <a:lnSpc>
                <a:spcPct val="120000"/>
              </a:lnSpc>
              <a:defRPr/>
            </a:pPr>
            <a:r>
              <a:rPr lang="zh-CN" altLang="en-US" sz="1900" b="1" kern="0" dirty="0">
                <a:solidFill>
                  <a:schemeClr val="bg1"/>
                </a:solidFill>
                <a:latin typeface="Arial" pitchFamily="34" charset="0"/>
                <a:ea typeface="微软雅黑" pitchFamily="34" charset="-122"/>
              </a:rPr>
              <a:t>概述</a:t>
            </a:r>
          </a:p>
        </p:txBody>
      </p:sp>
    </p:spTree>
    <p:extLst>
      <p:ext uri="{BB962C8B-B14F-4D97-AF65-F5344CB8AC3E}">
        <p14:creationId xmlns:p14="http://schemas.microsoft.com/office/powerpoint/2010/main" val="367410213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301" y="281150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grpSp>
        <p:nvGrpSpPr>
          <p:cNvPr id="47" name="Group 1"/>
          <p:cNvGrpSpPr/>
          <p:nvPr/>
        </p:nvGrpSpPr>
        <p:grpSpPr>
          <a:xfrm rot="16200000">
            <a:off x="3186642" y="2269744"/>
            <a:ext cx="40469" cy="1278632"/>
            <a:chOff x="6077893" y="2108487"/>
            <a:chExt cx="36214" cy="1552769"/>
          </a:xfrm>
          <a:solidFill>
            <a:schemeClr val="accent2">
              <a:lumMod val="75000"/>
            </a:schemeClr>
          </a:solidFill>
        </p:grpSpPr>
        <p:cxnSp>
          <p:nvCxnSpPr>
            <p:cNvPr id="48" name="Straight Connector 14"/>
            <p:cNvCxnSpPr/>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573515" y="2350291"/>
            <a:ext cx="40473" cy="1129452"/>
            <a:chOff x="6077893" y="3797444"/>
            <a:chExt cx="36214" cy="1371599"/>
          </a:xfrm>
          <a:solidFill>
            <a:schemeClr val="accent2">
              <a:lumMod val="75000"/>
            </a:schemeClr>
          </a:solidFill>
        </p:grpSpPr>
        <p:cxnSp>
          <p:nvCxnSpPr>
            <p:cNvPr id="51" name="Straight Connector 19"/>
            <p:cNvCxnSpPr/>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5987203" y="2277133"/>
            <a:ext cx="40471" cy="1278634"/>
            <a:chOff x="6077893" y="5305231"/>
            <a:chExt cx="36214" cy="1552769"/>
          </a:xfrm>
          <a:solidFill>
            <a:schemeClr val="accent2">
              <a:lumMod val="75000"/>
            </a:schemeClr>
          </a:solidFill>
        </p:grpSpPr>
        <p:cxnSp>
          <p:nvCxnSpPr>
            <p:cNvPr id="54" name="Straight Connector 21"/>
            <p:cNvCxnSpPr/>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nvSpPr>
        <p:spPr>
          <a:xfrm rot="16200000">
            <a:off x="2369529" y="279856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57" name="Oval 41"/>
          <p:cNvSpPr/>
          <p:nvPr/>
        </p:nvSpPr>
        <p:spPr>
          <a:xfrm rot="16200000">
            <a:off x="5162181" y="281376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58" name="Isosceles Triangle 45"/>
          <p:cNvSpPr/>
          <p:nvPr/>
        </p:nvSpPr>
        <p:spPr>
          <a:xfrm>
            <a:off x="2421598" y="260354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59" name="Isosceles Triangle 48"/>
          <p:cNvSpPr/>
          <p:nvPr/>
        </p:nvSpPr>
        <p:spPr>
          <a:xfrm rot="10800000" flipH="1">
            <a:off x="3892235" y="304079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60" name="Isosceles Triangle 69"/>
          <p:cNvSpPr/>
          <p:nvPr/>
        </p:nvSpPr>
        <p:spPr>
          <a:xfrm>
            <a:off x="5204973" y="262195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61" name="Rectangle 70"/>
          <p:cNvSpPr/>
          <p:nvPr/>
        </p:nvSpPr>
        <p:spPr>
          <a:xfrm>
            <a:off x="1331640" y="138773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62" name="TextBox 61"/>
          <p:cNvSpPr txBox="1"/>
          <p:nvPr/>
        </p:nvSpPr>
        <p:spPr>
          <a:xfrm>
            <a:off x="1331640" y="1710165"/>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63" name="TextBox 62"/>
          <p:cNvSpPr txBox="1"/>
          <p:nvPr/>
        </p:nvSpPr>
        <p:spPr>
          <a:xfrm>
            <a:off x="1331640" y="1401233"/>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项目一完成情况</a:t>
            </a:r>
            <a:endParaRPr lang="id-ID" sz="1200" b="1" dirty="0">
              <a:solidFill>
                <a:schemeClr val="bg1"/>
              </a:solidFill>
              <a:latin typeface="微软雅黑" pitchFamily="34" charset="-122"/>
              <a:ea typeface="微软雅黑" pitchFamily="34" charset="-122"/>
            </a:endParaRPr>
          </a:p>
        </p:txBody>
      </p:sp>
      <p:sp>
        <p:nvSpPr>
          <p:cNvPr id="64" name="Oval 40"/>
          <p:cNvSpPr/>
          <p:nvPr/>
        </p:nvSpPr>
        <p:spPr>
          <a:xfrm rot="16200000">
            <a:off x="6655263" y="281701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sp>
        <p:nvSpPr>
          <p:cNvPr id="65" name="Isosceles Triangle 45"/>
          <p:cNvSpPr/>
          <p:nvPr/>
        </p:nvSpPr>
        <p:spPr>
          <a:xfrm rot="10800000">
            <a:off x="6707197" y="305615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000"/>
          </a:p>
        </p:txBody>
      </p:sp>
      <p:grpSp>
        <p:nvGrpSpPr>
          <p:cNvPr id="66" name="Group 1"/>
          <p:cNvGrpSpPr/>
          <p:nvPr/>
        </p:nvGrpSpPr>
        <p:grpSpPr>
          <a:xfrm rot="16200000">
            <a:off x="7703961" y="2034884"/>
            <a:ext cx="40515" cy="1760461"/>
            <a:chOff x="6077892" y="2108486"/>
            <a:chExt cx="36254" cy="2137898"/>
          </a:xfrm>
          <a:solidFill>
            <a:schemeClr val="accent2">
              <a:lumMod val="75000"/>
            </a:schemeClr>
          </a:solidFill>
        </p:grpSpPr>
        <p:cxnSp>
          <p:nvCxnSpPr>
            <p:cNvPr id="67" name="Straight Connector 14"/>
            <p:cNvCxnSpPr/>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396086" y="1946032"/>
            <a:ext cx="41039" cy="1926701"/>
            <a:chOff x="6077893" y="1321466"/>
            <a:chExt cx="36727" cy="2339790"/>
          </a:xfrm>
          <a:solidFill>
            <a:schemeClr val="accent2">
              <a:lumMod val="75000"/>
            </a:schemeClr>
          </a:solidFill>
        </p:grpSpPr>
        <p:cxnSp>
          <p:nvCxnSpPr>
            <p:cNvPr id="70" name="Straight Connector 14"/>
            <p:cNvCxnSpPr/>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nvSpPr>
        <p:spPr>
          <a:xfrm>
            <a:off x="3346110" y="113192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1</a:t>
            </a:r>
            <a:endParaRPr lang="id-ID" sz="2300" b="1" dirty="0">
              <a:solidFill>
                <a:schemeClr val="accent1"/>
              </a:solidFill>
              <a:latin typeface="微软雅黑" pitchFamily="34" charset="-122"/>
              <a:ea typeface="微软雅黑" pitchFamily="34" charset="-122"/>
            </a:endParaRPr>
          </a:p>
        </p:txBody>
      </p:sp>
      <p:sp>
        <p:nvSpPr>
          <p:cNvPr id="73" name="TextBox 72"/>
          <p:cNvSpPr txBox="1"/>
          <p:nvPr/>
        </p:nvSpPr>
        <p:spPr>
          <a:xfrm rot="16200000">
            <a:off x="5201896" y="1879196"/>
            <a:ext cx="471924" cy="238527"/>
          </a:xfrm>
          <a:prstGeom prst="rect">
            <a:avLst/>
          </a:prstGeom>
          <a:noFill/>
        </p:spPr>
        <p:txBody>
          <a:bodyPr wrap="none" lIns="68580" tIns="34290" rIns="68580" bIns="34290" rtlCol="0">
            <a:spAutoFit/>
          </a:bodyPr>
          <a:lstStyle/>
          <a:p>
            <a:r>
              <a:rPr lang="id-ID" sz="1100" dirty="0">
                <a:solidFill>
                  <a:schemeClr val="bg1"/>
                </a:solidFill>
                <a:latin typeface="微软雅黑" pitchFamily="34" charset="-122"/>
                <a:ea typeface="微软雅黑" pitchFamily="34" charset="-122"/>
              </a:rPr>
              <a:t>2014</a:t>
            </a:r>
          </a:p>
        </p:txBody>
      </p:sp>
      <p:sp>
        <p:nvSpPr>
          <p:cNvPr id="74" name="Rectangle 70"/>
          <p:cNvSpPr/>
          <p:nvPr/>
        </p:nvSpPr>
        <p:spPr>
          <a:xfrm>
            <a:off x="4106831" y="138740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75" name="TextBox 74"/>
          <p:cNvSpPr txBox="1"/>
          <p:nvPr/>
        </p:nvSpPr>
        <p:spPr>
          <a:xfrm>
            <a:off x="4106831" y="1709834"/>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76" name="TextBox 75"/>
          <p:cNvSpPr txBox="1"/>
          <p:nvPr/>
        </p:nvSpPr>
        <p:spPr>
          <a:xfrm>
            <a:off x="4106831" y="1400902"/>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项目三完成情况</a:t>
            </a:r>
            <a:endParaRPr lang="id-ID" sz="1200" b="1" dirty="0">
              <a:solidFill>
                <a:schemeClr val="bg1"/>
              </a:solidFill>
              <a:latin typeface="微软雅黑" pitchFamily="34" charset="-122"/>
              <a:ea typeface="微软雅黑" pitchFamily="34" charset="-122"/>
            </a:endParaRPr>
          </a:p>
        </p:txBody>
      </p:sp>
      <p:sp>
        <p:nvSpPr>
          <p:cNvPr id="77" name="Oval 71"/>
          <p:cNvSpPr/>
          <p:nvPr/>
        </p:nvSpPr>
        <p:spPr>
          <a:xfrm>
            <a:off x="6121301" y="113159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3</a:t>
            </a:r>
            <a:endParaRPr lang="id-ID" sz="2300" b="1" dirty="0">
              <a:solidFill>
                <a:schemeClr val="accent1"/>
              </a:solidFill>
              <a:latin typeface="微软雅黑" pitchFamily="34" charset="-122"/>
              <a:ea typeface="微软雅黑" pitchFamily="34" charset="-122"/>
            </a:endParaRPr>
          </a:p>
        </p:txBody>
      </p:sp>
      <p:sp>
        <p:nvSpPr>
          <p:cNvPr id="78" name="Rectangle 70"/>
          <p:cNvSpPr/>
          <p:nvPr/>
        </p:nvSpPr>
        <p:spPr>
          <a:xfrm>
            <a:off x="2797167" y="34524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79" name="TextBox 78"/>
          <p:cNvSpPr txBox="1"/>
          <p:nvPr/>
        </p:nvSpPr>
        <p:spPr>
          <a:xfrm>
            <a:off x="2797167" y="3774828"/>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80" name="TextBox 79"/>
          <p:cNvSpPr txBox="1"/>
          <p:nvPr/>
        </p:nvSpPr>
        <p:spPr>
          <a:xfrm>
            <a:off x="2797167" y="3465896"/>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项目二完成情况</a:t>
            </a:r>
            <a:endParaRPr lang="id-ID" sz="1200" b="1" dirty="0">
              <a:solidFill>
                <a:schemeClr val="bg1"/>
              </a:solidFill>
              <a:latin typeface="微软雅黑" pitchFamily="34" charset="-122"/>
              <a:ea typeface="微软雅黑" pitchFamily="34" charset="-122"/>
            </a:endParaRPr>
          </a:p>
        </p:txBody>
      </p:sp>
      <p:sp>
        <p:nvSpPr>
          <p:cNvPr id="81" name="Oval 71"/>
          <p:cNvSpPr/>
          <p:nvPr/>
        </p:nvSpPr>
        <p:spPr>
          <a:xfrm>
            <a:off x="4811638" y="31965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2</a:t>
            </a:r>
            <a:endParaRPr lang="id-ID" sz="2300" b="1" dirty="0">
              <a:solidFill>
                <a:schemeClr val="accent1"/>
              </a:solidFill>
              <a:latin typeface="微软雅黑" pitchFamily="34" charset="-122"/>
              <a:ea typeface="微软雅黑" pitchFamily="34" charset="-122"/>
            </a:endParaRPr>
          </a:p>
        </p:txBody>
      </p:sp>
      <p:sp>
        <p:nvSpPr>
          <p:cNvPr id="82" name="TextBox 81"/>
          <p:cNvSpPr txBox="1"/>
          <p:nvPr/>
        </p:nvSpPr>
        <p:spPr>
          <a:xfrm rot="16200000">
            <a:off x="6708746" y="3943632"/>
            <a:ext cx="471924" cy="238527"/>
          </a:xfrm>
          <a:prstGeom prst="rect">
            <a:avLst/>
          </a:prstGeom>
          <a:noFill/>
        </p:spPr>
        <p:txBody>
          <a:bodyPr wrap="none" lIns="68580" tIns="34290" rIns="68580" bIns="34290" rtlCol="0">
            <a:spAutoFit/>
          </a:bodyPr>
          <a:lstStyle/>
          <a:p>
            <a:r>
              <a:rPr lang="id-ID" sz="1100" dirty="0">
                <a:solidFill>
                  <a:schemeClr val="bg1"/>
                </a:solidFill>
                <a:latin typeface="微软雅黑" pitchFamily="34" charset="-122"/>
                <a:ea typeface="微软雅黑" pitchFamily="34" charset="-122"/>
              </a:rPr>
              <a:t>2014</a:t>
            </a:r>
          </a:p>
        </p:txBody>
      </p:sp>
      <p:sp>
        <p:nvSpPr>
          <p:cNvPr id="83" name="Rectangle 70"/>
          <p:cNvSpPr/>
          <p:nvPr/>
        </p:nvSpPr>
        <p:spPr>
          <a:xfrm>
            <a:off x="5613681" y="34518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sz="1100">
              <a:latin typeface="微软雅黑" pitchFamily="34" charset="-122"/>
              <a:ea typeface="微软雅黑" pitchFamily="34" charset="-122"/>
            </a:endParaRPr>
          </a:p>
        </p:txBody>
      </p:sp>
      <p:sp>
        <p:nvSpPr>
          <p:cNvPr id="84" name="TextBox 83"/>
          <p:cNvSpPr txBox="1"/>
          <p:nvPr/>
        </p:nvSpPr>
        <p:spPr>
          <a:xfrm>
            <a:off x="5613681" y="3774270"/>
            <a:ext cx="2295722" cy="577081"/>
          </a:xfrm>
          <a:prstGeom prst="rect">
            <a:avLst/>
          </a:prstGeom>
          <a:noFill/>
        </p:spPr>
        <p:txBody>
          <a:bodyPr wrap="square" lIns="68580" tIns="34290" rIns="68580" bIns="3429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id-ID" sz="1100" dirty="0">
              <a:solidFill>
                <a:schemeClr val="bg1"/>
              </a:solidFill>
              <a:latin typeface="微软雅黑" pitchFamily="34" charset="-122"/>
              <a:ea typeface="微软雅黑" pitchFamily="34" charset="-122"/>
            </a:endParaRPr>
          </a:p>
        </p:txBody>
      </p:sp>
      <p:sp>
        <p:nvSpPr>
          <p:cNvPr id="85" name="TextBox 84"/>
          <p:cNvSpPr txBox="1"/>
          <p:nvPr/>
        </p:nvSpPr>
        <p:spPr>
          <a:xfrm>
            <a:off x="5613681" y="3465338"/>
            <a:ext cx="2295722" cy="253916"/>
          </a:xfrm>
          <a:prstGeom prst="rect">
            <a:avLst/>
          </a:prstGeom>
          <a:solidFill>
            <a:schemeClr val="accent1"/>
          </a:solidFill>
          <a:ln>
            <a:noFill/>
          </a:ln>
        </p:spPr>
        <p:txBody>
          <a:bodyPr wrap="square" lIns="68580" tIns="34290" rIns="68580" bIns="34290" rtlCol="0">
            <a:spAutoFit/>
          </a:bodyPr>
          <a:lstStyle/>
          <a:p>
            <a:pPr algn="ctr"/>
            <a:r>
              <a:rPr lang="zh-CN" altLang="en-US" sz="1200" b="1" dirty="0">
                <a:solidFill>
                  <a:schemeClr val="bg1"/>
                </a:solidFill>
                <a:latin typeface="微软雅黑" pitchFamily="34" charset="-122"/>
                <a:ea typeface="微软雅黑" pitchFamily="34" charset="-122"/>
              </a:rPr>
              <a:t>项目四完成情况</a:t>
            </a:r>
            <a:endParaRPr lang="id-ID" sz="1200" b="1" dirty="0">
              <a:solidFill>
                <a:schemeClr val="bg1"/>
              </a:solidFill>
              <a:latin typeface="微软雅黑" pitchFamily="34" charset="-122"/>
              <a:ea typeface="微软雅黑" pitchFamily="34" charset="-122"/>
            </a:endParaRPr>
          </a:p>
        </p:txBody>
      </p:sp>
      <p:sp>
        <p:nvSpPr>
          <p:cNvPr id="86" name="Oval 71"/>
          <p:cNvSpPr/>
          <p:nvPr/>
        </p:nvSpPr>
        <p:spPr>
          <a:xfrm>
            <a:off x="7628152" y="31960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300" b="1" dirty="0">
                <a:solidFill>
                  <a:schemeClr val="accent1"/>
                </a:solidFill>
                <a:latin typeface="微软雅黑" pitchFamily="34" charset="-122"/>
                <a:ea typeface="微软雅黑" pitchFamily="34" charset="-122"/>
              </a:rPr>
              <a:t>4</a:t>
            </a:r>
            <a:endParaRPr lang="id-ID" sz="2300" b="1" dirty="0">
              <a:solidFill>
                <a:schemeClr val="accent1"/>
              </a:solidFill>
              <a:latin typeface="微软雅黑" pitchFamily="34" charset="-122"/>
              <a:ea typeface="微软雅黑" pitchFamily="34" charset="-122"/>
            </a:endParaRPr>
          </a:p>
        </p:txBody>
      </p:sp>
      <p:sp>
        <p:nvSpPr>
          <p:cNvPr id="43" name="TextBox 42"/>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44" name="TextBox 43"/>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50897170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p:stCondLst>
                              <p:cond delay="103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p:stCondLst>
                              <p:cond delay="106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3" grpId="0"/>
      <p:bldP spid="74" grpId="0" animBg="1"/>
      <p:bldP spid="75" grpId="0"/>
      <p:bldP spid="76" grpId="0" animBg="1"/>
      <p:bldP spid="77" grpId="0" animBg="1"/>
      <p:bldP spid="78" grpId="0" animBg="1"/>
      <p:bldP spid="79" grpId="0"/>
      <p:bldP spid="80" grpId="0" animBg="1"/>
      <p:bldP spid="81" grpId="0" animBg="1"/>
      <p:bldP spid="82" grpId="0"/>
      <p:bldP spid="83" grpId="0" animBg="1"/>
      <p:bldP spid="84" grpId="0"/>
      <p:bldP spid="85" grpId="0" animBg="1"/>
      <p:bldP spid="8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367050"/>
            <a:ext cx="2881617" cy="1728971"/>
            <a:chOff x="3900264" y="2204864"/>
            <a:chExt cx="4572000" cy="2743200"/>
          </a:xfrm>
        </p:grpSpPr>
        <p:graphicFrame>
          <p:nvGraphicFramePr>
            <p:cNvPr id="4" name="图表 3"/>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48493" y="3100630"/>
              <a:ext cx="1702003" cy="927809"/>
            </a:xfrm>
            <a:prstGeom prst="rect">
              <a:avLst/>
            </a:prstGeom>
          </p:spPr>
          <p:txBody>
            <a:bodyPr wrap="none">
              <a:spAutoFit/>
            </a:bodyP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323900" y="1383742"/>
            <a:ext cx="2155756" cy="1728970"/>
            <a:chOff x="695400" y="2132856"/>
            <a:chExt cx="3420342" cy="2743200"/>
          </a:xfrm>
        </p:grpSpPr>
        <p:graphicFrame>
          <p:nvGraphicFramePr>
            <p:cNvPr id="7" name="图表 6"/>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33394" y="3031443"/>
              <a:ext cx="1702003" cy="927809"/>
            </a:xfrm>
            <a:prstGeom prst="rect">
              <a:avLst/>
            </a:prstGeom>
          </p:spPr>
          <p:txBody>
            <a:bodyPr wrap="none">
              <a:spAutoFit/>
            </a:bodyP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018456" y="1365243"/>
            <a:ext cx="2881617" cy="1728971"/>
            <a:chOff x="7392144" y="2190750"/>
            <a:chExt cx="4572000" cy="2743200"/>
          </a:xfrm>
        </p:grpSpPr>
        <p:graphicFrame>
          <p:nvGraphicFramePr>
            <p:cNvPr id="11" name="图表 10"/>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02590" y="3068606"/>
              <a:ext cx="1702003" cy="927809"/>
            </a:xfrm>
            <a:prstGeom prst="rect">
              <a:avLst/>
            </a:prstGeom>
          </p:spPr>
          <p:txBody>
            <a:bodyPr wrap="none">
              <a:spAutoFit/>
            </a:bodyP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494651" y="3169104"/>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销售量全年提高</a:t>
              </a:r>
              <a:r>
                <a:rPr lang="en-US" altLang="zh-CN" sz="1400" b="1" dirty="0" smtClean="0">
                  <a:solidFill>
                    <a:schemeClr val="accent1"/>
                  </a:solidFill>
                  <a:latin typeface="微软雅黑" panose="020B0503020204020204" pitchFamily="34" charset="-122"/>
                  <a:ea typeface="微软雅黑" panose="020B0503020204020204" pitchFamily="34" charset="-122"/>
                </a:rPr>
                <a:t>50%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688474" y="3169104"/>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签约成功率达</a:t>
              </a:r>
              <a:r>
                <a:rPr lang="en-US" altLang="zh-CN" sz="1400" b="1" dirty="0" smtClean="0">
                  <a:solidFill>
                    <a:schemeClr val="accent1"/>
                  </a:solidFill>
                  <a:latin typeface="微软雅黑" panose="020B0503020204020204" pitchFamily="34" charset="-122"/>
                  <a:ea typeface="微软雅黑" panose="020B0503020204020204" pitchFamily="34" charset="-122"/>
                </a:rPr>
                <a:t>90%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882297" y="3169104"/>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公司利润提高</a:t>
              </a:r>
              <a:r>
                <a:rPr lang="en-US" altLang="zh-CN" sz="1400" b="1" dirty="0" smtClean="0">
                  <a:solidFill>
                    <a:schemeClr val="accent1"/>
                  </a:solidFill>
                  <a:latin typeface="微软雅黑" panose="020B0503020204020204" pitchFamily="34" charset="-122"/>
                  <a:ea typeface="微软雅黑" panose="020B0503020204020204" pitchFamily="34" charset="-122"/>
                </a:rPr>
                <a:t>23%</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3" name="TextBox 22"/>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412896829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212172" y="1447848"/>
            <a:ext cx="1258035"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348493"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28" name="五边形 27"/>
          <p:cNvSpPr/>
          <p:nvPr/>
        </p:nvSpPr>
        <p:spPr bwMode="auto">
          <a:xfrm>
            <a:off x="2212171" y="2638075"/>
            <a:ext cx="1258036"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354164"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30" name="五边形 29"/>
          <p:cNvSpPr/>
          <p:nvPr/>
        </p:nvSpPr>
        <p:spPr bwMode="auto">
          <a:xfrm>
            <a:off x="2212171" y="3885006"/>
            <a:ext cx="1258036" cy="386488"/>
          </a:xfrm>
          <a:prstGeom prst="homePlate">
            <a:avLst/>
          </a:prstGeom>
          <a:solidFill>
            <a:schemeClr val="accent1"/>
          </a:solidFill>
          <a:ln w="3175" cap="flat" cmpd="sng">
            <a:noFill/>
            <a:bevel/>
            <a:headEnd/>
            <a:tailEnd/>
          </a:ln>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354164"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100" dirty="0"/>
              <a:t>添加标题</a:t>
            </a:r>
          </a:p>
        </p:txBody>
      </p:sp>
      <p:sp>
        <p:nvSpPr>
          <p:cNvPr id="32" name="任意多边形 31"/>
          <p:cNvSpPr/>
          <p:nvPr/>
        </p:nvSpPr>
        <p:spPr bwMode="auto">
          <a:xfrm>
            <a:off x="1496934"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496936"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496934"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64699" y="2379807"/>
            <a:ext cx="943005" cy="942204"/>
          </a:xfrm>
          <a:prstGeom prst="ellipse">
            <a:avLst/>
          </a:prstGeom>
          <a:solidFill>
            <a:schemeClr val="accent1"/>
          </a:solidFill>
          <a:ln w="3175" cap="flat" cmpd="sng">
            <a:noFill/>
            <a:bevel/>
            <a:headEnd/>
            <a:tailEnd/>
          </a:ln>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35667" y="1389622"/>
            <a:ext cx="673760" cy="1408981"/>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42502" y="2801444"/>
            <a:ext cx="666924" cy="1557403"/>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43302" y="1696865"/>
            <a:ext cx="770430" cy="228592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064536"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0" name="TextBox 31"/>
          <p:cNvSpPr txBox="1"/>
          <p:nvPr/>
        </p:nvSpPr>
        <p:spPr>
          <a:xfrm>
            <a:off x="7200364"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1" name="TextBox 31"/>
          <p:cNvSpPr txBox="1"/>
          <p:nvPr/>
        </p:nvSpPr>
        <p:spPr>
          <a:xfrm>
            <a:off x="7200364"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accent1"/>
                </a:solidFill>
                <a:latin typeface="Broadway BT"/>
                <a:ea typeface="微软雅黑"/>
              </a:rPr>
              <a:t>补充性文字</a:t>
            </a:r>
          </a:p>
        </p:txBody>
      </p:sp>
      <p:sp>
        <p:nvSpPr>
          <p:cNvPr id="42" name="圆角矩形 41"/>
          <p:cNvSpPr/>
          <p:nvPr/>
        </p:nvSpPr>
        <p:spPr bwMode="auto">
          <a:xfrm>
            <a:off x="3102216"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02216"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02216"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293873"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282250"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286197"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24" name="TextBox 23"/>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5" name="TextBox 24"/>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69481160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322708" y="3147276"/>
            <a:ext cx="1942333"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342609" y="3147276"/>
            <a:ext cx="2040247"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450225" y="3147276"/>
            <a:ext cx="2069521"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7" name="直接连接符 26"/>
          <p:cNvCxnSpPr>
            <a:stCxn id="29" idx="6"/>
            <a:endCxn id="28" idx="2"/>
          </p:cNvCxnSpPr>
          <p:nvPr/>
        </p:nvCxnSpPr>
        <p:spPr>
          <a:xfrm>
            <a:off x="2021149" y="2042740"/>
            <a:ext cx="68265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Oval 14"/>
          <p:cNvSpPr>
            <a:spLocks noChangeArrowheads="1"/>
          </p:cNvSpPr>
          <p:nvPr/>
        </p:nvSpPr>
        <p:spPr bwMode="auto">
          <a:xfrm>
            <a:off x="2703808" y="1579389"/>
            <a:ext cx="925541" cy="926702"/>
          </a:xfrm>
          <a:prstGeom prst="ellipse">
            <a:avLst/>
          </a:prstGeom>
          <a:noFill/>
          <a:ln w="127000">
            <a:solidFill>
              <a:schemeClr val="accent2"/>
            </a:solidFill>
            <a:round/>
            <a:headEnd/>
            <a:tailEnd/>
          </a:ln>
        </p:spPr>
        <p:txBody>
          <a:bodyPr vert="horz" wrap="square" lIns="24455" tIns="31057" rIns="24455" bIns="31057" numCol="1" anchor="ctr" anchorCtr="0" compatLnSpc="1">
            <a:prstTxWarp prst="textNoShape">
              <a:avLst/>
            </a:prstTxWarp>
          </a:bodyPr>
          <a:lstStyle/>
          <a:p>
            <a:pPr algn="ctr"/>
            <a:r>
              <a:rPr lang="zh-CN" altLang="en-US" sz="1100" dirty="0">
                <a:solidFill>
                  <a:schemeClr val="tx1">
                    <a:lumMod val="95000"/>
                    <a:lumOff val="5000"/>
                  </a:schemeClr>
                </a:solidFill>
                <a:latin typeface="微软雅黑" panose="020B0503020204020204" pitchFamily="34" charset="-122"/>
                <a:ea typeface="微软雅黑" panose="020B0503020204020204" pitchFamily="34" charset="-122"/>
              </a:rPr>
              <a:t>点击添加说明文字</a:t>
            </a:r>
          </a:p>
        </p:txBody>
      </p:sp>
      <p:sp>
        <p:nvSpPr>
          <p:cNvPr id="29" name="Oval 15"/>
          <p:cNvSpPr>
            <a:spLocks noChangeArrowheads="1"/>
          </p:cNvSpPr>
          <p:nvPr/>
        </p:nvSpPr>
        <p:spPr bwMode="auto">
          <a:xfrm>
            <a:off x="1275433" y="1668447"/>
            <a:ext cx="745717" cy="748589"/>
          </a:xfrm>
          <a:prstGeom prst="ellipse">
            <a:avLst/>
          </a:prstGeom>
          <a:noFill/>
          <a:ln w="127000">
            <a:solidFill>
              <a:schemeClr val="accent5"/>
            </a:solidFill>
            <a:round/>
            <a:headEnd/>
            <a:tailEnd/>
          </a:ln>
          <a:effectLst/>
        </p:spPr>
        <p:txBody>
          <a:bodyPr vert="horz" wrap="square" lIns="62117" tIns="31057" rIns="62117" bIns="31057" numCol="1" anchor="ctr" anchorCtr="0" compatLnSpc="1">
            <a:prstTxWarp prst="textNoShape">
              <a:avLst/>
            </a:prstTxWarp>
          </a:bodyPr>
          <a:lstStyle/>
          <a:p>
            <a:pPr algn="ctr"/>
            <a:r>
              <a:rPr lang="zh-CN" altLang="en-US" sz="1400">
                <a:solidFill>
                  <a:schemeClr val="tx1">
                    <a:lumMod val="95000"/>
                    <a:lumOff val="5000"/>
                  </a:schemeClr>
                </a:solidFill>
                <a:latin typeface="微软雅黑" panose="020B0503020204020204" pitchFamily="34" charset="-122"/>
                <a:ea typeface="微软雅黑" panose="020B0503020204020204" pitchFamily="34" charset="-122"/>
              </a:rPr>
              <a:t>添加标题</a:t>
            </a:r>
          </a:p>
        </p:txBody>
      </p:sp>
      <p:grpSp>
        <p:nvGrpSpPr>
          <p:cNvPr id="30" name="Group 22"/>
          <p:cNvGrpSpPr>
            <a:grpSpLocks/>
          </p:cNvGrpSpPr>
          <p:nvPr/>
        </p:nvGrpSpPr>
        <p:grpSpPr bwMode="auto">
          <a:xfrm>
            <a:off x="4648347" y="1265078"/>
            <a:ext cx="769718" cy="342211"/>
            <a:chOff x="0" y="0"/>
            <a:chExt cx="1131895" cy="504056"/>
          </a:xfrm>
        </p:grpSpPr>
        <p:sp>
          <p:nvSpPr>
            <p:cNvPr id="3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32"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33" name="矩形 60"/>
          <p:cNvSpPr>
            <a:spLocks noChangeArrowheads="1"/>
          </p:cNvSpPr>
          <p:nvPr/>
        </p:nvSpPr>
        <p:spPr bwMode="auto">
          <a:xfrm>
            <a:off x="5546664" y="1193002"/>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p:txBody>
      </p:sp>
      <p:grpSp>
        <p:nvGrpSpPr>
          <p:cNvPr id="34" name="Group 22"/>
          <p:cNvGrpSpPr>
            <a:grpSpLocks/>
          </p:cNvGrpSpPr>
          <p:nvPr/>
        </p:nvGrpSpPr>
        <p:grpSpPr bwMode="auto">
          <a:xfrm>
            <a:off x="4648347" y="1865240"/>
            <a:ext cx="769718" cy="342211"/>
            <a:chOff x="0" y="0"/>
            <a:chExt cx="1131895" cy="504056"/>
          </a:xfrm>
        </p:grpSpPr>
        <p:sp>
          <p:nvSpPr>
            <p:cNvPr id="35"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36"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37" name="矩形 60"/>
          <p:cNvSpPr>
            <a:spLocks noChangeArrowheads="1"/>
          </p:cNvSpPr>
          <p:nvPr/>
        </p:nvSpPr>
        <p:spPr bwMode="auto">
          <a:xfrm>
            <a:off x="5546664" y="1793165"/>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p:txBody>
      </p:sp>
      <p:grpSp>
        <p:nvGrpSpPr>
          <p:cNvPr id="38" name="Group 22"/>
          <p:cNvGrpSpPr>
            <a:grpSpLocks/>
          </p:cNvGrpSpPr>
          <p:nvPr/>
        </p:nvGrpSpPr>
        <p:grpSpPr bwMode="auto">
          <a:xfrm>
            <a:off x="4648347" y="2474110"/>
            <a:ext cx="769718" cy="342211"/>
            <a:chOff x="0" y="0"/>
            <a:chExt cx="1131894" cy="504056"/>
          </a:xfrm>
        </p:grpSpPr>
        <p:sp>
          <p:nvSpPr>
            <p:cNvPr id="39"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0" name="文本框 47"/>
            <p:cNvSpPr>
              <a:spLocks noChangeArrowheads="1"/>
            </p:cNvSpPr>
            <p:nvPr/>
          </p:nvSpPr>
          <p:spPr bwMode="auto">
            <a:xfrm>
              <a:off x="51774" y="41771"/>
              <a:ext cx="1080120"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41" name="矩形 60"/>
          <p:cNvSpPr>
            <a:spLocks noChangeArrowheads="1"/>
          </p:cNvSpPr>
          <p:nvPr/>
        </p:nvSpPr>
        <p:spPr bwMode="auto">
          <a:xfrm>
            <a:off x="5546664" y="2402034"/>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p:txBody>
      </p:sp>
      <p:grpSp>
        <p:nvGrpSpPr>
          <p:cNvPr id="42" name="组合 41"/>
          <p:cNvGrpSpPr/>
          <p:nvPr/>
        </p:nvGrpSpPr>
        <p:grpSpPr>
          <a:xfrm>
            <a:off x="3673015" y="1419622"/>
            <a:ext cx="975332" cy="1209028"/>
            <a:chOff x="3851918" y="1267706"/>
            <a:chExt cx="1077194" cy="1333449"/>
          </a:xfrm>
        </p:grpSpPr>
        <p:cxnSp>
          <p:nvCxnSpPr>
            <p:cNvPr id="43" name="肘形连接符 42"/>
            <p:cNvCxnSpPr/>
            <p:nvPr/>
          </p:nvCxnSpPr>
          <p:spPr>
            <a:xfrm rot="16200000" flipH="1">
              <a:off x="4343275" y="2020110"/>
              <a:ext cx="750262" cy="411827"/>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肘形连接符 43"/>
            <p:cNvCxnSpPr/>
            <p:nvPr/>
          </p:nvCxnSpPr>
          <p:spPr>
            <a:xfrm rot="5400000" flipH="1" flipV="1">
              <a:off x="4426808" y="1353388"/>
              <a:ext cx="583191" cy="411828"/>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endCxn id="35" idx="1"/>
            </p:cNvCxnSpPr>
            <p:nvPr/>
          </p:nvCxnSpPr>
          <p:spPr>
            <a:xfrm>
              <a:off x="3851920" y="1947897"/>
              <a:ext cx="1077194" cy="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47" name="TextBox 4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33885310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500"/>
                                        <p:tgtEl>
                                          <p:spTgt spid="29"/>
                                        </p:tgtEl>
                                      </p:cBhvr>
                                    </p:animEffect>
                                  </p:childTnLst>
                                </p:cTn>
                              </p:par>
                            </p:childTnLst>
                          </p:cTn>
                        </p:par>
                        <p:par>
                          <p:cTn id="8" fill="hold">
                            <p:stCondLst>
                              <p:cond delay="7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childTnLst>
                          </p:cTn>
                        </p:par>
                        <p:par>
                          <p:cTn id="20" fill="hold">
                            <p:stCondLst>
                              <p:cond delay="22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1+#ppt_w/2"/>
                                          </p:val>
                                        </p:tav>
                                        <p:tav tm="100000">
                                          <p:val>
                                            <p:strVal val="#ppt_x"/>
                                          </p:val>
                                        </p:tav>
                                      </p:tavLst>
                                    </p:anim>
                                    <p:anim calcmode="lin" valueType="num">
                                      <p:cBhvr additive="base">
                                        <p:cTn id="28" dur="500" fill="hold"/>
                                        <p:tgtEl>
                                          <p:spTgt spid="33"/>
                                        </p:tgtEl>
                                        <p:attrNameLst>
                                          <p:attrName>ppt_y</p:attrName>
                                        </p:attrNameLst>
                                      </p:cBhvr>
                                      <p:tavLst>
                                        <p:tav tm="0">
                                          <p:val>
                                            <p:strVal val="#ppt_y"/>
                                          </p:val>
                                        </p:tav>
                                        <p:tav tm="100000">
                                          <p:val>
                                            <p:strVal val="#ppt_y"/>
                                          </p:val>
                                        </p:tav>
                                      </p:tavLst>
                                    </p:anim>
                                  </p:childTnLst>
                                </p:cTn>
                              </p:par>
                            </p:childTnLst>
                          </p:cTn>
                        </p:par>
                        <p:par>
                          <p:cTn id="29" fill="hold">
                            <p:stCondLst>
                              <p:cond delay="3200"/>
                            </p:stCondLst>
                            <p:childTnLst>
                              <p:par>
                                <p:cTn id="30" presetID="10" presetClass="entr" presetSubtype="0"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1+#ppt_w/2"/>
                                          </p:val>
                                        </p:tav>
                                        <p:tav tm="100000">
                                          <p:val>
                                            <p:strVal val="#ppt_x"/>
                                          </p:val>
                                        </p:tav>
                                      </p:tavLst>
                                    </p:anim>
                                    <p:anim calcmode="lin" valueType="num">
                                      <p:cBhvr additive="base">
                                        <p:cTn id="37" dur="500" fill="hold"/>
                                        <p:tgtEl>
                                          <p:spTgt spid="37"/>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10"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1+#ppt_w/2"/>
                                          </p:val>
                                        </p:tav>
                                        <p:tav tm="100000">
                                          <p:val>
                                            <p:strVal val="#ppt_x"/>
                                          </p:val>
                                        </p:tav>
                                      </p:tavLst>
                                    </p:anim>
                                    <p:anim calcmode="lin" valueType="num">
                                      <p:cBhvr additive="base">
                                        <p:cTn id="46" dur="5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5200"/>
                            </p:stCondLst>
                            <p:childTnLst>
                              <p:par>
                                <p:cTn id="48" presetID="2" presetClass="entr" presetSubtype="2"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1+#ppt_w/2"/>
                                          </p:val>
                                        </p:tav>
                                        <p:tav tm="100000">
                                          <p:val>
                                            <p:strVal val="#ppt_x"/>
                                          </p:val>
                                        </p:tav>
                                      </p:tavLst>
                                    </p:anim>
                                    <p:anim calcmode="lin" valueType="num">
                                      <p:cBhvr additive="base">
                                        <p:cTn id="51" dur="500" fill="hold"/>
                                        <p:tgtEl>
                                          <p:spTgt spid="24"/>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1+#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3" grpId="0"/>
      <p:bldP spid="37"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3126908" y="-3504278"/>
            <a:ext cx="2890185" cy="9144001"/>
          </a:xfrm>
          <a:prstGeom prst="rect">
            <a:avLst/>
          </a:prstGeom>
        </p:spPr>
      </p:pic>
      <p:sp>
        <p:nvSpPr>
          <p:cNvPr id="16" name="矩形 15"/>
          <p:cNvSpPr/>
          <p:nvPr/>
        </p:nvSpPr>
        <p:spPr>
          <a:xfrm>
            <a:off x="1" y="1278856"/>
            <a:ext cx="9144000"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val 53"/>
          <p:cNvSpPr>
            <a:spLocks noChangeArrowheads="1"/>
          </p:cNvSpPr>
          <p:nvPr/>
        </p:nvSpPr>
        <p:spPr bwMode="auto">
          <a:xfrm>
            <a:off x="3539623" y="942322"/>
            <a:ext cx="2237063" cy="2237619"/>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4" name="Text Box 2"/>
          <p:cNvSpPr txBox="1">
            <a:spLocks noChangeArrowheads="1"/>
          </p:cNvSpPr>
          <p:nvPr/>
        </p:nvSpPr>
        <p:spPr bwMode="auto">
          <a:xfrm>
            <a:off x="1786177" y="3271574"/>
            <a:ext cx="5879112" cy="646331"/>
          </a:xfrm>
          <a:prstGeom prst="rect">
            <a:avLst/>
          </a:prstGeom>
          <a:noFill/>
          <a:ln w="9525">
            <a:noFill/>
            <a:miter lim="800000"/>
            <a:headEnd/>
            <a:tailEnd/>
          </a:ln>
        </p:spPr>
        <p:txBody>
          <a:bodyPr wrap="square">
            <a:spAutoFit/>
          </a:bodyPr>
          <a:lstStyle/>
          <a:p>
            <a:pPr algn="ctr"/>
            <a:r>
              <a:rPr lang="zh-CN" altLang="en-US" sz="3600" b="1" dirty="0" smtClean="0">
                <a:solidFill>
                  <a:srgbClr val="2B303A"/>
                </a:solidFill>
                <a:latin typeface="微软雅黑" pitchFamily="34" charset="-122"/>
                <a:ea typeface="微软雅黑" pitchFamily="34" charset="-122"/>
              </a:rPr>
              <a:t>单击添加文字标题内容</a:t>
            </a:r>
            <a:endParaRPr lang="en-US" altLang="zh-CN" sz="3600" b="1" dirty="0">
              <a:solidFill>
                <a:srgbClr val="2B303A"/>
              </a:solidFill>
              <a:latin typeface="微软雅黑" pitchFamily="34" charset="-122"/>
              <a:ea typeface="微软雅黑" pitchFamily="34" charset="-122"/>
            </a:endParaRPr>
          </a:p>
        </p:txBody>
      </p:sp>
      <p:sp>
        <p:nvSpPr>
          <p:cNvPr id="35" name="Text Box 2"/>
          <p:cNvSpPr txBox="1">
            <a:spLocks noChangeArrowheads="1"/>
          </p:cNvSpPr>
          <p:nvPr/>
        </p:nvSpPr>
        <p:spPr bwMode="auto">
          <a:xfrm>
            <a:off x="2543823" y="4076964"/>
            <a:ext cx="1991599" cy="307777"/>
          </a:xfrm>
          <a:prstGeom prst="rect">
            <a:avLst/>
          </a:prstGeom>
          <a:noFill/>
          <a:ln w="9525">
            <a:noFill/>
            <a:miter lim="800000"/>
            <a:headEnd/>
            <a:tailEnd/>
          </a:ln>
        </p:spPr>
        <p:txBody>
          <a:bodyPr wrap="square">
            <a:spAutoFit/>
          </a:bodyPr>
          <a:lstStyle/>
          <a:p>
            <a:pPr marL="171450" indent="-171450" algn="ctr">
              <a:buFont typeface="Wingdings" panose="05000000000000000000" pitchFamily="2" charset="2"/>
              <a:buChar char="Ø"/>
            </a:pPr>
            <a:r>
              <a:rPr lang="zh-CN" altLang="en-US" sz="1400" dirty="0" smtClean="0">
                <a:solidFill>
                  <a:srgbClr val="2B303A"/>
                </a:solidFill>
                <a:latin typeface="微软雅黑" pitchFamily="34" charset="-122"/>
                <a:ea typeface="微软雅黑" pitchFamily="34" charset="-122"/>
              </a:rPr>
              <a:t>单击添加文字内容</a:t>
            </a:r>
            <a:endParaRPr lang="nl-NL" altLang="zh-CN" sz="1400" dirty="0">
              <a:solidFill>
                <a:srgbClr val="2B303A"/>
              </a:solidFill>
              <a:latin typeface="微软雅黑" pitchFamily="34" charset="-122"/>
              <a:ea typeface="微软雅黑" pitchFamily="34" charset="-122"/>
            </a:endParaRPr>
          </a:p>
        </p:txBody>
      </p:sp>
      <p:grpSp>
        <p:nvGrpSpPr>
          <p:cNvPr id="36" name="组合 35"/>
          <p:cNvGrpSpPr/>
          <p:nvPr/>
        </p:nvGrpSpPr>
        <p:grpSpPr>
          <a:xfrm>
            <a:off x="2282925" y="3959016"/>
            <a:ext cx="4942263" cy="46281"/>
            <a:chOff x="2054384" y="3643262"/>
            <a:chExt cx="4942263" cy="46281"/>
          </a:xfrm>
        </p:grpSpPr>
        <p:grpSp>
          <p:nvGrpSpPr>
            <p:cNvPr id="37" name="组合 36"/>
            <p:cNvGrpSpPr/>
            <p:nvPr/>
          </p:nvGrpSpPr>
          <p:grpSpPr>
            <a:xfrm>
              <a:off x="2054384" y="3643262"/>
              <a:ext cx="4919404" cy="45719"/>
              <a:chOff x="2010494" y="4118060"/>
              <a:chExt cx="4919404" cy="45719"/>
            </a:xfrm>
          </p:grpSpPr>
          <p:cxnSp>
            <p:nvCxnSpPr>
              <p:cNvPr id="39" name="直接连接符 38"/>
              <p:cNvCxnSpPr/>
              <p:nvPr/>
            </p:nvCxnSpPr>
            <p:spPr>
              <a:xfrm>
                <a:off x="2033354" y="4140342"/>
                <a:ext cx="4896544" cy="0"/>
              </a:xfrm>
              <a:prstGeom prst="line">
                <a:avLst/>
              </a:prstGeom>
              <a:ln>
                <a:solidFill>
                  <a:srgbClr val="2B303A"/>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2010494" y="4118060"/>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
          <p:nvSpPr>
            <p:cNvPr id="38" name="椭圆 37"/>
            <p:cNvSpPr/>
            <p:nvPr/>
          </p:nvSpPr>
          <p:spPr>
            <a:xfrm>
              <a:off x="6950928" y="3643824"/>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
        <p:nvSpPr>
          <p:cNvPr id="2" name="文本框 1"/>
          <p:cNvSpPr txBox="1"/>
          <p:nvPr/>
        </p:nvSpPr>
        <p:spPr>
          <a:xfrm>
            <a:off x="3996755" y="1189053"/>
            <a:ext cx="1322798" cy="1200329"/>
          </a:xfrm>
          <a:prstGeom prst="rect">
            <a:avLst/>
          </a:prstGeom>
          <a:noFill/>
        </p:spPr>
        <p:txBody>
          <a:bodyPr wrap="none" rtlCol="0">
            <a:spAutoFit/>
          </a:bodyPr>
          <a:lstStyle/>
          <a:p>
            <a:r>
              <a:rPr lang="en-US" altLang="zh-CN" sz="7200" b="1" dirty="0" smtClean="0">
                <a:solidFill>
                  <a:srgbClr val="54301B"/>
                </a:solidFill>
                <a:latin typeface="+mj-ea"/>
                <a:ea typeface="+mj-ea"/>
              </a:rPr>
              <a:t>03</a:t>
            </a:r>
            <a:endParaRPr lang="zh-CN" altLang="en-US" sz="7200" b="1" dirty="0">
              <a:solidFill>
                <a:srgbClr val="54301B"/>
              </a:solidFill>
              <a:latin typeface="+mj-ea"/>
              <a:ea typeface="+mj-ea"/>
            </a:endParaRPr>
          </a:p>
        </p:txBody>
      </p:sp>
      <p:sp>
        <p:nvSpPr>
          <p:cNvPr id="41" name="文本框 40"/>
          <p:cNvSpPr txBox="1"/>
          <p:nvPr/>
        </p:nvSpPr>
        <p:spPr>
          <a:xfrm>
            <a:off x="3854087" y="2298059"/>
            <a:ext cx="1620957" cy="523220"/>
          </a:xfrm>
          <a:prstGeom prst="rect">
            <a:avLst/>
          </a:prstGeom>
          <a:noFill/>
        </p:spPr>
        <p:txBody>
          <a:bodyPr wrap="none" rtlCol="0">
            <a:spAutoFit/>
          </a:bodyPr>
          <a:lstStyle/>
          <a:p>
            <a:r>
              <a:rPr lang="zh-CN" altLang="en-US" sz="2800" b="1" dirty="0" smtClean="0">
                <a:solidFill>
                  <a:srgbClr val="54301B"/>
                </a:solidFill>
                <a:latin typeface="+mj-ea"/>
                <a:ea typeface="+mj-ea"/>
              </a:rPr>
              <a:t>第三部分</a:t>
            </a:r>
            <a:endParaRPr lang="zh-CN" altLang="en-US" sz="2800" b="1" dirty="0">
              <a:solidFill>
                <a:srgbClr val="54301B"/>
              </a:solidFill>
              <a:latin typeface="+mj-ea"/>
              <a:ea typeface="+mj-ea"/>
            </a:endParaRPr>
          </a:p>
        </p:txBody>
      </p:sp>
      <p:sp>
        <p:nvSpPr>
          <p:cNvPr id="42" name="Text Box 2"/>
          <p:cNvSpPr txBox="1">
            <a:spLocks noChangeArrowheads="1"/>
          </p:cNvSpPr>
          <p:nvPr/>
        </p:nvSpPr>
        <p:spPr bwMode="auto">
          <a:xfrm>
            <a:off x="4754057" y="4076964"/>
            <a:ext cx="1991599" cy="307777"/>
          </a:xfrm>
          <a:prstGeom prst="rect">
            <a:avLst/>
          </a:prstGeom>
          <a:noFill/>
          <a:ln w="9525">
            <a:noFill/>
            <a:miter lim="800000"/>
            <a:headEnd/>
            <a:tailEnd/>
          </a:ln>
        </p:spPr>
        <p:txBody>
          <a:bodyPr wrap="square">
            <a:spAutoFit/>
          </a:bodyPr>
          <a:lstStyle/>
          <a:p>
            <a:pPr marL="171450" indent="-171450" algn="ctr">
              <a:buFont typeface="Wingdings" panose="05000000000000000000" pitchFamily="2" charset="2"/>
              <a:buChar char="Ø"/>
            </a:pPr>
            <a:r>
              <a:rPr lang="zh-CN" altLang="en-US" sz="1400" dirty="0" smtClean="0">
                <a:solidFill>
                  <a:srgbClr val="2B303A"/>
                </a:solidFill>
                <a:latin typeface="微软雅黑" pitchFamily="34" charset="-122"/>
                <a:ea typeface="微软雅黑" pitchFamily="34" charset="-122"/>
              </a:rPr>
              <a:t>单击添加文字内容</a:t>
            </a:r>
            <a:endParaRPr lang="nl-NL" altLang="zh-CN" sz="1400" dirty="0">
              <a:solidFill>
                <a:srgbClr val="2B303A"/>
              </a:solidFill>
              <a:latin typeface="微软雅黑" pitchFamily="34" charset="-122"/>
              <a:ea typeface="微软雅黑" pitchFamily="34" charset="-122"/>
            </a:endParaRPr>
          </a:p>
        </p:txBody>
      </p:sp>
    </p:spTree>
    <p:extLst>
      <p:ext uri="{BB962C8B-B14F-4D97-AF65-F5344CB8AC3E}">
        <p14:creationId xmlns:p14="http://schemas.microsoft.com/office/powerpoint/2010/main" val="334832096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p:cTn id="11" dur="750" fill="hold"/>
                                        <p:tgtEl>
                                          <p:spTgt spid="2">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2">
                                            <p:txEl>
                                              <p:pRg st="0" end="0"/>
                                            </p:txEl>
                                          </p:spTgt>
                                        </p:tgtEl>
                                      </p:cBhvr>
                                    </p:animEffect>
                                  </p:childTnLst>
                                </p:cTn>
                              </p:par>
                            </p:childTnLst>
                          </p:cTn>
                        </p:par>
                        <p:par>
                          <p:cTn id="14" fill="hold">
                            <p:stCondLst>
                              <p:cond delay="1750"/>
                            </p:stCondLst>
                            <p:childTnLst>
                              <p:par>
                                <p:cTn id="15" presetID="22" presetClass="entr" presetSubtype="4"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750"/>
                                        <p:tgtEl>
                                          <p:spTgt spid="41"/>
                                        </p:tgtEl>
                                      </p:cBhvr>
                                    </p:animEffect>
                                  </p:childTnLst>
                                </p:cTn>
                              </p:par>
                            </p:childTnLst>
                          </p:cTn>
                        </p:par>
                        <p:par>
                          <p:cTn id="18" fill="hold">
                            <p:stCondLst>
                              <p:cond delay="2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4"/>
                                        </p:tgtEl>
                                        <p:attrNameLst>
                                          <p:attrName>style.visibility</p:attrName>
                                        </p:attrNameLst>
                                      </p:cBhvr>
                                      <p:to>
                                        <p:strVal val="visible"/>
                                      </p:to>
                                    </p:set>
                                    <p:anim calcmode="lin" valueType="num">
                                      <p:cBhvr>
                                        <p:cTn id="21" dur="8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2" dur="800" fill="hold"/>
                                        <p:tgtEl>
                                          <p:spTgt spid="34"/>
                                        </p:tgtEl>
                                        <p:attrNameLst>
                                          <p:attrName>ppt_y</p:attrName>
                                        </p:attrNameLst>
                                      </p:cBhvr>
                                      <p:tavLst>
                                        <p:tav tm="0">
                                          <p:val>
                                            <p:strVal val="#ppt_y"/>
                                          </p:val>
                                        </p:tav>
                                        <p:tav tm="100000">
                                          <p:val>
                                            <p:strVal val="#ppt_y"/>
                                          </p:val>
                                        </p:tav>
                                      </p:tavLst>
                                    </p:anim>
                                    <p:anim calcmode="lin" valueType="num">
                                      <p:cBhvr>
                                        <p:cTn id="23" dur="8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4" dur="8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800" tmFilter="0,0; .5, 1; 1, 1"/>
                                        <p:tgtEl>
                                          <p:spTgt spid="34"/>
                                        </p:tgtEl>
                                      </p:cBhvr>
                                    </p:animEffect>
                                  </p:childTnLst>
                                </p:cTn>
                              </p:par>
                            </p:childTnLst>
                          </p:cTn>
                        </p:par>
                        <p:par>
                          <p:cTn id="26" fill="hold">
                            <p:stCondLst>
                              <p:cond delay="4020"/>
                            </p:stCondLst>
                            <p:childTnLst>
                              <p:par>
                                <p:cTn id="27" presetID="16" presetClass="entr" presetSubtype="21"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barn(inVertical)">
                                      <p:cBhvr>
                                        <p:cTn id="29" dur="500"/>
                                        <p:tgtEl>
                                          <p:spTgt spid="36"/>
                                        </p:tgtEl>
                                      </p:cBhvr>
                                    </p:animEffect>
                                  </p:childTnLst>
                                </p:cTn>
                              </p:par>
                            </p:childTnLst>
                          </p:cTn>
                        </p:par>
                        <p:par>
                          <p:cTn id="30" fill="hold">
                            <p:stCondLst>
                              <p:cond delay="452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537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Effect transition="in" filter="fade">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8" y="2837406"/>
            <a:ext cx="2252381"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4" name="五边形 3"/>
          <p:cNvSpPr/>
          <p:nvPr/>
        </p:nvSpPr>
        <p:spPr>
          <a:xfrm flipH="1">
            <a:off x="2847579" y="3292213"/>
            <a:ext cx="1385210"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5" name="五边形 4"/>
          <p:cNvSpPr/>
          <p:nvPr/>
        </p:nvSpPr>
        <p:spPr>
          <a:xfrm flipH="1">
            <a:off x="2320612" y="3747020"/>
            <a:ext cx="1912176"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6" name="五边形 5"/>
          <p:cNvSpPr/>
          <p:nvPr/>
        </p:nvSpPr>
        <p:spPr>
          <a:xfrm flipH="1">
            <a:off x="1475656" y="4201827"/>
            <a:ext cx="2757132"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73%</a:t>
            </a:r>
            <a:endParaRPr lang="zh-CN" altLang="en-US" sz="1600" b="1" dirty="0">
              <a:solidFill>
                <a:schemeClr val="bg1"/>
              </a:solidFill>
              <a:latin typeface="微软雅黑" pitchFamily="34" charset="-122"/>
              <a:ea typeface="微软雅黑" pitchFamily="34" charset="-122"/>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30%</a:t>
            </a:r>
            <a:endParaRPr lang="zh-CN" altLang="en-US" sz="1600" b="1" dirty="0">
              <a:solidFill>
                <a:schemeClr val="bg1"/>
              </a:solidFill>
              <a:latin typeface="微软雅黑" pitchFamily="34" charset="-122"/>
              <a:ea typeface="微软雅黑" pitchFamily="34" charset="-122"/>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50%</a:t>
            </a:r>
            <a:endParaRPr lang="zh-CN" altLang="en-US" sz="1600" b="1" dirty="0">
              <a:solidFill>
                <a:schemeClr val="bg1"/>
              </a:solidFill>
              <a:latin typeface="微软雅黑" pitchFamily="34" charset="-122"/>
              <a:ea typeface="微软雅黑" pitchFamily="34" charset="-122"/>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75%</a:t>
            </a:r>
            <a:endParaRPr lang="zh-CN" altLang="en-US" sz="1600" b="1" dirty="0">
              <a:solidFill>
                <a:schemeClr val="bg1"/>
              </a:solidFill>
              <a:latin typeface="微软雅黑" pitchFamily="34" charset="-122"/>
              <a:ea typeface="微软雅黑" pitchFamily="34" charset="-122"/>
            </a:endParaRPr>
          </a:p>
        </p:txBody>
      </p:sp>
      <p:sp>
        <p:nvSpPr>
          <p:cNvPr id="12" name="五边形 11"/>
          <p:cNvSpPr/>
          <p:nvPr/>
        </p:nvSpPr>
        <p:spPr>
          <a:xfrm>
            <a:off x="4959426" y="2839397"/>
            <a:ext cx="1149664"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3" name="五边形 12"/>
          <p:cNvSpPr/>
          <p:nvPr/>
        </p:nvSpPr>
        <p:spPr>
          <a:xfrm>
            <a:off x="4959427" y="3294204"/>
            <a:ext cx="2170277"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4" name="五边形 13"/>
          <p:cNvSpPr/>
          <p:nvPr/>
        </p:nvSpPr>
        <p:spPr>
          <a:xfrm>
            <a:off x="4959426" y="3749012"/>
            <a:ext cx="1360817"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5" name="五边形 14"/>
          <p:cNvSpPr/>
          <p:nvPr/>
        </p:nvSpPr>
        <p:spPr>
          <a:xfrm>
            <a:off x="4959426" y="4203818"/>
            <a:ext cx="2900981"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20%</a:t>
            </a:r>
            <a:endParaRPr lang="zh-CN" altLang="en-US" sz="1600" b="1" dirty="0">
              <a:solidFill>
                <a:schemeClr val="bg1"/>
              </a:solidFill>
              <a:latin typeface="微软雅黑" pitchFamily="34" charset="-122"/>
              <a:ea typeface="微软雅黑" pitchFamily="34" charset="-122"/>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56%</a:t>
            </a:r>
            <a:endParaRPr lang="zh-CN" altLang="en-US" sz="1600" b="1" dirty="0">
              <a:solidFill>
                <a:schemeClr val="bg1"/>
              </a:solidFill>
              <a:latin typeface="微软雅黑" pitchFamily="34" charset="-122"/>
              <a:ea typeface="微软雅黑" pitchFamily="34" charset="-122"/>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29%</a:t>
            </a:r>
            <a:endParaRPr lang="zh-CN" altLang="en-US" sz="1600" b="1" dirty="0">
              <a:solidFill>
                <a:schemeClr val="bg1"/>
              </a:solidFill>
              <a:latin typeface="微软雅黑" pitchFamily="34" charset="-122"/>
              <a:ea typeface="微软雅黑" pitchFamily="34" charset="-122"/>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77%</a:t>
            </a:r>
            <a:endParaRPr lang="zh-CN" altLang="en-US" sz="1600" b="1" dirty="0">
              <a:solidFill>
                <a:schemeClr val="bg1"/>
              </a:solidFill>
              <a:latin typeface="微软雅黑" pitchFamily="34" charset="-122"/>
              <a:ea typeface="微软雅黑" pitchFamily="34" charset="-122"/>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项目四</a:t>
            </a:r>
          </a:p>
        </p:txBody>
      </p:sp>
      <p:sp>
        <p:nvSpPr>
          <p:cNvPr id="24" name="Oval 4"/>
          <p:cNvSpPr/>
          <p:nvPr/>
        </p:nvSpPr>
        <p:spPr>
          <a:xfrm>
            <a:off x="4882042" y="1131590"/>
            <a:ext cx="914094" cy="790950"/>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1400" b="1" dirty="0" smtClean="0">
                <a:solidFill>
                  <a:schemeClr val="bg1"/>
                </a:solidFill>
                <a:latin typeface="微软雅黑" pitchFamily="34" charset="-122"/>
                <a:ea typeface="微软雅黑" pitchFamily="34" charset="-122"/>
              </a:rPr>
              <a:t>20XX</a:t>
            </a:r>
            <a:endParaRPr lang="en-US" sz="1400" b="1" dirty="0">
              <a:solidFill>
                <a:schemeClr val="bg1"/>
              </a:solidFill>
              <a:latin typeface="微软雅黑" pitchFamily="34" charset="-122"/>
              <a:ea typeface="微软雅黑" pitchFamily="34" charset="-122"/>
            </a:endParaRPr>
          </a:p>
        </p:txBody>
      </p:sp>
      <p:sp>
        <p:nvSpPr>
          <p:cNvPr id="25" name="Oval 5"/>
          <p:cNvSpPr/>
          <p:nvPr/>
        </p:nvSpPr>
        <p:spPr>
          <a:xfrm>
            <a:off x="3411117" y="1131590"/>
            <a:ext cx="838590" cy="790950"/>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altLang="zh-CN" sz="1400" b="1" dirty="0" smtClean="0">
                <a:solidFill>
                  <a:schemeClr val="bg1"/>
                </a:solidFill>
                <a:latin typeface="微软雅黑" pitchFamily="34" charset="-122"/>
                <a:ea typeface="微软雅黑" pitchFamily="34" charset="-122"/>
              </a:rPr>
              <a:t>2019</a:t>
            </a:r>
            <a:endParaRPr lang="en-US" sz="1400" b="1" dirty="0">
              <a:solidFill>
                <a:schemeClr val="bg1"/>
              </a:solidFill>
              <a:latin typeface="微软雅黑" pitchFamily="34" charset="-122"/>
              <a:ea typeface="微软雅黑" pitchFamily="34" charset="-122"/>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algn="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algn="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8" name="TextBox 27"/>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9" name="TextBox 28"/>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08665660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05275" y="1450692"/>
            <a:ext cx="1061816" cy="253910"/>
          </a:xfrm>
          <a:prstGeom prst="rect">
            <a:avLst/>
          </a:prstGeom>
        </p:spPr>
        <p:txBody>
          <a:bodyPr wrap="none" lIns="68573" tIns="34287" rIns="68573" bIns="34287">
            <a:spAutoFit/>
          </a:bodyPr>
          <a:lstStyle/>
          <a:p>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4" name="矩形 3"/>
          <p:cNvSpPr/>
          <p:nvPr/>
        </p:nvSpPr>
        <p:spPr>
          <a:xfrm>
            <a:off x="5695552" y="3085019"/>
            <a:ext cx="1061816" cy="253910"/>
          </a:xfrm>
          <a:prstGeom prst="rect">
            <a:avLst/>
          </a:prstGeom>
        </p:spPr>
        <p:txBody>
          <a:bodyPr wrap="none" lIns="68573" tIns="34287" rIns="68573" bIns="34287">
            <a:spAutoFit/>
          </a:bodyPr>
          <a:lstStyle/>
          <a:p>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5" name="矩形 4"/>
          <p:cNvSpPr/>
          <p:nvPr/>
        </p:nvSpPr>
        <p:spPr>
          <a:xfrm>
            <a:off x="1979480" y="2242989"/>
            <a:ext cx="1061816" cy="253910"/>
          </a:xfrm>
          <a:prstGeom prst="rect">
            <a:avLst/>
          </a:prstGeom>
        </p:spPr>
        <p:txBody>
          <a:bodyPr wrap="none" lIns="68573" tIns="34287" rIns="68573" bIns="34287">
            <a:spAutoFit/>
          </a:bodyPr>
          <a:lstStyle/>
          <a:p>
            <a:pPr algn="r"/>
            <a:r>
              <a:rPr lang="zh-CN" altLang="en-US" sz="1200" b="1" dirty="0">
                <a:solidFill>
                  <a:schemeClr val="accent1"/>
                </a:solidFill>
                <a:latin typeface="微软雅黑" pitchFamily="34" charset="-122"/>
                <a:ea typeface="微软雅黑" pitchFamily="34" charset="-122"/>
              </a:rPr>
              <a:t>此处添加标题</a:t>
            </a:r>
            <a:endParaRPr lang="en-US" altLang="zh-CN" sz="1200" b="1" dirty="0">
              <a:solidFill>
                <a:schemeClr val="accent1"/>
              </a:solidFill>
              <a:latin typeface="微软雅黑" pitchFamily="34" charset="-122"/>
              <a:ea typeface="微软雅黑" pitchFamily="34" charset="-122"/>
            </a:endParaRPr>
          </a:p>
        </p:txBody>
      </p:sp>
      <p:sp>
        <p:nvSpPr>
          <p:cNvPr id="6" name="等腰三角形 5"/>
          <p:cNvSpPr>
            <a:spLocks noChangeAspect="1" noChangeArrowheads="1"/>
          </p:cNvSpPr>
          <p:nvPr/>
        </p:nvSpPr>
        <p:spPr bwMode="auto">
          <a:xfrm rot="5400000" flipV="1">
            <a:off x="5474017" y="1832394"/>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65000"/>
                  <a:lumOff val="35000"/>
                </a:schemeClr>
              </a:solidFill>
              <a:sym typeface="微软雅黑" pitchFamily="34" charset="-122"/>
            </a:endParaRPr>
          </a:p>
        </p:txBody>
      </p:sp>
      <p:sp>
        <p:nvSpPr>
          <p:cNvPr id="7" name="矩形 47"/>
          <p:cNvSpPr>
            <a:spLocks noChangeArrowheads="1"/>
          </p:cNvSpPr>
          <p:nvPr/>
        </p:nvSpPr>
        <p:spPr bwMode="auto">
          <a:xfrm>
            <a:off x="5695555" y="1761746"/>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5474017" y="3469695"/>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65000"/>
                  <a:lumOff val="35000"/>
                </a:schemeClr>
              </a:solidFill>
              <a:sym typeface="微软雅黑" pitchFamily="34" charset="-122"/>
            </a:endParaRPr>
          </a:p>
        </p:txBody>
      </p:sp>
      <p:sp>
        <p:nvSpPr>
          <p:cNvPr id="10" name="矩形 47"/>
          <p:cNvSpPr>
            <a:spLocks noChangeArrowheads="1"/>
          </p:cNvSpPr>
          <p:nvPr/>
        </p:nvSpPr>
        <p:spPr bwMode="auto">
          <a:xfrm>
            <a:off x="5695555" y="3399050"/>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3171284" y="2622228"/>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accent3">
                  <a:lumMod val="75000"/>
                </a:schemeClr>
              </a:solidFill>
              <a:sym typeface="微软雅黑" pitchFamily="34" charset="-122"/>
            </a:endParaRPr>
          </a:p>
        </p:txBody>
      </p:sp>
      <p:sp>
        <p:nvSpPr>
          <p:cNvPr id="12" name="矩形 47"/>
          <p:cNvSpPr>
            <a:spLocks noChangeArrowheads="1"/>
          </p:cNvSpPr>
          <p:nvPr/>
        </p:nvSpPr>
        <p:spPr bwMode="auto">
          <a:xfrm>
            <a:off x="1302089" y="2551577"/>
            <a:ext cx="1832440"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rgbClr val="333333"/>
                </a:solidFill>
                <a:sym typeface="微软雅黑" pitchFamily="34" charset="-122"/>
              </a:rPr>
              <a:t>您的内容打在这里，或者通过复制您的文本后，在此框中选择粘贴，并选择只保留文字。</a:t>
            </a:r>
          </a:p>
        </p:txBody>
      </p:sp>
      <p:sp>
        <p:nvSpPr>
          <p:cNvPr id="13" name="形状 12"/>
          <p:cNvSpPr/>
          <p:nvPr/>
        </p:nvSpPr>
        <p:spPr>
          <a:xfrm>
            <a:off x="3445716" y="2189127"/>
            <a:ext cx="1400989" cy="1401200"/>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948405" y="3106035"/>
            <a:ext cx="1203665" cy="1204148"/>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948405" y="3106035"/>
            <a:ext cx="1203665" cy="1204148"/>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216529" y="1801423"/>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7" name="任意多边形 16"/>
          <p:cNvSpPr/>
          <p:nvPr/>
        </p:nvSpPr>
        <p:spPr>
          <a:xfrm rot="17307692">
            <a:off x="3919473" y="1463063"/>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900">
              <a:solidFill>
                <a:schemeClr val="accent1">
                  <a:lumMod val="75000"/>
                </a:schemeClr>
              </a:solidFill>
            </a:endParaRPr>
          </a:p>
        </p:txBody>
      </p:sp>
      <p:sp>
        <p:nvSpPr>
          <p:cNvPr id="18" name="TextBox 17"/>
          <p:cNvSpPr txBox="1"/>
          <p:nvPr/>
        </p:nvSpPr>
        <p:spPr>
          <a:xfrm>
            <a:off x="4334078" y="1689254"/>
            <a:ext cx="505588" cy="654025"/>
          </a:xfrm>
          <a:prstGeom prst="rect">
            <a:avLst/>
          </a:prstGeom>
          <a:noFill/>
        </p:spPr>
        <p:txBody>
          <a:bodyPr wrap="none" lIns="68580" tIns="34290" rIns="68580" bIns="34290" rtlCol="0">
            <a:spAutoFit/>
          </a:bodyPr>
          <a:lstStyle/>
          <a:p>
            <a:r>
              <a:rPr lang="en-US" altLang="zh-CN" sz="3800" b="1" dirty="0">
                <a:solidFill>
                  <a:schemeClr val="accent1"/>
                </a:solidFill>
                <a:latin typeface="微软雅黑" pitchFamily="34" charset="-122"/>
                <a:ea typeface="微软雅黑" pitchFamily="34" charset="-122"/>
              </a:rPr>
              <a:t>A</a:t>
            </a:r>
            <a:endParaRPr lang="zh-CN" altLang="en-US" sz="3800" b="1" dirty="0">
              <a:solidFill>
                <a:schemeClr val="accent1"/>
              </a:solidFill>
              <a:latin typeface="微软雅黑" pitchFamily="34" charset="-122"/>
              <a:ea typeface="微软雅黑" pitchFamily="34" charset="-122"/>
            </a:endParaRPr>
          </a:p>
        </p:txBody>
      </p:sp>
      <p:sp>
        <p:nvSpPr>
          <p:cNvPr id="19" name="TextBox 18"/>
          <p:cNvSpPr txBox="1"/>
          <p:nvPr/>
        </p:nvSpPr>
        <p:spPr>
          <a:xfrm>
            <a:off x="3894669" y="2551577"/>
            <a:ext cx="471924" cy="654025"/>
          </a:xfrm>
          <a:prstGeom prst="rect">
            <a:avLst/>
          </a:prstGeom>
          <a:noFill/>
        </p:spPr>
        <p:txBody>
          <a:bodyPr wrap="none" lIns="68580" tIns="34290" rIns="68580" bIns="34290" rtlCol="0">
            <a:spAutoFit/>
          </a:bodyPr>
          <a:lstStyle/>
          <a:p>
            <a:r>
              <a:rPr lang="en-US" altLang="zh-CN" sz="3800" b="1" dirty="0">
                <a:solidFill>
                  <a:schemeClr val="accent2"/>
                </a:solidFill>
                <a:latin typeface="微软雅黑" pitchFamily="34" charset="-122"/>
                <a:ea typeface="微软雅黑" pitchFamily="34" charset="-122"/>
              </a:rPr>
              <a:t>B</a:t>
            </a:r>
            <a:endParaRPr lang="zh-CN" altLang="en-US" sz="3800" b="1" dirty="0">
              <a:solidFill>
                <a:schemeClr val="accent2"/>
              </a:solidFill>
              <a:latin typeface="微软雅黑" pitchFamily="34" charset="-122"/>
              <a:ea typeface="微软雅黑" pitchFamily="34" charset="-122"/>
            </a:endParaRPr>
          </a:p>
        </p:txBody>
      </p:sp>
      <p:sp>
        <p:nvSpPr>
          <p:cNvPr id="20" name="TextBox 19"/>
          <p:cNvSpPr txBox="1"/>
          <p:nvPr/>
        </p:nvSpPr>
        <p:spPr>
          <a:xfrm>
            <a:off x="4321139" y="3408178"/>
            <a:ext cx="467116" cy="654025"/>
          </a:xfrm>
          <a:prstGeom prst="rect">
            <a:avLst/>
          </a:prstGeom>
          <a:noFill/>
        </p:spPr>
        <p:txBody>
          <a:bodyPr wrap="none" lIns="68580" tIns="34290" rIns="68580" bIns="34290" rtlCol="0">
            <a:spAutoFit/>
          </a:bodyPr>
          <a:lstStyle/>
          <a:p>
            <a:r>
              <a:rPr lang="en-US" altLang="zh-CN" sz="3800" b="1" dirty="0">
                <a:solidFill>
                  <a:schemeClr val="accent1"/>
                </a:solidFill>
                <a:latin typeface="微软雅黑" pitchFamily="34" charset="-122"/>
                <a:ea typeface="微软雅黑" pitchFamily="34" charset="-122"/>
              </a:rPr>
              <a:t>C</a:t>
            </a:r>
            <a:endParaRPr lang="zh-CN" altLang="en-US" sz="3800" b="1" dirty="0">
              <a:solidFill>
                <a:schemeClr val="accent1"/>
              </a:solidFill>
              <a:latin typeface="微软雅黑" pitchFamily="34" charset="-122"/>
              <a:ea typeface="微软雅黑" pitchFamily="34" charset="-122"/>
            </a:endParaRPr>
          </a:p>
        </p:txBody>
      </p:sp>
      <p:sp>
        <p:nvSpPr>
          <p:cNvPr id="21" name="TextBox 20"/>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2" name="TextBox 21"/>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47708081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accent1"/>
                  </a:solidFill>
                  <a:latin typeface="微软雅黑" pitchFamily="34" charset="-122"/>
                  <a:ea typeface="微软雅黑" pitchFamily="34" charset="-122"/>
                </a:rPr>
                <a:t>添加标题</a:t>
              </a:r>
              <a:endParaRPr lang="zh-HK" altLang="en-US" sz="1600" b="1" dirty="0">
                <a:solidFill>
                  <a:schemeClr val="accent1"/>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accent1"/>
                  </a:solidFill>
                  <a:latin typeface="微软雅黑" pitchFamily="34" charset="-122"/>
                  <a:ea typeface="微软雅黑" pitchFamily="34" charset="-122"/>
                </a:rPr>
                <a:t>添加标题</a:t>
              </a:r>
              <a:endParaRPr lang="zh-HK" altLang="en-US" sz="1600" b="1" dirty="0">
                <a:solidFill>
                  <a:schemeClr val="accent1"/>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30" name="TextBox 29"/>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31" name="TextBox 30"/>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68625326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153786"/>
            <a:ext cx="1540705" cy="1396021"/>
            <a:chOff x="1214414" y="2786058"/>
            <a:chExt cx="1935848" cy="1751017"/>
          </a:xfrm>
        </p:grpSpPr>
        <p:grpSp>
          <p:nvGrpSpPr>
            <p:cNvPr id="33" name="Group 6"/>
            <p:cNvGrpSpPr>
              <a:grpSpLocks/>
            </p:cNvGrpSpPr>
            <p:nvPr/>
          </p:nvGrpSpPr>
          <p:grpSpPr bwMode="auto">
            <a:xfrm>
              <a:off x="1295400" y="2786058"/>
              <a:ext cx="1753450" cy="1751017"/>
              <a:chOff x="1823" y="2371"/>
              <a:chExt cx="1801" cy="1801"/>
            </a:xfrm>
          </p:grpSpPr>
          <p:sp>
            <p:nvSpPr>
              <p:cNvPr id="3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3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grpSp>
        <p:sp>
          <p:nvSpPr>
            <p:cNvPr id="3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grpSp>
        <p:nvGrpSpPr>
          <p:cNvPr id="37" name="组合 36"/>
          <p:cNvGrpSpPr>
            <a:grpSpLocks/>
          </p:cNvGrpSpPr>
          <p:nvPr/>
        </p:nvGrpSpPr>
        <p:grpSpPr bwMode="auto">
          <a:xfrm>
            <a:off x="4637716" y="2153786"/>
            <a:ext cx="1540704" cy="1396021"/>
            <a:chOff x="1214414" y="2786058"/>
            <a:chExt cx="1935848" cy="1751017"/>
          </a:xfrm>
        </p:grpSpPr>
        <p:grpSp>
          <p:nvGrpSpPr>
            <p:cNvPr id="38" name="Group 6"/>
            <p:cNvGrpSpPr>
              <a:grpSpLocks/>
            </p:cNvGrpSpPr>
            <p:nvPr/>
          </p:nvGrpSpPr>
          <p:grpSpPr bwMode="auto">
            <a:xfrm>
              <a:off x="1295400" y="2786058"/>
              <a:ext cx="1753450" cy="1751017"/>
              <a:chOff x="1823" y="2371"/>
              <a:chExt cx="1801" cy="1801"/>
            </a:xfrm>
          </p:grpSpPr>
          <p:sp>
            <p:nvSpPr>
              <p:cNvPr id="4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41"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grpSp>
        <p:sp>
          <p:nvSpPr>
            <p:cNvPr id="39" name="Text Box 9"/>
            <p:cNvSpPr txBox="1">
              <a:spLocks noChangeArrowheads="1"/>
            </p:cNvSpPr>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grpSp>
        <p:nvGrpSpPr>
          <p:cNvPr id="42" name="组合 41"/>
          <p:cNvGrpSpPr>
            <a:grpSpLocks/>
          </p:cNvGrpSpPr>
          <p:nvPr/>
        </p:nvGrpSpPr>
        <p:grpSpPr bwMode="auto">
          <a:xfrm>
            <a:off x="6429017" y="2153786"/>
            <a:ext cx="1540705" cy="1396021"/>
            <a:chOff x="1214414" y="2786058"/>
            <a:chExt cx="1935848" cy="1751017"/>
          </a:xfrm>
        </p:grpSpPr>
        <p:grpSp>
          <p:nvGrpSpPr>
            <p:cNvPr id="43" name="Group 6"/>
            <p:cNvGrpSpPr>
              <a:grpSpLocks/>
            </p:cNvGrpSpPr>
            <p:nvPr/>
          </p:nvGrpSpPr>
          <p:grpSpPr bwMode="auto">
            <a:xfrm>
              <a:off x="1295400" y="2786058"/>
              <a:ext cx="1753450" cy="1751017"/>
              <a:chOff x="1823" y="2371"/>
              <a:chExt cx="1801" cy="1801"/>
            </a:xfrm>
          </p:grpSpPr>
          <p:sp>
            <p:nvSpPr>
              <p:cNvPr id="4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4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grpSp>
        <p:sp>
          <p:nvSpPr>
            <p:cNvPr id="4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grpSp>
        <p:nvGrpSpPr>
          <p:cNvPr id="47" name="组合 40"/>
          <p:cNvGrpSpPr>
            <a:grpSpLocks/>
          </p:cNvGrpSpPr>
          <p:nvPr/>
        </p:nvGrpSpPr>
        <p:grpSpPr bwMode="auto">
          <a:xfrm>
            <a:off x="1043608" y="2153786"/>
            <a:ext cx="1540705" cy="1396021"/>
            <a:chOff x="1214414" y="2786058"/>
            <a:chExt cx="1935848" cy="1751017"/>
          </a:xfrm>
        </p:grpSpPr>
        <p:grpSp>
          <p:nvGrpSpPr>
            <p:cNvPr id="48" name="Group 6"/>
            <p:cNvGrpSpPr>
              <a:grpSpLocks/>
            </p:cNvGrpSpPr>
            <p:nvPr/>
          </p:nvGrpSpPr>
          <p:grpSpPr bwMode="auto">
            <a:xfrm>
              <a:off x="1295400" y="2786058"/>
              <a:ext cx="1753450" cy="1751017"/>
              <a:chOff x="1823" y="2371"/>
              <a:chExt cx="1801" cy="1801"/>
            </a:xfrm>
          </p:grpSpPr>
          <p:sp>
            <p:nvSpPr>
              <p:cNvPr id="5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400">
                  <a:solidFill>
                    <a:schemeClr val="bg1"/>
                  </a:solidFill>
                  <a:latin typeface="微软雅黑" pitchFamily="34" charset="-122"/>
                  <a:ea typeface="微软雅黑" pitchFamily="34" charset="-122"/>
                </a:endParaRPr>
              </a:p>
            </p:txBody>
          </p:sp>
          <p:sp>
            <p:nvSpPr>
              <p:cNvPr id="51"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endParaRPr lang="zh-CN" altLang="en-US" sz="1400">
                  <a:solidFill>
                    <a:schemeClr val="bg1"/>
                  </a:solidFill>
                  <a:latin typeface="微软雅黑" pitchFamily="34" charset="-122"/>
                  <a:ea typeface="微软雅黑" pitchFamily="34" charset="-122"/>
                </a:endParaRPr>
              </a:p>
            </p:txBody>
          </p:sp>
        </p:grpSp>
        <p:sp>
          <p:nvSpPr>
            <p:cNvPr id="49"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写入文本</a:t>
              </a: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3125689"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55" name="Rectangle 28"/>
          <p:cNvSpPr>
            <a:spLocks noChangeArrowheads="1"/>
          </p:cNvSpPr>
          <p:nvPr/>
        </p:nvSpPr>
        <p:spPr bwMode="auto">
          <a:xfrm>
            <a:off x="1379903"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925950"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743863"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a:p>
            <a:pPr>
              <a:lnSpc>
                <a:spcPct val="120000"/>
              </a:lnSpc>
            </a:pPr>
            <a:r>
              <a:rPr lang="zh-CN" altLang="en-US" sz="1100" dirty="0">
                <a:solidFill>
                  <a:schemeClr val="tx1">
                    <a:lumMod val="85000"/>
                    <a:lumOff val="15000"/>
                  </a:schemeClr>
                </a:solidFill>
                <a:latin typeface="微软雅黑" pitchFamily="34" charset="-122"/>
                <a:ea typeface="微软雅黑" pitchFamily="34" charset="-122"/>
              </a:rPr>
              <a:t>单击此处添加文字</a:t>
            </a:r>
          </a:p>
        </p:txBody>
      </p:sp>
      <p:sp>
        <p:nvSpPr>
          <p:cNvPr id="60" name="TextBox 59"/>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61" name="TextBox 60"/>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424522882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17"/>
          <p:cNvSpPr>
            <a:spLocks/>
          </p:cNvSpPr>
          <p:nvPr>
            <p:custDataLst>
              <p:tags r:id="rId1"/>
            </p:custDataLst>
          </p:nvPr>
        </p:nvSpPr>
        <p:spPr bwMode="auto">
          <a:xfrm>
            <a:off x="0" y="0"/>
            <a:ext cx="4077891" cy="5143500"/>
          </a:xfrm>
          <a:custGeom>
            <a:avLst/>
            <a:gdLst>
              <a:gd name="T0" fmla="*/ 0 w 5437991"/>
              <a:gd name="T1" fmla="*/ 0 h 6858000"/>
              <a:gd name="T2" fmla="*/ 5433976 w 5437991"/>
              <a:gd name="T3" fmla="*/ 0 h 6858000"/>
              <a:gd name="T4" fmla="*/ 1631922 w 5437991"/>
              <a:gd name="T5" fmla="*/ 6858000 h 6858000"/>
              <a:gd name="T6" fmla="*/ 0 w 5437991"/>
              <a:gd name="T7" fmla="*/ 6858000 h 6858000"/>
              <a:gd name="T8" fmla="*/ 0 w 5437991"/>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37991" h="6858000">
                <a:moveTo>
                  <a:pt x="0" y="0"/>
                </a:moveTo>
                <a:lnTo>
                  <a:pt x="5437991" y="0"/>
                </a:lnTo>
                <a:lnTo>
                  <a:pt x="1633127" y="6858000"/>
                </a:lnTo>
                <a:lnTo>
                  <a:pt x="0" y="68580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013"/>
          </a:p>
        </p:txBody>
      </p:sp>
      <p:sp>
        <p:nvSpPr>
          <p:cNvPr id="5" name="Text Box 20"/>
          <p:cNvSpPr txBox="1">
            <a:spLocks noChangeArrowheads="1"/>
          </p:cNvSpPr>
          <p:nvPr>
            <p:custDataLst>
              <p:tags r:id="rId2"/>
            </p:custDataLst>
          </p:nvPr>
        </p:nvSpPr>
        <p:spPr bwMode="auto">
          <a:xfrm>
            <a:off x="981076" y="904875"/>
            <a:ext cx="13585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en-US" sz="1800" dirty="0">
                <a:solidFill>
                  <a:srgbClr val="FFFFFF"/>
                </a:solidFill>
                <a:latin typeface="Arial Black" panose="020B0A04020102020204" pitchFamily="34" charset="0"/>
                <a:ea typeface="华文新魏" panose="02010800040101010101" pitchFamily="2" charset="-122"/>
              </a:rPr>
              <a:t>Contents</a:t>
            </a:r>
          </a:p>
        </p:txBody>
      </p:sp>
      <p:sp>
        <p:nvSpPr>
          <p:cNvPr id="6" name="文本框 20"/>
          <p:cNvSpPr txBox="1">
            <a:spLocks noChangeArrowheads="1"/>
          </p:cNvSpPr>
          <p:nvPr>
            <p:custDataLst>
              <p:tags r:id="rId3"/>
            </p:custDataLst>
          </p:nvPr>
        </p:nvSpPr>
        <p:spPr bwMode="auto">
          <a:xfrm>
            <a:off x="209551" y="621507"/>
            <a:ext cx="101084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dirty="0">
                <a:solidFill>
                  <a:srgbClr val="FFFFFF"/>
                </a:solidFill>
                <a:latin typeface="微软雅黑" panose="020B0503020204020204" pitchFamily="34" charset="-122"/>
                <a:ea typeface="微软雅黑" panose="020B0503020204020204" pitchFamily="34" charset="-122"/>
              </a:rPr>
              <a:t>目录</a:t>
            </a:r>
          </a:p>
        </p:txBody>
      </p:sp>
      <p:cxnSp>
        <p:nvCxnSpPr>
          <p:cNvPr id="7" name="直接连接符 22"/>
          <p:cNvCxnSpPr>
            <a:cxnSpLocks noChangeShapeType="1"/>
          </p:cNvCxnSpPr>
          <p:nvPr>
            <p:custDataLst>
              <p:tags r:id="rId4"/>
            </p:custDataLst>
          </p:nvPr>
        </p:nvCxnSpPr>
        <p:spPr bwMode="auto">
          <a:xfrm>
            <a:off x="429817" y="1221581"/>
            <a:ext cx="1822847" cy="0"/>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cxnSp>
        <p:nvCxnSpPr>
          <p:cNvPr id="8" name="直接连接符 24"/>
          <p:cNvCxnSpPr>
            <a:cxnSpLocks noChangeShapeType="1"/>
          </p:cNvCxnSpPr>
          <p:nvPr>
            <p:custDataLst>
              <p:tags r:id="rId5"/>
            </p:custDataLst>
          </p:nvPr>
        </p:nvCxnSpPr>
        <p:spPr bwMode="auto">
          <a:xfrm>
            <a:off x="991791" y="401242"/>
            <a:ext cx="0" cy="1593056"/>
          </a:xfrm>
          <a:prstGeom prst="line">
            <a:avLst/>
          </a:prstGeom>
          <a:noFill/>
          <a:ln w="9525">
            <a:solidFill>
              <a:srgbClr val="FFFFFF"/>
            </a:solidFill>
            <a:prstDash val="sysDash"/>
            <a:round/>
            <a:headEnd/>
            <a:tailEnd/>
          </a:ln>
          <a:extLst>
            <a:ext uri="{909E8E84-426E-40DD-AFC4-6F175D3DCCD1}">
              <a14:hiddenFill xmlns:a14="http://schemas.microsoft.com/office/drawing/2010/main">
                <a:noFill/>
              </a14:hiddenFill>
            </a:ext>
          </a:extLst>
        </p:spPr>
      </p:cxnSp>
      <p:sp>
        <p:nvSpPr>
          <p:cNvPr id="9" name="椭圆 25"/>
          <p:cNvSpPr>
            <a:spLocks noChangeArrowheads="1"/>
          </p:cNvSpPr>
          <p:nvPr>
            <p:custDataLst>
              <p:tags r:id="rId6"/>
            </p:custDataLst>
          </p:nvPr>
        </p:nvSpPr>
        <p:spPr bwMode="auto">
          <a:xfrm>
            <a:off x="2950370" y="1184672"/>
            <a:ext cx="552450" cy="5512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latin typeface="Arial Narrow" panose="020B0606020202030204" pitchFamily="34" charset="0"/>
              <a:ea typeface="微软雅黑" panose="020B0503020204020204" pitchFamily="34" charset="-122"/>
            </a:endParaRPr>
          </a:p>
        </p:txBody>
      </p:sp>
      <p:sp>
        <p:nvSpPr>
          <p:cNvPr id="10" name="椭圆 28"/>
          <p:cNvSpPr>
            <a:spLocks noChangeArrowheads="1"/>
          </p:cNvSpPr>
          <p:nvPr>
            <p:custDataLst>
              <p:tags r:id="rId7"/>
            </p:custDataLst>
          </p:nvPr>
        </p:nvSpPr>
        <p:spPr bwMode="auto">
          <a:xfrm>
            <a:off x="2588420" y="1827610"/>
            <a:ext cx="552450" cy="5524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latin typeface="Arial Narrow" panose="020B0606020202030204" pitchFamily="34" charset="0"/>
              <a:ea typeface="微软雅黑" panose="020B0503020204020204" pitchFamily="34" charset="-122"/>
            </a:endParaRPr>
          </a:p>
        </p:txBody>
      </p:sp>
      <p:sp>
        <p:nvSpPr>
          <p:cNvPr id="11" name="椭圆 29"/>
          <p:cNvSpPr>
            <a:spLocks noChangeArrowheads="1"/>
          </p:cNvSpPr>
          <p:nvPr>
            <p:custDataLst>
              <p:tags r:id="rId8"/>
            </p:custDataLst>
          </p:nvPr>
        </p:nvSpPr>
        <p:spPr bwMode="auto">
          <a:xfrm>
            <a:off x="2240757" y="2486025"/>
            <a:ext cx="551259" cy="5524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latin typeface="Arial Narrow" panose="020B0606020202030204" pitchFamily="34" charset="0"/>
              <a:ea typeface="微软雅黑" panose="020B0503020204020204" pitchFamily="34" charset="-122"/>
            </a:endParaRPr>
          </a:p>
        </p:txBody>
      </p:sp>
      <p:sp>
        <p:nvSpPr>
          <p:cNvPr id="12" name="椭圆 30"/>
          <p:cNvSpPr>
            <a:spLocks noChangeArrowheads="1"/>
          </p:cNvSpPr>
          <p:nvPr>
            <p:custDataLst>
              <p:tags r:id="rId9"/>
            </p:custDataLst>
          </p:nvPr>
        </p:nvSpPr>
        <p:spPr bwMode="auto">
          <a:xfrm>
            <a:off x="1885951" y="3137297"/>
            <a:ext cx="551259" cy="5512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latin typeface="Arial Narrow" panose="020B0606020202030204" pitchFamily="34" charset="0"/>
              <a:ea typeface="微软雅黑" panose="020B0503020204020204" pitchFamily="34" charset="-122"/>
            </a:endParaRPr>
          </a:p>
        </p:txBody>
      </p:sp>
      <p:sp>
        <p:nvSpPr>
          <p:cNvPr id="13" name="椭圆 31"/>
          <p:cNvSpPr>
            <a:spLocks noChangeArrowheads="1"/>
          </p:cNvSpPr>
          <p:nvPr>
            <p:custDataLst>
              <p:tags r:id="rId10"/>
            </p:custDataLst>
          </p:nvPr>
        </p:nvSpPr>
        <p:spPr bwMode="auto">
          <a:xfrm>
            <a:off x="2990851" y="1223962"/>
            <a:ext cx="471488" cy="4726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500" dirty="0">
                <a:solidFill>
                  <a:srgbClr val="FFFFFF"/>
                </a:solidFill>
                <a:latin typeface="Arial Black" panose="020B0A04020102020204" pitchFamily="34" charset="0"/>
                <a:ea typeface="微软雅黑" panose="020B0503020204020204" pitchFamily="34" charset="-122"/>
              </a:rPr>
              <a:t>01</a:t>
            </a:r>
          </a:p>
        </p:txBody>
      </p:sp>
      <p:sp>
        <p:nvSpPr>
          <p:cNvPr id="14" name="椭圆 32"/>
          <p:cNvSpPr>
            <a:spLocks noChangeArrowheads="1"/>
          </p:cNvSpPr>
          <p:nvPr>
            <p:custDataLst>
              <p:tags r:id="rId11"/>
            </p:custDataLst>
          </p:nvPr>
        </p:nvSpPr>
        <p:spPr bwMode="auto">
          <a:xfrm>
            <a:off x="2627710" y="1868091"/>
            <a:ext cx="472679" cy="4714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500">
                <a:solidFill>
                  <a:srgbClr val="FFFFFF"/>
                </a:solidFill>
                <a:latin typeface="Arial Black" panose="020B0A04020102020204" pitchFamily="34" charset="0"/>
                <a:ea typeface="微软雅黑" panose="020B0503020204020204" pitchFamily="34" charset="-122"/>
              </a:rPr>
              <a:t>02</a:t>
            </a:r>
          </a:p>
        </p:txBody>
      </p:sp>
      <p:sp>
        <p:nvSpPr>
          <p:cNvPr id="15" name="椭圆 33"/>
          <p:cNvSpPr>
            <a:spLocks noChangeArrowheads="1"/>
          </p:cNvSpPr>
          <p:nvPr>
            <p:custDataLst>
              <p:tags r:id="rId12"/>
            </p:custDataLst>
          </p:nvPr>
        </p:nvSpPr>
        <p:spPr bwMode="auto">
          <a:xfrm>
            <a:off x="2280047" y="2525316"/>
            <a:ext cx="472679" cy="47267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500">
                <a:solidFill>
                  <a:srgbClr val="FFFFFF"/>
                </a:solidFill>
                <a:latin typeface="Arial Black" panose="020B0A04020102020204" pitchFamily="34" charset="0"/>
                <a:ea typeface="微软雅黑" panose="020B0503020204020204" pitchFamily="34" charset="-122"/>
              </a:rPr>
              <a:t>03</a:t>
            </a:r>
          </a:p>
        </p:txBody>
      </p:sp>
      <p:sp>
        <p:nvSpPr>
          <p:cNvPr id="16" name="椭圆 34"/>
          <p:cNvSpPr>
            <a:spLocks noChangeArrowheads="1"/>
          </p:cNvSpPr>
          <p:nvPr>
            <p:custDataLst>
              <p:tags r:id="rId13"/>
            </p:custDataLst>
          </p:nvPr>
        </p:nvSpPr>
        <p:spPr bwMode="auto">
          <a:xfrm>
            <a:off x="1925241" y="3170635"/>
            <a:ext cx="472679" cy="47267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500">
                <a:solidFill>
                  <a:srgbClr val="FFFFFF"/>
                </a:solidFill>
                <a:latin typeface="Arial Black" panose="020B0A04020102020204" pitchFamily="34" charset="0"/>
                <a:ea typeface="微软雅黑" panose="020B0503020204020204" pitchFamily="34" charset="-122"/>
              </a:rPr>
              <a:t>04</a:t>
            </a:r>
          </a:p>
        </p:txBody>
      </p:sp>
      <p:sp>
        <p:nvSpPr>
          <p:cNvPr id="17" name="文本框 35"/>
          <p:cNvSpPr txBox="1">
            <a:spLocks noChangeArrowheads="1"/>
          </p:cNvSpPr>
          <p:nvPr>
            <p:custDataLst>
              <p:tags r:id="rId14"/>
            </p:custDataLst>
          </p:nvPr>
        </p:nvSpPr>
        <p:spPr bwMode="auto">
          <a:xfrm>
            <a:off x="3502820" y="1220391"/>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500" dirty="0" smtClean="0">
                <a:latin typeface="+mn-lt"/>
                <a:ea typeface="+mn-ea"/>
              </a:rPr>
              <a:t>原</a:t>
            </a:r>
            <a:r>
              <a:rPr lang="zh-CN" altLang="en-US" sz="1500" dirty="0" smtClean="0">
                <a:latin typeface="+mn-lt"/>
                <a:ea typeface="+mn-ea"/>
              </a:rPr>
              <a:t>创作品单击添加标题</a:t>
            </a:r>
            <a:endParaRPr lang="zh-CN" altLang="en-US" sz="1500" dirty="0">
              <a:latin typeface="+mn-lt"/>
              <a:ea typeface="+mn-ea"/>
            </a:endParaRPr>
          </a:p>
        </p:txBody>
      </p:sp>
      <p:sp>
        <p:nvSpPr>
          <p:cNvPr id="18" name="文本框 36"/>
          <p:cNvSpPr txBox="1">
            <a:spLocks noChangeArrowheads="1"/>
          </p:cNvSpPr>
          <p:nvPr>
            <p:custDataLst>
              <p:tags r:id="rId15"/>
            </p:custDataLst>
          </p:nvPr>
        </p:nvSpPr>
        <p:spPr bwMode="auto">
          <a:xfrm>
            <a:off x="3164683" y="1850232"/>
            <a:ext cx="279201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500" dirty="0" smtClean="0">
                <a:latin typeface="+mn-lt"/>
                <a:ea typeface="+mn-ea"/>
              </a:rPr>
              <a:t>原</a:t>
            </a:r>
            <a:r>
              <a:rPr lang="zh-CN" altLang="en-US" sz="1500" dirty="0" smtClean="0">
                <a:latin typeface="+mn-lt"/>
                <a:ea typeface="+mn-ea"/>
              </a:rPr>
              <a:t>创作品单击添加标题</a:t>
            </a:r>
            <a:endParaRPr lang="zh-CN" altLang="en-US" sz="1500" dirty="0">
              <a:latin typeface="+mn-lt"/>
              <a:ea typeface="+mn-ea"/>
            </a:endParaRPr>
          </a:p>
        </p:txBody>
      </p:sp>
      <p:sp>
        <p:nvSpPr>
          <p:cNvPr id="19" name="文本框 37"/>
          <p:cNvSpPr txBox="1">
            <a:spLocks noChangeArrowheads="1"/>
          </p:cNvSpPr>
          <p:nvPr>
            <p:custDataLst>
              <p:tags r:id="rId16"/>
            </p:custDataLst>
          </p:nvPr>
        </p:nvSpPr>
        <p:spPr bwMode="auto">
          <a:xfrm>
            <a:off x="2787254" y="2555082"/>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500" dirty="0" smtClean="0">
                <a:latin typeface="+mn-lt"/>
                <a:ea typeface="+mn-ea"/>
              </a:rPr>
              <a:t>原</a:t>
            </a:r>
            <a:r>
              <a:rPr lang="zh-CN" altLang="en-US" sz="1500" dirty="0" smtClean="0">
                <a:latin typeface="+mn-lt"/>
                <a:ea typeface="+mn-ea"/>
              </a:rPr>
              <a:t>创作品单击添加标题</a:t>
            </a:r>
            <a:endParaRPr lang="zh-CN" altLang="en-US" sz="1500" dirty="0">
              <a:latin typeface="+mn-lt"/>
              <a:ea typeface="+mn-ea"/>
            </a:endParaRPr>
          </a:p>
        </p:txBody>
      </p:sp>
      <p:sp>
        <p:nvSpPr>
          <p:cNvPr id="20" name="文本框 38"/>
          <p:cNvSpPr txBox="1">
            <a:spLocks noChangeArrowheads="1"/>
          </p:cNvSpPr>
          <p:nvPr>
            <p:custDataLst>
              <p:tags r:id="rId17"/>
            </p:custDataLst>
          </p:nvPr>
        </p:nvSpPr>
        <p:spPr bwMode="auto">
          <a:xfrm>
            <a:off x="2426495" y="3186113"/>
            <a:ext cx="2790825" cy="50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defRPr/>
            </a:pPr>
            <a:r>
              <a:rPr lang="zh-CN" altLang="en-US" sz="1500" dirty="0" smtClean="0">
                <a:latin typeface="+mn-lt"/>
                <a:ea typeface="+mn-ea"/>
              </a:rPr>
              <a:t>原</a:t>
            </a:r>
            <a:r>
              <a:rPr lang="zh-CN" altLang="en-US" sz="1500" dirty="0" smtClean="0">
                <a:latin typeface="+mn-lt"/>
                <a:ea typeface="+mn-ea"/>
              </a:rPr>
              <a:t>创作品单击添加标题</a:t>
            </a:r>
            <a:endParaRPr lang="zh-CN" altLang="en-US" sz="1500" dirty="0">
              <a:latin typeface="+mn-lt"/>
              <a:ea typeface="+mn-ea"/>
            </a:endParaRPr>
          </a:p>
        </p:txBody>
      </p:sp>
      <p:sp>
        <p:nvSpPr>
          <p:cNvPr id="24" name="任意多边形 23"/>
          <p:cNvSpPr>
            <a:spLocks/>
          </p:cNvSpPr>
          <p:nvPr>
            <p:custDataLst>
              <p:tags r:id="rId18"/>
            </p:custDataLst>
          </p:nvPr>
        </p:nvSpPr>
        <p:spPr bwMode="auto">
          <a:xfrm flipH="1" flipV="1">
            <a:off x="6138578" y="0"/>
            <a:ext cx="3005421" cy="5143500"/>
          </a:xfrm>
          <a:custGeom>
            <a:avLst/>
            <a:gdLst>
              <a:gd name="connsiteX0" fmla="*/ 476055 w 3005421"/>
              <a:gd name="connsiteY0" fmla="*/ 5117306 h 5117306"/>
              <a:gd name="connsiteX1" fmla="*/ 0 w 3005421"/>
              <a:gd name="connsiteY1" fmla="*/ 5117306 h 5117306"/>
              <a:gd name="connsiteX2" fmla="*/ 0 w 3005421"/>
              <a:gd name="connsiteY2" fmla="*/ 0 h 5117306"/>
              <a:gd name="connsiteX3" fmla="*/ 3005421 w 3005421"/>
              <a:gd name="connsiteY3" fmla="*/ 0 h 5117306"/>
            </a:gdLst>
            <a:ahLst/>
            <a:cxnLst>
              <a:cxn ang="0">
                <a:pos x="connsiteX0" y="connsiteY0"/>
              </a:cxn>
              <a:cxn ang="0">
                <a:pos x="connsiteX1" y="connsiteY1"/>
              </a:cxn>
              <a:cxn ang="0">
                <a:pos x="connsiteX2" y="connsiteY2"/>
              </a:cxn>
              <a:cxn ang="0">
                <a:pos x="connsiteX3" y="connsiteY3"/>
              </a:cxn>
            </a:cxnLst>
            <a:rect l="l" t="t" r="r" b="b"/>
            <a:pathLst>
              <a:path w="3005421" h="5117306">
                <a:moveTo>
                  <a:pt x="476055" y="5117306"/>
                </a:moveTo>
                <a:lnTo>
                  <a:pt x="0" y="5117306"/>
                </a:lnTo>
                <a:lnTo>
                  <a:pt x="0" y="0"/>
                </a:lnTo>
                <a:lnTo>
                  <a:pt x="3005421" y="0"/>
                </a:lnTo>
                <a:close/>
              </a:path>
            </a:pathLst>
          </a:custGeom>
          <a:blipFill dpi="0" rotWithShape="0">
            <a:blip r:embed="rId20" cstate="screen">
              <a:extLst>
                <a:ext uri="{28A0092B-C50C-407E-A947-70E740481C1C}">
                  <a14:useLocalDpi xmlns:a14="http://schemas.microsoft.com/office/drawing/2010/main"/>
                </a:ext>
              </a:extLst>
            </a:blip>
            <a:srcRect/>
            <a:stretch>
              <a:fillRect/>
            </a:stretch>
          </a:blipFill>
          <a:ln>
            <a:noFill/>
          </a:ln>
        </p:spPr>
        <p:txBody>
          <a:bodyPr wrap="square" anchor="ctr">
            <a:noAutofit/>
          </a:bodyPr>
          <a:lstStyle/>
          <a:p>
            <a:endParaRPr lang="zh-CN" altLang="en-US" sz="1013"/>
          </a:p>
        </p:txBody>
      </p:sp>
    </p:spTree>
    <p:extLst>
      <p:ext uri="{BB962C8B-B14F-4D97-AF65-F5344CB8AC3E}">
        <p14:creationId xmlns:p14="http://schemas.microsoft.com/office/powerpoint/2010/main" val="50578892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up)">
                                      <p:cBhvr>
                                        <p:cTn id="10" dur="1000"/>
                                        <p:tgtEl>
                                          <p:spTgt spid="24"/>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1"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2000"/>
                            </p:stCondLst>
                            <p:childTnLst>
                              <p:par>
                                <p:cTn id="28" presetID="21" presetClass="entr" presetSubtype="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heel(1)">
                                      <p:cBhvr>
                                        <p:cTn id="30" dur="1000"/>
                                        <p:tgtEl>
                                          <p:spTgt spid="9"/>
                                        </p:tgtEl>
                                      </p:cBhvr>
                                    </p:animEffect>
                                  </p:childTnLst>
                                </p:cTn>
                              </p:par>
                              <p:par>
                                <p:cTn id="31" presetID="21" presetClass="entr" presetSubtype="1"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heel(1)">
                                      <p:cBhvr>
                                        <p:cTn id="33" dur="1000"/>
                                        <p:tgtEl>
                                          <p:spTgt spid="13"/>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3500"/>
                            </p:stCondLst>
                            <p:childTnLst>
                              <p:par>
                                <p:cTn id="39" presetID="21" presetClass="entr" presetSubtype="1"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heel(1)">
                                      <p:cBhvr>
                                        <p:cTn id="41" dur="1000"/>
                                        <p:tgtEl>
                                          <p:spTgt spid="10"/>
                                        </p:tgtEl>
                                      </p:cBhvr>
                                    </p:animEffect>
                                  </p:childTnLst>
                                </p:cTn>
                              </p:par>
                              <p:par>
                                <p:cTn id="42" presetID="21" presetClass="entr" presetSubtype="1"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heel(1)">
                                      <p:cBhvr>
                                        <p:cTn id="44" dur="1000"/>
                                        <p:tgtEl>
                                          <p:spTgt spid="14"/>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par>
                          <p:cTn id="49" fill="hold">
                            <p:stCondLst>
                              <p:cond delay="5000"/>
                            </p:stCondLst>
                            <p:childTnLst>
                              <p:par>
                                <p:cTn id="50" presetID="21" presetClass="entr" presetSubtype="1"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heel(1)">
                                      <p:cBhvr>
                                        <p:cTn id="52" dur="1000"/>
                                        <p:tgtEl>
                                          <p:spTgt spid="11"/>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heel(1)">
                                      <p:cBhvr>
                                        <p:cTn id="55" dur="1000"/>
                                        <p:tgtEl>
                                          <p:spTgt spid="15"/>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left)">
                                      <p:cBhvr>
                                        <p:cTn id="59" dur="500"/>
                                        <p:tgtEl>
                                          <p:spTgt spid="19"/>
                                        </p:tgtEl>
                                      </p:cBhvr>
                                    </p:animEffect>
                                  </p:childTnLst>
                                </p:cTn>
                              </p:par>
                            </p:childTnLst>
                          </p:cTn>
                        </p:par>
                        <p:par>
                          <p:cTn id="60" fill="hold">
                            <p:stCondLst>
                              <p:cond delay="6500"/>
                            </p:stCondLst>
                            <p:childTnLst>
                              <p:par>
                                <p:cTn id="61" presetID="21" presetClass="entr" presetSubtype="1"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heel(1)">
                                      <p:cBhvr>
                                        <p:cTn id="63" dur="1000"/>
                                        <p:tgtEl>
                                          <p:spTgt spid="12"/>
                                        </p:tgtEl>
                                      </p:cBhvr>
                                    </p:animEffect>
                                  </p:childTnLst>
                                </p:cTn>
                              </p:par>
                              <p:par>
                                <p:cTn id="64" presetID="21" presetClass="entr" presetSubtype="1"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heel(1)">
                                      <p:cBhvr>
                                        <p:cTn id="66" dur="1000"/>
                                        <p:tgtEl>
                                          <p:spTgt spid="16"/>
                                        </p:tgtEl>
                                      </p:cBhvr>
                                    </p:animEffect>
                                  </p:childTnLst>
                                </p:cTn>
                              </p:par>
                            </p:childTnLst>
                          </p:cTn>
                        </p:par>
                        <p:par>
                          <p:cTn id="67" fill="hold">
                            <p:stCondLst>
                              <p:cond delay="7500"/>
                            </p:stCondLst>
                            <p:childTnLst>
                              <p:par>
                                <p:cTn id="68" presetID="22" presetClass="entr" presetSubtype="8"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83768" y="1562912"/>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925994" y="3219822"/>
            <a:ext cx="1399336" cy="438563"/>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请输入您的文字对实际情况进行说明</a:t>
            </a: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461571" y="1475823"/>
            <a:ext cx="4298963" cy="807895"/>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992561"/>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3717801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5"/>
                                        </p:tgtEl>
                                        <p:attrNameLst>
                                          <p:attrName>ppt_x</p:attrName>
                                          <p:attrName>ppt_y</p:attrName>
                                        </p:attrNameLst>
                                      </p:cBhvr>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6"/>
                                        </p:tgtEl>
                                        <p:attrNameLst>
                                          <p:attrName>ppt_x</p:attrName>
                                          <p:attrName>ppt_y</p:attrName>
                                        </p:attrNameLst>
                                      </p:cBhvr>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9"/>
                                        </p:tgtEl>
                                        <p:attrNameLst>
                                          <p:attrName>ppt_x</p:attrName>
                                          <p:attrName>ppt_y</p:attrName>
                                        </p:attrNameLst>
                                      </p:cBhvr>
                                    </p:animMotion>
                                    <p:animEffect transition="in" filter="fade">
                                      <p:cBhvr>
                                        <p:cTn id="88" dur="1000"/>
                                        <p:tgtEl>
                                          <p:spTgt spid="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3126908" y="-3504278"/>
            <a:ext cx="2890185" cy="9144001"/>
          </a:xfrm>
          <a:prstGeom prst="rect">
            <a:avLst/>
          </a:prstGeom>
        </p:spPr>
      </p:pic>
      <p:sp>
        <p:nvSpPr>
          <p:cNvPr id="16" name="矩形 15"/>
          <p:cNvSpPr/>
          <p:nvPr/>
        </p:nvSpPr>
        <p:spPr>
          <a:xfrm>
            <a:off x="1" y="1278856"/>
            <a:ext cx="9144000"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val 53"/>
          <p:cNvSpPr>
            <a:spLocks noChangeArrowheads="1"/>
          </p:cNvSpPr>
          <p:nvPr/>
        </p:nvSpPr>
        <p:spPr bwMode="auto">
          <a:xfrm>
            <a:off x="3539623" y="942322"/>
            <a:ext cx="2237063" cy="2237619"/>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4" name="Text Box 2"/>
          <p:cNvSpPr txBox="1">
            <a:spLocks noChangeArrowheads="1"/>
          </p:cNvSpPr>
          <p:nvPr/>
        </p:nvSpPr>
        <p:spPr bwMode="auto">
          <a:xfrm>
            <a:off x="1786177" y="3271574"/>
            <a:ext cx="5879112" cy="646331"/>
          </a:xfrm>
          <a:prstGeom prst="rect">
            <a:avLst/>
          </a:prstGeom>
          <a:noFill/>
          <a:ln w="9525">
            <a:noFill/>
            <a:miter lim="800000"/>
            <a:headEnd/>
            <a:tailEnd/>
          </a:ln>
        </p:spPr>
        <p:txBody>
          <a:bodyPr wrap="square">
            <a:spAutoFit/>
          </a:bodyPr>
          <a:lstStyle/>
          <a:p>
            <a:pPr algn="ctr"/>
            <a:r>
              <a:rPr lang="zh-CN" altLang="en-US" sz="3600" b="1" dirty="0" smtClean="0">
                <a:solidFill>
                  <a:srgbClr val="2B303A"/>
                </a:solidFill>
                <a:latin typeface="微软雅黑" pitchFamily="34" charset="-122"/>
                <a:ea typeface="微软雅黑" pitchFamily="34" charset="-122"/>
              </a:rPr>
              <a:t>单击添加文字标题内容</a:t>
            </a:r>
            <a:endParaRPr lang="en-US" altLang="zh-CN" sz="3600" b="1" dirty="0">
              <a:solidFill>
                <a:srgbClr val="2B303A"/>
              </a:solidFill>
              <a:latin typeface="微软雅黑" pitchFamily="34" charset="-122"/>
              <a:ea typeface="微软雅黑" pitchFamily="34" charset="-122"/>
            </a:endParaRPr>
          </a:p>
        </p:txBody>
      </p:sp>
      <p:sp>
        <p:nvSpPr>
          <p:cNvPr id="35" name="Text Box 2"/>
          <p:cNvSpPr txBox="1">
            <a:spLocks noChangeArrowheads="1"/>
          </p:cNvSpPr>
          <p:nvPr/>
        </p:nvSpPr>
        <p:spPr bwMode="auto">
          <a:xfrm>
            <a:off x="2543823" y="4076964"/>
            <a:ext cx="1991599" cy="307777"/>
          </a:xfrm>
          <a:prstGeom prst="rect">
            <a:avLst/>
          </a:prstGeom>
          <a:noFill/>
          <a:ln w="9525">
            <a:noFill/>
            <a:miter lim="800000"/>
            <a:headEnd/>
            <a:tailEnd/>
          </a:ln>
        </p:spPr>
        <p:txBody>
          <a:bodyPr wrap="square">
            <a:spAutoFit/>
          </a:bodyPr>
          <a:lstStyle/>
          <a:p>
            <a:pPr marL="171450" indent="-171450" algn="ctr">
              <a:buFont typeface="Wingdings" panose="05000000000000000000" pitchFamily="2" charset="2"/>
              <a:buChar char="Ø"/>
            </a:pPr>
            <a:r>
              <a:rPr lang="zh-CN" altLang="en-US" sz="1400" dirty="0" smtClean="0">
                <a:solidFill>
                  <a:srgbClr val="2B303A"/>
                </a:solidFill>
                <a:latin typeface="微软雅黑" pitchFamily="34" charset="-122"/>
                <a:ea typeface="微软雅黑" pitchFamily="34" charset="-122"/>
              </a:rPr>
              <a:t>单击添加文字内容</a:t>
            </a:r>
            <a:endParaRPr lang="nl-NL" altLang="zh-CN" sz="1400" dirty="0">
              <a:solidFill>
                <a:srgbClr val="2B303A"/>
              </a:solidFill>
              <a:latin typeface="微软雅黑" pitchFamily="34" charset="-122"/>
              <a:ea typeface="微软雅黑" pitchFamily="34" charset="-122"/>
            </a:endParaRPr>
          </a:p>
        </p:txBody>
      </p:sp>
      <p:grpSp>
        <p:nvGrpSpPr>
          <p:cNvPr id="36" name="组合 35"/>
          <p:cNvGrpSpPr/>
          <p:nvPr/>
        </p:nvGrpSpPr>
        <p:grpSpPr>
          <a:xfrm>
            <a:off x="2282925" y="3959016"/>
            <a:ext cx="4942263" cy="46281"/>
            <a:chOff x="2054384" y="3643262"/>
            <a:chExt cx="4942263" cy="46281"/>
          </a:xfrm>
        </p:grpSpPr>
        <p:grpSp>
          <p:nvGrpSpPr>
            <p:cNvPr id="37" name="组合 36"/>
            <p:cNvGrpSpPr/>
            <p:nvPr/>
          </p:nvGrpSpPr>
          <p:grpSpPr>
            <a:xfrm>
              <a:off x="2054384" y="3643262"/>
              <a:ext cx="4919404" cy="45719"/>
              <a:chOff x="2010494" y="4118060"/>
              <a:chExt cx="4919404" cy="45719"/>
            </a:xfrm>
          </p:grpSpPr>
          <p:cxnSp>
            <p:nvCxnSpPr>
              <p:cNvPr id="39" name="直接连接符 38"/>
              <p:cNvCxnSpPr/>
              <p:nvPr/>
            </p:nvCxnSpPr>
            <p:spPr>
              <a:xfrm>
                <a:off x="2033354" y="4140342"/>
                <a:ext cx="4896544" cy="0"/>
              </a:xfrm>
              <a:prstGeom prst="line">
                <a:avLst/>
              </a:prstGeom>
              <a:ln>
                <a:solidFill>
                  <a:srgbClr val="2B303A"/>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2010494" y="4118060"/>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
          <p:nvSpPr>
            <p:cNvPr id="38" name="椭圆 37"/>
            <p:cNvSpPr/>
            <p:nvPr/>
          </p:nvSpPr>
          <p:spPr>
            <a:xfrm>
              <a:off x="6950928" y="3643824"/>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
        <p:nvSpPr>
          <p:cNvPr id="2" name="文本框 1"/>
          <p:cNvSpPr txBox="1"/>
          <p:nvPr/>
        </p:nvSpPr>
        <p:spPr>
          <a:xfrm>
            <a:off x="3996755" y="1189053"/>
            <a:ext cx="1322798" cy="1200329"/>
          </a:xfrm>
          <a:prstGeom prst="rect">
            <a:avLst/>
          </a:prstGeom>
          <a:noFill/>
        </p:spPr>
        <p:txBody>
          <a:bodyPr wrap="none" rtlCol="0">
            <a:spAutoFit/>
          </a:bodyPr>
          <a:lstStyle/>
          <a:p>
            <a:r>
              <a:rPr lang="en-US" altLang="zh-CN" sz="7200" b="1" dirty="0" smtClean="0">
                <a:solidFill>
                  <a:srgbClr val="54301B"/>
                </a:solidFill>
                <a:latin typeface="+mj-ea"/>
                <a:ea typeface="+mj-ea"/>
              </a:rPr>
              <a:t>04</a:t>
            </a:r>
            <a:endParaRPr lang="zh-CN" altLang="en-US" sz="7200" b="1" dirty="0">
              <a:solidFill>
                <a:srgbClr val="54301B"/>
              </a:solidFill>
              <a:latin typeface="+mj-ea"/>
              <a:ea typeface="+mj-ea"/>
            </a:endParaRPr>
          </a:p>
        </p:txBody>
      </p:sp>
      <p:sp>
        <p:nvSpPr>
          <p:cNvPr id="41" name="文本框 40"/>
          <p:cNvSpPr txBox="1"/>
          <p:nvPr/>
        </p:nvSpPr>
        <p:spPr>
          <a:xfrm>
            <a:off x="3854087" y="2298059"/>
            <a:ext cx="1620957" cy="523220"/>
          </a:xfrm>
          <a:prstGeom prst="rect">
            <a:avLst/>
          </a:prstGeom>
          <a:noFill/>
        </p:spPr>
        <p:txBody>
          <a:bodyPr wrap="none" rtlCol="0">
            <a:spAutoFit/>
          </a:bodyPr>
          <a:lstStyle/>
          <a:p>
            <a:r>
              <a:rPr lang="zh-CN" altLang="en-US" sz="2800" b="1" dirty="0" smtClean="0">
                <a:solidFill>
                  <a:srgbClr val="54301B"/>
                </a:solidFill>
                <a:latin typeface="+mj-ea"/>
                <a:ea typeface="+mj-ea"/>
              </a:rPr>
              <a:t>第四部分</a:t>
            </a:r>
            <a:endParaRPr lang="zh-CN" altLang="en-US" sz="2800" b="1" dirty="0">
              <a:solidFill>
                <a:srgbClr val="54301B"/>
              </a:solidFill>
              <a:latin typeface="+mj-ea"/>
              <a:ea typeface="+mj-ea"/>
            </a:endParaRPr>
          </a:p>
        </p:txBody>
      </p:sp>
      <p:sp>
        <p:nvSpPr>
          <p:cNvPr id="42" name="Text Box 2"/>
          <p:cNvSpPr txBox="1">
            <a:spLocks noChangeArrowheads="1"/>
          </p:cNvSpPr>
          <p:nvPr/>
        </p:nvSpPr>
        <p:spPr bwMode="auto">
          <a:xfrm>
            <a:off x="4754057" y="4076964"/>
            <a:ext cx="1991599" cy="307777"/>
          </a:xfrm>
          <a:prstGeom prst="rect">
            <a:avLst/>
          </a:prstGeom>
          <a:noFill/>
          <a:ln w="9525">
            <a:noFill/>
            <a:miter lim="800000"/>
            <a:headEnd/>
            <a:tailEnd/>
          </a:ln>
        </p:spPr>
        <p:txBody>
          <a:bodyPr wrap="square">
            <a:spAutoFit/>
          </a:bodyPr>
          <a:lstStyle/>
          <a:p>
            <a:pPr marL="171450" indent="-171450" algn="ctr">
              <a:buFont typeface="Wingdings" panose="05000000000000000000" pitchFamily="2" charset="2"/>
              <a:buChar char="Ø"/>
            </a:pPr>
            <a:r>
              <a:rPr lang="zh-CN" altLang="en-US" sz="1400" dirty="0" smtClean="0">
                <a:solidFill>
                  <a:srgbClr val="2B303A"/>
                </a:solidFill>
                <a:latin typeface="微软雅黑" pitchFamily="34" charset="-122"/>
                <a:ea typeface="微软雅黑" pitchFamily="34" charset="-122"/>
              </a:rPr>
              <a:t>单击添加文字内容</a:t>
            </a:r>
            <a:endParaRPr lang="nl-NL" altLang="zh-CN" sz="1400" dirty="0">
              <a:solidFill>
                <a:srgbClr val="2B303A"/>
              </a:solidFill>
              <a:latin typeface="微软雅黑" pitchFamily="34" charset="-122"/>
              <a:ea typeface="微软雅黑" pitchFamily="34" charset="-122"/>
            </a:endParaRPr>
          </a:p>
        </p:txBody>
      </p:sp>
    </p:spTree>
    <p:extLst>
      <p:ext uri="{BB962C8B-B14F-4D97-AF65-F5344CB8AC3E}">
        <p14:creationId xmlns:p14="http://schemas.microsoft.com/office/powerpoint/2010/main" val="211108970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p:cTn id="11" dur="750" fill="hold"/>
                                        <p:tgtEl>
                                          <p:spTgt spid="2">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2">
                                            <p:txEl>
                                              <p:pRg st="0" end="0"/>
                                            </p:txEl>
                                          </p:spTgt>
                                        </p:tgtEl>
                                      </p:cBhvr>
                                    </p:animEffect>
                                  </p:childTnLst>
                                </p:cTn>
                              </p:par>
                            </p:childTnLst>
                          </p:cTn>
                        </p:par>
                        <p:par>
                          <p:cTn id="14" fill="hold">
                            <p:stCondLst>
                              <p:cond delay="1750"/>
                            </p:stCondLst>
                            <p:childTnLst>
                              <p:par>
                                <p:cTn id="15" presetID="22" presetClass="entr" presetSubtype="4"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750"/>
                                        <p:tgtEl>
                                          <p:spTgt spid="41"/>
                                        </p:tgtEl>
                                      </p:cBhvr>
                                    </p:animEffect>
                                  </p:childTnLst>
                                </p:cTn>
                              </p:par>
                            </p:childTnLst>
                          </p:cTn>
                        </p:par>
                        <p:par>
                          <p:cTn id="18" fill="hold">
                            <p:stCondLst>
                              <p:cond delay="2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4"/>
                                        </p:tgtEl>
                                        <p:attrNameLst>
                                          <p:attrName>style.visibility</p:attrName>
                                        </p:attrNameLst>
                                      </p:cBhvr>
                                      <p:to>
                                        <p:strVal val="visible"/>
                                      </p:to>
                                    </p:set>
                                    <p:anim calcmode="lin" valueType="num">
                                      <p:cBhvr>
                                        <p:cTn id="21" dur="8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2" dur="800" fill="hold"/>
                                        <p:tgtEl>
                                          <p:spTgt spid="34"/>
                                        </p:tgtEl>
                                        <p:attrNameLst>
                                          <p:attrName>ppt_y</p:attrName>
                                        </p:attrNameLst>
                                      </p:cBhvr>
                                      <p:tavLst>
                                        <p:tav tm="0">
                                          <p:val>
                                            <p:strVal val="#ppt_y"/>
                                          </p:val>
                                        </p:tav>
                                        <p:tav tm="100000">
                                          <p:val>
                                            <p:strVal val="#ppt_y"/>
                                          </p:val>
                                        </p:tav>
                                      </p:tavLst>
                                    </p:anim>
                                    <p:anim calcmode="lin" valueType="num">
                                      <p:cBhvr>
                                        <p:cTn id="23" dur="8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4" dur="8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800" tmFilter="0,0; .5, 1; 1, 1"/>
                                        <p:tgtEl>
                                          <p:spTgt spid="34"/>
                                        </p:tgtEl>
                                      </p:cBhvr>
                                    </p:animEffect>
                                  </p:childTnLst>
                                </p:cTn>
                              </p:par>
                            </p:childTnLst>
                          </p:cTn>
                        </p:par>
                        <p:par>
                          <p:cTn id="26" fill="hold">
                            <p:stCondLst>
                              <p:cond delay="4020"/>
                            </p:stCondLst>
                            <p:childTnLst>
                              <p:par>
                                <p:cTn id="27" presetID="16" presetClass="entr" presetSubtype="21"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barn(inVertical)">
                                      <p:cBhvr>
                                        <p:cTn id="29" dur="500"/>
                                        <p:tgtEl>
                                          <p:spTgt spid="36"/>
                                        </p:tgtEl>
                                      </p:cBhvr>
                                    </p:animEffect>
                                  </p:childTnLst>
                                </p:cTn>
                              </p:par>
                            </p:childTnLst>
                          </p:cTn>
                        </p:par>
                        <p:par>
                          <p:cTn id="30" fill="hold">
                            <p:stCondLst>
                              <p:cond delay="452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537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Effect transition="in" filter="fade">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41" grpId="0"/>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820877" y="330510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136717"/>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807654" y="3317164"/>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807655" y="238423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34103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013940" y="2025918"/>
            <a:ext cx="817690" cy="714916"/>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510452"/>
            <a:ext cx="817690" cy="714917"/>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03188" y="2947652"/>
            <a:ext cx="817690" cy="714917"/>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223302" y="2958416"/>
            <a:ext cx="817690" cy="714917"/>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223302" y="2025918"/>
            <a:ext cx="817690" cy="714916"/>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119540" y="3427660"/>
            <a:ext cx="817690" cy="714916"/>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18229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43040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782472" y="21040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1043609" y="235219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782472" y="306905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1043608" y="3317164"/>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259748" y="1701957"/>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279402" y="1960787"/>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279025" y="284629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291460" y="3105124"/>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78597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044806"/>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646818" y="1856647"/>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140644"/>
            </a:xfrm>
            <a:prstGeom prst="rect">
              <a:avLst/>
            </a:prstGeom>
            <a:noFill/>
          </p:spPr>
          <p:txBody>
            <a:bodyPr wrap="square"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项目情况</a:t>
              </a:r>
            </a:p>
          </p:txBody>
        </p:sp>
      </p:grpSp>
      <p:sp>
        <p:nvSpPr>
          <p:cNvPr id="45" name="TextBox 44"/>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46" name="TextBox 45"/>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1838093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3" name="TextBox 2"/>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3147" y="1478156"/>
            <a:ext cx="1976210" cy="787840"/>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6837" y="1478156"/>
            <a:ext cx="1977532" cy="78783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8181958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smtClean="0">
                <a:latin typeface="微软雅黑" pitchFamily="34" charset="-122"/>
              </a:rPr>
              <a:t>点击添加表述内容标题</a:t>
            </a:r>
            <a:endParaRPr lang="zh-CN" altLang="en-US" b="1" dirty="0">
              <a:latin typeface="微软雅黑" pitchFamily="34" charset="-122"/>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28" name="TextBox 27"/>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9" name="TextBox 28"/>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0432388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a:grpSpLocks/>
          </p:cNvGrpSpPr>
          <p:nvPr/>
        </p:nvGrpSpPr>
        <p:grpSpPr bwMode="auto">
          <a:xfrm rot="-1142007">
            <a:off x="1264073" y="1831372"/>
            <a:ext cx="1556078" cy="1558119"/>
            <a:chOff x="0" y="0"/>
            <a:chExt cx="1200" cy="1200"/>
          </a:xfrm>
          <a:solidFill>
            <a:schemeClr val="accent1"/>
          </a:solidFill>
        </p:grpSpPr>
        <p:sp>
          <p:nvSpPr>
            <p:cNvPr id="125"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26" name="Group 4"/>
            <p:cNvGrpSpPr>
              <a:grpSpLocks/>
            </p:cNvGrpSpPr>
            <p:nvPr/>
          </p:nvGrpSpPr>
          <p:grpSpPr bwMode="auto">
            <a:xfrm>
              <a:off x="456" y="0"/>
              <a:ext cx="288" cy="1200"/>
              <a:chOff x="0" y="0"/>
              <a:chExt cx="288" cy="1200"/>
            </a:xfrm>
            <a:grpFill/>
          </p:grpSpPr>
          <p:sp>
            <p:nvSpPr>
              <p:cNvPr id="136"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7"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7" name="Group 7"/>
            <p:cNvGrpSpPr>
              <a:grpSpLocks/>
            </p:cNvGrpSpPr>
            <p:nvPr/>
          </p:nvGrpSpPr>
          <p:grpSpPr bwMode="auto">
            <a:xfrm rot="-5400000">
              <a:off x="456" y="0"/>
              <a:ext cx="288" cy="1200"/>
              <a:chOff x="0" y="0"/>
              <a:chExt cx="288" cy="1200"/>
            </a:xfrm>
            <a:grpFill/>
          </p:grpSpPr>
          <p:sp>
            <p:nvSpPr>
              <p:cNvPr id="134"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5"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8" name="Group 10"/>
            <p:cNvGrpSpPr>
              <a:grpSpLocks/>
            </p:cNvGrpSpPr>
            <p:nvPr/>
          </p:nvGrpSpPr>
          <p:grpSpPr bwMode="auto">
            <a:xfrm rot="-2700000">
              <a:off x="456" y="0"/>
              <a:ext cx="288" cy="1200"/>
              <a:chOff x="0" y="0"/>
              <a:chExt cx="288" cy="1200"/>
            </a:xfrm>
            <a:grpFill/>
          </p:grpSpPr>
          <p:sp>
            <p:nvSpPr>
              <p:cNvPr id="132"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3"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9" name="Group 13"/>
            <p:cNvGrpSpPr>
              <a:grpSpLocks/>
            </p:cNvGrpSpPr>
            <p:nvPr/>
          </p:nvGrpSpPr>
          <p:grpSpPr bwMode="auto">
            <a:xfrm rot="2700000" flipH="1">
              <a:off x="457" y="0"/>
              <a:ext cx="288" cy="1200"/>
              <a:chOff x="0" y="0"/>
              <a:chExt cx="288" cy="1200"/>
            </a:xfrm>
            <a:grpFill/>
          </p:grpSpPr>
          <p:sp>
            <p:nvSpPr>
              <p:cNvPr id="130"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1"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38" name="Group 16"/>
          <p:cNvGrpSpPr>
            <a:grpSpLocks/>
          </p:cNvGrpSpPr>
          <p:nvPr/>
        </p:nvGrpSpPr>
        <p:grpSpPr bwMode="auto">
          <a:xfrm rot="-1142007">
            <a:off x="1264073" y="1830971"/>
            <a:ext cx="1556078" cy="1558119"/>
            <a:chOff x="0" y="0"/>
            <a:chExt cx="1200" cy="1200"/>
          </a:xfrm>
          <a:solidFill>
            <a:schemeClr val="accent1"/>
          </a:solidFill>
        </p:grpSpPr>
        <p:sp>
          <p:nvSpPr>
            <p:cNvPr id="139"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40" name="Group 18"/>
            <p:cNvGrpSpPr>
              <a:grpSpLocks/>
            </p:cNvGrpSpPr>
            <p:nvPr/>
          </p:nvGrpSpPr>
          <p:grpSpPr bwMode="auto">
            <a:xfrm>
              <a:off x="456" y="0"/>
              <a:ext cx="288" cy="1200"/>
              <a:chOff x="0" y="0"/>
              <a:chExt cx="288" cy="1200"/>
            </a:xfrm>
            <a:grpFill/>
          </p:grpSpPr>
          <p:sp>
            <p:nvSpPr>
              <p:cNvPr id="150"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1"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1" name="Group 21"/>
            <p:cNvGrpSpPr>
              <a:grpSpLocks/>
            </p:cNvGrpSpPr>
            <p:nvPr/>
          </p:nvGrpSpPr>
          <p:grpSpPr bwMode="auto">
            <a:xfrm rot="-5400000">
              <a:off x="456" y="0"/>
              <a:ext cx="288" cy="1200"/>
              <a:chOff x="0" y="0"/>
              <a:chExt cx="288" cy="1200"/>
            </a:xfrm>
            <a:grpFill/>
          </p:grpSpPr>
          <p:sp>
            <p:nvSpPr>
              <p:cNvPr id="148"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9"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2" name="Group 24"/>
            <p:cNvGrpSpPr>
              <a:grpSpLocks/>
            </p:cNvGrpSpPr>
            <p:nvPr/>
          </p:nvGrpSpPr>
          <p:grpSpPr bwMode="auto">
            <a:xfrm rot="-2700000">
              <a:off x="456" y="0"/>
              <a:ext cx="288" cy="1200"/>
              <a:chOff x="0" y="0"/>
              <a:chExt cx="288" cy="1200"/>
            </a:xfrm>
            <a:grpFill/>
          </p:grpSpPr>
          <p:sp>
            <p:nvSpPr>
              <p:cNvPr id="146"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7"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3" name="Group 27"/>
            <p:cNvGrpSpPr>
              <a:grpSpLocks/>
            </p:cNvGrpSpPr>
            <p:nvPr/>
          </p:nvGrpSpPr>
          <p:grpSpPr bwMode="auto">
            <a:xfrm rot="2700000" flipH="1">
              <a:off x="457" y="0"/>
              <a:ext cx="288" cy="1200"/>
              <a:chOff x="0" y="0"/>
              <a:chExt cx="288" cy="1200"/>
            </a:xfrm>
            <a:grpFill/>
          </p:grpSpPr>
          <p:sp>
            <p:nvSpPr>
              <p:cNvPr id="144"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5"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52" name="Group 30"/>
          <p:cNvGrpSpPr>
            <a:grpSpLocks/>
          </p:cNvGrpSpPr>
          <p:nvPr/>
        </p:nvGrpSpPr>
        <p:grpSpPr bwMode="auto">
          <a:xfrm>
            <a:off x="2569066" y="2229537"/>
            <a:ext cx="2136912" cy="2139715"/>
            <a:chOff x="0" y="0"/>
            <a:chExt cx="1200" cy="1200"/>
          </a:xfrm>
          <a:solidFill>
            <a:schemeClr val="accent2"/>
          </a:solidFill>
        </p:grpSpPr>
        <p:sp>
          <p:nvSpPr>
            <p:cNvPr id="153"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54" name="Group 32"/>
            <p:cNvGrpSpPr>
              <a:grpSpLocks/>
            </p:cNvGrpSpPr>
            <p:nvPr/>
          </p:nvGrpSpPr>
          <p:grpSpPr bwMode="auto">
            <a:xfrm>
              <a:off x="456" y="0"/>
              <a:ext cx="288" cy="1200"/>
              <a:chOff x="0" y="0"/>
              <a:chExt cx="288" cy="1200"/>
            </a:xfrm>
            <a:grpFill/>
          </p:grpSpPr>
          <p:sp>
            <p:nvSpPr>
              <p:cNvPr id="164"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5"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5" name="Group 35"/>
            <p:cNvGrpSpPr>
              <a:grpSpLocks/>
            </p:cNvGrpSpPr>
            <p:nvPr/>
          </p:nvGrpSpPr>
          <p:grpSpPr bwMode="auto">
            <a:xfrm rot="-5400000">
              <a:off x="456" y="0"/>
              <a:ext cx="288" cy="1200"/>
              <a:chOff x="0" y="0"/>
              <a:chExt cx="288" cy="1200"/>
            </a:xfrm>
            <a:grpFill/>
          </p:grpSpPr>
          <p:sp>
            <p:nvSpPr>
              <p:cNvPr id="162"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3"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6" name="Group 38"/>
            <p:cNvGrpSpPr>
              <a:grpSpLocks/>
            </p:cNvGrpSpPr>
            <p:nvPr/>
          </p:nvGrpSpPr>
          <p:grpSpPr bwMode="auto">
            <a:xfrm rot="-2700000">
              <a:off x="456" y="0"/>
              <a:ext cx="288" cy="1200"/>
              <a:chOff x="0" y="0"/>
              <a:chExt cx="288" cy="1200"/>
            </a:xfrm>
            <a:grpFill/>
          </p:grpSpPr>
          <p:sp>
            <p:nvSpPr>
              <p:cNvPr id="160"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1"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7" name="Group 41"/>
            <p:cNvGrpSpPr>
              <a:grpSpLocks/>
            </p:cNvGrpSpPr>
            <p:nvPr/>
          </p:nvGrpSpPr>
          <p:grpSpPr bwMode="auto">
            <a:xfrm rot="2700000" flipH="1">
              <a:off x="457" y="0"/>
              <a:ext cx="288" cy="1200"/>
              <a:chOff x="0" y="0"/>
              <a:chExt cx="288" cy="1200"/>
            </a:xfrm>
            <a:grpFill/>
          </p:grpSpPr>
          <p:sp>
            <p:nvSpPr>
              <p:cNvPr id="158"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9"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66" name="Group 44"/>
          <p:cNvGrpSpPr>
            <a:grpSpLocks/>
          </p:cNvGrpSpPr>
          <p:nvPr/>
        </p:nvGrpSpPr>
        <p:grpSpPr bwMode="auto">
          <a:xfrm>
            <a:off x="2564756" y="2226838"/>
            <a:ext cx="2142300" cy="2145112"/>
            <a:chOff x="0" y="0"/>
            <a:chExt cx="1200" cy="1200"/>
          </a:xfrm>
          <a:solidFill>
            <a:schemeClr val="accent2"/>
          </a:solidFill>
        </p:grpSpPr>
        <p:sp>
          <p:nvSpPr>
            <p:cNvPr id="167"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68" name="Group 46"/>
            <p:cNvGrpSpPr>
              <a:grpSpLocks/>
            </p:cNvGrpSpPr>
            <p:nvPr/>
          </p:nvGrpSpPr>
          <p:grpSpPr bwMode="auto">
            <a:xfrm>
              <a:off x="456" y="0"/>
              <a:ext cx="288" cy="1200"/>
              <a:chOff x="0" y="0"/>
              <a:chExt cx="288" cy="1200"/>
            </a:xfrm>
            <a:grpFill/>
          </p:grpSpPr>
          <p:sp>
            <p:nvSpPr>
              <p:cNvPr id="178"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9"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69" name="Group 49"/>
            <p:cNvGrpSpPr>
              <a:grpSpLocks/>
            </p:cNvGrpSpPr>
            <p:nvPr/>
          </p:nvGrpSpPr>
          <p:grpSpPr bwMode="auto">
            <a:xfrm rot="-5400000">
              <a:off x="456" y="0"/>
              <a:ext cx="288" cy="1200"/>
              <a:chOff x="0" y="0"/>
              <a:chExt cx="288" cy="1200"/>
            </a:xfrm>
            <a:grpFill/>
          </p:grpSpPr>
          <p:sp>
            <p:nvSpPr>
              <p:cNvPr id="176"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7"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0" name="Group 52"/>
            <p:cNvGrpSpPr>
              <a:grpSpLocks/>
            </p:cNvGrpSpPr>
            <p:nvPr/>
          </p:nvGrpSpPr>
          <p:grpSpPr bwMode="auto">
            <a:xfrm rot="-2700000">
              <a:off x="456" y="0"/>
              <a:ext cx="288" cy="1200"/>
              <a:chOff x="0" y="0"/>
              <a:chExt cx="288" cy="1200"/>
            </a:xfrm>
            <a:grpFill/>
          </p:grpSpPr>
          <p:sp>
            <p:nvSpPr>
              <p:cNvPr id="174"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5"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71" name="Group 55"/>
            <p:cNvGrpSpPr>
              <a:grpSpLocks/>
            </p:cNvGrpSpPr>
            <p:nvPr/>
          </p:nvGrpSpPr>
          <p:grpSpPr bwMode="auto">
            <a:xfrm rot="2700000" flipH="1">
              <a:off x="457" y="0"/>
              <a:ext cx="288" cy="1200"/>
              <a:chOff x="0" y="0"/>
              <a:chExt cx="288" cy="1200"/>
            </a:xfrm>
            <a:grpFill/>
          </p:grpSpPr>
          <p:sp>
            <p:nvSpPr>
              <p:cNvPr id="172"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3"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80" name="Group 58"/>
          <p:cNvGrpSpPr>
            <a:grpSpLocks/>
          </p:cNvGrpSpPr>
          <p:nvPr/>
        </p:nvGrpSpPr>
        <p:grpSpPr bwMode="auto">
          <a:xfrm rot="1282349">
            <a:off x="4440883" y="1597225"/>
            <a:ext cx="1901993" cy="1904487"/>
            <a:chOff x="0" y="0"/>
            <a:chExt cx="1200" cy="1200"/>
          </a:xfrm>
          <a:solidFill>
            <a:schemeClr val="accent3"/>
          </a:solidFill>
        </p:grpSpPr>
        <p:sp>
          <p:nvSpPr>
            <p:cNvPr id="181"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82" name="Group 60"/>
            <p:cNvGrpSpPr>
              <a:grpSpLocks/>
            </p:cNvGrpSpPr>
            <p:nvPr/>
          </p:nvGrpSpPr>
          <p:grpSpPr bwMode="auto">
            <a:xfrm>
              <a:off x="456" y="0"/>
              <a:ext cx="288" cy="1200"/>
              <a:chOff x="0" y="0"/>
              <a:chExt cx="288" cy="1200"/>
            </a:xfrm>
            <a:grpFill/>
          </p:grpSpPr>
          <p:sp>
            <p:nvSpPr>
              <p:cNvPr id="192"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3"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3" name="Group 63"/>
            <p:cNvGrpSpPr>
              <a:grpSpLocks/>
            </p:cNvGrpSpPr>
            <p:nvPr/>
          </p:nvGrpSpPr>
          <p:grpSpPr bwMode="auto">
            <a:xfrm rot="-5400000">
              <a:off x="456" y="0"/>
              <a:ext cx="288" cy="1200"/>
              <a:chOff x="0" y="0"/>
              <a:chExt cx="288" cy="1200"/>
            </a:xfrm>
            <a:grpFill/>
          </p:grpSpPr>
          <p:sp>
            <p:nvSpPr>
              <p:cNvPr id="190"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1"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4" name="Group 66"/>
            <p:cNvGrpSpPr>
              <a:grpSpLocks/>
            </p:cNvGrpSpPr>
            <p:nvPr/>
          </p:nvGrpSpPr>
          <p:grpSpPr bwMode="auto">
            <a:xfrm rot="-2700000">
              <a:off x="456" y="0"/>
              <a:ext cx="288" cy="1200"/>
              <a:chOff x="0" y="0"/>
              <a:chExt cx="288" cy="1200"/>
            </a:xfrm>
            <a:grpFill/>
          </p:grpSpPr>
          <p:sp>
            <p:nvSpPr>
              <p:cNvPr id="188"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9"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5" name="Group 69"/>
            <p:cNvGrpSpPr>
              <a:grpSpLocks/>
            </p:cNvGrpSpPr>
            <p:nvPr/>
          </p:nvGrpSpPr>
          <p:grpSpPr bwMode="auto">
            <a:xfrm rot="2700000" flipH="1">
              <a:off x="457" y="0"/>
              <a:ext cx="288" cy="1200"/>
              <a:chOff x="0" y="0"/>
              <a:chExt cx="288" cy="1200"/>
            </a:xfrm>
            <a:grpFill/>
          </p:grpSpPr>
          <p:sp>
            <p:nvSpPr>
              <p:cNvPr id="186"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7"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94" name="Group 72"/>
          <p:cNvGrpSpPr>
            <a:grpSpLocks/>
          </p:cNvGrpSpPr>
          <p:nvPr/>
        </p:nvGrpSpPr>
        <p:grpSpPr bwMode="auto">
          <a:xfrm rot="1283135">
            <a:off x="4443197" y="1596242"/>
            <a:ext cx="1906303" cy="1908804"/>
            <a:chOff x="0" y="0"/>
            <a:chExt cx="1200" cy="1200"/>
          </a:xfrm>
          <a:solidFill>
            <a:schemeClr val="accent1"/>
          </a:solidFill>
        </p:grpSpPr>
        <p:sp>
          <p:nvSpPr>
            <p:cNvPr id="195"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96" name="Group 74"/>
            <p:cNvGrpSpPr>
              <a:grpSpLocks/>
            </p:cNvGrpSpPr>
            <p:nvPr/>
          </p:nvGrpSpPr>
          <p:grpSpPr bwMode="auto">
            <a:xfrm>
              <a:off x="456" y="0"/>
              <a:ext cx="288" cy="1200"/>
              <a:chOff x="0" y="0"/>
              <a:chExt cx="288" cy="1200"/>
            </a:xfrm>
            <a:grpFill/>
          </p:grpSpPr>
          <p:sp>
            <p:nvSpPr>
              <p:cNvPr id="206"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7"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7" name="Group 77"/>
            <p:cNvGrpSpPr>
              <a:grpSpLocks/>
            </p:cNvGrpSpPr>
            <p:nvPr/>
          </p:nvGrpSpPr>
          <p:grpSpPr bwMode="auto">
            <a:xfrm rot="-5400000">
              <a:off x="456" y="0"/>
              <a:ext cx="288" cy="1200"/>
              <a:chOff x="0" y="0"/>
              <a:chExt cx="288" cy="1200"/>
            </a:xfrm>
            <a:grpFill/>
          </p:grpSpPr>
          <p:sp>
            <p:nvSpPr>
              <p:cNvPr id="204"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5"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8" name="Group 80"/>
            <p:cNvGrpSpPr>
              <a:grpSpLocks/>
            </p:cNvGrpSpPr>
            <p:nvPr/>
          </p:nvGrpSpPr>
          <p:grpSpPr bwMode="auto">
            <a:xfrm rot="-2700000">
              <a:off x="456" y="0"/>
              <a:ext cx="288" cy="1200"/>
              <a:chOff x="0" y="0"/>
              <a:chExt cx="288" cy="1200"/>
            </a:xfrm>
            <a:grpFill/>
          </p:grpSpPr>
          <p:sp>
            <p:nvSpPr>
              <p:cNvPr id="202"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3"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9" name="Group 83"/>
            <p:cNvGrpSpPr>
              <a:grpSpLocks/>
            </p:cNvGrpSpPr>
            <p:nvPr/>
          </p:nvGrpSpPr>
          <p:grpSpPr bwMode="auto">
            <a:xfrm rot="2700000" flipH="1">
              <a:off x="457" y="0"/>
              <a:ext cx="288" cy="1200"/>
              <a:chOff x="0" y="0"/>
              <a:chExt cx="288" cy="1200"/>
            </a:xfrm>
            <a:grpFill/>
          </p:grpSpPr>
          <p:sp>
            <p:nvSpPr>
              <p:cNvPr id="200"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1"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08" name="Group 86"/>
          <p:cNvGrpSpPr>
            <a:grpSpLocks/>
          </p:cNvGrpSpPr>
          <p:nvPr/>
        </p:nvGrpSpPr>
        <p:grpSpPr bwMode="auto">
          <a:xfrm>
            <a:off x="6156447" y="2417286"/>
            <a:ext cx="1511896" cy="1513879"/>
            <a:chOff x="0" y="0"/>
            <a:chExt cx="1200" cy="1200"/>
          </a:xfrm>
          <a:solidFill>
            <a:schemeClr val="accent4"/>
          </a:solidFill>
        </p:grpSpPr>
        <p:sp>
          <p:nvSpPr>
            <p:cNvPr id="209"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10" name="Group 88"/>
            <p:cNvGrpSpPr>
              <a:grpSpLocks/>
            </p:cNvGrpSpPr>
            <p:nvPr/>
          </p:nvGrpSpPr>
          <p:grpSpPr bwMode="auto">
            <a:xfrm>
              <a:off x="456" y="0"/>
              <a:ext cx="288" cy="1200"/>
              <a:chOff x="0" y="0"/>
              <a:chExt cx="288" cy="1200"/>
            </a:xfrm>
            <a:grpFill/>
          </p:grpSpPr>
          <p:sp>
            <p:nvSpPr>
              <p:cNvPr id="220"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1"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1" name="Group 91"/>
            <p:cNvGrpSpPr>
              <a:grpSpLocks/>
            </p:cNvGrpSpPr>
            <p:nvPr/>
          </p:nvGrpSpPr>
          <p:grpSpPr bwMode="auto">
            <a:xfrm rot="-5400000">
              <a:off x="456" y="0"/>
              <a:ext cx="288" cy="1200"/>
              <a:chOff x="0" y="0"/>
              <a:chExt cx="288" cy="1200"/>
            </a:xfrm>
            <a:grpFill/>
          </p:grpSpPr>
          <p:sp>
            <p:nvSpPr>
              <p:cNvPr id="218"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9"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2" name="Group 94"/>
            <p:cNvGrpSpPr>
              <a:grpSpLocks/>
            </p:cNvGrpSpPr>
            <p:nvPr/>
          </p:nvGrpSpPr>
          <p:grpSpPr bwMode="auto">
            <a:xfrm rot="-2700000">
              <a:off x="456" y="0"/>
              <a:ext cx="288" cy="1200"/>
              <a:chOff x="0" y="0"/>
              <a:chExt cx="288" cy="1200"/>
            </a:xfrm>
            <a:grpFill/>
          </p:grpSpPr>
          <p:sp>
            <p:nvSpPr>
              <p:cNvPr id="216"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7"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3" name="Group 97"/>
            <p:cNvGrpSpPr>
              <a:grpSpLocks/>
            </p:cNvGrpSpPr>
            <p:nvPr/>
          </p:nvGrpSpPr>
          <p:grpSpPr bwMode="auto">
            <a:xfrm rot="2700000" flipH="1">
              <a:off x="457" y="0"/>
              <a:ext cx="288" cy="1200"/>
              <a:chOff x="0" y="0"/>
              <a:chExt cx="288" cy="1200"/>
            </a:xfrm>
            <a:grpFill/>
          </p:grpSpPr>
          <p:sp>
            <p:nvSpPr>
              <p:cNvPr id="214"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5"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22" name="Group 100"/>
          <p:cNvGrpSpPr>
            <a:grpSpLocks/>
          </p:cNvGrpSpPr>
          <p:nvPr/>
        </p:nvGrpSpPr>
        <p:grpSpPr bwMode="auto">
          <a:xfrm>
            <a:off x="6152139" y="2424666"/>
            <a:ext cx="1516205" cy="1518195"/>
            <a:chOff x="0" y="0"/>
            <a:chExt cx="1200" cy="1200"/>
          </a:xfrm>
          <a:solidFill>
            <a:schemeClr val="accent2"/>
          </a:solidFill>
        </p:grpSpPr>
        <p:sp>
          <p:nvSpPr>
            <p:cNvPr id="223"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24" name="Group 102"/>
            <p:cNvGrpSpPr>
              <a:grpSpLocks/>
            </p:cNvGrpSpPr>
            <p:nvPr/>
          </p:nvGrpSpPr>
          <p:grpSpPr bwMode="auto">
            <a:xfrm>
              <a:off x="456" y="0"/>
              <a:ext cx="288" cy="1200"/>
              <a:chOff x="0" y="0"/>
              <a:chExt cx="288" cy="1200"/>
            </a:xfrm>
            <a:grpFill/>
          </p:grpSpPr>
          <p:sp>
            <p:nvSpPr>
              <p:cNvPr id="234"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5"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5" name="Group 105"/>
            <p:cNvGrpSpPr>
              <a:grpSpLocks/>
            </p:cNvGrpSpPr>
            <p:nvPr/>
          </p:nvGrpSpPr>
          <p:grpSpPr bwMode="auto">
            <a:xfrm rot="-5400000">
              <a:off x="456" y="0"/>
              <a:ext cx="288" cy="1200"/>
              <a:chOff x="0" y="0"/>
              <a:chExt cx="288" cy="1200"/>
            </a:xfrm>
            <a:grpFill/>
          </p:grpSpPr>
          <p:sp>
            <p:nvSpPr>
              <p:cNvPr id="232"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3"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6" name="Group 108"/>
            <p:cNvGrpSpPr>
              <a:grpSpLocks/>
            </p:cNvGrpSpPr>
            <p:nvPr/>
          </p:nvGrpSpPr>
          <p:grpSpPr bwMode="auto">
            <a:xfrm rot="-2700000">
              <a:off x="456" y="0"/>
              <a:ext cx="288" cy="1200"/>
              <a:chOff x="0" y="0"/>
              <a:chExt cx="288" cy="1200"/>
            </a:xfrm>
            <a:grpFill/>
          </p:grpSpPr>
          <p:sp>
            <p:nvSpPr>
              <p:cNvPr id="230"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1"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7" name="Group 111"/>
            <p:cNvGrpSpPr>
              <a:grpSpLocks/>
            </p:cNvGrpSpPr>
            <p:nvPr/>
          </p:nvGrpSpPr>
          <p:grpSpPr bwMode="auto">
            <a:xfrm rot="2700000" flipH="1">
              <a:off x="457" y="0"/>
              <a:ext cx="288" cy="1200"/>
              <a:chOff x="0" y="0"/>
              <a:chExt cx="288" cy="1200"/>
            </a:xfrm>
            <a:grpFill/>
          </p:grpSpPr>
          <p:sp>
            <p:nvSpPr>
              <p:cNvPr id="228"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9"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sp>
        <p:nvSpPr>
          <p:cNvPr id="236" name="AutoShape 143"/>
          <p:cNvSpPr>
            <a:spLocks noChangeArrowheads="1"/>
          </p:cNvSpPr>
          <p:nvPr/>
        </p:nvSpPr>
        <p:spPr bwMode="auto">
          <a:xfrm>
            <a:off x="1410630" y="145155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7" name="AutoShape 144"/>
          <p:cNvSpPr>
            <a:spLocks noChangeArrowheads="1"/>
          </p:cNvSpPr>
          <p:nvPr/>
        </p:nvSpPr>
        <p:spPr bwMode="auto">
          <a:xfrm>
            <a:off x="2947310" y="176231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38" name="AutoShape 145"/>
          <p:cNvSpPr>
            <a:spLocks noChangeArrowheads="1"/>
          </p:cNvSpPr>
          <p:nvPr/>
        </p:nvSpPr>
        <p:spPr bwMode="auto">
          <a:xfrm>
            <a:off x="4717833" y="362040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a:solidFill>
                  <a:schemeClr val="accent1"/>
                </a:solidFill>
                <a:latin typeface="微软雅黑" panose="020B0503020204020204" pitchFamily="34" charset="-122"/>
                <a:ea typeface="微软雅黑" panose="020B0503020204020204" pitchFamily="34" charset="-122"/>
              </a:rPr>
              <a:t>添加段落文字</a:t>
            </a:r>
          </a:p>
        </p:txBody>
      </p:sp>
      <p:sp>
        <p:nvSpPr>
          <p:cNvPr id="239" name="AutoShape 146"/>
          <p:cNvSpPr>
            <a:spLocks noChangeArrowheads="1"/>
          </p:cNvSpPr>
          <p:nvPr/>
        </p:nvSpPr>
        <p:spPr bwMode="auto">
          <a:xfrm>
            <a:off x="6194167" y="1854034"/>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chemeClr val="accent1"/>
                </a:solidFill>
                <a:latin typeface="微软雅黑" panose="020B0503020204020204" pitchFamily="34" charset="-122"/>
                <a:ea typeface="微软雅黑" panose="020B0503020204020204" pitchFamily="34" charset="-122"/>
              </a:rPr>
              <a:t>添加段落文字</a:t>
            </a:r>
          </a:p>
        </p:txBody>
      </p:sp>
      <p:sp>
        <p:nvSpPr>
          <p:cNvPr id="240" name="Rectangle 147"/>
          <p:cNvSpPr>
            <a:spLocks noChangeArrowheads="1"/>
          </p:cNvSpPr>
          <p:nvPr/>
        </p:nvSpPr>
        <p:spPr bwMode="auto">
          <a:xfrm>
            <a:off x="1535633" y="2217666"/>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1" name="Rectangle 148"/>
          <p:cNvSpPr>
            <a:spLocks noChangeArrowheads="1"/>
          </p:cNvSpPr>
          <p:nvPr/>
        </p:nvSpPr>
        <p:spPr bwMode="auto">
          <a:xfrm>
            <a:off x="3120806" y="2919035"/>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2" name="Rectangle 149"/>
          <p:cNvSpPr>
            <a:spLocks noChangeArrowheads="1"/>
          </p:cNvSpPr>
          <p:nvPr/>
        </p:nvSpPr>
        <p:spPr bwMode="auto">
          <a:xfrm>
            <a:off x="4875165" y="2157240"/>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243" name="Rectangle 150"/>
          <p:cNvSpPr>
            <a:spLocks noChangeArrowheads="1"/>
          </p:cNvSpPr>
          <p:nvPr/>
        </p:nvSpPr>
        <p:spPr bwMode="auto">
          <a:xfrm>
            <a:off x="6407536" y="2783078"/>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122" name="TextBox 121"/>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23" name="TextBox 122"/>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04566252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utoUpdateAnimBg="0"/>
      <p:bldP spid="237" grpId="0" autoUpdateAnimBg="0"/>
      <p:bldP spid="238" grpId="0" autoUpdateAnimBg="0"/>
      <p:bldP spid="239" grpId="0" autoUpdateAnimBg="0"/>
      <p:bldP spid="240" grpId="0" autoUpdateAnimBg="0"/>
      <p:bldP spid="241" grpId="0" autoUpdateAnimBg="0"/>
      <p:bldP spid="242" grpId="0" autoUpdateAnimBg="0"/>
      <p:bldP spid="24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142899" y="1359345"/>
            <a:ext cx="1501663" cy="671415"/>
            <a:chOff x="465719" y="1295954"/>
            <a:chExt cx="1658494" cy="740511"/>
          </a:xfrm>
        </p:grpSpPr>
        <p:sp>
          <p:nvSpPr>
            <p:cNvPr id="38"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sp>
          <p:nvSpPr>
            <p:cNvPr id="39"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0" name="TextBox 39"/>
          <p:cNvSpPr txBox="1"/>
          <p:nvPr/>
        </p:nvSpPr>
        <p:spPr>
          <a:xfrm>
            <a:off x="2804740" y="1515478"/>
            <a:ext cx="5511676" cy="539396"/>
          </a:xfrm>
          <a:prstGeom prst="rect">
            <a:avLst/>
          </a:prstGeom>
          <a:noFill/>
        </p:spPr>
        <p:txBody>
          <a:bodyPr wrap="square" lIns="78230" tIns="39115" rIns="78230" bIns="39115" rtlCol="0">
            <a:spAutoFit/>
          </a:bodyPr>
          <a:lstStyle/>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2698744" y="1275606"/>
            <a:ext cx="2412353" cy="275570"/>
          </a:xfrm>
          <a:prstGeom prst="rect">
            <a:avLst/>
          </a:prstGeom>
          <a:noFill/>
        </p:spPr>
        <p:txBody>
          <a:bodyPr wrap="square" lIns="51764" tIns="25882" rIns="51764" bIns="25882" rtlCol="0">
            <a:spAutoFit/>
          </a:bodyPr>
          <a:lstStyle/>
          <a:p>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（一）</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grpSp>
        <p:nvGrpSpPr>
          <p:cNvPr id="42" name="组合 41"/>
          <p:cNvGrpSpPr/>
          <p:nvPr/>
        </p:nvGrpSpPr>
        <p:grpSpPr>
          <a:xfrm>
            <a:off x="1142899" y="3641919"/>
            <a:ext cx="1501663" cy="703527"/>
            <a:chOff x="465719" y="3291830"/>
            <a:chExt cx="1658494" cy="740511"/>
          </a:xfrm>
        </p:grpSpPr>
        <p:sp>
          <p:nvSpPr>
            <p:cNvPr id="43"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pic>
          <p:nvPicPr>
            <p:cNvPr id="4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TextBox 44"/>
          <p:cNvSpPr txBox="1"/>
          <p:nvPr/>
        </p:nvSpPr>
        <p:spPr>
          <a:xfrm>
            <a:off x="2804740" y="2694790"/>
            <a:ext cx="5511676" cy="539396"/>
          </a:xfrm>
          <a:prstGeom prst="rect">
            <a:avLst/>
          </a:prstGeom>
          <a:noFill/>
        </p:spPr>
        <p:txBody>
          <a:bodyPr wrap="square" lIns="78230" tIns="39115" rIns="78230" bIns="39115" rtlCol="0">
            <a:spAutoFit/>
          </a:bodyPr>
          <a:lstStyle/>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2698744" y="2454920"/>
            <a:ext cx="2412353" cy="275570"/>
          </a:xfrm>
          <a:prstGeom prst="rect">
            <a:avLst/>
          </a:prstGeom>
          <a:noFill/>
        </p:spPr>
        <p:txBody>
          <a:bodyPr wrap="square" lIns="51764" tIns="25882" rIns="51764" bIns="25882" rtlCol="0">
            <a:spAutoFit/>
          </a:bodyPr>
          <a:lstStyle/>
          <a:p>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二</a:t>
            </a:r>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sp>
        <p:nvSpPr>
          <p:cNvPr id="47" name="TextBox 46"/>
          <p:cNvSpPr txBox="1"/>
          <p:nvPr/>
        </p:nvSpPr>
        <p:spPr>
          <a:xfrm>
            <a:off x="2804740" y="3832554"/>
            <a:ext cx="5511676" cy="539396"/>
          </a:xfrm>
          <a:prstGeom prst="rect">
            <a:avLst/>
          </a:prstGeom>
          <a:noFill/>
        </p:spPr>
        <p:txBody>
          <a:bodyPr wrap="square" lIns="78230" tIns="39115" rIns="78230" bIns="39115" rtlCol="0">
            <a:spAutoFit/>
          </a:bodyPr>
          <a:lstStyle/>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2698744" y="3592685"/>
            <a:ext cx="2412353" cy="275570"/>
          </a:xfrm>
          <a:prstGeom prst="rect">
            <a:avLst/>
          </a:prstGeom>
          <a:noFill/>
        </p:spPr>
        <p:txBody>
          <a:bodyPr wrap="square" lIns="51764" tIns="25882" rIns="51764" bIns="25882" rtlCol="0">
            <a:spAutoFit/>
          </a:bodyPr>
          <a:lstStyle/>
          <a:p>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三</a:t>
            </a:r>
            <a:r>
              <a:rPr lang="zh-CN" altLang="zh-CN" sz="14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单击填加标题</a:t>
            </a:r>
          </a:p>
        </p:txBody>
      </p:sp>
      <p:grpSp>
        <p:nvGrpSpPr>
          <p:cNvPr id="49" name="Group 4"/>
          <p:cNvGrpSpPr/>
          <p:nvPr/>
        </p:nvGrpSpPr>
        <p:grpSpPr>
          <a:xfrm>
            <a:off x="1142899" y="2503790"/>
            <a:ext cx="1501663" cy="702856"/>
            <a:chOff x="1372486" y="3793072"/>
            <a:chExt cx="6146978" cy="2804667"/>
          </a:xfrm>
        </p:grpSpPr>
        <p:sp>
          <p:nvSpPr>
            <p:cNvPr id="50"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lstStyle/>
            <a:p>
              <a:endParaRPr lang="en-US">
                <a:latin typeface="微软雅黑" panose="020B0503020204020204" pitchFamily="34" charset="-122"/>
                <a:ea typeface="微软雅黑" panose="020B0503020204020204" pitchFamily="34" charset="-122"/>
              </a:endParaRPr>
            </a:p>
          </p:txBody>
        </p:sp>
        <p:grpSp>
          <p:nvGrpSpPr>
            <p:cNvPr id="51" name="Group 2"/>
            <p:cNvGrpSpPr>
              <a:grpSpLocks/>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latin typeface="微软雅黑" panose="020B0503020204020204" pitchFamily="34" charset="-122"/>
                  <a:ea typeface="微软雅黑" panose="020B0503020204020204" pitchFamily="34" charset="-122"/>
                </a:endParaRPr>
              </a:p>
            </p:txBody>
          </p:sp>
        </p:grpSp>
      </p:grpSp>
      <p:sp>
        <p:nvSpPr>
          <p:cNvPr id="23" name="TextBox 22"/>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4" name="TextBox 23"/>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37157279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0-#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3126908" y="-3504278"/>
            <a:ext cx="2890185" cy="9144001"/>
          </a:xfrm>
          <a:prstGeom prst="rect">
            <a:avLst/>
          </a:prstGeom>
        </p:spPr>
      </p:pic>
      <p:sp>
        <p:nvSpPr>
          <p:cNvPr id="16" name="矩形 15"/>
          <p:cNvSpPr/>
          <p:nvPr/>
        </p:nvSpPr>
        <p:spPr>
          <a:xfrm>
            <a:off x="1" y="1995359"/>
            <a:ext cx="9144000"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5" name="Oval 53"/>
          <p:cNvSpPr>
            <a:spLocks noChangeArrowheads="1"/>
          </p:cNvSpPr>
          <p:nvPr/>
        </p:nvSpPr>
        <p:spPr bwMode="auto">
          <a:xfrm>
            <a:off x="3539623" y="1658825"/>
            <a:ext cx="2237063" cy="2237619"/>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17"/>
          <p:cNvGrpSpPr/>
          <p:nvPr/>
        </p:nvGrpSpPr>
        <p:grpSpPr>
          <a:xfrm>
            <a:off x="3744037" y="2413416"/>
            <a:ext cx="1857262" cy="815519"/>
            <a:chOff x="590550" y="915988"/>
            <a:chExt cx="2111375" cy="927100"/>
          </a:xfrm>
          <a:solidFill>
            <a:srgbClr val="2B303A"/>
          </a:solidFill>
        </p:grpSpPr>
        <p:sp>
          <p:nvSpPr>
            <p:cNvPr id="19" name="Freeform 5"/>
            <p:cNvSpPr>
              <a:spLocks/>
            </p:cNvSpPr>
            <p:nvPr/>
          </p:nvSpPr>
          <p:spPr bwMode="auto">
            <a:xfrm>
              <a:off x="606425" y="1671638"/>
              <a:ext cx="146050" cy="171450"/>
            </a:xfrm>
            <a:custGeom>
              <a:avLst/>
              <a:gdLst>
                <a:gd name="T0" fmla="*/ 105 w 105"/>
                <a:gd name="T1" fmla="*/ 16 h 122"/>
                <a:gd name="T2" fmla="*/ 102 w 105"/>
                <a:gd name="T3" fmla="*/ 18 h 122"/>
                <a:gd name="T4" fmla="*/ 62 w 105"/>
                <a:gd name="T5" fmla="*/ 3 h 122"/>
                <a:gd name="T6" fmla="*/ 3 w 105"/>
                <a:gd name="T7" fmla="*/ 61 h 122"/>
                <a:gd name="T8" fmla="*/ 62 w 105"/>
                <a:gd name="T9" fmla="*/ 119 h 122"/>
                <a:gd name="T10" fmla="*/ 102 w 105"/>
                <a:gd name="T11" fmla="*/ 104 h 122"/>
                <a:gd name="T12" fmla="*/ 105 w 105"/>
                <a:gd name="T13" fmla="*/ 107 h 122"/>
                <a:gd name="T14" fmla="*/ 62 w 105"/>
                <a:gd name="T15" fmla="*/ 122 h 122"/>
                <a:gd name="T16" fmla="*/ 0 w 105"/>
                <a:gd name="T17" fmla="*/ 61 h 122"/>
                <a:gd name="T18" fmla="*/ 62 w 105"/>
                <a:gd name="T19" fmla="*/ 0 h 122"/>
                <a:gd name="T20" fmla="*/ 105 w 105"/>
                <a:gd name="T21" fmla="*/ 1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22">
                  <a:moveTo>
                    <a:pt x="105" y="16"/>
                  </a:moveTo>
                  <a:cubicBezTo>
                    <a:pt x="102" y="18"/>
                    <a:pt x="102" y="18"/>
                    <a:pt x="102" y="18"/>
                  </a:cubicBezTo>
                  <a:cubicBezTo>
                    <a:pt x="92" y="9"/>
                    <a:pt x="78" y="3"/>
                    <a:pt x="62" y="3"/>
                  </a:cubicBezTo>
                  <a:cubicBezTo>
                    <a:pt x="30" y="3"/>
                    <a:pt x="3" y="29"/>
                    <a:pt x="3" y="61"/>
                  </a:cubicBezTo>
                  <a:cubicBezTo>
                    <a:pt x="3" y="93"/>
                    <a:pt x="30" y="119"/>
                    <a:pt x="62" y="119"/>
                  </a:cubicBezTo>
                  <a:cubicBezTo>
                    <a:pt x="78" y="119"/>
                    <a:pt x="92" y="114"/>
                    <a:pt x="102" y="104"/>
                  </a:cubicBezTo>
                  <a:cubicBezTo>
                    <a:pt x="105" y="107"/>
                    <a:pt x="105" y="107"/>
                    <a:pt x="105" y="107"/>
                  </a:cubicBezTo>
                  <a:cubicBezTo>
                    <a:pt x="93" y="116"/>
                    <a:pt x="79" y="122"/>
                    <a:pt x="62" y="122"/>
                  </a:cubicBezTo>
                  <a:cubicBezTo>
                    <a:pt x="28" y="122"/>
                    <a:pt x="0" y="95"/>
                    <a:pt x="0" y="61"/>
                  </a:cubicBezTo>
                  <a:cubicBezTo>
                    <a:pt x="0" y="28"/>
                    <a:pt x="28" y="0"/>
                    <a:pt x="62" y="0"/>
                  </a:cubicBezTo>
                  <a:cubicBezTo>
                    <a:pt x="79" y="0"/>
                    <a:pt x="93" y="6"/>
                    <a:pt x="105" y="16"/>
                  </a:cubicBezTo>
                  <a:close/>
                </a:path>
              </a:pathLst>
            </a:custGeom>
            <a:grp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B70102"/>
                </a:solidFill>
                <a:effectLst/>
                <a:uLnTx/>
                <a:uFillTx/>
                <a:latin typeface="等线"/>
                <a:ea typeface="微软雅黑"/>
                <a:cs typeface="+mn-cs"/>
              </a:endParaRPr>
            </a:p>
          </p:txBody>
        </p:sp>
        <p:sp>
          <p:nvSpPr>
            <p:cNvPr id="20" name="Freeform 6"/>
            <p:cNvSpPr>
              <a:spLocks noEditPoints="1"/>
            </p:cNvSpPr>
            <p:nvPr/>
          </p:nvSpPr>
          <p:spPr bwMode="auto">
            <a:xfrm>
              <a:off x="774700" y="1671638"/>
              <a:ext cx="174625" cy="171450"/>
            </a:xfrm>
            <a:custGeom>
              <a:avLst/>
              <a:gdLst>
                <a:gd name="T0" fmla="*/ 125 w 125"/>
                <a:gd name="T1" fmla="*/ 61 h 122"/>
                <a:gd name="T2" fmla="*/ 62 w 125"/>
                <a:gd name="T3" fmla="*/ 122 h 122"/>
                <a:gd name="T4" fmla="*/ 0 w 125"/>
                <a:gd name="T5" fmla="*/ 61 h 122"/>
                <a:gd name="T6" fmla="*/ 62 w 125"/>
                <a:gd name="T7" fmla="*/ 0 h 122"/>
                <a:gd name="T8" fmla="*/ 125 w 125"/>
                <a:gd name="T9" fmla="*/ 61 h 122"/>
                <a:gd name="T10" fmla="*/ 3 w 125"/>
                <a:gd name="T11" fmla="*/ 61 h 122"/>
                <a:gd name="T12" fmla="*/ 62 w 125"/>
                <a:gd name="T13" fmla="*/ 119 h 122"/>
                <a:gd name="T14" fmla="*/ 122 w 125"/>
                <a:gd name="T15" fmla="*/ 61 h 122"/>
                <a:gd name="T16" fmla="*/ 62 w 125"/>
                <a:gd name="T17" fmla="*/ 4 h 122"/>
                <a:gd name="T18" fmla="*/ 3 w 125"/>
                <a:gd name="T19" fmla="*/ 6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2">
                  <a:moveTo>
                    <a:pt x="125" y="61"/>
                  </a:moveTo>
                  <a:cubicBezTo>
                    <a:pt x="125" y="95"/>
                    <a:pt x="97" y="122"/>
                    <a:pt x="62" y="122"/>
                  </a:cubicBezTo>
                  <a:cubicBezTo>
                    <a:pt x="28" y="122"/>
                    <a:pt x="0" y="95"/>
                    <a:pt x="0" y="61"/>
                  </a:cubicBezTo>
                  <a:cubicBezTo>
                    <a:pt x="0" y="28"/>
                    <a:pt x="28" y="0"/>
                    <a:pt x="62" y="0"/>
                  </a:cubicBezTo>
                  <a:cubicBezTo>
                    <a:pt x="97" y="0"/>
                    <a:pt x="125" y="28"/>
                    <a:pt x="125" y="61"/>
                  </a:cubicBezTo>
                  <a:close/>
                  <a:moveTo>
                    <a:pt x="3" y="61"/>
                  </a:moveTo>
                  <a:cubicBezTo>
                    <a:pt x="3" y="93"/>
                    <a:pt x="30" y="119"/>
                    <a:pt x="62" y="119"/>
                  </a:cubicBezTo>
                  <a:cubicBezTo>
                    <a:pt x="95" y="119"/>
                    <a:pt x="122" y="93"/>
                    <a:pt x="122" y="61"/>
                  </a:cubicBezTo>
                  <a:cubicBezTo>
                    <a:pt x="122" y="29"/>
                    <a:pt x="95" y="4"/>
                    <a:pt x="62" y="4"/>
                  </a:cubicBezTo>
                  <a:cubicBezTo>
                    <a:pt x="30" y="4"/>
                    <a:pt x="3" y="29"/>
                    <a:pt x="3" y="61"/>
                  </a:cubicBezTo>
                  <a:close/>
                </a:path>
              </a:pathLst>
            </a:custGeom>
            <a:grp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B70102"/>
                </a:solidFill>
                <a:effectLst/>
                <a:uLnTx/>
                <a:uFillTx/>
                <a:latin typeface="等线"/>
                <a:ea typeface="微软雅黑"/>
                <a:cs typeface="+mn-cs"/>
              </a:endParaRPr>
            </a:p>
          </p:txBody>
        </p:sp>
        <p:sp>
          <p:nvSpPr>
            <p:cNvPr id="21" name="Freeform 7"/>
            <p:cNvSpPr>
              <a:spLocks/>
            </p:cNvSpPr>
            <p:nvPr/>
          </p:nvSpPr>
          <p:spPr bwMode="auto">
            <a:xfrm>
              <a:off x="992188" y="1671638"/>
              <a:ext cx="163513" cy="171450"/>
            </a:xfrm>
            <a:custGeom>
              <a:avLst/>
              <a:gdLst>
                <a:gd name="T0" fmla="*/ 99 w 103"/>
                <a:gd name="T1" fmla="*/ 108 h 108"/>
                <a:gd name="T2" fmla="*/ 99 w 103"/>
                <a:gd name="T3" fmla="*/ 3 h 108"/>
                <a:gd name="T4" fmla="*/ 51 w 103"/>
                <a:gd name="T5" fmla="*/ 97 h 108"/>
                <a:gd name="T6" fmla="*/ 51 w 103"/>
                <a:gd name="T7" fmla="*/ 97 h 108"/>
                <a:gd name="T8" fmla="*/ 4 w 103"/>
                <a:gd name="T9" fmla="*/ 3 h 108"/>
                <a:gd name="T10" fmla="*/ 4 w 103"/>
                <a:gd name="T11" fmla="*/ 108 h 108"/>
                <a:gd name="T12" fmla="*/ 0 w 103"/>
                <a:gd name="T13" fmla="*/ 108 h 108"/>
                <a:gd name="T14" fmla="*/ 0 w 103"/>
                <a:gd name="T15" fmla="*/ 0 h 108"/>
                <a:gd name="T16" fmla="*/ 6 w 103"/>
                <a:gd name="T17" fmla="*/ 0 h 108"/>
                <a:gd name="T18" fmla="*/ 51 w 103"/>
                <a:gd name="T19" fmla="*/ 89 h 108"/>
                <a:gd name="T20" fmla="*/ 96 w 103"/>
                <a:gd name="T21" fmla="*/ 0 h 108"/>
                <a:gd name="T22" fmla="*/ 103 w 103"/>
                <a:gd name="T23" fmla="*/ 0 h 108"/>
                <a:gd name="T24" fmla="*/ 103 w 103"/>
                <a:gd name="T25" fmla="*/ 108 h 108"/>
                <a:gd name="T26" fmla="*/ 99 w 103"/>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108">
                  <a:moveTo>
                    <a:pt x="99" y="108"/>
                  </a:moveTo>
                  <a:lnTo>
                    <a:pt x="99" y="3"/>
                  </a:lnTo>
                  <a:lnTo>
                    <a:pt x="51" y="97"/>
                  </a:lnTo>
                  <a:lnTo>
                    <a:pt x="51" y="97"/>
                  </a:lnTo>
                  <a:lnTo>
                    <a:pt x="4" y="3"/>
                  </a:lnTo>
                  <a:lnTo>
                    <a:pt x="4" y="108"/>
                  </a:lnTo>
                  <a:lnTo>
                    <a:pt x="0" y="108"/>
                  </a:lnTo>
                  <a:lnTo>
                    <a:pt x="0" y="0"/>
                  </a:lnTo>
                  <a:lnTo>
                    <a:pt x="6" y="0"/>
                  </a:lnTo>
                  <a:lnTo>
                    <a:pt x="51" y="89"/>
                  </a:lnTo>
                  <a:lnTo>
                    <a:pt x="96" y="0"/>
                  </a:lnTo>
                  <a:lnTo>
                    <a:pt x="103" y="0"/>
                  </a:lnTo>
                  <a:lnTo>
                    <a:pt x="103" y="108"/>
                  </a:lnTo>
                  <a:lnTo>
                    <a:pt x="99" y="108"/>
                  </a:lnTo>
                  <a:close/>
                </a:path>
              </a:pathLst>
            </a:custGeom>
            <a:grp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B70102"/>
                </a:solidFill>
                <a:effectLst/>
                <a:uLnTx/>
                <a:uFillTx/>
                <a:latin typeface="等线"/>
                <a:ea typeface="微软雅黑"/>
                <a:cs typeface="+mn-cs"/>
              </a:endParaRPr>
            </a:p>
          </p:txBody>
        </p:sp>
        <p:sp>
          <p:nvSpPr>
            <p:cNvPr id="22" name="Freeform 8"/>
            <p:cNvSpPr>
              <a:spLocks noEditPoints="1"/>
            </p:cNvSpPr>
            <p:nvPr/>
          </p:nvSpPr>
          <p:spPr bwMode="auto">
            <a:xfrm>
              <a:off x="1216025" y="1671638"/>
              <a:ext cx="125413" cy="171450"/>
            </a:xfrm>
            <a:custGeom>
              <a:avLst/>
              <a:gdLst>
                <a:gd name="T0" fmla="*/ 42 w 89"/>
                <a:gd name="T1" fmla="*/ 0 h 122"/>
                <a:gd name="T2" fmla="*/ 89 w 89"/>
                <a:gd name="T3" fmla="*/ 40 h 122"/>
                <a:gd name="T4" fmla="*/ 42 w 89"/>
                <a:gd name="T5" fmla="*/ 80 h 122"/>
                <a:gd name="T6" fmla="*/ 4 w 89"/>
                <a:gd name="T7" fmla="*/ 80 h 122"/>
                <a:gd name="T8" fmla="*/ 4 w 89"/>
                <a:gd name="T9" fmla="*/ 122 h 122"/>
                <a:gd name="T10" fmla="*/ 0 w 89"/>
                <a:gd name="T11" fmla="*/ 122 h 122"/>
                <a:gd name="T12" fmla="*/ 0 w 89"/>
                <a:gd name="T13" fmla="*/ 0 h 122"/>
                <a:gd name="T14" fmla="*/ 42 w 89"/>
                <a:gd name="T15" fmla="*/ 0 h 122"/>
                <a:gd name="T16" fmla="*/ 4 w 89"/>
                <a:gd name="T17" fmla="*/ 77 h 122"/>
                <a:gd name="T18" fmla="*/ 42 w 89"/>
                <a:gd name="T19" fmla="*/ 77 h 122"/>
                <a:gd name="T20" fmla="*/ 85 w 89"/>
                <a:gd name="T21" fmla="*/ 40 h 122"/>
                <a:gd name="T22" fmla="*/ 42 w 89"/>
                <a:gd name="T23" fmla="*/ 4 h 122"/>
                <a:gd name="T24" fmla="*/ 4 w 89"/>
                <a:gd name="T25" fmla="*/ 4 h 122"/>
                <a:gd name="T26" fmla="*/ 4 w 89"/>
                <a:gd name="T27" fmla="*/ 7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122">
                  <a:moveTo>
                    <a:pt x="42" y="0"/>
                  </a:moveTo>
                  <a:cubicBezTo>
                    <a:pt x="72" y="0"/>
                    <a:pt x="89" y="15"/>
                    <a:pt x="89" y="40"/>
                  </a:cubicBezTo>
                  <a:cubicBezTo>
                    <a:pt x="89" y="66"/>
                    <a:pt x="72" y="80"/>
                    <a:pt x="42" y="80"/>
                  </a:cubicBezTo>
                  <a:cubicBezTo>
                    <a:pt x="4" y="80"/>
                    <a:pt x="4" y="80"/>
                    <a:pt x="4" y="80"/>
                  </a:cubicBezTo>
                  <a:cubicBezTo>
                    <a:pt x="4" y="122"/>
                    <a:pt x="4" y="122"/>
                    <a:pt x="4" y="122"/>
                  </a:cubicBezTo>
                  <a:cubicBezTo>
                    <a:pt x="0" y="122"/>
                    <a:pt x="0" y="122"/>
                    <a:pt x="0" y="122"/>
                  </a:cubicBezTo>
                  <a:cubicBezTo>
                    <a:pt x="0" y="0"/>
                    <a:pt x="0" y="0"/>
                    <a:pt x="0" y="0"/>
                  </a:cubicBezTo>
                  <a:lnTo>
                    <a:pt x="42" y="0"/>
                  </a:lnTo>
                  <a:close/>
                  <a:moveTo>
                    <a:pt x="4" y="77"/>
                  </a:moveTo>
                  <a:cubicBezTo>
                    <a:pt x="42" y="77"/>
                    <a:pt x="42" y="77"/>
                    <a:pt x="42" y="77"/>
                  </a:cubicBezTo>
                  <a:cubicBezTo>
                    <a:pt x="69" y="77"/>
                    <a:pt x="85" y="63"/>
                    <a:pt x="85" y="40"/>
                  </a:cubicBezTo>
                  <a:cubicBezTo>
                    <a:pt x="85" y="17"/>
                    <a:pt x="69" y="4"/>
                    <a:pt x="42" y="4"/>
                  </a:cubicBezTo>
                  <a:cubicBezTo>
                    <a:pt x="4" y="4"/>
                    <a:pt x="4" y="4"/>
                    <a:pt x="4" y="4"/>
                  </a:cubicBezTo>
                  <a:lnTo>
                    <a:pt x="4" y="77"/>
                  </a:lnTo>
                  <a:close/>
                </a:path>
              </a:pathLst>
            </a:custGeom>
            <a:grp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B70102"/>
                </a:solidFill>
                <a:effectLst/>
                <a:uLnTx/>
                <a:uFillTx/>
                <a:latin typeface="等线"/>
                <a:ea typeface="微软雅黑"/>
                <a:cs typeface="+mn-cs"/>
              </a:endParaRPr>
            </a:p>
          </p:txBody>
        </p:sp>
        <p:sp>
          <p:nvSpPr>
            <p:cNvPr id="23" name="Freeform 9"/>
            <p:cNvSpPr>
              <a:spLocks noEditPoints="1"/>
            </p:cNvSpPr>
            <p:nvPr/>
          </p:nvSpPr>
          <p:spPr bwMode="auto">
            <a:xfrm>
              <a:off x="1343025" y="1671638"/>
              <a:ext cx="163514" cy="171450"/>
            </a:xfrm>
            <a:custGeom>
              <a:avLst/>
              <a:gdLst>
                <a:gd name="T0" fmla="*/ 19 w 103"/>
                <a:gd name="T1" fmla="*/ 75 h 108"/>
                <a:gd name="T2" fmla="*/ 4 w 103"/>
                <a:gd name="T3" fmla="*/ 108 h 108"/>
                <a:gd name="T4" fmla="*/ 0 w 103"/>
                <a:gd name="T5" fmla="*/ 108 h 108"/>
                <a:gd name="T6" fmla="*/ 49 w 103"/>
                <a:gd name="T7" fmla="*/ 0 h 108"/>
                <a:gd name="T8" fmla="*/ 53 w 103"/>
                <a:gd name="T9" fmla="*/ 0 h 108"/>
                <a:gd name="T10" fmla="*/ 103 w 103"/>
                <a:gd name="T11" fmla="*/ 108 h 108"/>
                <a:gd name="T12" fmla="*/ 100 w 103"/>
                <a:gd name="T13" fmla="*/ 108 h 108"/>
                <a:gd name="T14" fmla="*/ 85 w 103"/>
                <a:gd name="T15" fmla="*/ 75 h 108"/>
                <a:gd name="T16" fmla="*/ 19 w 103"/>
                <a:gd name="T17" fmla="*/ 75 h 108"/>
                <a:gd name="T18" fmla="*/ 51 w 103"/>
                <a:gd name="T19" fmla="*/ 4 h 108"/>
                <a:gd name="T20" fmla="*/ 20 w 103"/>
                <a:gd name="T21" fmla="*/ 73 h 108"/>
                <a:gd name="T22" fmla="*/ 83 w 103"/>
                <a:gd name="T23" fmla="*/ 73 h 108"/>
                <a:gd name="T24" fmla="*/ 51 w 103"/>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08">
                  <a:moveTo>
                    <a:pt x="19" y="75"/>
                  </a:moveTo>
                  <a:lnTo>
                    <a:pt x="4" y="108"/>
                  </a:lnTo>
                  <a:lnTo>
                    <a:pt x="0" y="108"/>
                  </a:lnTo>
                  <a:lnTo>
                    <a:pt x="49" y="0"/>
                  </a:lnTo>
                  <a:lnTo>
                    <a:pt x="53" y="0"/>
                  </a:lnTo>
                  <a:lnTo>
                    <a:pt x="103" y="108"/>
                  </a:lnTo>
                  <a:lnTo>
                    <a:pt x="100" y="108"/>
                  </a:lnTo>
                  <a:lnTo>
                    <a:pt x="85" y="75"/>
                  </a:lnTo>
                  <a:lnTo>
                    <a:pt x="19" y="75"/>
                  </a:lnTo>
                  <a:close/>
                  <a:moveTo>
                    <a:pt x="51" y="4"/>
                  </a:moveTo>
                  <a:lnTo>
                    <a:pt x="20" y="73"/>
                  </a:lnTo>
                  <a:lnTo>
                    <a:pt x="83" y="73"/>
                  </a:lnTo>
                  <a:lnTo>
                    <a:pt x="51" y="4"/>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B303A"/>
                </a:solidFill>
                <a:effectLst/>
                <a:uLnTx/>
                <a:uFillTx/>
                <a:latin typeface="等线"/>
                <a:ea typeface="微软雅黑"/>
                <a:cs typeface="+mn-cs"/>
              </a:endParaRPr>
            </a:p>
          </p:txBody>
        </p:sp>
        <p:sp>
          <p:nvSpPr>
            <p:cNvPr id="24" name="Freeform 10"/>
            <p:cNvSpPr>
              <a:spLocks/>
            </p:cNvSpPr>
            <p:nvPr/>
          </p:nvSpPr>
          <p:spPr bwMode="auto">
            <a:xfrm>
              <a:off x="1539875" y="1671638"/>
              <a:ext cx="133350" cy="171450"/>
            </a:xfrm>
            <a:custGeom>
              <a:avLst/>
              <a:gdLst>
                <a:gd name="T0" fmla="*/ 80 w 84"/>
                <a:gd name="T1" fmla="*/ 108 h 108"/>
                <a:gd name="T2" fmla="*/ 4 w 84"/>
                <a:gd name="T3" fmla="*/ 4 h 108"/>
                <a:gd name="T4" fmla="*/ 4 w 84"/>
                <a:gd name="T5" fmla="*/ 108 h 108"/>
                <a:gd name="T6" fmla="*/ 0 w 84"/>
                <a:gd name="T7" fmla="*/ 108 h 108"/>
                <a:gd name="T8" fmla="*/ 0 w 84"/>
                <a:gd name="T9" fmla="*/ 0 h 108"/>
                <a:gd name="T10" fmla="*/ 5 w 84"/>
                <a:gd name="T11" fmla="*/ 0 h 108"/>
                <a:gd name="T12" fmla="*/ 82 w 84"/>
                <a:gd name="T13" fmla="*/ 105 h 108"/>
                <a:gd name="T14" fmla="*/ 82 w 84"/>
                <a:gd name="T15" fmla="*/ 0 h 108"/>
                <a:gd name="T16" fmla="*/ 84 w 84"/>
                <a:gd name="T17" fmla="*/ 0 h 108"/>
                <a:gd name="T18" fmla="*/ 84 w 84"/>
                <a:gd name="T19" fmla="*/ 108 h 108"/>
                <a:gd name="T20" fmla="*/ 80 w 84"/>
                <a:gd name="T21"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08">
                  <a:moveTo>
                    <a:pt x="80" y="108"/>
                  </a:moveTo>
                  <a:lnTo>
                    <a:pt x="4" y="4"/>
                  </a:lnTo>
                  <a:lnTo>
                    <a:pt x="4" y="108"/>
                  </a:lnTo>
                  <a:lnTo>
                    <a:pt x="0" y="108"/>
                  </a:lnTo>
                  <a:lnTo>
                    <a:pt x="0" y="0"/>
                  </a:lnTo>
                  <a:lnTo>
                    <a:pt x="5" y="0"/>
                  </a:lnTo>
                  <a:lnTo>
                    <a:pt x="82" y="105"/>
                  </a:lnTo>
                  <a:lnTo>
                    <a:pt x="82" y="0"/>
                  </a:lnTo>
                  <a:lnTo>
                    <a:pt x="84" y="0"/>
                  </a:lnTo>
                  <a:lnTo>
                    <a:pt x="84" y="108"/>
                  </a:lnTo>
                  <a:lnTo>
                    <a:pt x="80" y="108"/>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B303A"/>
                </a:solidFill>
                <a:effectLst/>
                <a:uLnTx/>
                <a:uFillTx/>
                <a:latin typeface="等线"/>
                <a:ea typeface="微软雅黑"/>
                <a:cs typeface="+mn-cs"/>
              </a:endParaRPr>
            </a:p>
          </p:txBody>
        </p:sp>
        <p:sp>
          <p:nvSpPr>
            <p:cNvPr id="25" name="Freeform 11"/>
            <p:cNvSpPr>
              <a:spLocks/>
            </p:cNvSpPr>
            <p:nvPr/>
          </p:nvSpPr>
          <p:spPr bwMode="auto">
            <a:xfrm>
              <a:off x="1706563" y="1671638"/>
              <a:ext cx="144463" cy="171450"/>
            </a:xfrm>
            <a:custGeom>
              <a:avLst/>
              <a:gdLst>
                <a:gd name="T0" fmla="*/ 48 w 91"/>
                <a:gd name="T1" fmla="*/ 108 h 108"/>
                <a:gd name="T2" fmla="*/ 44 w 91"/>
                <a:gd name="T3" fmla="*/ 108 h 108"/>
                <a:gd name="T4" fmla="*/ 44 w 91"/>
                <a:gd name="T5" fmla="*/ 66 h 108"/>
                <a:gd name="T6" fmla="*/ 0 w 91"/>
                <a:gd name="T7" fmla="*/ 0 h 108"/>
                <a:gd name="T8" fmla="*/ 4 w 91"/>
                <a:gd name="T9" fmla="*/ 0 h 108"/>
                <a:gd name="T10" fmla="*/ 46 w 91"/>
                <a:gd name="T11" fmla="*/ 64 h 108"/>
                <a:gd name="T12" fmla="*/ 88 w 91"/>
                <a:gd name="T13" fmla="*/ 0 h 108"/>
                <a:gd name="T14" fmla="*/ 91 w 91"/>
                <a:gd name="T15" fmla="*/ 0 h 108"/>
                <a:gd name="T16" fmla="*/ 48 w 91"/>
                <a:gd name="T17" fmla="*/ 66 h 108"/>
                <a:gd name="T18" fmla="*/ 48 w 91"/>
                <a:gd name="T19"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08">
                  <a:moveTo>
                    <a:pt x="48" y="108"/>
                  </a:moveTo>
                  <a:lnTo>
                    <a:pt x="44" y="108"/>
                  </a:lnTo>
                  <a:lnTo>
                    <a:pt x="44" y="66"/>
                  </a:lnTo>
                  <a:lnTo>
                    <a:pt x="0" y="0"/>
                  </a:lnTo>
                  <a:lnTo>
                    <a:pt x="4" y="0"/>
                  </a:lnTo>
                  <a:lnTo>
                    <a:pt x="46" y="64"/>
                  </a:lnTo>
                  <a:lnTo>
                    <a:pt x="88" y="0"/>
                  </a:lnTo>
                  <a:lnTo>
                    <a:pt x="91" y="0"/>
                  </a:lnTo>
                  <a:lnTo>
                    <a:pt x="48" y="66"/>
                  </a:lnTo>
                  <a:lnTo>
                    <a:pt x="48" y="108"/>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B303A"/>
                </a:solidFill>
                <a:effectLst/>
                <a:uLnTx/>
                <a:uFillTx/>
                <a:latin typeface="等线"/>
                <a:ea typeface="微软雅黑"/>
                <a:cs typeface="+mn-cs"/>
              </a:endParaRPr>
            </a:p>
          </p:txBody>
        </p:sp>
        <p:sp>
          <p:nvSpPr>
            <p:cNvPr id="26" name="Freeform 12"/>
            <p:cNvSpPr>
              <a:spLocks/>
            </p:cNvSpPr>
            <p:nvPr/>
          </p:nvSpPr>
          <p:spPr bwMode="auto">
            <a:xfrm>
              <a:off x="1958975" y="1671638"/>
              <a:ext cx="133350" cy="171450"/>
            </a:xfrm>
            <a:custGeom>
              <a:avLst/>
              <a:gdLst>
                <a:gd name="T0" fmla="*/ 79 w 84"/>
                <a:gd name="T1" fmla="*/ 108 h 108"/>
                <a:gd name="T2" fmla="*/ 3 w 84"/>
                <a:gd name="T3" fmla="*/ 4 h 108"/>
                <a:gd name="T4" fmla="*/ 3 w 84"/>
                <a:gd name="T5" fmla="*/ 108 h 108"/>
                <a:gd name="T6" fmla="*/ 0 w 84"/>
                <a:gd name="T7" fmla="*/ 108 h 108"/>
                <a:gd name="T8" fmla="*/ 0 w 84"/>
                <a:gd name="T9" fmla="*/ 0 h 108"/>
                <a:gd name="T10" fmla="*/ 5 w 84"/>
                <a:gd name="T11" fmla="*/ 0 h 108"/>
                <a:gd name="T12" fmla="*/ 80 w 84"/>
                <a:gd name="T13" fmla="*/ 105 h 108"/>
                <a:gd name="T14" fmla="*/ 80 w 84"/>
                <a:gd name="T15" fmla="*/ 0 h 108"/>
                <a:gd name="T16" fmla="*/ 84 w 84"/>
                <a:gd name="T17" fmla="*/ 0 h 108"/>
                <a:gd name="T18" fmla="*/ 84 w 84"/>
                <a:gd name="T19" fmla="*/ 108 h 108"/>
                <a:gd name="T20" fmla="*/ 79 w 84"/>
                <a:gd name="T21"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08">
                  <a:moveTo>
                    <a:pt x="79" y="108"/>
                  </a:moveTo>
                  <a:lnTo>
                    <a:pt x="3" y="4"/>
                  </a:lnTo>
                  <a:lnTo>
                    <a:pt x="3" y="108"/>
                  </a:lnTo>
                  <a:lnTo>
                    <a:pt x="0" y="108"/>
                  </a:lnTo>
                  <a:lnTo>
                    <a:pt x="0" y="0"/>
                  </a:lnTo>
                  <a:lnTo>
                    <a:pt x="5" y="0"/>
                  </a:lnTo>
                  <a:lnTo>
                    <a:pt x="80" y="105"/>
                  </a:lnTo>
                  <a:lnTo>
                    <a:pt x="80" y="0"/>
                  </a:lnTo>
                  <a:lnTo>
                    <a:pt x="84" y="0"/>
                  </a:lnTo>
                  <a:lnTo>
                    <a:pt x="84" y="108"/>
                  </a:lnTo>
                  <a:lnTo>
                    <a:pt x="79" y="108"/>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B303A"/>
                </a:solidFill>
                <a:effectLst/>
                <a:uLnTx/>
                <a:uFillTx/>
                <a:latin typeface="等线"/>
                <a:ea typeface="微软雅黑"/>
                <a:cs typeface="+mn-cs"/>
              </a:endParaRPr>
            </a:p>
          </p:txBody>
        </p:sp>
        <p:sp>
          <p:nvSpPr>
            <p:cNvPr id="27" name="Freeform 13"/>
            <p:cNvSpPr>
              <a:spLocks noEditPoints="1"/>
            </p:cNvSpPr>
            <p:nvPr/>
          </p:nvSpPr>
          <p:spPr bwMode="auto">
            <a:xfrm>
              <a:off x="2125663" y="1671638"/>
              <a:ext cx="163514" cy="171450"/>
            </a:xfrm>
            <a:custGeom>
              <a:avLst/>
              <a:gdLst>
                <a:gd name="T0" fmla="*/ 19 w 103"/>
                <a:gd name="T1" fmla="*/ 75 h 108"/>
                <a:gd name="T2" fmla="*/ 4 w 103"/>
                <a:gd name="T3" fmla="*/ 108 h 108"/>
                <a:gd name="T4" fmla="*/ 0 w 103"/>
                <a:gd name="T5" fmla="*/ 108 h 108"/>
                <a:gd name="T6" fmla="*/ 50 w 103"/>
                <a:gd name="T7" fmla="*/ 0 h 108"/>
                <a:gd name="T8" fmla="*/ 53 w 103"/>
                <a:gd name="T9" fmla="*/ 0 h 108"/>
                <a:gd name="T10" fmla="*/ 103 w 103"/>
                <a:gd name="T11" fmla="*/ 108 h 108"/>
                <a:gd name="T12" fmla="*/ 99 w 103"/>
                <a:gd name="T13" fmla="*/ 108 h 108"/>
                <a:gd name="T14" fmla="*/ 84 w 103"/>
                <a:gd name="T15" fmla="*/ 75 h 108"/>
                <a:gd name="T16" fmla="*/ 19 w 103"/>
                <a:gd name="T17" fmla="*/ 75 h 108"/>
                <a:gd name="T18" fmla="*/ 51 w 103"/>
                <a:gd name="T19" fmla="*/ 4 h 108"/>
                <a:gd name="T20" fmla="*/ 20 w 103"/>
                <a:gd name="T21" fmla="*/ 73 h 108"/>
                <a:gd name="T22" fmla="*/ 83 w 103"/>
                <a:gd name="T23" fmla="*/ 73 h 108"/>
                <a:gd name="T24" fmla="*/ 51 w 103"/>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08">
                  <a:moveTo>
                    <a:pt x="19" y="75"/>
                  </a:moveTo>
                  <a:lnTo>
                    <a:pt x="4" y="108"/>
                  </a:lnTo>
                  <a:lnTo>
                    <a:pt x="0" y="108"/>
                  </a:lnTo>
                  <a:lnTo>
                    <a:pt x="50" y="0"/>
                  </a:lnTo>
                  <a:lnTo>
                    <a:pt x="53" y="0"/>
                  </a:lnTo>
                  <a:lnTo>
                    <a:pt x="103" y="108"/>
                  </a:lnTo>
                  <a:lnTo>
                    <a:pt x="99" y="108"/>
                  </a:lnTo>
                  <a:lnTo>
                    <a:pt x="84" y="75"/>
                  </a:lnTo>
                  <a:lnTo>
                    <a:pt x="19" y="75"/>
                  </a:lnTo>
                  <a:close/>
                  <a:moveTo>
                    <a:pt x="51" y="4"/>
                  </a:moveTo>
                  <a:lnTo>
                    <a:pt x="20" y="73"/>
                  </a:lnTo>
                  <a:lnTo>
                    <a:pt x="83" y="73"/>
                  </a:lnTo>
                  <a:lnTo>
                    <a:pt x="51" y="4"/>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B303A"/>
                </a:solidFill>
                <a:effectLst/>
                <a:uLnTx/>
                <a:uFillTx/>
                <a:latin typeface="等线"/>
                <a:ea typeface="微软雅黑"/>
                <a:cs typeface="+mn-cs"/>
              </a:endParaRPr>
            </a:p>
          </p:txBody>
        </p:sp>
        <p:sp>
          <p:nvSpPr>
            <p:cNvPr id="28" name="Freeform 14"/>
            <p:cNvSpPr>
              <a:spLocks/>
            </p:cNvSpPr>
            <p:nvPr/>
          </p:nvSpPr>
          <p:spPr bwMode="auto">
            <a:xfrm>
              <a:off x="2322514" y="1671638"/>
              <a:ext cx="161925" cy="171450"/>
            </a:xfrm>
            <a:custGeom>
              <a:avLst/>
              <a:gdLst>
                <a:gd name="T0" fmla="*/ 99 w 102"/>
                <a:gd name="T1" fmla="*/ 108 h 108"/>
                <a:gd name="T2" fmla="*/ 99 w 102"/>
                <a:gd name="T3" fmla="*/ 3 h 108"/>
                <a:gd name="T4" fmla="*/ 51 w 102"/>
                <a:gd name="T5" fmla="*/ 97 h 108"/>
                <a:gd name="T6" fmla="*/ 51 w 102"/>
                <a:gd name="T7" fmla="*/ 97 h 108"/>
                <a:gd name="T8" fmla="*/ 3 w 102"/>
                <a:gd name="T9" fmla="*/ 3 h 108"/>
                <a:gd name="T10" fmla="*/ 3 w 102"/>
                <a:gd name="T11" fmla="*/ 108 h 108"/>
                <a:gd name="T12" fmla="*/ 0 w 102"/>
                <a:gd name="T13" fmla="*/ 108 h 108"/>
                <a:gd name="T14" fmla="*/ 0 w 102"/>
                <a:gd name="T15" fmla="*/ 0 h 108"/>
                <a:gd name="T16" fmla="*/ 6 w 102"/>
                <a:gd name="T17" fmla="*/ 0 h 108"/>
                <a:gd name="T18" fmla="*/ 51 w 102"/>
                <a:gd name="T19" fmla="*/ 89 h 108"/>
                <a:gd name="T20" fmla="*/ 97 w 102"/>
                <a:gd name="T21" fmla="*/ 0 h 108"/>
                <a:gd name="T22" fmla="*/ 102 w 102"/>
                <a:gd name="T23" fmla="*/ 0 h 108"/>
                <a:gd name="T24" fmla="*/ 102 w 102"/>
                <a:gd name="T25" fmla="*/ 108 h 108"/>
                <a:gd name="T26" fmla="*/ 99 w 102"/>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08">
                  <a:moveTo>
                    <a:pt x="99" y="108"/>
                  </a:moveTo>
                  <a:lnTo>
                    <a:pt x="99" y="3"/>
                  </a:lnTo>
                  <a:lnTo>
                    <a:pt x="51" y="97"/>
                  </a:lnTo>
                  <a:lnTo>
                    <a:pt x="51" y="97"/>
                  </a:lnTo>
                  <a:lnTo>
                    <a:pt x="3" y="3"/>
                  </a:lnTo>
                  <a:lnTo>
                    <a:pt x="3" y="108"/>
                  </a:lnTo>
                  <a:lnTo>
                    <a:pt x="0" y="108"/>
                  </a:lnTo>
                  <a:lnTo>
                    <a:pt x="0" y="0"/>
                  </a:lnTo>
                  <a:lnTo>
                    <a:pt x="6" y="0"/>
                  </a:lnTo>
                  <a:lnTo>
                    <a:pt x="51" y="89"/>
                  </a:lnTo>
                  <a:lnTo>
                    <a:pt x="97" y="0"/>
                  </a:lnTo>
                  <a:lnTo>
                    <a:pt x="102" y="0"/>
                  </a:lnTo>
                  <a:lnTo>
                    <a:pt x="102" y="108"/>
                  </a:lnTo>
                  <a:lnTo>
                    <a:pt x="99" y="108"/>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B303A"/>
                </a:solidFill>
                <a:effectLst/>
                <a:uLnTx/>
                <a:uFillTx/>
                <a:latin typeface="等线"/>
                <a:ea typeface="微软雅黑"/>
                <a:cs typeface="+mn-cs"/>
              </a:endParaRPr>
            </a:p>
          </p:txBody>
        </p:sp>
        <p:sp>
          <p:nvSpPr>
            <p:cNvPr id="29" name="Freeform 15"/>
            <p:cNvSpPr>
              <a:spLocks/>
            </p:cNvSpPr>
            <p:nvPr/>
          </p:nvSpPr>
          <p:spPr bwMode="auto">
            <a:xfrm>
              <a:off x="2546351" y="1671638"/>
              <a:ext cx="111125" cy="171450"/>
            </a:xfrm>
            <a:custGeom>
              <a:avLst/>
              <a:gdLst>
                <a:gd name="T0" fmla="*/ 3 w 70"/>
                <a:gd name="T1" fmla="*/ 4 h 108"/>
                <a:gd name="T2" fmla="*/ 3 w 70"/>
                <a:gd name="T3" fmla="*/ 51 h 108"/>
                <a:gd name="T4" fmla="*/ 61 w 70"/>
                <a:gd name="T5" fmla="*/ 51 h 108"/>
                <a:gd name="T6" fmla="*/ 61 w 70"/>
                <a:gd name="T7" fmla="*/ 54 h 108"/>
                <a:gd name="T8" fmla="*/ 3 w 70"/>
                <a:gd name="T9" fmla="*/ 54 h 108"/>
                <a:gd name="T10" fmla="*/ 3 w 70"/>
                <a:gd name="T11" fmla="*/ 105 h 108"/>
                <a:gd name="T12" fmla="*/ 70 w 70"/>
                <a:gd name="T13" fmla="*/ 105 h 108"/>
                <a:gd name="T14" fmla="*/ 70 w 70"/>
                <a:gd name="T15" fmla="*/ 108 h 108"/>
                <a:gd name="T16" fmla="*/ 0 w 70"/>
                <a:gd name="T17" fmla="*/ 108 h 108"/>
                <a:gd name="T18" fmla="*/ 0 w 70"/>
                <a:gd name="T19" fmla="*/ 0 h 108"/>
                <a:gd name="T20" fmla="*/ 68 w 70"/>
                <a:gd name="T21" fmla="*/ 0 h 108"/>
                <a:gd name="T22" fmla="*/ 68 w 70"/>
                <a:gd name="T23" fmla="*/ 4 h 108"/>
                <a:gd name="T24" fmla="*/ 3 w 70"/>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108">
                  <a:moveTo>
                    <a:pt x="3" y="4"/>
                  </a:moveTo>
                  <a:lnTo>
                    <a:pt x="3" y="51"/>
                  </a:lnTo>
                  <a:lnTo>
                    <a:pt x="61" y="51"/>
                  </a:lnTo>
                  <a:lnTo>
                    <a:pt x="61" y="54"/>
                  </a:lnTo>
                  <a:lnTo>
                    <a:pt x="3" y="54"/>
                  </a:lnTo>
                  <a:lnTo>
                    <a:pt x="3" y="105"/>
                  </a:lnTo>
                  <a:lnTo>
                    <a:pt x="70" y="105"/>
                  </a:lnTo>
                  <a:lnTo>
                    <a:pt x="70" y="108"/>
                  </a:lnTo>
                  <a:lnTo>
                    <a:pt x="0" y="108"/>
                  </a:lnTo>
                  <a:lnTo>
                    <a:pt x="0" y="0"/>
                  </a:lnTo>
                  <a:lnTo>
                    <a:pt x="68" y="0"/>
                  </a:lnTo>
                  <a:lnTo>
                    <a:pt x="68" y="4"/>
                  </a:lnTo>
                  <a:lnTo>
                    <a:pt x="3" y="4"/>
                  </a:lnTo>
                  <a:close/>
                </a:path>
              </a:pathLst>
            </a:custGeom>
            <a:solidFill>
              <a:srgbClr val="2B303A"/>
            </a:solidFill>
            <a:ln w="6350">
              <a:solidFill>
                <a:srgbClr val="2B303A"/>
              </a:solidFill>
              <a:round/>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B303A"/>
                </a:solidFill>
                <a:effectLst/>
                <a:uLnTx/>
                <a:uFillTx/>
                <a:latin typeface="等线"/>
                <a:ea typeface="微软雅黑"/>
                <a:cs typeface="+mn-cs"/>
              </a:endParaRPr>
            </a:p>
          </p:txBody>
        </p:sp>
        <p:sp>
          <p:nvSpPr>
            <p:cNvPr id="30" name="Freeform 16"/>
            <p:cNvSpPr>
              <a:spLocks/>
            </p:cNvSpPr>
            <p:nvPr/>
          </p:nvSpPr>
          <p:spPr bwMode="auto">
            <a:xfrm>
              <a:off x="590550" y="922338"/>
              <a:ext cx="387350" cy="519113"/>
            </a:xfrm>
            <a:custGeom>
              <a:avLst/>
              <a:gdLst>
                <a:gd name="T0" fmla="*/ 244 w 244"/>
                <a:gd name="T1" fmla="*/ 237 h 327"/>
                <a:gd name="T2" fmla="*/ 244 w 244"/>
                <a:gd name="T3" fmla="*/ 327 h 327"/>
                <a:gd name="T4" fmla="*/ 0 w 244"/>
                <a:gd name="T5" fmla="*/ 327 h 327"/>
                <a:gd name="T6" fmla="*/ 0 w 244"/>
                <a:gd name="T7" fmla="*/ 0 h 327"/>
                <a:gd name="T8" fmla="*/ 109 w 244"/>
                <a:gd name="T9" fmla="*/ 0 h 327"/>
                <a:gd name="T10" fmla="*/ 109 w 244"/>
                <a:gd name="T11" fmla="*/ 237 h 327"/>
                <a:gd name="T12" fmla="*/ 244 w 244"/>
                <a:gd name="T13" fmla="*/ 237 h 327"/>
              </a:gdLst>
              <a:ahLst/>
              <a:cxnLst>
                <a:cxn ang="0">
                  <a:pos x="T0" y="T1"/>
                </a:cxn>
                <a:cxn ang="0">
                  <a:pos x="T2" y="T3"/>
                </a:cxn>
                <a:cxn ang="0">
                  <a:pos x="T4" y="T5"/>
                </a:cxn>
                <a:cxn ang="0">
                  <a:pos x="T6" y="T7"/>
                </a:cxn>
                <a:cxn ang="0">
                  <a:pos x="T8" y="T9"/>
                </a:cxn>
                <a:cxn ang="0">
                  <a:pos x="T10" y="T11"/>
                </a:cxn>
                <a:cxn ang="0">
                  <a:pos x="T12" y="T13"/>
                </a:cxn>
              </a:cxnLst>
              <a:rect l="0" t="0" r="r" b="b"/>
              <a:pathLst>
                <a:path w="244" h="327">
                  <a:moveTo>
                    <a:pt x="244" y="237"/>
                  </a:moveTo>
                  <a:lnTo>
                    <a:pt x="244" y="327"/>
                  </a:lnTo>
                  <a:lnTo>
                    <a:pt x="0" y="327"/>
                  </a:lnTo>
                  <a:lnTo>
                    <a:pt x="0" y="0"/>
                  </a:lnTo>
                  <a:lnTo>
                    <a:pt x="109" y="0"/>
                  </a:lnTo>
                  <a:lnTo>
                    <a:pt x="109" y="237"/>
                  </a:lnTo>
                  <a:lnTo>
                    <a:pt x="244"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B70102"/>
                </a:solidFill>
                <a:effectLst/>
                <a:uLnTx/>
                <a:uFillTx/>
                <a:latin typeface="等线"/>
                <a:ea typeface="微软雅黑"/>
                <a:cs typeface="+mn-cs"/>
              </a:endParaRPr>
            </a:p>
          </p:txBody>
        </p:sp>
        <p:sp>
          <p:nvSpPr>
            <p:cNvPr id="31" name="Freeform 17"/>
            <p:cNvSpPr>
              <a:spLocks noEditPoints="1"/>
            </p:cNvSpPr>
            <p:nvPr/>
          </p:nvSpPr>
          <p:spPr bwMode="auto">
            <a:xfrm>
              <a:off x="996950" y="915988"/>
              <a:ext cx="568325" cy="531813"/>
            </a:xfrm>
            <a:custGeom>
              <a:avLst/>
              <a:gdLst>
                <a:gd name="T0" fmla="*/ 406 w 406"/>
                <a:gd name="T1" fmla="*/ 189 h 379"/>
                <a:gd name="T2" fmla="*/ 203 w 406"/>
                <a:gd name="T3" fmla="*/ 379 h 379"/>
                <a:gd name="T4" fmla="*/ 0 w 406"/>
                <a:gd name="T5" fmla="*/ 189 h 379"/>
                <a:gd name="T6" fmla="*/ 203 w 406"/>
                <a:gd name="T7" fmla="*/ 0 h 379"/>
                <a:gd name="T8" fmla="*/ 406 w 406"/>
                <a:gd name="T9" fmla="*/ 189 h 379"/>
                <a:gd name="T10" fmla="*/ 125 w 406"/>
                <a:gd name="T11" fmla="*/ 189 h 379"/>
                <a:gd name="T12" fmla="*/ 204 w 406"/>
                <a:gd name="T13" fmla="*/ 277 h 379"/>
                <a:gd name="T14" fmla="*/ 280 w 406"/>
                <a:gd name="T15" fmla="*/ 189 h 379"/>
                <a:gd name="T16" fmla="*/ 204 w 406"/>
                <a:gd name="T17" fmla="*/ 102 h 379"/>
                <a:gd name="T18" fmla="*/ 125 w 406"/>
                <a:gd name="T19" fmla="*/ 18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79">
                  <a:moveTo>
                    <a:pt x="406" y="189"/>
                  </a:moveTo>
                  <a:cubicBezTo>
                    <a:pt x="406" y="298"/>
                    <a:pt x="320" y="379"/>
                    <a:pt x="203" y="379"/>
                  </a:cubicBezTo>
                  <a:cubicBezTo>
                    <a:pt x="85" y="379"/>
                    <a:pt x="0" y="299"/>
                    <a:pt x="0" y="189"/>
                  </a:cubicBezTo>
                  <a:cubicBezTo>
                    <a:pt x="0" y="79"/>
                    <a:pt x="85" y="0"/>
                    <a:pt x="203" y="0"/>
                  </a:cubicBezTo>
                  <a:cubicBezTo>
                    <a:pt x="320" y="0"/>
                    <a:pt x="406" y="80"/>
                    <a:pt x="406" y="189"/>
                  </a:cubicBezTo>
                  <a:close/>
                  <a:moveTo>
                    <a:pt x="125" y="189"/>
                  </a:moveTo>
                  <a:cubicBezTo>
                    <a:pt x="125" y="240"/>
                    <a:pt x="162" y="277"/>
                    <a:pt x="204" y="277"/>
                  </a:cubicBezTo>
                  <a:cubicBezTo>
                    <a:pt x="247" y="277"/>
                    <a:pt x="280" y="240"/>
                    <a:pt x="280" y="189"/>
                  </a:cubicBezTo>
                  <a:cubicBezTo>
                    <a:pt x="280" y="139"/>
                    <a:pt x="247" y="102"/>
                    <a:pt x="204" y="102"/>
                  </a:cubicBezTo>
                  <a:cubicBezTo>
                    <a:pt x="162" y="102"/>
                    <a:pt x="125" y="139"/>
                    <a:pt x="125"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B70102"/>
                </a:solidFill>
                <a:effectLst/>
                <a:uLnTx/>
                <a:uFillTx/>
                <a:latin typeface="等线"/>
                <a:ea typeface="微软雅黑"/>
                <a:cs typeface="+mn-cs"/>
              </a:endParaRPr>
            </a:p>
          </p:txBody>
        </p:sp>
        <p:sp>
          <p:nvSpPr>
            <p:cNvPr id="32" name="Freeform 18"/>
            <p:cNvSpPr>
              <a:spLocks/>
            </p:cNvSpPr>
            <p:nvPr/>
          </p:nvSpPr>
          <p:spPr bwMode="auto">
            <a:xfrm>
              <a:off x="1587500" y="915988"/>
              <a:ext cx="515938" cy="531813"/>
            </a:xfrm>
            <a:custGeom>
              <a:avLst/>
              <a:gdLst>
                <a:gd name="T0" fmla="*/ 362 w 368"/>
                <a:gd name="T1" fmla="*/ 179 h 379"/>
                <a:gd name="T2" fmla="*/ 362 w 368"/>
                <a:gd name="T3" fmla="*/ 332 h 379"/>
                <a:gd name="T4" fmla="*/ 200 w 368"/>
                <a:gd name="T5" fmla="*/ 379 h 379"/>
                <a:gd name="T6" fmla="*/ 0 w 368"/>
                <a:gd name="T7" fmla="*/ 189 h 379"/>
                <a:gd name="T8" fmla="*/ 208 w 368"/>
                <a:gd name="T9" fmla="*/ 0 h 379"/>
                <a:gd name="T10" fmla="*/ 368 w 368"/>
                <a:gd name="T11" fmla="*/ 57 h 379"/>
                <a:gd name="T12" fmla="*/ 299 w 368"/>
                <a:gd name="T13" fmla="*/ 141 h 379"/>
                <a:gd name="T14" fmla="*/ 207 w 368"/>
                <a:gd name="T15" fmla="*/ 102 h 379"/>
                <a:gd name="T16" fmla="*/ 125 w 368"/>
                <a:gd name="T17" fmla="*/ 189 h 379"/>
                <a:gd name="T18" fmla="*/ 208 w 368"/>
                <a:gd name="T19" fmla="*/ 277 h 379"/>
                <a:gd name="T20" fmla="*/ 257 w 368"/>
                <a:gd name="T21" fmla="*/ 265 h 379"/>
                <a:gd name="T22" fmla="*/ 257 w 368"/>
                <a:gd name="T23" fmla="*/ 179 h 379"/>
                <a:gd name="T24" fmla="*/ 362 w 368"/>
                <a:gd name="T25" fmla="*/ 1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8" h="379">
                  <a:moveTo>
                    <a:pt x="362" y="179"/>
                  </a:moveTo>
                  <a:cubicBezTo>
                    <a:pt x="362" y="332"/>
                    <a:pt x="362" y="332"/>
                    <a:pt x="362" y="332"/>
                  </a:cubicBezTo>
                  <a:cubicBezTo>
                    <a:pt x="321" y="359"/>
                    <a:pt x="253" y="379"/>
                    <a:pt x="200" y="379"/>
                  </a:cubicBezTo>
                  <a:cubicBezTo>
                    <a:pt x="84" y="379"/>
                    <a:pt x="0" y="299"/>
                    <a:pt x="0" y="189"/>
                  </a:cubicBezTo>
                  <a:cubicBezTo>
                    <a:pt x="0" y="80"/>
                    <a:pt x="87" y="0"/>
                    <a:pt x="208" y="0"/>
                  </a:cubicBezTo>
                  <a:cubicBezTo>
                    <a:pt x="265" y="0"/>
                    <a:pt x="328" y="23"/>
                    <a:pt x="368" y="57"/>
                  </a:cubicBezTo>
                  <a:cubicBezTo>
                    <a:pt x="299" y="141"/>
                    <a:pt x="299" y="141"/>
                    <a:pt x="299" y="141"/>
                  </a:cubicBezTo>
                  <a:cubicBezTo>
                    <a:pt x="274" y="118"/>
                    <a:pt x="238" y="102"/>
                    <a:pt x="207" y="102"/>
                  </a:cubicBezTo>
                  <a:cubicBezTo>
                    <a:pt x="160" y="102"/>
                    <a:pt x="125" y="139"/>
                    <a:pt x="125" y="189"/>
                  </a:cubicBezTo>
                  <a:cubicBezTo>
                    <a:pt x="125" y="240"/>
                    <a:pt x="160" y="277"/>
                    <a:pt x="208" y="277"/>
                  </a:cubicBezTo>
                  <a:cubicBezTo>
                    <a:pt x="221" y="277"/>
                    <a:pt x="239" y="273"/>
                    <a:pt x="257" y="265"/>
                  </a:cubicBezTo>
                  <a:cubicBezTo>
                    <a:pt x="257" y="179"/>
                    <a:pt x="257" y="179"/>
                    <a:pt x="257" y="179"/>
                  </a:cubicBezTo>
                  <a:lnTo>
                    <a:pt x="362"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B70102"/>
                </a:solidFill>
                <a:effectLst/>
                <a:uLnTx/>
                <a:uFillTx/>
                <a:latin typeface="等线"/>
                <a:ea typeface="微软雅黑"/>
                <a:cs typeface="+mn-cs"/>
              </a:endParaRPr>
            </a:p>
          </p:txBody>
        </p:sp>
        <p:sp>
          <p:nvSpPr>
            <p:cNvPr id="33" name="Freeform 19"/>
            <p:cNvSpPr>
              <a:spLocks noEditPoints="1"/>
            </p:cNvSpPr>
            <p:nvPr/>
          </p:nvSpPr>
          <p:spPr bwMode="auto">
            <a:xfrm>
              <a:off x="2133600" y="915988"/>
              <a:ext cx="568325" cy="531813"/>
            </a:xfrm>
            <a:custGeom>
              <a:avLst/>
              <a:gdLst>
                <a:gd name="T0" fmla="*/ 406 w 406"/>
                <a:gd name="T1" fmla="*/ 189 h 379"/>
                <a:gd name="T2" fmla="*/ 203 w 406"/>
                <a:gd name="T3" fmla="*/ 379 h 379"/>
                <a:gd name="T4" fmla="*/ 0 w 406"/>
                <a:gd name="T5" fmla="*/ 189 h 379"/>
                <a:gd name="T6" fmla="*/ 203 w 406"/>
                <a:gd name="T7" fmla="*/ 0 h 379"/>
                <a:gd name="T8" fmla="*/ 406 w 406"/>
                <a:gd name="T9" fmla="*/ 189 h 379"/>
                <a:gd name="T10" fmla="*/ 125 w 406"/>
                <a:gd name="T11" fmla="*/ 189 h 379"/>
                <a:gd name="T12" fmla="*/ 204 w 406"/>
                <a:gd name="T13" fmla="*/ 277 h 379"/>
                <a:gd name="T14" fmla="*/ 280 w 406"/>
                <a:gd name="T15" fmla="*/ 189 h 379"/>
                <a:gd name="T16" fmla="*/ 204 w 406"/>
                <a:gd name="T17" fmla="*/ 102 h 379"/>
                <a:gd name="T18" fmla="*/ 125 w 406"/>
                <a:gd name="T19" fmla="*/ 18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79">
                  <a:moveTo>
                    <a:pt x="406" y="189"/>
                  </a:moveTo>
                  <a:cubicBezTo>
                    <a:pt x="406" y="298"/>
                    <a:pt x="320" y="379"/>
                    <a:pt x="203" y="379"/>
                  </a:cubicBezTo>
                  <a:cubicBezTo>
                    <a:pt x="85" y="379"/>
                    <a:pt x="0" y="299"/>
                    <a:pt x="0" y="189"/>
                  </a:cubicBezTo>
                  <a:cubicBezTo>
                    <a:pt x="0" y="79"/>
                    <a:pt x="85" y="0"/>
                    <a:pt x="203" y="0"/>
                  </a:cubicBezTo>
                  <a:cubicBezTo>
                    <a:pt x="320" y="0"/>
                    <a:pt x="406" y="80"/>
                    <a:pt x="406" y="189"/>
                  </a:cubicBezTo>
                  <a:close/>
                  <a:moveTo>
                    <a:pt x="125" y="189"/>
                  </a:moveTo>
                  <a:cubicBezTo>
                    <a:pt x="125" y="240"/>
                    <a:pt x="162" y="277"/>
                    <a:pt x="204" y="277"/>
                  </a:cubicBezTo>
                  <a:cubicBezTo>
                    <a:pt x="247" y="277"/>
                    <a:pt x="280" y="240"/>
                    <a:pt x="280" y="189"/>
                  </a:cubicBezTo>
                  <a:cubicBezTo>
                    <a:pt x="280" y="139"/>
                    <a:pt x="247" y="102"/>
                    <a:pt x="204" y="102"/>
                  </a:cubicBezTo>
                  <a:cubicBezTo>
                    <a:pt x="162" y="102"/>
                    <a:pt x="125" y="139"/>
                    <a:pt x="125"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B70102"/>
                </a:solidFill>
                <a:effectLst/>
                <a:uLnTx/>
                <a:uFillTx/>
                <a:latin typeface="等线"/>
                <a:ea typeface="微软雅黑"/>
                <a:cs typeface="+mn-cs"/>
              </a:endParaRPr>
            </a:p>
          </p:txBody>
        </p:sp>
      </p:grpSp>
      <p:sp>
        <p:nvSpPr>
          <p:cNvPr id="34" name="Text Box 2"/>
          <p:cNvSpPr txBox="1">
            <a:spLocks noChangeArrowheads="1"/>
          </p:cNvSpPr>
          <p:nvPr/>
        </p:nvSpPr>
        <p:spPr bwMode="auto">
          <a:xfrm>
            <a:off x="1786177" y="3988077"/>
            <a:ext cx="5879112" cy="646331"/>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2B303A"/>
                </a:solidFill>
                <a:effectLst/>
                <a:uLnTx/>
                <a:uFillTx/>
                <a:latin typeface="微软雅黑" pitchFamily="34" charset="-122"/>
                <a:ea typeface="微软雅黑" pitchFamily="34" charset="-122"/>
                <a:cs typeface="+mn-cs"/>
              </a:rPr>
              <a:t>感谢观看 </a:t>
            </a:r>
            <a:r>
              <a:rPr kumimoji="0" lang="en-US" altLang="zh-CN" sz="3600" b="1" i="0" u="none" strike="noStrike" kern="1200" cap="none" spc="0" normalizeH="0" baseline="0" noProof="0" dirty="0" smtClean="0">
                <a:ln>
                  <a:noFill/>
                </a:ln>
                <a:solidFill>
                  <a:srgbClr val="2B303A"/>
                </a:solidFill>
                <a:effectLst/>
                <a:uLnTx/>
                <a:uFillTx/>
                <a:latin typeface="微软雅黑" pitchFamily="34" charset="-122"/>
                <a:ea typeface="微软雅黑" pitchFamily="34" charset="-122"/>
                <a:cs typeface="+mn-cs"/>
              </a:rPr>
              <a:t>THANK YOU</a:t>
            </a:r>
            <a:endParaRPr kumimoji="0" lang="en-US" altLang="zh-CN" sz="3600" b="1" i="0" u="none" strike="noStrike" kern="1200" cap="none" spc="0" normalizeH="0" baseline="0" noProof="0" dirty="0">
              <a:ln>
                <a:noFill/>
              </a:ln>
              <a:solidFill>
                <a:srgbClr val="2B303A"/>
              </a:solidFill>
              <a:effectLst/>
              <a:uLnTx/>
              <a:uFillTx/>
              <a:latin typeface="微软雅黑" pitchFamily="34" charset="-122"/>
              <a:ea typeface="微软雅黑" pitchFamily="34" charset="-122"/>
              <a:cs typeface="+mn-cs"/>
            </a:endParaRPr>
          </a:p>
        </p:txBody>
      </p:sp>
      <p:sp>
        <p:nvSpPr>
          <p:cNvPr id="35" name="Text Box 2"/>
          <p:cNvSpPr txBox="1">
            <a:spLocks noChangeArrowheads="1"/>
          </p:cNvSpPr>
          <p:nvPr/>
        </p:nvSpPr>
        <p:spPr bwMode="auto">
          <a:xfrm>
            <a:off x="2626676" y="4751272"/>
            <a:ext cx="4271092" cy="276999"/>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2B303A"/>
                </a:solidFill>
                <a:effectLst/>
                <a:uLnTx/>
                <a:uFillTx/>
                <a:latin typeface="微软雅黑" pitchFamily="34" charset="-122"/>
                <a:ea typeface="微软雅黑" pitchFamily="34" charset="-122"/>
                <a:cs typeface="+mn-cs"/>
              </a:rPr>
              <a:t>适用于年终总结</a:t>
            </a:r>
            <a:r>
              <a:rPr kumimoji="0" lang="en-US" altLang="zh-CN" sz="1200" b="0" i="0" u="none" strike="noStrike" kern="1200" cap="none" spc="0" normalizeH="0" baseline="0" noProof="0" dirty="0" smtClean="0">
                <a:ln>
                  <a:noFill/>
                </a:ln>
                <a:solidFill>
                  <a:srgbClr val="2B303A"/>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smtClean="0">
                <a:ln>
                  <a:noFill/>
                </a:ln>
                <a:solidFill>
                  <a:srgbClr val="2B303A"/>
                </a:solidFill>
                <a:effectLst/>
                <a:uLnTx/>
                <a:uFillTx/>
                <a:latin typeface="微软雅黑" pitchFamily="34" charset="-122"/>
                <a:ea typeface="微软雅黑" pitchFamily="34" charset="-122"/>
                <a:cs typeface="+mn-cs"/>
              </a:rPr>
              <a:t>工作计划</a:t>
            </a:r>
            <a:r>
              <a:rPr kumimoji="0" lang="en-US" altLang="zh-CN" sz="1200" b="0" i="0" u="none" strike="noStrike" kern="1200" cap="none" spc="0" normalizeH="0" baseline="0" noProof="0" dirty="0" smtClean="0">
                <a:ln>
                  <a:noFill/>
                </a:ln>
                <a:solidFill>
                  <a:srgbClr val="2B303A"/>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smtClean="0">
                <a:ln>
                  <a:noFill/>
                </a:ln>
                <a:solidFill>
                  <a:srgbClr val="2B303A"/>
                </a:solidFill>
                <a:effectLst/>
                <a:uLnTx/>
                <a:uFillTx/>
                <a:latin typeface="微软雅黑" pitchFamily="34" charset="-122"/>
                <a:ea typeface="微软雅黑" pitchFamily="34" charset="-122"/>
                <a:cs typeface="+mn-cs"/>
              </a:rPr>
              <a:t>述职报告</a:t>
            </a:r>
            <a:r>
              <a:rPr kumimoji="0" lang="en-US" altLang="zh-CN" sz="1200" b="0" i="0" u="none" strike="noStrike" kern="1200" cap="none" spc="0" normalizeH="0" baseline="0" noProof="0" dirty="0" smtClean="0">
                <a:ln>
                  <a:noFill/>
                </a:ln>
                <a:solidFill>
                  <a:srgbClr val="2B303A"/>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smtClean="0">
                <a:ln>
                  <a:noFill/>
                </a:ln>
                <a:solidFill>
                  <a:srgbClr val="2B303A"/>
                </a:solidFill>
                <a:effectLst/>
                <a:uLnTx/>
                <a:uFillTx/>
                <a:latin typeface="微软雅黑" pitchFamily="34" charset="-122"/>
                <a:ea typeface="微软雅黑" pitchFamily="34" charset="-122"/>
                <a:cs typeface="+mn-cs"/>
              </a:rPr>
              <a:t>策划方案等</a:t>
            </a:r>
            <a:endParaRPr kumimoji="0" lang="nl-NL" altLang="zh-CN" sz="1200" b="0" i="0" u="none" strike="noStrike" kern="1200" cap="none" spc="0" normalizeH="0" baseline="0" noProof="0" dirty="0">
              <a:ln>
                <a:noFill/>
              </a:ln>
              <a:solidFill>
                <a:srgbClr val="2B303A"/>
              </a:solidFill>
              <a:effectLst/>
              <a:uLnTx/>
              <a:uFillTx/>
              <a:latin typeface="微软雅黑" pitchFamily="34" charset="-122"/>
              <a:ea typeface="微软雅黑" pitchFamily="34" charset="-122"/>
              <a:cs typeface="+mn-cs"/>
            </a:endParaRPr>
          </a:p>
        </p:txBody>
      </p:sp>
      <p:grpSp>
        <p:nvGrpSpPr>
          <p:cNvPr id="36" name="组合 35"/>
          <p:cNvGrpSpPr/>
          <p:nvPr/>
        </p:nvGrpSpPr>
        <p:grpSpPr>
          <a:xfrm>
            <a:off x="2282925" y="4675519"/>
            <a:ext cx="4942263" cy="46281"/>
            <a:chOff x="2054384" y="3643262"/>
            <a:chExt cx="4942263" cy="46281"/>
          </a:xfrm>
        </p:grpSpPr>
        <p:grpSp>
          <p:nvGrpSpPr>
            <p:cNvPr id="37" name="组合 36"/>
            <p:cNvGrpSpPr/>
            <p:nvPr/>
          </p:nvGrpSpPr>
          <p:grpSpPr>
            <a:xfrm>
              <a:off x="2054384" y="3643262"/>
              <a:ext cx="4919404" cy="45719"/>
              <a:chOff x="2010494" y="4118060"/>
              <a:chExt cx="4919404" cy="45719"/>
            </a:xfrm>
          </p:grpSpPr>
          <p:cxnSp>
            <p:nvCxnSpPr>
              <p:cNvPr id="39" name="直接连接符 38"/>
              <p:cNvCxnSpPr/>
              <p:nvPr/>
            </p:nvCxnSpPr>
            <p:spPr>
              <a:xfrm>
                <a:off x="2033354" y="4140342"/>
                <a:ext cx="4896544" cy="0"/>
              </a:xfrm>
              <a:prstGeom prst="line">
                <a:avLst/>
              </a:prstGeom>
              <a:ln>
                <a:solidFill>
                  <a:srgbClr val="2B303A"/>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2010494" y="4118060"/>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B303A"/>
                  </a:solidFill>
                  <a:effectLst/>
                  <a:uLnTx/>
                  <a:uFillTx/>
                  <a:latin typeface="等线"/>
                  <a:ea typeface="微软雅黑"/>
                  <a:cs typeface="+mn-cs"/>
                </a:endParaRPr>
              </a:p>
            </p:txBody>
          </p:sp>
        </p:grpSp>
        <p:sp>
          <p:nvSpPr>
            <p:cNvPr id="38" name="椭圆 37"/>
            <p:cNvSpPr/>
            <p:nvPr/>
          </p:nvSpPr>
          <p:spPr>
            <a:xfrm>
              <a:off x="6950928" y="3643824"/>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2B303A"/>
                </a:solidFill>
                <a:effectLst/>
                <a:uLnTx/>
                <a:uFillTx/>
                <a:latin typeface="等线"/>
                <a:ea typeface="微软雅黑"/>
                <a:cs typeface="+mn-cs"/>
              </a:endParaRPr>
            </a:p>
          </p:txBody>
        </p:sp>
      </p:grpSp>
    </p:spTree>
    <p:extLst>
      <p:ext uri="{BB962C8B-B14F-4D97-AF65-F5344CB8AC3E}">
        <p14:creationId xmlns:p14="http://schemas.microsoft.com/office/powerpoint/2010/main" val="81294350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outVertical)">
                                      <p:cBhvr>
                                        <p:cTn id="11" dur="500"/>
                                        <p:tgtEl>
                                          <p:spTgt spid="16"/>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1000" fill="hold"/>
                                        <p:tgtEl>
                                          <p:spTgt spid="18"/>
                                        </p:tgtEl>
                                        <p:attrNameLst>
                                          <p:attrName>ppt_w</p:attrName>
                                        </p:attrNameLst>
                                      </p:cBhvr>
                                      <p:tavLst>
                                        <p:tav tm="0">
                                          <p:val>
                                            <p:fltVal val="0"/>
                                          </p:val>
                                        </p:tav>
                                        <p:tav tm="100000">
                                          <p:val>
                                            <p:strVal val="#ppt_w"/>
                                          </p:val>
                                        </p:tav>
                                      </p:tavLst>
                                    </p:anim>
                                    <p:anim calcmode="lin" valueType="num">
                                      <p:cBhvr>
                                        <p:cTn id="16" dur="1000" fill="hold"/>
                                        <p:tgtEl>
                                          <p:spTgt spid="18"/>
                                        </p:tgtEl>
                                        <p:attrNameLst>
                                          <p:attrName>ppt_h</p:attrName>
                                        </p:attrNameLst>
                                      </p:cBhvr>
                                      <p:tavLst>
                                        <p:tav tm="0">
                                          <p:val>
                                            <p:fltVal val="0"/>
                                          </p:val>
                                        </p:tav>
                                        <p:tav tm="100000">
                                          <p:val>
                                            <p:strVal val="#ppt_h"/>
                                          </p:val>
                                        </p:tav>
                                      </p:tavLst>
                                    </p:anim>
                                    <p:animEffect transition="in" filter="fade">
                                      <p:cBhvr>
                                        <p:cTn id="17" dur="1000"/>
                                        <p:tgtEl>
                                          <p:spTgt spid="18"/>
                                        </p:tgtEl>
                                      </p:cBhvr>
                                    </p:animEffect>
                                  </p:childTnLst>
                                </p:cTn>
                              </p:par>
                            </p:childTnLst>
                          </p:cTn>
                        </p:par>
                        <p:par>
                          <p:cTn id="18" fill="hold">
                            <p:stCondLst>
                              <p:cond delay="25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1000"/>
                                        <p:tgtEl>
                                          <p:spTgt spid="4"/>
                                        </p:tgtEl>
                                      </p:cBhvr>
                                    </p:animEffect>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34"/>
                                        </p:tgtEl>
                                        <p:attrNameLst>
                                          <p:attrName>style.visibility</p:attrName>
                                        </p:attrNameLst>
                                      </p:cBhvr>
                                      <p:to>
                                        <p:strVal val="visible"/>
                                      </p:to>
                                    </p:set>
                                    <p:anim calcmode="lin" valueType="num">
                                      <p:cBhvr>
                                        <p:cTn id="25" dur="8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6" dur="800" fill="hold"/>
                                        <p:tgtEl>
                                          <p:spTgt spid="34"/>
                                        </p:tgtEl>
                                        <p:attrNameLst>
                                          <p:attrName>ppt_y</p:attrName>
                                        </p:attrNameLst>
                                      </p:cBhvr>
                                      <p:tavLst>
                                        <p:tav tm="0">
                                          <p:val>
                                            <p:strVal val="#ppt_y"/>
                                          </p:val>
                                        </p:tav>
                                        <p:tav tm="100000">
                                          <p:val>
                                            <p:strVal val="#ppt_y"/>
                                          </p:val>
                                        </p:tav>
                                      </p:tavLst>
                                    </p:anim>
                                    <p:anim calcmode="lin" valueType="num">
                                      <p:cBhvr>
                                        <p:cTn id="27" dur="8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8" dur="8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800" tmFilter="0,0; .5, 1; 1, 1"/>
                                        <p:tgtEl>
                                          <p:spTgt spid="34"/>
                                        </p:tgtEl>
                                      </p:cBhvr>
                                    </p:animEffect>
                                  </p:childTnLst>
                                </p:cTn>
                              </p:par>
                            </p:childTnLst>
                          </p:cTn>
                        </p:par>
                        <p:par>
                          <p:cTn id="30" fill="hold">
                            <p:stCondLst>
                              <p:cond delay="5180"/>
                            </p:stCondLst>
                            <p:childTnLst>
                              <p:par>
                                <p:cTn id="31" presetID="16" presetClass="entr" presetSubtype="21"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barn(inVertical)">
                                      <p:cBhvr>
                                        <p:cTn id="33" dur="500"/>
                                        <p:tgtEl>
                                          <p:spTgt spid="36"/>
                                        </p:tgtEl>
                                      </p:cBhvr>
                                    </p:animEffect>
                                  </p:childTnLst>
                                </p:cTn>
                              </p:par>
                            </p:childTnLst>
                          </p:cTn>
                        </p:par>
                        <p:par>
                          <p:cTn id="34" fill="hold">
                            <p:stCondLst>
                              <p:cond delay="5680"/>
                            </p:stCondLst>
                            <p:childTnLst>
                              <p:par>
                                <p:cTn id="35" presetID="53" presetClass="entr" presetSubtype="16" fill="hold" grpId="0" nodeType="afterEffect">
                                  <p:stCondLst>
                                    <p:cond delay="0"/>
                                  </p:stCondLst>
                                  <p:iterate type="lt">
                                    <p:tmPct val="10000"/>
                                  </p:iterate>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P spid="34" grpId="0"/>
      <p:bldP spid="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9885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3126908" y="-3504278"/>
            <a:ext cx="2890185" cy="9144001"/>
          </a:xfrm>
          <a:prstGeom prst="rect">
            <a:avLst/>
          </a:prstGeom>
        </p:spPr>
      </p:pic>
      <p:sp>
        <p:nvSpPr>
          <p:cNvPr id="16" name="矩形 15"/>
          <p:cNvSpPr/>
          <p:nvPr/>
        </p:nvSpPr>
        <p:spPr>
          <a:xfrm>
            <a:off x="1" y="1278856"/>
            <a:ext cx="9144000"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val 53"/>
          <p:cNvSpPr>
            <a:spLocks noChangeArrowheads="1"/>
          </p:cNvSpPr>
          <p:nvPr/>
        </p:nvSpPr>
        <p:spPr bwMode="auto">
          <a:xfrm>
            <a:off x="3539623" y="942322"/>
            <a:ext cx="2237063" cy="2237619"/>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4" name="Text Box 2"/>
          <p:cNvSpPr txBox="1">
            <a:spLocks noChangeArrowheads="1"/>
          </p:cNvSpPr>
          <p:nvPr/>
        </p:nvSpPr>
        <p:spPr bwMode="auto">
          <a:xfrm>
            <a:off x="1786177" y="3271574"/>
            <a:ext cx="5879112" cy="646331"/>
          </a:xfrm>
          <a:prstGeom prst="rect">
            <a:avLst/>
          </a:prstGeom>
          <a:noFill/>
          <a:ln w="9525">
            <a:noFill/>
            <a:miter lim="800000"/>
            <a:headEnd/>
            <a:tailEnd/>
          </a:ln>
        </p:spPr>
        <p:txBody>
          <a:bodyPr wrap="square">
            <a:spAutoFit/>
          </a:bodyPr>
          <a:lstStyle/>
          <a:p>
            <a:pPr algn="ctr"/>
            <a:r>
              <a:rPr lang="zh-CN" altLang="en-US" sz="3600" b="1" dirty="0" smtClean="0">
                <a:solidFill>
                  <a:srgbClr val="2B303A"/>
                </a:solidFill>
                <a:latin typeface="微软雅黑" pitchFamily="34" charset="-122"/>
                <a:ea typeface="微软雅黑" pitchFamily="34" charset="-122"/>
              </a:rPr>
              <a:t>单击添加文字标题内容</a:t>
            </a:r>
            <a:endParaRPr lang="en-US" altLang="zh-CN" sz="3600" b="1" dirty="0">
              <a:solidFill>
                <a:srgbClr val="2B303A"/>
              </a:solidFill>
              <a:latin typeface="微软雅黑" pitchFamily="34" charset="-122"/>
              <a:ea typeface="微软雅黑" pitchFamily="34" charset="-122"/>
            </a:endParaRPr>
          </a:p>
        </p:txBody>
      </p:sp>
      <p:sp>
        <p:nvSpPr>
          <p:cNvPr id="35" name="Text Box 2"/>
          <p:cNvSpPr txBox="1">
            <a:spLocks noChangeArrowheads="1"/>
          </p:cNvSpPr>
          <p:nvPr/>
        </p:nvSpPr>
        <p:spPr bwMode="auto">
          <a:xfrm>
            <a:off x="2543823" y="4076964"/>
            <a:ext cx="1991599" cy="307777"/>
          </a:xfrm>
          <a:prstGeom prst="rect">
            <a:avLst/>
          </a:prstGeom>
          <a:noFill/>
          <a:ln w="9525">
            <a:noFill/>
            <a:miter lim="800000"/>
            <a:headEnd/>
            <a:tailEnd/>
          </a:ln>
        </p:spPr>
        <p:txBody>
          <a:bodyPr wrap="square">
            <a:spAutoFit/>
          </a:bodyPr>
          <a:lstStyle/>
          <a:p>
            <a:pPr marL="171450" indent="-171450" algn="ctr">
              <a:buFont typeface="Wingdings" panose="05000000000000000000" pitchFamily="2" charset="2"/>
              <a:buChar char="Ø"/>
            </a:pPr>
            <a:r>
              <a:rPr lang="zh-CN" altLang="en-US" sz="1400" dirty="0" smtClean="0">
                <a:solidFill>
                  <a:srgbClr val="2B303A"/>
                </a:solidFill>
                <a:latin typeface="微软雅黑" pitchFamily="34" charset="-122"/>
                <a:ea typeface="微软雅黑" pitchFamily="34" charset="-122"/>
              </a:rPr>
              <a:t>单击添加文字内容</a:t>
            </a:r>
            <a:endParaRPr lang="nl-NL" altLang="zh-CN" sz="1400" dirty="0">
              <a:solidFill>
                <a:srgbClr val="2B303A"/>
              </a:solidFill>
              <a:latin typeface="微软雅黑" pitchFamily="34" charset="-122"/>
              <a:ea typeface="微软雅黑" pitchFamily="34" charset="-122"/>
            </a:endParaRPr>
          </a:p>
        </p:txBody>
      </p:sp>
      <p:grpSp>
        <p:nvGrpSpPr>
          <p:cNvPr id="36" name="组合 35"/>
          <p:cNvGrpSpPr/>
          <p:nvPr/>
        </p:nvGrpSpPr>
        <p:grpSpPr>
          <a:xfrm>
            <a:off x="2282925" y="3959016"/>
            <a:ext cx="4942263" cy="46281"/>
            <a:chOff x="2054384" y="3643262"/>
            <a:chExt cx="4942263" cy="46281"/>
          </a:xfrm>
        </p:grpSpPr>
        <p:grpSp>
          <p:nvGrpSpPr>
            <p:cNvPr id="37" name="组合 36"/>
            <p:cNvGrpSpPr/>
            <p:nvPr/>
          </p:nvGrpSpPr>
          <p:grpSpPr>
            <a:xfrm>
              <a:off x="2054384" y="3643262"/>
              <a:ext cx="4919404" cy="45719"/>
              <a:chOff x="2010494" y="4118060"/>
              <a:chExt cx="4919404" cy="45719"/>
            </a:xfrm>
          </p:grpSpPr>
          <p:cxnSp>
            <p:nvCxnSpPr>
              <p:cNvPr id="39" name="直接连接符 38"/>
              <p:cNvCxnSpPr/>
              <p:nvPr/>
            </p:nvCxnSpPr>
            <p:spPr>
              <a:xfrm>
                <a:off x="2033354" y="4140342"/>
                <a:ext cx="4896544" cy="0"/>
              </a:xfrm>
              <a:prstGeom prst="line">
                <a:avLst/>
              </a:prstGeom>
              <a:ln>
                <a:solidFill>
                  <a:srgbClr val="2B303A"/>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2010494" y="4118060"/>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
          <p:nvSpPr>
            <p:cNvPr id="38" name="椭圆 37"/>
            <p:cNvSpPr/>
            <p:nvPr/>
          </p:nvSpPr>
          <p:spPr>
            <a:xfrm>
              <a:off x="6950928" y="3643824"/>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
        <p:nvSpPr>
          <p:cNvPr id="2" name="文本框 1"/>
          <p:cNvSpPr txBox="1"/>
          <p:nvPr/>
        </p:nvSpPr>
        <p:spPr>
          <a:xfrm>
            <a:off x="3996755" y="1189053"/>
            <a:ext cx="1322798" cy="1200329"/>
          </a:xfrm>
          <a:prstGeom prst="rect">
            <a:avLst/>
          </a:prstGeom>
          <a:noFill/>
        </p:spPr>
        <p:txBody>
          <a:bodyPr wrap="none" rtlCol="0">
            <a:spAutoFit/>
          </a:bodyPr>
          <a:lstStyle/>
          <a:p>
            <a:r>
              <a:rPr lang="en-US" altLang="zh-CN" sz="7200" b="1" dirty="0" smtClean="0">
                <a:solidFill>
                  <a:srgbClr val="54301B"/>
                </a:solidFill>
                <a:latin typeface="+mj-ea"/>
                <a:ea typeface="+mj-ea"/>
              </a:rPr>
              <a:t>01</a:t>
            </a:r>
            <a:endParaRPr lang="zh-CN" altLang="en-US" sz="7200" b="1" dirty="0">
              <a:solidFill>
                <a:srgbClr val="54301B"/>
              </a:solidFill>
              <a:latin typeface="+mj-ea"/>
              <a:ea typeface="+mj-ea"/>
            </a:endParaRPr>
          </a:p>
        </p:txBody>
      </p:sp>
      <p:sp>
        <p:nvSpPr>
          <p:cNvPr id="41" name="文本框 40"/>
          <p:cNvSpPr txBox="1"/>
          <p:nvPr/>
        </p:nvSpPr>
        <p:spPr>
          <a:xfrm>
            <a:off x="3854087" y="2298059"/>
            <a:ext cx="1620957" cy="523220"/>
          </a:xfrm>
          <a:prstGeom prst="rect">
            <a:avLst/>
          </a:prstGeom>
          <a:noFill/>
        </p:spPr>
        <p:txBody>
          <a:bodyPr wrap="none" rtlCol="0">
            <a:spAutoFit/>
          </a:bodyPr>
          <a:lstStyle/>
          <a:p>
            <a:r>
              <a:rPr lang="zh-CN" altLang="en-US" sz="2800" b="1" dirty="0" smtClean="0">
                <a:solidFill>
                  <a:srgbClr val="54301B"/>
                </a:solidFill>
                <a:latin typeface="+mj-ea"/>
                <a:ea typeface="+mj-ea"/>
              </a:rPr>
              <a:t>第一部分</a:t>
            </a:r>
            <a:endParaRPr lang="zh-CN" altLang="en-US" sz="2800" b="1" dirty="0">
              <a:solidFill>
                <a:srgbClr val="54301B"/>
              </a:solidFill>
              <a:latin typeface="+mj-ea"/>
              <a:ea typeface="+mj-ea"/>
            </a:endParaRPr>
          </a:p>
        </p:txBody>
      </p:sp>
      <p:sp>
        <p:nvSpPr>
          <p:cNvPr id="42" name="Text Box 2"/>
          <p:cNvSpPr txBox="1">
            <a:spLocks noChangeArrowheads="1"/>
          </p:cNvSpPr>
          <p:nvPr/>
        </p:nvSpPr>
        <p:spPr bwMode="auto">
          <a:xfrm>
            <a:off x="4754057" y="4076964"/>
            <a:ext cx="1991599" cy="307777"/>
          </a:xfrm>
          <a:prstGeom prst="rect">
            <a:avLst/>
          </a:prstGeom>
          <a:noFill/>
          <a:ln w="9525">
            <a:noFill/>
            <a:miter lim="800000"/>
            <a:headEnd/>
            <a:tailEnd/>
          </a:ln>
        </p:spPr>
        <p:txBody>
          <a:bodyPr wrap="square">
            <a:spAutoFit/>
          </a:bodyPr>
          <a:lstStyle/>
          <a:p>
            <a:pPr marL="171450" indent="-171450" algn="ctr">
              <a:buFont typeface="Wingdings" panose="05000000000000000000" pitchFamily="2" charset="2"/>
              <a:buChar char="Ø"/>
            </a:pPr>
            <a:r>
              <a:rPr lang="zh-CN" altLang="en-US" sz="1400" dirty="0" smtClean="0">
                <a:solidFill>
                  <a:srgbClr val="2B303A"/>
                </a:solidFill>
                <a:latin typeface="微软雅黑" pitchFamily="34" charset="-122"/>
                <a:ea typeface="微软雅黑" pitchFamily="34" charset="-122"/>
              </a:rPr>
              <a:t>单击添加文字内容</a:t>
            </a:r>
            <a:endParaRPr lang="nl-NL" altLang="zh-CN" sz="1400" dirty="0">
              <a:solidFill>
                <a:srgbClr val="2B303A"/>
              </a:solidFill>
              <a:latin typeface="微软雅黑" pitchFamily="34" charset="-122"/>
              <a:ea typeface="微软雅黑" pitchFamily="34" charset="-122"/>
            </a:endParaRPr>
          </a:p>
        </p:txBody>
      </p:sp>
    </p:spTree>
    <p:extLst>
      <p:ext uri="{BB962C8B-B14F-4D97-AF65-F5344CB8AC3E}">
        <p14:creationId xmlns:p14="http://schemas.microsoft.com/office/powerpoint/2010/main" val="308619247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p:cTn id="11" dur="750" fill="hold"/>
                                        <p:tgtEl>
                                          <p:spTgt spid="2">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2">
                                            <p:txEl>
                                              <p:pRg st="0" end="0"/>
                                            </p:txEl>
                                          </p:spTgt>
                                        </p:tgtEl>
                                      </p:cBhvr>
                                    </p:animEffect>
                                  </p:childTnLst>
                                </p:cTn>
                              </p:par>
                            </p:childTnLst>
                          </p:cTn>
                        </p:par>
                        <p:par>
                          <p:cTn id="14" fill="hold">
                            <p:stCondLst>
                              <p:cond delay="1750"/>
                            </p:stCondLst>
                            <p:childTnLst>
                              <p:par>
                                <p:cTn id="15" presetID="22" presetClass="entr" presetSubtype="4"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750"/>
                                        <p:tgtEl>
                                          <p:spTgt spid="41"/>
                                        </p:tgtEl>
                                      </p:cBhvr>
                                    </p:animEffect>
                                  </p:childTnLst>
                                </p:cTn>
                              </p:par>
                            </p:childTnLst>
                          </p:cTn>
                        </p:par>
                        <p:par>
                          <p:cTn id="18" fill="hold">
                            <p:stCondLst>
                              <p:cond delay="2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4"/>
                                        </p:tgtEl>
                                        <p:attrNameLst>
                                          <p:attrName>style.visibility</p:attrName>
                                        </p:attrNameLst>
                                      </p:cBhvr>
                                      <p:to>
                                        <p:strVal val="visible"/>
                                      </p:to>
                                    </p:set>
                                    <p:anim calcmode="lin" valueType="num">
                                      <p:cBhvr>
                                        <p:cTn id="21" dur="8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2" dur="800" fill="hold"/>
                                        <p:tgtEl>
                                          <p:spTgt spid="34"/>
                                        </p:tgtEl>
                                        <p:attrNameLst>
                                          <p:attrName>ppt_y</p:attrName>
                                        </p:attrNameLst>
                                      </p:cBhvr>
                                      <p:tavLst>
                                        <p:tav tm="0">
                                          <p:val>
                                            <p:strVal val="#ppt_y"/>
                                          </p:val>
                                        </p:tav>
                                        <p:tav tm="100000">
                                          <p:val>
                                            <p:strVal val="#ppt_y"/>
                                          </p:val>
                                        </p:tav>
                                      </p:tavLst>
                                    </p:anim>
                                    <p:anim calcmode="lin" valueType="num">
                                      <p:cBhvr>
                                        <p:cTn id="23" dur="8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4" dur="8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800" tmFilter="0,0; .5, 1; 1, 1"/>
                                        <p:tgtEl>
                                          <p:spTgt spid="34"/>
                                        </p:tgtEl>
                                      </p:cBhvr>
                                    </p:animEffect>
                                  </p:childTnLst>
                                </p:cTn>
                              </p:par>
                            </p:childTnLst>
                          </p:cTn>
                        </p:par>
                        <p:par>
                          <p:cTn id="26" fill="hold">
                            <p:stCondLst>
                              <p:cond delay="4020"/>
                            </p:stCondLst>
                            <p:childTnLst>
                              <p:par>
                                <p:cTn id="27" presetID="16" presetClass="entr" presetSubtype="21"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barn(inVertical)">
                                      <p:cBhvr>
                                        <p:cTn id="29" dur="500"/>
                                        <p:tgtEl>
                                          <p:spTgt spid="36"/>
                                        </p:tgtEl>
                                      </p:cBhvr>
                                    </p:animEffect>
                                  </p:childTnLst>
                                </p:cTn>
                              </p:par>
                            </p:childTnLst>
                          </p:cTn>
                        </p:par>
                        <p:par>
                          <p:cTn id="30" fill="hold">
                            <p:stCondLst>
                              <p:cond delay="452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537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Effect transition="in" filter="fade">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41" grpId="0"/>
      <p:bldP spid="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30854" y="1283610"/>
            <a:ext cx="5153514" cy="348839"/>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1600">
                <a:latin typeface="微软雅黑" pitchFamily="34" charset="-122"/>
                <a:ea typeface="微软雅黑" pitchFamily="34" charset="-122"/>
              </a:endParaRPr>
            </a:p>
          </p:txBody>
        </p:sp>
        <p:sp>
          <p:nvSpPr>
            <p:cNvPr id="5" name="TextBox 4"/>
            <p:cNvSpPr txBox="1"/>
            <p:nvPr/>
          </p:nvSpPr>
          <p:spPr>
            <a:xfrm>
              <a:off x="3033222" y="1474123"/>
              <a:ext cx="5688632" cy="358443"/>
            </a:xfrm>
            <a:prstGeom prst="rect">
              <a:avLst/>
            </a:prstGeom>
            <a:noFill/>
          </p:spPr>
          <p:txBody>
            <a:bodyPr wrap="square" rtlCol="0">
              <a:spAutoFit/>
            </a:bodyPr>
            <a:lstStyle/>
            <a:p>
              <a:r>
                <a:rPr lang="zh-CN" altLang="en-US" sz="1600" dirty="0">
                  <a:solidFill>
                    <a:srgbClr val="F8F8F8"/>
                  </a:solidFill>
                  <a:latin typeface="微软雅黑" pitchFamily="34" charset="-122"/>
                  <a:ea typeface="微软雅黑" pitchFamily="34" charset="-122"/>
                </a:rPr>
                <a:t>单击此处添加标题</a:t>
              </a:r>
            </a:p>
          </p:txBody>
        </p:sp>
      </p:grpSp>
      <p:grpSp>
        <p:nvGrpSpPr>
          <p:cNvPr id="6" name="组合 5"/>
          <p:cNvGrpSpPr/>
          <p:nvPr/>
        </p:nvGrpSpPr>
        <p:grpSpPr>
          <a:xfrm>
            <a:off x="2730854" y="2981927"/>
            <a:ext cx="5153514" cy="354849"/>
            <a:chOff x="3002037" y="3922395"/>
            <a:chExt cx="7067433" cy="375695"/>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zh-CN" altLang="en-US" sz="1600">
                <a:latin typeface="微软雅黑" pitchFamily="34" charset="-122"/>
                <a:ea typeface="微软雅黑" pitchFamily="34" charset="-122"/>
              </a:endParaRPr>
            </a:p>
          </p:txBody>
        </p:sp>
        <p:sp>
          <p:nvSpPr>
            <p:cNvPr id="9" name="TextBox 8"/>
            <p:cNvSpPr txBox="1"/>
            <p:nvPr/>
          </p:nvSpPr>
          <p:spPr>
            <a:xfrm>
              <a:off x="3023808" y="3939647"/>
              <a:ext cx="4085844" cy="358443"/>
            </a:xfrm>
            <a:prstGeom prst="rect">
              <a:avLst/>
            </a:prstGeom>
            <a:noFill/>
          </p:spPr>
          <p:txBody>
            <a:bodyPr wrap="square" rtlCol="0">
              <a:spAutoFit/>
            </a:bodyPr>
            <a:lstStyle/>
            <a:p>
              <a:r>
                <a:rPr lang="zh-CN" altLang="en-US" sz="1600" dirty="0">
                  <a:solidFill>
                    <a:srgbClr val="F8F8F8"/>
                  </a:solidFill>
                  <a:latin typeface="微软雅黑" pitchFamily="34" charset="-122"/>
                  <a:ea typeface="微软雅黑" pitchFamily="34" charset="-122"/>
                </a:rPr>
                <a:t>单击此处添加标题</a:t>
              </a:r>
            </a:p>
          </p:txBody>
        </p:sp>
      </p:grpSp>
      <p:sp>
        <p:nvSpPr>
          <p:cNvPr id="10" name="TextBox 9"/>
          <p:cNvSpPr txBox="1"/>
          <p:nvPr/>
        </p:nvSpPr>
        <p:spPr>
          <a:xfrm>
            <a:off x="2730854" y="1815365"/>
            <a:ext cx="5153514" cy="1029513"/>
          </a:xfrm>
          <a:prstGeom prst="rect">
            <a:avLst/>
          </a:prstGeom>
          <a:noFill/>
        </p:spPr>
        <p:txBody>
          <a:bodyPr wrap="square" lIns="68580" tIns="34290" rIns="68580" bIns="34290" rtlCol="0">
            <a:spAutoFit/>
          </a:bodyPr>
          <a:lstStyle/>
          <a:p>
            <a:pPr>
              <a:lnSpc>
                <a:spcPct val="130000"/>
              </a:lnSpc>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1" name="TextBox 10"/>
          <p:cNvSpPr txBox="1"/>
          <p:nvPr/>
        </p:nvSpPr>
        <p:spPr>
          <a:xfrm>
            <a:off x="2730854" y="3486453"/>
            <a:ext cx="5153514" cy="1029513"/>
          </a:xfrm>
          <a:prstGeom prst="rect">
            <a:avLst/>
          </a:prstGeom>
          <a:noFill/>
        </p:spPr>
        <p:txBody>
          <a:bodyPr wrap="square" lIns="68580" tIns="34290" rIns="68580" bIns="34290" rtlCol="0">
            <a:spAutoFit/>
          </a:bodyPr>
          <a:lstStyle/>
          <a:p>
            <a:pPr>
              <a:lnSpc>
                <a:spcPct val="130000"/>
              </a:lnSpc>
            </a:pPr>
            <a:r>
              <a:rPr lang="zh-CN" altLang="en-US" sz="12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200" dirty="0" smtClean="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2" name="等腰三角形 2"/>
          <p:cNvSpPr/>
          <p:nvPr/>
        </p:nvSpPr>
        <p:spPr bwMode="auto">
          <a:xfrm rot="2747878">
            <a:off x="1522002" y="124124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3" name="TextBox 12"/>
          <p:cNvSpPr txBox="1"/>
          <p:nvPr/>
        </p:nvSpPr>
        <p:spPr>
          <a:xfrm>
            <a:off x="1628226" y="168250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smtClean="0"/>
              <a:t>正面</a:t>
            </a:r>
            <a:endParaRPr lang="en-US" altLang="zh-CN" b="1" dirty="0" smtClean="0"/>
          </a:p>
          <a:p>
            <a:r>
              <a:rPr lang="zh-CN" altLang="en-US" b="1" dirty="0" smtClean="0"/>
              <a:t>观点</a:t>
            </a:r>
            <a:endParaRPr lang="zh-CN" altLang="en-US" b="1" dirty="0"/>
          </a:p>
        </p:txBody>
      </p:sp>
      <p:sp>
        <p:nvSpPr>
          <p:cNvPr id="14" name="等腰三角形 2"/>
          <p:cNvSpPr/>
          <p:nvPr/>
        </p:nvSpPr>
        <p:spPr bwMode="auto">
          <a:xfrm rot="3036074">
            <a:off x="1522001" y="2986140"/>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p:spPr>
        <p:txBody>
          <a:bodyPr wrap="none" lIns="68580" tIns="34290" rIns="68580" bIns="34290" anchor="ctr"/>
          <a:lstStyle/>
          <a:p>
            <a:pPr algn="ctr"/>
            <a:endParaRPr lang="zh-CN" altLang="en-US" sz="1100" kern="0">
              <a:solidFill>
                <a:srgbClr val="FFFFFF"/>
              </a:solidFill>
              <a:latin typeface="微软雅黑" pitchFamily="34" charset="-122"/>
              <a:ea typeface="微软雅黑" pitchFamily="34" charset="-122"/>
            </a:endParaRPr>
          </a:p>
        </p:txBody>
      </p:sp>
      <p:sp>
        <p:nvSpPr>
          <p:cNvPr id="15" name="TextBox 14"/>
          <p:cNvSpPr txBox="1"/>
          <p:nvPr/>
        </p:nvSpPr>
        <p:spPr>
          <a:xfrm>
            <a:off x="1628228" y="3421201"/>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b="1" dirty="0" smtClean="0"/>
              <a:t>负面</a:t>
            </a:r>
            <a:endParaRPr lang="en-US" altLang="zh-CN" b="1" dirty="0" smtClean="0"/>
          </a:p>
          <a:p>
            <a:r>
              <a:rPr lang="zh-CN" altLang="en-US" b="1" dirty="0" smtClean="0"/>
              <a:t>观点</a:t>
            </a:r>
            <a:endParaRPr lang="zh-CN" altLang="en-US" b="1" dirty="0"/>
          </a:p>
        </p:txBody>
      </p:sp>
      <p:sp>
        <p:nvSpPr>
          <p:cNvPr id="16" name="TextBox 1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7" name="TextBox 1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43252259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500" y="1407910"/>
            <a:ext cx="1918068" cy="680813"/>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p:spPr>
          <p:txBody>
            <a:bodyPr wrap="square" rtlCol="0" anchor="ctr">
              <a:spAutoFit/>
            </a:bodyPr>
            <a:lstStyle/>
            <a:p>
              <a:pPr algn="ct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261360" y="1407910"/>
            <a:ext cx="1918068" cy="680813"/>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15665"/>
              <a:ext cx="2293960"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070781" y="1407910"/>
            <a:ext cx="1918068" cy="680813"/>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15665"/>
              <a:ext cx="2230360"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467640" y="1407910"/>
            <a:ext cx="1918068" cy="680813"/>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tx2">
                    <a:lumMod val="75000"/>
                  </a:schemeClr>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15669"/>
              <a:ext cx="2205655"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lumMod val="95000"/>
                  </a:schemeClr>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105560"/>
            <a:ext cx="7039088"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637846"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18" name="矩形 47"/>
          <p:cNvSpPr>
            <a:spLocks noChangeArrowheads="1"/>
          </p:cNvSpPr>
          <p:nvPr/>
        </p:nvSpPr>
        <p:spPr bwMode="auto">
          <a:xfrm>
            <a:off x="1455527" y="2656564"/>
            <a:ext cx="1430914"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0" name="矩形 47"/>
          <p:cNvSpPr>
            <a:spLocks noChangeArrowheads="1"/>
          </p:cNvSpPr>
          <p:nvPr/>
        </p:nvSpPr>
        <p:spPr bwMode="auto">
          <a:xfrm>
            <a:off x="3113009" y="2656564"/>
            <a:ext cx="140652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21" name="矩形 20"/>
          <p:cNvSpPr/>
          <p:nvPr/>
        </p:nvSpPr>
        <p:spPr>
          <a:xfrm>
            <a:off x="4888803"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2" name="矩形 47"/>
          <p:cNvSpPr>
            <a:spLocks noChangeArrowheads="1"/>
          </p:cNvSpPr>
          <p:nvPr/>
        </p:nvSpPr>
        <p:spPr bwMode="auto">
          <a:xfrm>
            <a:off x="4746098" y="2656564"/>
            <a:ext cx="141945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sp>
        <p:nvSpPr>
          <p:cNvPr id="23" name="矩形 22"/>
          <p:cNvSpPr/>
          <p:nvPr/>
        </p:nvSpPr>
        <p:spPr>
          <a:xfrm>
            <a:off x="6514281" y="2297224"/>
            <a:ext cx="1061816" cy="253910"/>
          </a:xfrm>
          <a:prstGeom prst="rect">
            <a:avLst/>
          </a:prstGeom>
        </p:spPr>
        <p:txBody>
          <a:bodyPr wrap="none" lIns="68573" tIns="34287" rIns="68573" bIns="34287">
            <a:spAutoFit/>
          </a:bodyPr>
          <a:lstStyle/>
          <a:p>
            <a:pPr algn="ctr"/>
            <a:r>
              <a:rPr lang="zh-CN" altLang="en-US" sz="1200" b="1" dirty="0">
                <a:latin typeface="微软雅黑" pitchFamily="34" charset="-122"/>
                <a:ea typeface="微软雅黑" pitchFamily="34" charset="-122"/>
              </a:rPr>
              <a:t>单击添加标题</a:t>
            </a:r>
            <a:endParaRPr lang="en-US" altLang="zh-CN" sz="1200" b="1" dirty="0">
              <a:latin typeface="微软雅黑" pitchFamily="34" charset="-122"/>
              <a:ea typeface="微软雅黑" pitchFamily="34" charset="-122"/>
            </a:endParaRPr>
          </a:p>
        </p:txBody>
      </p:sp>
      <p:sp>
        <p:nvSpPr>
          <p:cNvPr id="24" name="矩形 47"/>
          <p:cNvSpPr>
            <a:spLocks noChangeArrowheads="1"/>
          </p:cNvSpPr>
          <p:nvPr/>
        </p:nvSpPr>
        <p:spPr bwMode="auto">
          <a:xfrm>
            <a:off x="6392121" y="2656564"/>
            <a:ext cx="140624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4013801"/>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7" name="TextBox 2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68053754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4783889" y="1729091"/>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1"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3"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4"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5"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6"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7"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8"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69"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0"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1"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2"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3"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4"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5"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6"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7"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8"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79"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0"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1"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2"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3"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4"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5"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6"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7"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8"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9"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0"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1"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grpSp>
      <p:cxnSp>
        <p:nvCxnSpPr>
          <p:cNvPr id="92" name="直接连接符 91"/>
          <p:cNvCxnSpPr>
            <a:stCxn id="96" idx="1"/>
            <a:endCxn id="81" idx="32"/>
          </p:cNvCxnSpPr>
          <p:nvPr/>
        </p:nvCxnSpPr>
        <p:spPr bwMode="auto">
          <a:xfrm flipH="1" flipV="1">
            <a:off x="3889731" y="2828062"/>
            <a:ext cx="401764" cy="315237"/>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直接连接符 92"/>
          <p:cNvCxnSpPr>
            <a:stCxn id="106" idx="0"/>
            <a:endCxn id="70" idx="4"/>
          </p:cNvCxnSpPr>
          <p:nvPr/>
        </p:nvCxnSpPr>
        <p:spPr bwMode="auto">
          <a:xfrm flipV="1">
            <a:off x="1828785" y="3416485"/>
            <a:ext cx="905415" cy="668958"/>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直接连接符 93"/>
          <p:cNvCxnSpPr>
            <a:stCxn id="101" idx="0"/>
            <a:endCxn id="72" idx="29"/>
          </p:cNvCxnSpPr>
          <p:nvPr/>
        </p:nvCxnSpPr>
        <p:spPr bwMode="auto">
          <a:xfrm flipH="1" flipV="1">
            <a:off x="4028101" y="3424319"/>
            <a:ext cx="532900" cy="727899"/>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5" name="组合 94"/>
          <p:cNvGrpSpPr/>
          <p:nvPr/>
        </p:nvGrpSpPr>
        <p:grpSpPr>
          <a:xfrm>
            <a:off x="4287826" y="3016226"/>
            <a:ext cx="1247303" cy="294974"/>
            <a:chOff x="7185993" y="3672893"/>
            <a:chExt cx="2428160" cy="773491"/>
          </a:xfrm>
        </p:grpSpPr>
        <p:sp>
          <p:nvSpPr>
            <p:cNvPr id="96" name="圆角矩形 9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98" name="圆角矩形 9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grpSp>
      <p:sp>
        <p:nvSpPr>
          <p:cNvPr id="99" name="TextBox 98"/>
          <p:cNvSpPr txBox="1"/>
          <p:nvPr/>
        </p:nvSpPr>
        <p:spPr>
          <a:xfrm>
            <a:off x="5797705" y="2409658"/>
            <a:ext cx="1989083" cy="2257060"/>
          </a:xfrm>
          <a:prstGeom prst="rect">
            <a:avLst/>
          </a:prstGeom>
          <a:noFill/>
        </p:spPr>
        <p:txBody>
          <a:bodyPr wrap="square" lIns="62118" tIns="31058" rIns="62118" bIns="31058" rtlCol="0">
            <a:spAutoFit/>
          </a:bodyPr>
          <a:lstStyle/>
          <a:p>
            <a:pPr>
              <a:lnSpc>
                <a:spcPct val="130000"/>
              </a:lnSpc>
            </a:pPr>
            <a:r>
              <a:rPr lang="en-US" altLang="zh-CN" sz="1000" b="1" dirty="0">
                <a:solidFill>
                  <a:schemeClr val="bg1"/>
                </a:solidFill>
                <a:latin typeface="微软雅黑" pitchFamily="34" charset="-122"/>
                <a:ea typeface="微软雅黑" pitchFamily="34" charset="-122"/>
              </a:rPr>
              <a:t>1</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40%</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2</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35%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3</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25%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p>
        </p:txBody>
      </p:sp>
      <p:grpSp>
        <p:nvGrpSpPr>
          <p:cNvPr id="100" name="组合 99"/>
          <p:cNvGrpSpPr/>
          <p:nvPr/>
        </p:nvGrpSpPr>
        <p:grpSpPr>
          <a:xfrm>
            <a:off x="3991845" y="4149496"/>
            <a:ext cx="1247305" cy="294974"/>
            <a:chOff x="7185990" y="3672893"/>
            <a:chExt cx="2428163" cy="773491"/>
          </a:xfrm>
        </p:grpSpPr>
        <p:sp>
          <p:nvSpPr>
            <p:cNvPr id="101" name="圆角矩形 100"/>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80"/>
            <p:cNvSpPr txBox="1"/>
            <p:nvPr/>
          </p:nvSpPr>
          <p:spPr>
            <a:xfrm>
              <a:off x="7591676" y="3679716"/>
              <a:ext cx="2022477"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103" name="圆角矩形 102"/>
            <p:cNvSpPr/>
            <p:nvPr/>
          </p:nvSpPr>
          <p:spPr>
            <a:xfrm>
              <a:off x="7185990" y="3672893"/>
              <a:ext cx="400475"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grpSp>
      <p:graphicFrame>
        <p:nvGraphicFramePr>
          <p:cNvPr id="104" name="Chart 2"/>
          <p:cNvGraphicFramePr/>
          <p:nvPr>
            <p:extLst/>
          </p:nvPr>
        </p:nvGraphicFramePr>
        <p:xfrm>
          <a:off x="5705764" y="1248555"/>
          <a:ext cx="1965908" cy="1103515"/>
        </p:xfrm>
        <a:graphic>
          <a:graphicData uri="http://schemas.openxmlformats.org/drawingml/2006/chart">
            <c:chart xmlns:c="http://schemas.openxmlformats.org/drawingml/2006/chart" xmlns:r="http://schemas.openxmlformats.org/officeDocument/2006/relationships" r:id="rId3"/>
          </a:graphicData>
        </a:graphic>
      </p:graphicFrame>
      <p:grpSp>
        <p:nvGrpSpPr>
          <p:cNvPr id="105" name="组合 104"/>
          <p:cNvGrpSpPr/>
          <p:nvPr/>
        </p:nvGrpSpPr>
        <p:grpSpPr>
          <a:xfrm>
            <a:off x="1259632" y="4082720"/>
            <a:ext cx="1247303" cy="294974"/>
            <a:chOff x="7185993" y="3672893"/>
            <a:chExt cx="2428160" cy="773491"/>
          </a:xfrm>
        </p:grpSpPr>
        <p:sp>
          <p:nvSpPr>
            <p:cNvPr id="106" name="圆角矩形 10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108" name="圆角矩形 10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grpSp>
      <p:sp>
        <p:nvSpPr>
          <p:cNvPr id="109" name="TextBox 108"/>
          <p:cNvSpPr txBox="1"/>
          <p:nvPr/>
        </p:nvSpPr>
        <p:spPr>
          <a:xfrm>
            <a:off x="6908908" y="1587016"/>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1</a:t>
            </a:r>
            <a:endParaRPr lang="zh-CN" altLang="en-US" sz="1400" b="1" dirty="0">
              <a:solidFill>
                <a:schemeClr val="bg1"/>
              </a:solidFill>
              <a:latin typeface="微软雅黑" pitchFamily="34" charset="-122"/>
              <a:ea typeface="微软雅黑" pitchFamily="34" charset="-122"/>
            </a:endParaRPr>
          </a:p>
        </p:txBody>
      </p:sp>
      <p:sp>
        <p:nvSpPr>
          <p:cNvPr id="110" name="TextBox 109"/>
          <p:cNvSpPr txBox="1"/>
          <p:nvPr/>
        </p:nvSpPr>
        <p:spPr>
          <a:xfrm>
            <a:off x="6433852" y="2003943"/>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2</a:t>
            </a:r>
            <a:endParaRPr lang="zh-CN" altLang="en-US" sz="1400" b="1" dirty="0">
              <a:solidFill>
                <a:schemeClr val="bg1"/>
              </a:solidFill>
              <a:latin typeface="微软雅黑" pitchFamily="34" charset="-122"/>
              <a:ea typeface="微软雅黑" pitchFamily="34" charset="-122"/>
            </a:endParaRPr>
          </a:p>
        </p:txBody>
      </p:sp>
      <p:sp>
        <p:nvSpPr>
          <p:cNvPr id="111" name="TextBox 110"/>
          <p:cNvSpPr txBox="1"/>
          <p:nvPr/>
        </p:nvSpPr>
        <p:spPr>
          <a:xfrm>
            <a:off x="6346138" y="1438815"/>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3</a:t>
            </a:r>
            <a:endParaRPr lang="zh-CN" altLang="en-US" sz="1400" b="1" dirty="0">
              <a:solidFill>
                <a:schemeClr val="bg1"/>
              </a:solidFill>
              <a:latin typeface="微软雅黑" pitchFamily="34" charset="-122"/>
              <a:ea typeface="微软雅黑" pitchFamily="34" charset="-122"/>
            </a:endParaRPr>
          </a:p>
        </p:txBody>
      </p:sp>
      <p:sp>
        <p:nvSpPr>
          <p:cNvPr id="56" name="TextBox 55"/>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57" name="TextBox 56"/>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69664130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4500"/>
                            </p:stCondLst>
                            <p:childTnLst>
                              <p:par>
                                <p:cTn id="39" presetID="21" presetClass="entr" presetSubtype="1"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Graphic spid="104" grpId="0">
        <p:bldAsOne/>
      </p:bldGraphic>
      <p:bldP spid="109" grpId="0"/>
      <p:bldP spid="110" grpId="0"/>
      <p:bldP spid="1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bwMode="auto">
          <a:xfrm>
            <a:off x="1588874" y="1622548"/>
            <a:ext cx="1689706" cy="1949000"/>
          </a:xfrm>
          <a:prstGeom prst="roundRect">
            <a:avLst>
              <a:gd name="adj" fmla="val 568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2" name="圆角矩形 21"/>
          <p:cNvSpPr/>
          <p:nvPr/>
        </p:nvSpPr>
        <p:spPr bwMode="auto">
          <a:xfrm>
            <a:off x="5898234"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3" name="矩形 26"/>
          <p:cNvSpPr>
            <a:spLocks noChangeArrowheads="1"/>
          </p:cNvSpPr>
          <p:nvPr/>
        </p:nvSpPr>
        <p:spPr bwMode="auto">
          <a:xfrm>
            <a:off x="6019308" y="1719952"/>
            <a:ext cx="1467161"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p:nvPr/>
        </p:nvSpPr>
        <p:spPr bwMode="auto">
          <a:xfrm>
            <a:off x="3724505"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25" name="矩形 24"/>
          <p:cNvSpPr>
            <a:spLocks noChangeArrowheads="1"/>
          </p:cNvSpPr>
          <p:nvPr/>
        </p:nvSpPr>
        <p:spPr bwMode="auto">
          <a:xfrm>
            <a:off x="3820451" y="1711468"/>
            <a:ext cx="1472214"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689913" y="1732171"/>
            <a:ext cx="1458126" cy="1858099"/>
          </a:xfrm>
          <a:prstGeom prst="rect">
            <a:avLst/>
          </a:prstGeom>
          <a:noFill/>
          <a:ln w="9525">
            <a:noFill/>
            <a:miter lim="800000"/>
            <a:headEnd/>
            <a:tailEnd/>
          </a:ln>
        </p:spPr>
        <p:txBody>
          <a:bodyPr wrap="square" lIns="62118" tIns="31058" rIns="62118" bIns="31058">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1928356" y="4069860"/>
            <a:ext cx="5328877" cy="446106"/>
          </a:xfrm>
          <a:prstGeom prst="roundRect">
            <a:avLst/>
          </a:prstGeom>
          <a:no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28" name="矩形 27"/>
          <p:cNvSpPr/>
          <p:nvPr/>
        </p:nvSpPr>
        <p:spPr bwMode="auto">
          <a:xfrm>
            <a:off x="1356843" y="4147798"/>
            <a:ext cx="6455517" cy="278166"/>
          </a:xfrm>
          <a:prstGeom prst="rect">
            <a:avLst/>
          </a:prstGeom>
          <a:solidFill>
            <a:schemeClr val="accent1"/>
          </a:solidFill>
          <a:ln w="28575">
            <a:noFill/>
          </a:ln>
          <a:scene3d>
            <a:camera prst="orthographicFront"/>
            <a:lightRig rig="threePt" dir="t"/>
          </a:scene3d>
          <a:sp3d/>
        </p:spPr>
        <p:txBody>
          <a:bodyPr wrap="square" lIns="62118" tIns="31058" rIns="62118" bIns="31058">
            <a:spAutoFit/>
          </a:bodyPr>
          <a:lstStyle/>
          <a:p>
            <a:pPr algn="ctr">
              <a:tabLst>
                <a:tab pos="5789009" algn="r"/>
              </a:tabLst>
              <a:defRPr/>
            </a:pPr>
            <a:r>
              <a:rPr lang="zh-CN" altLang="en-US" sz="1400" dirty="0">
                <a:solidFill>
                  <a:schemeClr val="bg1"/>
                </a:solidFill>
                <a:latin typeface="微软雅黑" pitchFamily="34" charset="-122"/>
                <a:ea typeface="微软雅黑" pitchFamily="34" charset="-122"/>
              </a:rPr>
              <a:t>单击此处添加标题</a:t>
            </a:r>
          </a:p>
        </p:txBody>
      </p:sp>
      <p:sp>
        <p:nvSpPr>
          <p:cNvPr id="29" name="燕尾形 28"/>
          <p:cNvSpPr/>
          <p:nvPr/>
        </p:nvSpPr>
        <p:spPr>
          <a:xfrm rot="16200000" flipH="1" flipV="1">
            <a:off x="6608954"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0" name="圆角矩形 29"/>
          <p:cNvSpPr/>
          <p:nvPr/>
        </p:nvSpPr>
        <p:spPr>
          <a:xfrm>
            <a:off x="3724505"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1" name="圆角矩形 30"/>
          <p:cNvSpPr/>
          <p:nvPr/>
        </p:nvSpPr>
        <p:spPr>
          <a:xfrm>
            <a:off x="5898234"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2" name="圆角矩形 31"/>
          <p:cNvSpPr/>
          <p:nvPr/>
        </p:nvSpPr>
        <p:spPr>
          <a:xfrm>
            <a:off x="1588874" y="1203598"/>
            <a:ext cx="1689706" cy="290618"/>
          </a:xfrm>
          <a:prstGeom prst="roundRect">
            <a:avLst/>
          </a:prstGeom>
          <a:solidFill>
            <a:schemeClr val="accent1"/>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3" name="矩形 32"/>
          <p:cNvSpPr>
            <a:spLocks noChangeArrowheads="1"/>
          </p:cNvSpPr>
          <p:nvPr/>
        </p:nvSpPr>
        <p:spPr bwMode="auto">
          <a:xfrm>
            <a:off x="1623656"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4" name="矩形 33"/>
          <p:cNvSpPr>
            <a:spLocks noChangeArrowheads="1"/>
          </p:cNvSpPr>
          <p:nvPr/>
        </p:nvSpPr>
        <p:spPr bwMode="auto">
          <a:xfrm>
            <a:off x="5994179"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5" name="矩形 34"/>
          <p:cNvSpPr>
            <a:spLocks noChangeArrowheads="1"/>
          </p:cNvSpPr>
          <p:nvPr/>
        </p:nvSpPr>
        <p:spPr bwMode="auto">
          <a:xfrm>
            <a:off x="3820451"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algn="ctr">
              <a:defRPr/>
            </a:pPr>
            <a:r>
              <a:rPr lang="zh-CN" altLang="en-US" sz="1100" b="1" dirty="0">
                <a:solidFill>
                  <a:schemeClr val="bg1"/>
                </a:solidFill>
                <a:latin typeface="微软雅黑" pitchFamily="34" charset="-122"/>
                <a:ea typeface="微软雅黑" pitchFamily="34" charset="-122"/>
              </a:rPr>
              <a:t>单击此处添加标题</a:t>
            </a:r>
          </a:p>
        </p:txBody>
      </p:sp>
      <p:sp>
        <p:nvSpPr>
          <p:cNvPr id="36" name="燕尾形 35"/>
          <p:cNvSpPr/>
          <p:nvPr/>
        </p:nvSpPr>
        <p:spPr>
          <a:xfrm rot="16200000" flipH="1" flipV="1">
            <a:off x="4471691"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37" name="燕尾形 36"/>
          <p:cNvSpPr/>
          <p:nvPr/>
        </p:nvSpPr>
        <p:spPr>
          <a:xfrm rot="16200000" flipH="1" flipV="1">
            <a:off x="2320389"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endParaRPr lang="zh-CN" altLang="en-US">
              <a:solidFill>
                <a:schemeClr val="accent2">
                  <a:lumMod val="75000"/>
                </a:schemeClr>
              </a:solidFill>
            </a:endParaRPr>
          </a:p>
        </p:txBody>
      </p:sp>
      <p:sp>
        <p:nvSpPr>
          <p:cNvPr id="19" name="TextBox 18"/>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20" name="TextBox 19"/>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373801552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p:stCondLst>
                              <p:cond delay="6500"/>
                            </p:stCondLst>
                            <p:childTnLst>
                              <p:par>
                                <p:cTn id="81" presetID="53" presetClass="entr" presetSubtype="16" fill="hold" grpId="0" nodeType="afterEffect" nodePh="1">
                                  <p:stCondLst>
                                    <p:cond delay="0"/>
                                  </p:stCondLst>
                                  <p:endCondLst>
                                    <p:cond evt="begin" delay="0">
                                      <p:tn val="81"/>
                                    </p:cond>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bwMode="auto">
          <a:xfrm>
            <a:off x="1946793" y="1349075"/>
            <a:ext cx="2065737" cy="485238"/>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58" name="文本框 12"/>
          <p:cNvSpPr txBox="1"/>
          <p:nvPr/>
        </p:nvSpPr>
        <p:spPr bwMode="auto">
          <a:xfrm>
            <a:off x="2329979" y="1415479"/>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59" name="Freeform 12"/>
          <p:cNvSpPr>
            <a:spLocks noEditPoints="1"/>
          </p:cNvSpPr>
          <p:nvPr/>
        </p:nvSpPr>
        <p:spPr bwMode="auto">
          <a:xfrm>
            <a:off x="1357352" y="1349075"/>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0" name="圆角矩形 59"/>
          <p:cNvSpPr/>
          <p:nvPr/>
        </p:nvSpPr>
        <p:spPr bwMode="auto">
          <a:xfrm>
            <a:off x="1981360" y="2199189"/>
            <a:ext cx="2065452" cy="483861"/>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1" name="Freeform 5"/>
          <p:cNvSpPr>
            <a:spLocks noEditPoints="1"/>
          </p:cNvSpPr>
          <p:nvPr/>
        </p:nvSpPr>
        <p:spPr bwMode="auto">
          <a:xfrm>
            <a:off x="1345353" y="2192669"/>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2" name="圆角矩形 61"/>
          <p:cNvSpPr/>
          <p:nvPr/>
        </p:nvSpPr>
        <p:spPr bwMode="auto">
          <a:xfrm>
            <a:off x="1990053" y="3041405"/>
            <a:ext cx="2064594" cy="4835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3" name="Freeform 22"/>
          <p:cNvSpPr>
            <a:spLocks noEditPoints="1"/>
          </p:cNvSpPr>
          <p:nvPr/>
        </p:nvSpPr>
        <p:spPr bwMode="auto">
          <a:xfrm>
            <a:off x="1336047" y="3082556"/>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4" name="圆角矩形 63"/>
          <p:cNvSpPr/>
          <p:nvPr/>
        </p:nvSpPr>
        <p:spPr bwMode="auto">
          <a:xfrm>
            <a:off x="1964083" y="3883283"/>
            <a:ext cx="2065591" cy="485324"/>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5" name="Freeform 24"/>
          <p:cNvSpPr>
            <a:spLocks noEditPoints="1"/>
          </p:cNvSpPr>
          <p:nvPr/>
        </p:nvSpPr>
        <p:spPr bwMode="auto">
          <a:xfrm>
            <a:off x="1331640" y="3884998"/>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w="28575" cap="flat" cmpd="sng" algn="ctr">
            <a:noFill/>
            <a:prstDash val="solid"/>
            <a:miter lim="800000"/>
          </a:ln>
          <a:effectLst/>
        </p:spPr>
        <p:txBody>
          <a:bodyPr lIns="68543" tIns="34272" rIns="68543" bIns="34272" anchor="ctr"/>
          <a:lstStyle/>
          <a:p>
            <a:pPr algn="ctr">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4192467" y="2202590"/>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a:t>
            </a:r>
          </a:p>
        </p:txBody>
      </p:sp>
      <p:sp>
        <p:nvSpPr>
          <p:cNvPr id="67" name="TextBox 66"/>
          <p:cNvSpPr txBox="1"/>
          <p:nvPr/>
        </p:nvSpPr>
        <p:spPr>
          <a:xfrm>
            <a:off x="4192467" y="3044806"/>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68" name="TextBox 67"/>
          <p:cNvSpPr txBox="1"/>
          <p:nvPr/>
        </p:nvSpPr>
        <p:spPr>
          <a:xfrm>
            <a:off x="4192467" y="3886685"/>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69" name="TextBox 68"/>
          <p:cNvSpPr txBox="1"/>
          <p:nvPr/>
        </p:nvSpPr>
        <p:spPr>
          <a:xfrm>
            <a:off x="4192467" y="1352476"/>
            <a:ext cx="3547885" cy="438545"/>
          </a:xfrm>
          <a:prstGeom prst="rect">
            <a:avLst/>
          </a:prstGeom>
          <a:noFill/>
        </p:spPr>
        <p:txBody>
          <a:bodyPr wrap="square" lIns="68543" tIns="34272" rIns="68543" bIns="34272" rtlCol="0">
            <a:spAutoFit/>
          </a:bodyPr>
          <a:lstStyle/>
          <a:p>
            <a:pPr>
              <a:spcBef>
                <a:spcPct val="0"/>
              </a:spcBef>
            </a:pPr>
            <a:r>
              <a:rPr lang="zh-CN" altLang="en-US" sz="1200" dirty="0">
                <a:latin typeface="微软雅黑" panose="020B0503020204020204" pitchFamily="34" charset="-122"/>
                <a:ea typeface="微软雅黑" panose="020B0503020204020204" pitchFamily="34" charset="-122"/>
              </a:rPr>
              <a:t>这里可以添加主要内容这里可以添加主要内容这里可以添加主要内容这里可以添加主要</a:t>
            </a:r>
            <a:r>
              <a:rPr lang="zh-CN" altLang="en-US" sz="1200" dirty="0" smtClean="0">
                <a:latin typeface="微软雅黑" panose="020B0503020204020204" pitchFamily="34" charset="-122"/>
                <a:ea typeface="微软雅黑" panose="020B0503020204020204" pitchFamily="34" charset="-122"/>
              </a:rPr>
              <a:t>内容。</a:t>
            </a:r>
            <a:endParaRPr lang="zh-CN" altLang="en-US" sz="1200" dirty="0">
              <a:latin typeface="微软雅黑" panose="020B0503020204020204" pitchFamily="34" charset="-122"/>
              <a:ea typeface="微软雅黑" panose="020B0503020204020204" pitchFamily="34" charset="-122"/>
            </a:endParaRPr>
          </a:p>
        </p:txBody>
      </p:sp>
      <p:sp>
        <p:nvSpPr>
          <p:cNvPr id="70" name="文本框 12"/>
          <p:cNvSpPr txBox="1"/>
          <p:nvPr/>
        </p:nvSpPr>
        <p:spPr bwMode="auto">
          <a:xfrm>
            <a:off x="2329979" y="2285344"/>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1" name="文本框 12"/>
          <p:cNvSpPr txBox="1"/>
          <p:nvPr/>
        </p:nvSpPr>
        <p:spPr bwMode="auto">
          <a:xfrm>
            <a:off x="2303241" y="3122247"/>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72" name="文本框 12"/>
          <p:cNvSpPr txBox="1"/>
          <p:nvPr/>
        </p:nvSpPr>
        <p:spPr bwMode="auto">
          <a:xfrm>
            <a:off x="2329979" y="3970170"/>
            <a:ext cx="1369531" cy="315435"/>
          </a:xfrm>
          <a:prstGeom prst="rect">
            <a:avLst/>
          </a:prstGeom>
          <a:noFill/>
          <a:ln>
            <a:noFill/>
          </a:ln>
        </p:spPr>
        <p:txBody>
          <a:bodyPr wrap="none" lIns="68543" tIns="34272" rIns="68543" bIns="34272">
            <a:spAutoFit/>
          </a:bodyPr>
          <a:lstStyle/>
          <a:p>
            <a:pPr>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55782" y="205624"/>
            <a:ext cx="2236510" cy="400110"/>
          </a:xfrm>
          <a:prstGeom prst="rect">
            <a:avLst/>
          </a:prstGeom>
          <a:noFill/>
        </p:spPr>
        <p:txBody>
          <a:bodyPr wrap="none" rtlCol="0">
            <a:spAutoFit/>
          </a:bodyPr>
          <a:lstStyle/>
          <a:p>
            <a:r>
              <a:rPr lang="zh-CN" altLang="en-US" sz="2000" b="1" dirty="0" smtClean="0">
                <a:solidFill>
                  <a:schemeClr val="accent1"/>
                </a:solidFill>
                <a:latin typeface="微软雅黑" pitchFamily="34" charset="-122"/>
                <a:ea typeface="微软雅黑" pitchFamily="34" charset="-122"/>
              </a:rPr>
              <a:t>点击添加标题文本</a:t>
            </a:r>
            <a:endParaRPr lang="zh-CN" altLang="en-US" sz="2000" b="1" dirty="0">
              <a:solidFill>
                <a:schemeClr val="accent1"/>
              </a:solidFill>
              <a:latin typeface="微软雅黑" pitchFamily="34" charset="-122"/>
              <a:ea typeface="微软雅黑" pitchFamily="34" charset="-122"/>
            </a:endParaRPr>
          </a:p>
        </p:txBody>
      </p:sp>
      <p:sp>
        <p:nvSpPr>
          <p:cNvPr id="19" name="TextBox 18"/>
          <p:cNvSpPr txBox="1"/>
          <p:nvPr/>
        </p:nvSpPr>
        <p:spPr>
          <a:xfrm>
            <a:off x="7682019" y="195037"/>
            <a:ext cx="1138453" cy="461665"/>
          </a:xfrm>
          <a:prstGeom prst="rect">
            <a:avLst/>
          </a:prstGeom>
          <a:noFill/>
        </p:spPr>
        <p:txBody>
          <a:bodyPr wrap="none" rtlCol="0">
            <a:spAutoFit/>
          </a:bodyPr>
          <a:lstStyle/>
          <a:p>
            <a:r>
              <a:rPr lang="en-US" altLang="zh-CN" sz="2400" dirty="0" smtClean="0">
                <a:solidFill>
                  <a:schemeClr val="accent2"/>
                </a:solidFill>
                <a:latin typeface="Eras Bold ITC" panose="020B0907030504020204" pitchFamily="34" charset="0"/>
                <a:ea typeface="微软雅黑" panose="020B0503020204020204" pitchFamily="34" charset="-122"/>
              </a:rPr>
              <a:t>LOGO</a:t>
            </a:r>
            <a:endParaRPr lang="zh-CN" altLang="en-US" sz="2400" dirty="0">
              <a:solidFill>
                <a:schemeClr val="accent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38452881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1+#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1+#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1+#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3126908" y="-3504278"/>
            <a:ext cx="2890185" cy="9144001"/>
          </a:xfrm>
          <a:prstGeom prst="rect">
            <a:avLst/>
          </a:prstGeom>
        </p:spPr>
      </p:pic>
      <p:sp>
        <p:nvSpPr>
          <p:cNvPr id="16" name="矩形 15"/>
          <p:cNvSpPr/>
          <p:nvPr/>
        </p:nvSpPr>
        <p:spPr>
          <a:xfrm>
            <a:off x="1" y="1278856"/>
            <a:ext cx="9144000"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val 53"/>
          <p:cNvSpPr>
            <a:spLocks noChangeArrowheads="1"/>
          </p:cNvSpPr>
          <p:nvPr/>
        </p:nvSpPr>
        <p:spPr bwMode="auto">
          <a:xfrm>
            <a:off x="3539623" y="942322"/>
            <a:ext cx="2237063" cy="2237619"/>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34" name="Text Box 2"/>
          <p:cNvSpPr txBox="1">
            <a:spLocks noChangeArrowheads="1"/>
          </p:cNvSpPr>
          <p:nvPr/>
        </p:nvSpPr>
        <p:spPr bwMode="auto">
          <a:xfrm>
            <a:off x="1786177" y="3271574"/>
            <a:ext cx="5879112" cy="646331"/>
          </a:xfrm>
          <a:prstGeom prst="rect">
            <a:avLst/>
          </a:prstGeom>
          <a:noFill/>
          <a:ln w="9525">
            <a:noFill/>
            <a:miter lim="800000"/>
            <a:headEnd/>
            <a:tailEnd/>
          </a:ln>
        </p:spPr>
        <p:txBody>
          <a:bodyPr wrap="square">
            <a:spAutoFit/>
          </a:bodyPr>
          <a:lstStyle/>
          <a:p>
            <a:pPr algn="ctr"/>
            <a:r>
              <a:rPr lang="zh-CN" altLang="en-US" sz="3600" b="1" dirty="0" smtClean="0">
                <a:solidFill>
                  <a:srgbClr val="2B303A"/>
                </a:solidFill>
                <a:latin typeface="微软雅黑" pitchFamily="34" charset="-122"/>
                <a:ea typeface="微软雅黑" pitchFamily="34" charset="-122"/>
              </a:rPr>
              <a:t>单击添加文字标题内容</a:t>
            </a:r>
            <a:endParaRPr lang="en-US" altLang="zh-CN" sz="3600" b="1" dirty="0">
              <a:solidFill>
                <a:srgbClr val="2B303A"/>
              </a:solidFill>
              <a:latin typeface="微软雅黑" pitchFamily="34" charset="-122"/>
              <a:ea typeface="微软雅黑" pitchFamily="34" charset="-122"/>
            </a:endParaRPr>
          </a:p>
        </p:txBody>
      </p:sp>
      <p:sp>
        <p:nvSpPr>
          <p:cNvPr id="35" name="Text Box 2"/>
          <p:cNvSpPr txBox="1">
            <a:spLocks noChangeArrowheads="1"/>
          </p:cNvSpPr>
          <p:nvPr/>
        </p:nvSpPr>
        <p:spPr bwMode="auto">
          <a:xfrm>
            <a:off x="2543823" y="4076964"/>
            <a:ext cx="1991599" cy="307777"/>
          </a:xfrm>
          <a:prstGeom prst="rect">
            <a:avLst/>
          </a:prstGeom>
          <a:noFill/>
          <a:ln w="9525">
            <a:noFill/>
            <a:miter lim="800000"/>
            <a:headEnd/>
            <a:tailEnd/>
          </a:ln>
        </p:spPr>
        <p:txBody>
          <a:bodyPr wrap="square">
            <a:spAutoFit/>
          </a:bodyPr>
          <a:lstStyle/>
          <a:p>
            <a:pPr marL="171450" indent="-171450" algn="ctr">
              <a:buFont typeface="Wingdings" panose="05000000000000000000" pitchFamily="2" charset="2"/>
              <a:buChar char="Ø"/>
            </a:pPr>
            <a:r>
              <a:rPr lang="zh-CN" altLang="en-US" sz="1400" dirty="0" smtClean="0">
                <a:solidFill>
                  <a:srgbClr val="2B303A"/>
                </a:solidFill>
                <a:latin typeface="微软雅黑" pitchFamily="34" charset="-122"/>
                <a:ea typeface="微软雅黑" pitchFamily="34" charset="-122"/>
              </a:rPr>
              <a:t>单击添加文字内容</a:t>
            </a:r>
            <a:endParaRPr lang="nl-NL" altLang="zh-CN" sz="1400" dirty="0">
              <a:solidFill>
                <a:srgbClr val="2B303A"/>
              </a:solidFill>
              <a:latin typeface="微软雅黑" pitchFamily="34" charset="-122"/>
              <a:ea typeface="微软雅黑" pitchFamily="34" charset="-122"/>
            </a:endParaRPr>
          </a:p>
        </p:txBody>
      </p:sp>
      <p:grpSp>
        <p:nvGrpSpPr>
          <p:cNvPr id="36" name="组合 35"/>
          <p:cNvGrpSpPr/>
          <p:nvPr/>
        </p:nvGrpSpPr>
        <p:grpSpPr>
          <a:xfrm>
            <a:off x="2282925" y="3959016"/>
            <a:ext cx="4942263" cy="46281"/>
            <a:chOff x="2054384" y="3643262"/>
            <a:chExt cx="4942263" cy="46281"/>
          </a:xfrm>
        </p:grpSpPr>
        <p:grpSp>
          <p:nvGrpSpPr>
            <p:cNvPr id="37" name="组合 36"/>
            <p:cNvGrpSpPr/>
            <p:nvPr/>
          </p:nvGrpSpPr>
          <p:grpSpPr>
            <a:xfrm>
              <a:off x="2054384" y="3643262"/>
              <a:ext cx="4919404" cy="45719"/>
              <a:chOff x="2010494" y="4118060"/>
              <a:chExt cx="4919404" cy="45719"/>
            </a:xfrm>
          </p:grpSpPr>
          <p:cxnSp>
            <p:nvCxnSpPr>
              <p:cNvPr id="39" name="直接连接符 38"/>
              <p:cNvCxnSpPr/>
              <p:nvPr/>
            </p:nvCxnSpPr>
            <p:spPr>
              <a:xfrm>
                <a:off x="2033354" y="4140342"/>
                <a:ext cx="4896544" cy="0"/>
              </a:xfrm>
              <a:prstGeom prst="line">
                <a:avLst/>
              </a:prstGeom>
              <a:ln>
                <a:solidFill>
                  <a:srgbClr val="2B303A"/>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2010494" y="4118060"/>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
          <p:nvSpPr>
            <p:cNvPr id="38" name="椭圆 37"/>
            <p:cNvSpPr/>
            <p:nvPr/>
          </p:nvSpPr>
          <p:spPr>
            <a:xfrm>
              <a:off x="6950928" y="3643824"/>
              <a:ext cx="45719" cy="45719"/>
            </a:xfrm>
            <a:prstGeom prst="ellipse">
              <a:avLst/>
            </a:prstGeom>
            <a:solidFill>
              <a:schemeClr val="bg1"/>
            </a:solidFill>
            <a:ln>
              <a:solidFill>
                <a:srgbClr val="2B30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B303A"/>
                </a:solidFill>
              </a:endParaRPr>
            </a:p>
          </p:txBody>
        </p:sp>
      </p:grpSp>
      <p:sp>
        <p:nvSpPr>
          <p:cNvPr id="2" name="文本框 1"/>
          <p:cNvSpPr txBox="1"/>
          <p:nvPr/>
        </p:nvSpPr>
        <p:spPr>
          <a:xfrm>
            <a:off x="3996755" y="1189053"/>
            <a:ext cx="1322798" cy="1200329"/>
          </a:xfrm>
          <a:prstGeom prst="rect">
            <a:avLst/>
          </a:prstGeom>
          <a:noFill/>
        </p:spPr>
        <p:txBody>
          <a:bodyPr wrap="none" rtlCol="0">
            <a:spAutoFit/>
          </a:bodyPr>
          <a:lstStyle/>
          <a:p>
            <a:r>
              <a:rPr lang="en-US" altLang="zh-CN" sz="7200" b="1" dirty="0" smtClean="0">
                <a:solidFill>
                  <a:srgbClr val="54301B"/>
                </a:solidFill>
                <a:latin typeface="+mj-ea"/>
                <a:ea typeface="+mj-ea"/>
              </a:rPr>
              <a:t>02</a:t>
            </a:r>
            <a:endParaRPr lang="zh-CN" altLang="en-US" sz="7200" b="1" dirty="0">
              <a:solidFill>
                <a:srgbClr val="54301B"/>
              </a:solidFill>
              <a:latin typeface="+mj-ea"/>
              <a:ea typeface="+mj-ea"/>
            </a:endParaRPr>
          </a:p>
        </p:txBody>
      </p:sp>
      <p:sp>
        <p:nvSpPr>
          <p:cNvPr id="41" name="文本框 40"/>
          <p:cNvSpPr txBox="1"/>
          <p:nvPr/>
        </p:nvSpPr>
        <p:spPr>
          <a:xfrm>
            <a:off x="3854087" y="2298059"/>
            <a:ext cx="1620957" cy="523220"/>
          </a:xfrm>
          <a:prstGeom prst="rect">
            <a:avLst/>
          </a:prstGeom>
          <a:noFill/>
        </p:spPr>
        <p:txBody>
          <a:bodyPr wrap="none" rtlCol="0">
            <a:spAutoFit/>
          </a:bodyPr>
          <a:lstStyle/>
          <a:p>
            <a:r>
              <a:rPr lang="zh-CN" altLang="en-US" sz="2800" b="1" dirty="0" smtClean="0">
                <a:solidFill>
                  <a:srgbClr val="54301B"/>
                </a:solidFill>
                <a:latin typeface="+mj-ea"/>
                <a:ea typeface="+mj-ea"/>
              </a:rPr>
              <a:t>第二部分</a:t>
            </a:r>
            <a:endParaRPr lang="zh-CN" altLang="en-US" sz="2800" b="1" dirty="0">
              <a:solidFill>
                <a:srgbClr val="54301B"/>
              </a:solidFill>
              <a:latin typeface="+mj-ea"/>
              <a:ea typeface="+mj-ea"/>
            </a:endParaRPr>
          </a:p>
        </p:txBody>
      </p:sp>
      <p:sp>
        <p:nvSpPr>
          <p:cNvPr id="42" name="Text Box 2"/>
          <p:cNvSpPr txBox="1">
            <a:spLocks noChangeArrowheads="1"/>
          </p:cNvSpPr>
          <p:nvPr/>
        </p:nvSpPr>
        <p:spPr bwMode="auto">
          <a:xfrm>
            <a:off x="4754057" y="4076964"/>
            <a:ext cx="1991599" cy="307777"/>
          </a:xfrm>
          <a:prstGeom prst="rect">
            <a:avLst/>
          </a:prstGeom>
          <a:noFill/>
          <a:ln w="9525">
            <a:noFill/>
            <a:miter lim="800000"/>
            <a:headEnd/>
            <a:tailEnd/>
          </a:ln>
        </p:spPr>
        <p:txBody>
          <a:bodyPr wrap="square">
            <a:spAutoFit/>
          </a:bodyPr>
          <a:lstStyle/>
          <a:p>
            <a:pPr marL="171450" indent="-171450" algn="ctr">
              <a:buFont typeface="Wingdings" panose="05000000000000000000" pitchFamily="2" charset="2"/>
              <a:buChar char="Ø"/>
            </a:pPr>
            <a:r>
              <a:rPr lang="zh-CN" altLang="en-US" sz="1400" dirty="0" smtClean="0">
                <a:solidFill>
                  <a:srgbClr val="2B303A"/>
                </a:solidFill>
                <a:latin typeface="微软雅黑" pitchFamily="34" charset="-122"/>
                <a:ea typeface="微软雅黑" pitchFamily="34" charset="-122"/>
              </a:rPr>
              <a:t>单击添加文字内容</a:t>
            </a:r>
            <a:endParaRPr lang="nl-NL" altLang="zh-CN" sz="1400" dirty="0">
              <a:solidFill>
                <a:srgbClr val="2B303A"/>
              </a:solidFill>
              <a:latin typeface="微软雅黑" pitchFamily="34" charset="-122"/>
              <a:ea typeface="微软雅黑" pitchFamily="34" charset="-122"/>
            </a:endParaRPr>
          </a:p>
        </p:txBody>
      </p:sp>
    </p:spTree>
    <p:extLst>
      <p:ext uri="{BB962C8B-B14F-4D97-AF65-F5344CB8AC3E}">
        <p14:creationId xmlns:p14="http://schemas.microsoft.com/office/powerpoint/2010/main" val="28837176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p:cTn id="11" dur="750" fill="hold"/>
                                        <p:tgtEl>
                                          <p:spTgt spid="2">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2">
                                            <p:txEl>
                                              <p:pRg st="0" end="0"/>
                                            </p:txEl>
                                          </p:spTgt>
                                        </p:tgtEl>
                                      </p:cBhvr>
                                    </p:animEffect>
                                  </p:childTnLst>
                                </p:cTn>
                              </p:par>
                            </p:childTnLst>
                          </p:cTn>
                        </p:par>
                        <p:par>
                          <p:cTn id="14" fill="hold">
                            <p:stCondLst>
                              <p:cond delay="1750"/>
                            </p:stCondLst>
                            <p:childTnLst>
                              <p:par>
                                <p:cTn id="15" presetID="22" presetClass="entr" presetSubtype="4"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750"/>
                                        <p:tgtEl>
                                          <p:spTgt spid="41"/>
                                        </p:tgtEl>
                                      </p:cBhvr>
                                    </p:animEffect>
                                  </p:childTnLst>
                                </p:cTn>
                              </p:par>
                            </p:childTnLst>
                          </p:cTn>
                        </p:par>
                        <p:par>
                          <p:cTn id="18" fill="hold">
                            <p:stCondLst>
                              <p:cond delay="2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4"/>
                                        </p:tgtEl>
                                        <p:attrNameLst>
                                          <p:attrName>style.visibility</p:attrName>
                                        </p:attrNameLst>
                                      </p:cBhvr>
                                      <p:to>
                                        <p:strVal val="visible"/>
                                      </p:to>
                                    </p:set>
                                    <p:anim calcmode="lin" valueType="num">
                                      <p:cBhvr>
                                        <p:cTn id="21" dur="8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2" dur="800" fill="hold"/>
                                        <p:tgtEl>
                                          <p:spTgt spid="34"/>
                                        </p:tgtEl>
                                        <p:attrNameLst>
                                          <p:attrName>ppt_y</p:attrName>
                                        </p:attrNameLst>
                                      </p:cBhvr>
                                      <p:tavLst>
                                        <p:tav tm="0">
                                          <p:val>
                                            <p:strVal val="#ppt_y"/>
                                          </p:val>
                                        </p:tav>
                                        <p:tav tm="100000">
                                          <p:val>
                                            <p:strVal val="#ppt_y"/>
                                          </p:val>
                                        </p:tav>
                                      </p:tavLst>
                                    </p:anim>
                                    <p:anim calcmode="lin" valueType="num">
                                      <p:cBhvr>
                                        <p:cTn id="23" dur="8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4" dur="8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800" tmFilter="0,0; .5, 1; 1, 1"/>
                                        <p:tgtEl>
                                          <p:spTgt spid="34"/>
                                        </p:tgtEl>
                                      </p:cBhvr>
                                    </p:animEffect>
                                  </p:childTnLst>
                                </p:cTn>
                              </p:par>
                            </p:childTnLst>
                          </p:cTn>
                        </p:par>
                        <p:par>
                          <p:cTn id="26" fill="hold">
                            <p:stCondLst>
                              <p:cond delay="4020"/>
                            </p:stCondLst>
                            <p:childTnLst>
                              <p:par>
                                <p:cTn id="27" presetID="16" presetClass="entr" presetSubtype="21"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barn(inVertical)">
                                      <p:cBhvr>
                                        <p:cTn id="29" dur="500"/>
                                        <p:tgtEl>
                                          <p:spTgt spid="36"/>
                                        </p:tgtEl>
                                      </p:cBhvr>
                                    </p:animEffect>
                                  </p:childTnLst>
                                </p:cTn>
                              </p:par>
                            </p:childTnLst>
                          </p:cTn>
                        </p:par>
                        <p:par>
                          <p:cTn id="30" fill="hold">
                            <p:stCondLst>
                              <p:cond delay="452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537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Effect transition="in" filter="fade">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p:bldP spid="35" grpId="0"/>
      <p:bldP spid="41" grpId="0"/>
      <p:bldP spid="42"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任意多边形 17"/>
</p:tagLst>
</file>

<file path=ppt/tags/tag10.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椭圆 31"/>
</p:tagLst>
</file>

<file path=ppt/tags/tag11.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椭圆 32"/>
</p:tagLst>
</file>

<file path=ppt/tags/tag12.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椭圆 33"/>
</p:tagLst>
</file>

<file path=ppt/tags/tag13.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椭圆 34"/>
</p:tagLst>
</file>

<file path=ppt/tags/tag14.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文本框 35"/>
</p:tagLst>
</file>

<file path=ppt/tags/tag15.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文本框 36"/>
</p:tagLst>
</file>

<file path=ppt/tags/tag16.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文本框 37"/>
</p:tagLst>
</file>

<file path=ppt/tags/tag17.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文本框 38"/>
</p:tagLst>
</file>

<file path=ppt/tags/tag18.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任意多边形 17"/>
</p:tagLst>
</file>

<file path=ppt/tags/tag2.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Text Box 20"/>
</p:tagLst>
</file>

<file path=ppt/tags/tag3.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文本框 20"/>
</p:tagLst>
</file>

<file path=ppt/tags/tag4.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直接连接符 22"/>
</p:tagLst>
</file>

<file path=ppt/tags/tag5.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直接连接符 24"/>
</p:tagLst>
</file>

<file path=ppt/tags/tag6.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椭圆 25"/>
</p:tagLst>
</file>

<file path=ppt/tags/tag7.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椭圆 28"/>
</p:tagLst>
</file>

<file path=ppt/tags/tag8.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椭圆 29"/>
</p:tagLst>
</file>

<file path=ppt/tags/tag9.xml><?xml version="1.0" encoding="utf-8"?>
<p:tagLst xmlns:a="http://schemas.openxmlformats.org/drawingml/2006/main" xmlns:r="http://schemas.openxmlformats.org/officeDocument/2006/relationships" xmlns:p="http://schemas.openxmlformats.org/presentationml/2006/main">
  <p:tag name="MH" val="20170123001937"/>
  <p:tag name="MH_LIBRARY" val="GRAPHIC"/>
  <p:tag name="MH_ORDER" val="椭圆 30"/>
</p:tagLst>
</file>

<file path=ppt/theme/theme1.xml><?xml version="1.0" encoding="utf-8"?>
<a:theme xmlns:a="http://schemas.openxmlformats.org/drawingml/2006/main" name="第一PPT，www.1ppt.com">
  <a:themeElements>
    <a:clrScheme name="自定义 140">
      <a:dk1>
        <a:sysClr val="windowText" lastClr="000000"/>
      </a:dk1>
      <a:lt1>
        <a:sysClr val="window" lastClr="FFFFFF"/>
      </a:lt1>
      <a:dk2>
        <a:srgbClr val="44546A"/>
      </a:dk2>
      <a:lt2>
        <a:srgbClr val="E7E6E6"/>
      </a:lt2>
      <a:accent1>
        <a:srgbClr val="2B303A"/>
      </a:accent1>
      <a:accent2>
        <a:srgbClr val="3C4352"/>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4158</Words>
  <Application>Microsoft Office PowerPoint</Application>
  <PresentationFormat>全屏显示(16:9)</PresentationFormat>
  <Paragraphs>349</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电影特效</dc:title>
  <dc:creator>第一PPT</dc:creator>
  <cp:keywords>www.1ppt.com</cp:keywords>
  <cp:lastModifiedBy>Windows User</cp:lastModifiedBy>
  <cp:revision>10</cp:revision>
  <dcterms:created xsi:type="dcterms:W3CDTF">2016-12-25T02:27:54Z</dcterms:created>
  <dcterms:modified xsi:type="dcterms:W3CDTF">2019-04-06T11:51:02Z</dcterms:modified>
</cp:coreProperties>
</file>