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3" r:id="rId19"/>
    <p:sldId id="272" r:id="rId20"/>
    <p:sldId id="274" r:id="rId21"/>
    <p:sldId id="275" r:id="rId22"/>
    <p:sldId id="277" r:id="rId23"/>
    <p:sldId id="276"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00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615375592642099"/>
          <c:y val="0"/>
          <c:w val="0.70417817618098799"/>
          <c:h val="0.77170969438042203"/>
        </c:manualLayout>
      </c:layout>
      <c:barChart>
        <c:barDir val="bar"/>
        <c:grouping val="stacked"/>
        <c:varyColors val="0"/>
        <c:ser>
          <c:idx val="0"/>
          <c:order val="0"/>
          <c:tx>
            <c:strRef>
              <c:f>Sheet1!$B$1</c:f>
              <c:strCache>
                <c:ptCount val="1"/>
                <c:pt idx="0">
                  <c:v>系列 1</c:v>
                </c:pt>
              </c:strCache>
            </c:strRef>
          </c:tx>
          <c:spPr>
            <a:solidFill>
              <a:srgbClr val="D2A960"/>
            </a:solidFill>
            <a:effectLst/>
          </c:spPr>
          <c:invertIfNegative val="0"/>
          <c:dPt>
            <c:idx val="0"/>
            <c:invertIfNegative val="0"/>
            <c:bubble3D val="0"/>
            <c:spPr>
              <a:gradFill>
                <a:gsLst>
                  <a:gs pos="0">
                    <a:srgbClr val="E30000"/>
                  </a:gs>
                  <a:gs pos="100000">
                    <a:srgbClr val="760303"/>
                  </a:gs>
                </a:gsLst>
                <a:lin ang="5400000" scaled="0"/>
              </a:gradFill>
              <a:effectLst/>
            </c:spPr>
          </c:dPt>
          <c:dPt>
            <c:idx val="1"/>
            <c:invertIfNegative val="0"/>
            <c:bubble3D val="0"/>
            <c:spPr>
              <a:gradFill>
                <a:gsLst>
                  <a:gs pos="0">
                    <a:srgbClr val="E30000"/>
                  </a:gs>
                  <a:gs pos="100000">
                    <a:srgbClr val="760303"/>
                  </a:gs>
                </a:gsLst>
                <a:lin ang="5400000" scaled="0"/>
              </a:gradFill>
              <a:effectLst/>
            </c:spPr>
          </c:dPt>
          <c:dPt>
            <c:idx val="2"/>
            <c:invertIfNegative val="0"/>
            <c:bubble3D val="0"/>
            <c:spPr>
              <a:gradFill>
                <a:gsLst>
                  <a:gs pos="0">
                    <a:srgbClr val="E30000"/>
                  </a:gs>
                  <a:gs pos="100000">
                    <a:srgbClr val="760303"/>
                  </a:gs>
                </a:gsLst>
                <a:lin ang="5400000" scaled="0"/>
              </a:gradFill>
              <a:effectLst/>
            </c:spPr>
          </c:dPt>
          <c:dPt>
            <c:idx val="3"/>
            <c:invertIfNegative val="0"/>
            <c:bubble3D val="0"/>
            <c:spPr>
              <a:gradFill>
                <a:gsLst>
                  <a:gs pos="0">
                    <a:srgbClr val="E30000"/>
                  </a:gs>
                  <a:gs pos="100000">
                    <a:srgbClr val="760303"/>
                  </a:gs>
                </a:gsLst>
                <a:lin ang="5400000" scaled="0"/>
              </a:gradFill>
              <a:effectLst/>
            </c:spPr>
          </c:dPt>
          <c:dPt>
            <c:idx val="4"/>
            <c:invertIfNegative val="0"/>
            <c:bubble3D val="0"/>
            <c:spPr>
              <a:gradFill>
                <a:gsLst>
                  <a:gs pos="0">
                    <a:srgbClr val="E30000"/>
                  </a:gs>
                  <a:gs pos="100000">
                    <a:srgbClr val="760303"/>
                  </a:gs>
                </a:gsLst>
                <a:lin ang="5400000" scaled="0"/>
              </a:gradFill>
              <a:effectLst/>
            </c:spPr>
          </c:dPt>
          <c:dPt>
            <c:idx val="5"/>
            <c:invertIfNegative val="0"/>
            <c:bubble3D val="0"/>
            <c:spPr>
              <a:gradFill>
                <a:gsLst>
                  <a:gs pos="0">
                    <a:srgbClr val="E30000"/>
                  </a:gs>
                  <a:gs pos="100000">
                    <a:srgbClr val="760303"/>
                  </a:gs>
                </a:gsLst>
                <a:lin ang="5400000" scaled="0"/>
              </a:gradFill>
              <a:effectLst/>
            </c:spPr>
          </c:dPt>
          <c:dLbls>
            <c:dLbl>
              <c:idx val="0"/>
              <c:layout/>
              <c:tx>
                <c:rich>
                  <a:bodyPr rot="0" spcFirstLastPara="0" vertOverflow="ellipsis" vert="horz" wrap="square" lIns="38100" tIns="19050" rIns="38100" bIns="19050" anchor="ctr" anchorCtr="1"/>
                  <a:lstStyle/>
                  <a:p>
                    <a:pPr>
                      <a:defRPr lang="zh-CN" sz="1800" b="0" i="0" u="none" strike="noStrike" kern="1200" baseline="0">
                        <a:solidFill>
                          <a:schemeClr val="bg1"/>
                        </a:solidFill>
                        <a:latin typeface="微软雅黑" panose="020B0503020204020204" charset="-122"/>
                        <a:ea typeface="微软雅黑" panose="020B0503020204020204" charset="-122"/>
                        <a:cs typeface="+mn-cs"/>
                      </a:defRPr>
                    </a:pPr>
                    <a:r>
                      <a:rPr lang="en-US" altLang="zh-CN" sz="1100" smtClean="0">
                        <a:latin typeface="微软雅黑" panose="020B0503020204020204" charset="-122"/>
                        <a:ea typeface="微软雅黑" panose="020B0503020204020204" charset="-122"/>
                      </a:rPr>
                      <a:t>60</a:t>
                    </a:r>
                    <a:r>
                      <a:rPr lang="zh-CN" altLang="en-US" sz="1100" smtClean="0">
                        <a:latin typeface="微软雅黑" panose="020B0503020204020204" charset="-122"/>
                        <a:ea typeface="微软雅黑" panose="020B0503020204020204" charset="-122"/>
                      </a:rPr>
                      <a:t>万</a:t>
                    </a:r>
                    <a:endParaRPr lang="zh-CN" altLang="en-US"/>
                  </a:p>
                </c:rich>
              </c:tx>
              <c:spPr>
                <a:noFill/>
                <a:ln>
                  <a:noFill/>
                </a:ln>
                <a:effectLst/>
              </c:spPr>
              <c:dLblPos val="ctr"/>
              <c:showLegendKey val="0"/>
              <c:showVal val="1"/>
              <c:showCatName val="0"/>
              <c:showSerName val="0"/>
              <c:showPercent val="0"/>
              <c:showBubbleSize val="0"/>
              <c:extLst>
                <c:ext xmlns:c15="http://schemas.microsoft.com/office/drawing/2012/chart" uri="{CE6537A1-D6FC-4f65-9D91-7224C49458BB}"/>
              </c:extLst>
            </c:dLbl>
            <c:dLbl>
              <c:idx val="1"/>
              <c:layout/>
              <c:tx>
                <c:rich>
                  <a:bodyPr rot="0" spcFirstLastPara="0" vertOverflow="ellipsis" vert="horz" wrap="square" lIns="38100" tIns="19050" rIns="38100" bIns="19050" anchor="ctr" anchorCtr="1"/>
                  <a:lstStyle/>
                  <a:p>
                    <a:pPr>
                      <a:defRPr lang="zh-CN" sz="1800" b="0" i="0" u="none" strike="noStrike" kern="1200" baseline="0">
                        <a:solidFill>
                          <a:schemeClr val="bg1"/>
                        </a:solidFill>
                        <a:latin typeface="微软雅黑" panose="020B0503020204020204" charset="-122"/>
                        <a:ea typeface="微软雅黑" panose="020B0503020204020204" charset="-122"/>
                        <a:cs typeface="+mn-cs"/>
                      </a:defRPr>
                    </a:pPr>
                    <a:r>
                      <a:rPr lang="en-US" altLang="zh-CN" sz="1100" smtClean="0">
                        <a:latin typeface="微软雅黑" panose="020B0503020204020204" charset="-122"/>
                        <a:ea typeface="微软雅黑" panose="020B0503020204020204" charset="-122"/>
                      </a:rPr>
                      <a:t>80</a:t>
                    </a:r>
                    <a:r>
                      <a:rPr lang="zh-CN" altLang="en-US" sz="1100" smtClean="0">
                        <a:latin typeface="微软雅黑" panose="020B0503020204020204" charset="-122"/>
                        <a:ea typeface="微软雅黑" panose="020B0503020204020204" charset="-122"/>
                      </a:rPr>
                      <a:t>万</a:t>
                    </a:r>
                    <a:endParaRPr lang="zh-CN" altLang="en-US"/>
                  </a:p>
                </c:rich>
              </c:tx>
              <c:spPr>
                <a:noFill/>
                <a:ln>
                  <a:noFill/>
                </a:ln>
                <a:effectLst/>
              </c:spPr>
              <c:dLblPos val="ctr"/>
              <c:showLegendKey val="0"/>
              <c:showVal val="1"/>
              <c:showCatName val="0"/>
              <c:showSerName val="0"/>
              <c:showPercent val="0"/>
              <c:showBubbleSize val="0"/>
              <c:extLst>
                <c:ext xmlns:c15="http://schemas.microsoft.com/office/drawing/2012/chart" uri="{CE6537A1-D6FC-4f65-9D91-7224C49458BB}"/>
              </c:extLst>
            </c:dLbl>
            <c:dLbl>
              <c:idx val="2"/>
              <c:layout/>
              <c:tx>
                <c:rich>
                  <a:bodyPr rot="0" spcFirstLastPara="0" vertOverflow="ellipsis" vert="horz" wrap="square" lIns="38100" tIns="19050" rIns="38100" bIns="19050" anchor="ctr" anchorCtr="1"/>
                  <a:lstStyle/>
                  <a:p>
                    <a:pPr>
                      <a:defRPr lang="zh-CN" sz="1800" b="0" i="0" u="none" strike="noStrike" kern="1200" baseline="0">
                        <a:solidFill>
                          <a:schemeClr val="bg1"/>
                        </a:solidFill>
                        <a:latin typeface="微软雅黑" panose="020B0503020204020204" charset="-122"/>
                        <a:ea typeface="微软雅黑" panose="020B0503020204020204" charset="-122"/>
                        <a:cs typeface="+mn-cs"/>
                      </a:defRPr>
                    </a:pPr>
                    <a:r>
                      <a:rPr lang="en-US" altLang="zh-CN" sz="1100" smtClean="0">
                        <a:latin typeface="微软雅黑" panose="020B0503020204020204" charset="-122"/>
                        <a:ea typeface="微软雅黑" panose="020B0503020204020204" charset="-122"/>
                      </a:rPr>
                      <a:t>100</a:t>
                    </a:r>
                    <a:r>
                      <a:rPr lang="zh-CN" altLang="en-US" sz="1100" smtClean="0">
                        <a:latin typeface="微软雅黑" panose="020B0503020204020204" charset="-122"/>
                        <a:ea typeface="微软雅黑" panose="020B0503020204020204" charset="-122"/>
                      </a:rPr>
                      <a:t>万</a:t>
                    </a:r>
                    <a:endParaRPr lang="zh-CN" altLang="en-US"/>
                  </a:p>
                </c:rich>
              </c:tx>
              <c:spPr>
                <a:noFill/>
                <a:ln>
                  <a:noFill/>
                </a:ln>
                <a:effectLst/>
              </c:spPr>
              <c:dLblPos val="ctr"/>
              <c:showLegendKey val="0"/>
              <c:showVal val="1"/>
              <c:showCatName val="0"/>
              <c:showSerName val="0"/>
              <c:showPercent val="0"/>
              <c:showBubbleSize val="0"/>
              <c:extLst>
                <c:ext xmlns:c15="http://schemas.microsoft.com/office/drawing/2012/chart" uri="{CE6537A1-D6FC-4f65-9D91-7224C49458BB}"/>
              </c:extLst>
            </c:dLbl>
            <c:dLbl>
              <c:idx val="3"/>
              <c:layout/>
              <c:tx>
                <c:rich>
                  <a:bodyPr rot="0" spcFirstLastPara="0" vertOverflow="ellipsis" vert="horz" wrap="square" lIns="38100" tIns="19050" rIns="38100" bIns="19050" anchor="ctr" anchorCtr="1"/>
                  <a:lstStyle/>
                  <a:p>
                    <a:pPr>
                      <a:defRPr lang="zh-CN" sz="1800" b="0" i="0" u="none" strike="noStrike" kern="1200" baseline="0">
                        <a:solidFill>
                          <a:schemeClr val="bg1"/>
                        </a:solidFill>
                        <a:latin typeface="微软雅黑" panose="020B0503020204020204" charset="-122"/>
                        <a:ea typeface="微软雅黑" panose="020B0503020204020204" charset="-122"/>
                        <a:cs typeface="+mn-cs"/>
                      </a:defRPr>
                    </a:pPr>
                    <a:r>
                      <a:rPr lang="en-US" altLang="zh-CN" sz="1100" smtClean="0">
                        <a:latin typeface="微软雅黑" panose="020B0503020204020204" charset="-122"/>
                        <a:ea typeface="微软雅黑" panose="020B0503020204020204" charset="-122"/>
                      </a:rPr>
                      <a:t>60</a:t>
                    </a:r>
                    <a:r>
                      <a:rPr lang="zh-CN" altLang="en-US" sz="1100" smtClean="0">
                        <a:latin typeface="微软雅黑" panose="020B0503020204020204" charset="-122"/>
                        <a:ea typeface="微软雅黑" panose="020B0503020204020204" charset="-122"/>
                      </a:rPr>
                      <a:t>万</a:t>
                    </a:r>
                    <a:endParaRPr lang="zh-CN" altLang="en-US"/>
                  </a:p>
                </c:rich>
              </c:tx>
              <c:spPr>
                <a:noFill/>
                <a:ln>
                  <a:noFill/>
                </a:ln>
                <a:effectLst/>
              </c:spPr>
              <c:dLblPos val="ctr"/>
              <c:showLegendKey val="0"/>
              <c:showVal val="1"/>
              <c:showCatName val="0"/>
              <c:showSerName val="0"/>
              <c:showPercent val="0"/>
              <c:showBubbleSize val="0"/>
              <c:extLst>
                <c:ext xmlns:c15="http://schemas.microsoft.com/office/drawing/2012/chart" uri="{CE6537A1-D6FC-4f65-9D91-7224C49458BB}"/>
              </c:extLst>
            </c:dLbl>
            <c:dLbl>
              <c:idx val="4"/>
              <c:layout/>
              <c:tx>
                <c:rich>
                  <a:bodyPr rot="0" spcFirstLastPara="0" vertOverflow="ellipsis" vert="horz" wrap="square" lIns="38100" tIns="19050" rIns="38100" bIns="19050" anchor="ctr" anchorCtr="1"/>
                  <a:lstStyle/>
                  <a:p>
                    <a:pPr>
                      <a:defRPr lang="zh-CN" sz="1800" b="0" i="0" u="none" strike="noStrike" kern="1200" baseline="0">
                        <a:solidFill>
                          <a:schemeClr val="bg1"/>
                        </a:solidFill>
                        <a:latin typeface="微软雅黑" panose="020B0503020204020204" charset="-122"/>
                        <a:ea typeface="微软雅黑" panose="020B0503020204020204" charset="-122"/>
                        <a:cs typeface="+mn-cs"/>
                      </a:defRPr>
                    </a:pPr>
                    <a:r>
                      <a:rPr lang="en-US" altLang="zh-CN" sz="1100" smtClean="0">
                        <a:latin typeface="微软雅黑" panose="020B0503020204020204" charset="-122"/>
                        <a:ea typeface="微软雅黑" panose="020B0503020204020204" charset="-122"/>
                      </a:rPr>
                      <a:t>100</a:t>
                    </a:r>
                    <a:r>
                      <a:rPr lang="zh-CN" altLang="en-US" sz="1100" smtClean="0">
                        <a:latin typeface="微软雅黑" panose="020B0503020204020204" charset="-122"/>
                        <a:ea typeface="微软雅黑" panose="020B0503020204020204" charset="-122"/>
                      </a:rPr>
                      <a:t>万</a:t>
                    </a:r>
                    <a:endParaRPr lang="zh-CN" altLang="en-US"/>
                  </a:p>
                </c:rich>
              </c:tx>
              <c:spPr>
                <a:noFill/>
                <a:ln>
                  <a:noFill/>
                </a:ln>
                <a:effectLst/>
              </c:spPr>
              <c:dLblPos val="ctr"/>
              <c:showLegendKey val="0"/>
              <c:showVal val="1"/>
              <c:showCatName val="0"/>
              <c:showSerName val="0"/>
              <c:showPercent val="0"/>
              <c:showBubbleSize val="0"/>
              <c:extLst>
                <c:ext xmlns:c15="http://schemas.microsoft.com/office/drawing/2012/chart" uri="{CE6537A1-D6FC-4f65-9D91-7224C49458BB}"/>
              </c:extLst>
            </c:dLbl>
            <c:dLbl>
              <c:idx val="5"/>
              <c:layout/>
              <c:tx>
                <c:rich>
                  <a:bodyPr rot="0" spcFirstLastPara="0" vertOverflow="ellipsis" vert="horz" wrap="square" lIns="38100" tIns="19050" rIns="38100" bIns="19050" anchor="ctr" anchorCtr="1"/>
                  <a:lstStyle/>
                  <a:p>
                    <a:pPr>
                      <a:defRPr lang="zh-CN" sz="1800" b="0" i="0" u="none" strike="noStrike" kern="1200" baseline="0">
                        <a:solidFill>
                          <a:schemeClr val="bg1"/>
                        </a:solidFill>
                        <a:latin typeface="微软雅黑" panose="020B0503020204020204" charset="-122"/>
                        <a:ea typeface="微软雅黑" panose="020B0503020204020204" charset="-122"/>
                        <a:cs typeface="+mn-cs"/>
                      </a:defRPr>
                    </a:pPr>
                    <a:r>
                      <a:rPr lang="en-US" altLang="zh-CN" sz="1100" smtClean="0">
                        <a:latin typeface="微软雅黑" panose="020B0503020204020204" charset="-122"/>
                        <a:ea typeface="微软雅黑" panose="020B0503020204020204" charset="-122"/>
                      </a:rPr>
                      <a:t>50</a:t>
                    </a:r>
                    <a:r>
                      <a:rPr lang="zh-CN" altLang="en-US" sz="1100" smtClean="0">
                        <a:latin typeface="微软雅黑" panose="020B0503020204020204" charset="-122"/>
                        <a:ea typeface="微软雅黑" panose="020B0503020204020204" charset="-122"/>
                      </a:rPr>
                      <a:t>万</a:t>
                    </a:r>
                    <a:endParaRPr lang="zh-CN" altLang="en-US"/>
                  </a:p>
                </c:rich>
              </c:tx>
              <c:spPr>
                <a:noFill/>
                <a:ln>
                  <a:noFill/>
                </a:ln>
                <a:effectLst/>
              </c:spPr>
              <c:dLblPos val="ct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100" b="0" i="0" u="none" strike="noStrike" kern="1200" baseline="0">
                    <a:solidFill>
                      <a:schemeClr val="bg1"/>
                    </a:solidFill>
                    <a:latin typeface="微软雅黑" panose="020B0503020204020204" charset="-122"/>
                    <a:ea typeface="微软雅黑" panose="020B0503020204020204" charset="-122"/>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Sheet1!$A$2:$A$7</c:f>
              <c:strCache>
                <c:ptCount val="6"/>
                <c:pt idx="0">
                  <c:v>右键编辑数据</c:v>
                </c:pt>
                <c:pt idx="1">
                  <c:v>右键编辑数据</c:v>
                </c:pt>
                <c:pt idx="2">
                  <c:v>右键编辑数据</c:v>
                </c:pt>
                <c:pt idx="3">
                  <c:v>右键编辑数据</c:v>
                </c:pt>
                <c:pt idx="4">
                  <c:v>右键编辑数据</c:v>
                </c:pt>
                <c:pt idx="5">
                  <c:v>右键编辑数据</c:v>
                </c:pt>
              </c:strCache>
            </c:strRef>
          </c:cat>
          <c:val>
            <c:numRef>
              <c:f>Sheet1!$B$2:$B$7</c:f>
              <c:numCache>
                <c:formatCode>General</c:formatCode>
                <c:ptCount val="6"/>
                <c:pt idx="0">
                  <c:v>60</c:v>
                </c:pt>
                <c:pt idx="1">
                  <c:v>80</c:v>
                </c:pt>
                <c:pt idx="2">
                  <c:v>100</c:v>
                </c:pt>
                <c:pt idx="3">
                  <c:v>60</c:v>
                </c:pt>
                <c:pt idx="4">
                  <c:v>100</c:v>
                </c:pt>
                <c:pt idx="5">
                  <c:v>50</c:v>
                </c:pt>
              </c:numCache>
            </c:numRef>
          </c:val>
        </c:ser>
        <c:dLbls>
          <c:showLegendKey val="0"/>
          <c:showVal val="0"/>
          <c:showCatName val="0"/>
          <c:showSerName val="0"/>
          <c:showPercent val="0"/>
          <c:showBubbleSize val="0"/>
        </c:dLbls>
        <c:gapWidth val="50"/>
        <c:overlap val="100"/>
        <c:axId val="296275968"/>
        <c:axId val="296277504"/>
      </c:barChart>
      <c:catAx>
        <c:axId val="296275968"/>
        <c:scaling>
          <c:orientation val="minMax"/>
        </c:scaling>
        <c:delete val="0"/>
        <c:axPos val="l"/>
        <c:numFmt formatCode="General" sourceLinked="1"/>
        <c:majorTickMark val="out"/>
        <c:minorTickMark val="none"/>
        <c:tickLblPos val="nextTo"/>
        <c:txPr>
          <a:bodyPr rot="-60000000" spcFirstLastPara="0" vertOverflow="ellipsis" vert="horz" wrap="square" anchor="ctr" anchorCtr="1"/>
          <a:lstStyle/>
          <a:p>
            <a:pPr>
              <a:defRPr lang="zh-CN" sz="1050" b="1" i="0" u="none" strike="noStrike" kern="1200" baseline="0">
                <a:solidFill>
                  <a:schemeClr val="tx1">
                    <a:lumMod val="50000"/>
                    <a:lumOff val="50000"/>
                  </a:schemeClr>
                </a:solidFill>
                <a:latin typeface="微软雅黑" panose="020B0503020204020204" charset="-122"/>
                <a:ea typeface="微软雅黑" panose="020B0503020204020204" charset="-122"/>
                <a:cs typeface="+mn-cs"/>
              </a:defRPr>
            </a:pPr>
            <a:endParaRPr lang="zh-CN"/>
          </a:p>
        </c:txPr>
        <c:crossAx val="296277504"/>
        <c:crosses val="autoZero"/>
        <c:auto val="1"/>
        <c:lblAlgn val="ctr"/>
        <c:lblOffset val="100"/>
        <c:noMultiLvlLbl val="0"/>
      </c:catAx>
      <c:valAx>
        <c:axId val="296277504"/>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200" b="0" i="0" u="none" strike="noStrike" kern="1200" baseline="0">
                <a:solidFill>
                  <a:schemeClr val="tx1">
                    <a:lumMod val="50000"/>
                    <a:lumOff val="50000"/>
                  </a:schemeClr>
                </a:solidFill>
                <a:latin typeface="Arial" panose="020B0604020202020204" pitchFamily="34" charset="0"/>
                <a:ea typeface="+mn-ea"/>
                <a:cs typeface="Arial" panose="020B0604020202020204" pitchFamily="34" charset="0"/>
              </a:defRPr>
            </a:pPr>
            <a:endParaRPr lang="zh-CN"/>
          </a:p>
        </c:txPr>
        <c:crossAx val="296275968"/>
        <c:crosses val="autoZero"/>
        <c:crossBetween val="between"/>
      </c:valAx>
    </c:plotArea>
    <c:plotVisOnly val="1"/>
    <c:dispBlanksAs val="gap"/>
    <c:showDLblsOverMax val="0"/>
  </c:chart>
  <c:txPr>
    <a:bodyPr/>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gradFill>
              <a:gsLst>
                <a:gs pos="0">
                  <a:srgbClr val="E30000"/>
                </a:gs>
                <a:gs pos="100000">
                  <a:srgbClr val="760303"/>
                </a:gs>
              </a:gsLst>
              <a:path path="circle">
                <a:fillToRect l="50000" t="50000" r="50000" b="50000"/>
              </a:path>
              <a:tileRect/>
            </a:gradFill>
            <a:effectLst>
              <a:outerShdw blurRad="50800" dist="38100" dir="5400000" algn="t" rotWithShape="0">
                <a:prstClr val="black">
                  <a:alpha val="40000"/>
                </a:prstClr>
              </a:outerShdw>
            </a:effectLst>
          </c:spPr>
          <c:dPt>
            <c:idx val="0"/>
            <c:bubble3D val="0"/>
          </c:dPt>
          <c:dPt>
            <c:idx val="1"/>
            <c:bubble3D val="0"/>
          </c:dPt>
          <c:dPt>
            <c:idx val="2"/>
            <c:bubble3D val="0"/>
          </c:dPt>
          <c:dPt>
            <c:idx val="3"/>
            <c:bubble3D val="0"/>
          </c:dPt>
          <c:dPt>
            <c:idx val="4"/>
            <c:bubble3D val="0"/>
          </c:dPt>
          <c:dPt>
            <c:idx val="5"/>
            <c:bubble3D val="0"/>
          </c:dPt>
          <c:dLbls>
            <c:spPr>
              <a:noFill/>
              <a:ln>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bg1"/>
                    </a:solidFill>
                    <a:latin typeface="微软雅黑" panose="020B0503020204020204" charset="-122"/>
                    <a:ea typeface="微软雅黑" panose="020B0503020204020204" charset="-122"/>
                    <a:cs typeface="+mn-cs"/>
                  </a:defRPr>
                </a:pPr>
                <a:endParaRPr lang="zh-CN"/>
              </a:p>
            </c:txPr>
            <c:dLblPos val="bestFit"/>
            <c:showLegendKey val="0"/>
            <c:showVal val="1"/>
            <c:showCatName val="0"/>
            <c:showSerName val="0"/>
            <c:showPercent val="0"/>
            <c:showBubbleSize val="0"/>
            <c:showLeaderLines val="1"/>
            <c:extLst>
              <c:ext xmlns:c15="http://schemas.microsoft.com/office/drawing/2012/chart" uri="{CE6537A1-D6FC-4f65-9D91-7224C49458BB}">
                <c15:layout/>
                <c15:showLeaderLines val="1"/>
                <c15:leaderLines/>
              </c:ext>
            </c:extLst>
          </c:dLbls>
          <c:cat>
            <c:strRef>
              <c:f>Sheet1!$A$2:$A$7</c:f>
              <c:strCache>
                <c:ptCount val="6"/>
                <c:pt idx="0">
                  <c:v>流动资金</c:v>
                </c:pt>
                <c:pt idx="1">
                  <c:v>办公地改善及扩建</c:v>
                </c:pt>
                <c:pt idx="2">
                  <c:v>扩招人员及人员工资</c:v>
                </c:pt>
                <c:pt idx="3">
                  <c:v>市场运营与宣传</c:v>
                </c:pt>
                <c:pt idx="4">
                  <c:v>研发投入</c:v>
                </c:pt>
                <c:pt idx="5">
                  <c:v>研发实验设备及服务器</c:v>
                </c:pt>
              </c:strCache>
            </c:strRef>
          </c:cat>
          <c:val>
            <c:numRef>
              <c:f>Sheet1!$B$2:$B$7</c:f>
              <c:numCache>
                <c:formatCode>General</c:formatCode>
                <c:ptCount val="6"/>
                <c:pt idx="0">
                  <c:v>60</c:v>
                </c:pt>
                <c:pt idx="1">
                  <c:v>80</c:v>
                </c:pt>
                <c:pt idx="2">
                  <c:v>100</c:v>
                </c:pt>
                <c:pt idx="3">
                  <c:v>60</c:v>
                </c:pt>
                <c:pt idx="4">
                  <c:v>100</c:v>
                </c:pt>
                <c:pt idx="5">
                  <c:v>50</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lang="zh-CN"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类别 1</c:v>
                </c:pt>
              </c:strCache>
            </c:strRef>
          </c:tx>
          <c:spPr>
            <a:solidFill>
              <a:schemeClr val="accent1"/>
            </a:solidFill>
          </c:spPr>
          <c:invertIfNegative val="0"/>
          <c:dPt>
            <c:idx val="0"/>
            <c:invertIfNegative val="0"/>
            <c:bubble3D val="0"/>
            <c:spPr>
              <a:gradFill>
                <a:gsLst>
                  <a:gs pos="0">
                    <a:srgbClr val="E30000"/>
                  </a:gs>
                  <a:gs pos="100000">
                    <a:srgbClr val="760303"/>
                  </a:gs>
                </a:gsLst>
                <a:lin ang="5400000" scaled="0"/>
              </a:gradFill>
            </c:spPr>
          </c:dPt>
          <c:dLbls>
            <c:dLbl>
              <c:idx val="0"/>
              <c:layout/>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cs"/>
                  </a:defRPr>
                </a:pPr>
                <a:endParaRPr lang="zh-CN"/>
              </a:p>
            </c:txPr>
            <c:dLblPos val="outEnd"/>
            <c:showLegendKey val="0"/>
            <c:showVal val="0"/>
            <c:showCatName val="0"/>
            <c:showSerName val="0"/>
            <c:showPercent val="0"/>
            <c:showBubbleSize val="0"/>
            <c:extLst>
              <c:ext xmlns:c15="http://schemas.microsoft.com/office/drawing/2012/chart" uri="{CE6537A1-D6FC-4f65-9D91-7224C49458BB}">
                <c15:layout/>
                <c15:showLeaderLines val="0"/>
                <c15:leaderLines/>
              </c:ext>
            </c:extLst>
          </c:dLbls>
          <c:cat>
            <c:strRef>
              <c:f>Sheet1!$A$2</c:f>
              <c:strCache>
                <c:ptCount val="1"/>
                <c:pt idx="0">
                  <c:v>项目 1</c:v>
                </c:pt>
              </c:strCache>
            </c:strRef>
          </c:cat>
          <c:val>
            <c:numRef>
              <c:f>Sheet1!$B$2</c:f>
              <c:numCache>
                <c:formatCode>General</c:formatCode>
                <c:ptCount val="1"/>
                <c:pt idx="0">
                  <c:v>100</c:v>
                </c:pt>
              </c:numCache>
            </c:numRef>
          </c:val>
        </c:ser>
        <c:ser>
          <c:idx val="1"/>
          <c:order val="1"/>
          <c:tx>
            <c:strRef>
              <c:f>Sheet1!$C$1</c:f>
              <c:strCache>
                <c:ptCount val="1"/>
                <c:pt idx="0">
                  <c:v>类别 2</c:v>
                </c:pt>
              </c:strCache>
            </c:strRef>
          </c:tx>
          <c:spPr>
            <a:gradFill>
              <a:gsLst>
                <a:gs pos="0">
                  <a:srgbClr val="E30000"/>
                </a:gs>
                <a:gs pos="100000">
                  <a:srgbClr val="760303"/>
                </a:gs>
              </a:gsLst>
              <a:lin ang="5400000" scaled="0"/>
            </a:gradFill>
          </c:spPr>
          <c:invertIfNegative val="0"/>
          <c:dPt>
            <c:idx val="0"/>
            <c:invertIfNegative val="0"/>
            <c:bubble3D val="0"/>
          </c:dPt>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c:f>
              <c:strCache>
                <c:ptCount val="1"/>
                <c:pt idx="0">
                  <c:v>项目 1</c:v>
                </c:pt>
              </c:strCache>
            </c:strRef>
          </c:cat>
          <c:val>
            <c:numRef>
              <c:f>Sheet1!$C$2</c:f>
              <c:numCache>
                <c:formatCode>General</c:formatCode>
                <c:ptCount val="1"/>
                <c:pt idx="0">
                  <c:v>90</c:v>
                </c:pt>
              </c:numCache>
            </c:numRef>
          </c:val>
        </c:ser>
        <c:ser>
          <c:idx val="2"/>
          <c:order val="2"/>
          <c:tx>
            <c:strRef>
              <c:f>Sheet1!$D$1</c:f>
              <c:strCache>
                <c:ptCount val="1"/>
                <c:pt idx="0">
                  <c:v>类别 3</c:v>
                </c:pt>
              </c:strCache>
            </c:strRef>
          </c:tx>
          <c:spPr>
            <a:gradFill>
              <a:gsLst>
                <a:gs pos="0">
                  <a:srgbClr val="E30000"/>
                </a:gs>
                <a:gs pos="100000">
                  <a:srgbClr val="760303"/>
                </a:gs>
              </a:gsLst>
              <a:lin ang="5400000" scaled="0"/>
            </a:gradFill>
            <a:effectLst/>
          </c:spPr>
          <c:invertIfNegative val="0"/>
          <c:dPt>
            <c:idx val="0"/>
            <c:invertIfNegative val="0"/>
            <c:bubble3D val="0"/>
          </c:dPt>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c:f>
              <c:strCache>
                <c:ptCount val="1"/>
                <c:pt idx="0">
                  <c:v>项目 1</c:v>
                </c:pt>
              </c:strCache>
            </c:strRef>
          </c:cat>
          <c:val>
            <c:numRef>
              <c:f>Sheet1!$D$2</c:f>
              <c:numCache>
                <c:formatCode>General</c:formatCode>
                <c:ptCount val="1"/>
                <c:pt idx="0">
                  <c:v>50</c:v>
                </c:pt>
              </c:numCache>
            </c:numRef>
          </c:val>
        </c:ser>
        <c:ser>
          <c:idx val="3"/>
          <c:order val="3"/>
          <c:tx>
            <c:strRef>
              <c:f>Sheet1!$E$1</c:f>
              <c:strCache>
                <c:ptCount val="1"/>
                <c:pt idx="0">
                  <c:v>类别 4</c:v>
                </c:pt>
              </c:strCache>
            </c:strRef>
          </c:tx>
          <c:spPr>
            <a:gradFill>
              <a:gsLst>
                <a:gs pos="0">
                  <a:srgbClr val="E30000"/>
                </a:gs>
                <a:gs pos="100000">
                  <a:srgbClr val="760303"/>
                </a:gs>
              </a:gsLst>
              <a:lin ang="5400000" scaled="0"/>
            </a:gradFill>
          </c:spPr>
          <c:invertIfNegative val="0"/>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trendline>
            <c:trendlineType val="linear"/>
            <c:dispRSqr val="0"/>
            <c:dispEq val="0"/>
          </c:trendline>
          <c:cat>
            <c:strRef>
              <c:f>Sheet1!$A$2</c:f>
              <c:strCache>
                <c:ptCount val="1"/>
                <c:pt idx="0">
                  <c:v>项目 1</c:v>
                </c:pt>
              </c:strCache>
            </c:strRef>
          </c:cat>
          <c:val>
            <c:numRef>
              <c:f>Sheet1!$E$2</c:f>
              <c:numCache>
                <c:formatCode>General</c:formatCode>
                <c:ptCount val="1"/>
                <c:pt idx="0">
                  <c:v>40</c:v>
                </c:pt>
              </c:numCache>
            </c:numRef>
          </c:val>
        </c:ser>
        <c:dLbls>
          <c:showLegendKey val="0"/>
          <c:showVal val="0"/>
          <c:showCatName val="0"/>
          <c:showSerName val="0"/>
          <c:showPercent val="0"/>
          <c:showBubbleSize val="0"/>
        </c:dLbls>
        <c:gapWidth val="0"/>
        <c:overlap val="-20"/>
        <c:axId val="332063872"/>
        <c:axId val="332065408"/>
      </c:barChart>
      <c:catAx>
        <c:axId val="332063872"/>
        <c:scaling>
          <c:orientation val="maxMin"/>
        </c:scaling>
        <c:delete val="1"/>
        <c:axPos val="l"/>
        <c:minorGridlines>
          <c:spPr>
            <a:ln w="6350" cap="flat" cmpd="sng" algn="ctr">
              <a:solidFill>
                <a:prstClr val="black">
                  <a:tint val="50000"/>
                  <a:shade val="95000"/>
                  <a:satMod val="105000"/>
                </a:prstClr>
              </a:solidFill>
              <a:prstDash val="dash"/>
              <a:round/>
            </a:ln>
          </c:spPr>
        </c:minorGridlines>
        <c:numFmt formatCode="General" sourceLinked="0"/>
        <c:majorTickMark val="out"/>
        <c:minorTickMark val="none"/>
        <c:tickLblPos val="none"/>
        <c:crossAx val="332065408"/>
        <c:crosses val="autoZero"/>
        <c:auto val="0"/>
        <c:lblAlgn val="ctr"/>
        <c:lblOffset val="100"/>
        <c:noMultiLvlLbl val="0"/>
      </c:catAx>
      <c:valAx>
        <c:axId val="332065408"/>
        <c:scaling>
          <c:orientation val="minMax"/>
        </c:scaling>
        <c:delete val="1"/>
        <c:axPos val="t"/>
        <c:majorGridlines>
          <c:spPr>
            <a:ln w="6350" cap="flat" cmpd="sng" algn="ctr">
              <a:solidFill>
                <a:schemeClr val="bg1"/>
              </a:solidFill>
              <a:prstDash val="solid"/>
              <a:round/>
            </a:ln>
          </c:spPr>
        </c:majorGridlines>
        <c:numFmt formatCode="0.00%" sourceLinked="0"/>
        <c:majorTickMark val="cross"/>
        <c:minorTickMark val="none"/>
        <c:tickLblPos val="none"/>
        <c:crossAx val="332063872"/>
        <c:crosses val="autoZero"/>
        <c:crossBetween val="between"/>
      </c:valAx>
      <c:spPr>
        <a:noFill/>
        <a:ln w="25400">
          <a:solidFill>
            <a:schemeClr val="bg1">
              <a:lumMod val="85000"/>
              <a:alpha val="0"/>
            </a:schemeClr>
          </a:solidFill>
        </a:ln>
      </c:spPr>
    </c:plotArea>
    <c:plotVisOnly val="1"/>
    <c:dispBlanksAs val="gap"/>
    <c:showDLblsOverMax val="0"/>
  </c:chart>
  <c:txPr>
    <a:bodyPr/>
    <a:lstStyle/>
    <a:p>
      <a:pPr>
        <a:defRPr lang="zh-CN" sz="1000" b="1">
          <a:solidFill>
            <a:schemeClr val="tx1">
              <a:lumMod val="65000"/>
              <a:lumOff val="35000"/>
            </a:schemeClr>
          </a:solidFill>
        </a:defRPr>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2019/4/1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30084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79684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75666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98987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99551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28070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24312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4666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9288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80276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3993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2019/4/1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2019/4/1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2019/4/1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6725028" y="496155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模板下载：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www.1ppt.com/moban/     </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行业</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模板：</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节日</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模板：</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www.1ppt.com/jieri/           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素材下载：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背景图片：</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www.1ppt.com/beijing/      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图表下载：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优秀</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www.1ppt.com/xiazai/        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教程： </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Word</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教程： </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www.1ppt.com/word/              Excel</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教程：</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资料下载：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www.1ppt.com/ziliao/                PPT</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课件下载：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范文下载：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www.1ppt.com/fanwen/             </a:t>
            </a: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试卷下载：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教案下载：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40000"/>
                    <a:lumOff val="60000"/>
                  </a:schemeClr>
                </a:solidFill>
                <a:effectLst/>
                <a:uLnTx/>
                <a:uFillTx/>
              </a:rPr>
              <a:t>字体下载：</a:t>
            </a: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40000"/>
                    <a:lumOff val="60000"/>
                  </a:schemeClr>
                </a:solidFill>
                <a:effectLst/>
                <a:uLnTx/>
                <a:uFillTx/>
              </a:rPr>
              <a:t> </a:t>
            </a:r>
            <a:endParaRPr kumimoji="0" lang="zh-CN" altLang="en-US" sz="100" b="0" i="0" u="none" strike="noStrike" kern="0" cap="none" spc="0" normalizeH="0" baseline="0" noProof="0" dirty="0" smtClean="0">
              <a:ln>
                <a:noFill/>
              </a:ln>
              <a:solidFill>
                <a:schemeClr val="accent4">
                  <a:lumMod val="40000"/>
                  <a:lumOff val="60000"/>
                </a:schemeClr>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2019/4/1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2019/4/1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2019/4/1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2019/4/1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569538"/>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9" name="TextBox 18"/>
          <p:cNvSpPr txBox="1"/>
          <p:nvPr/>
        </p:nvSpPr>
        <p:spPr>
          <a:xfrm>
            <a:off x="3398520" y="4025627"/>
            <a:ext cx="5339715" cy="651510"/>
          </a:xfrm>
          <a:prstGeom prst="rect">
            <a:avLst/>
          </a:prstGeom>
          <a:noFill/>
        </p:spPr>
        <p:txBody>
          <a:bodyPr wrap="square" lIns="42969" tIns="21484" rIns="42969" bIns="21484" rtlCol="0">
            <a:spAutoFit/>
          </a:bodyPr>
          <a:lstStyle/>
          <a:p>
            <a:pPr algn="dist"/>
            <a:r>
              <a:rPr sz="4000" b="1" spc="-163" dirty="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rPr>
              <a:t>聚焦两会</a:t>
            </a:r>
            <a:r>
              <a:rPr lang="zh-CN" altLang="en-US" sz="4000" b="1" spc="-163" dirty="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rPr>
              <a:t>通用</a:t>
            </a:r>
            <a:r>
              <a:rPr lang="en-US" altLang="zh-CN" sz="4000" b="1" spc="-163" dirty="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rPr>
              <a:t>PPT</a:t>
            </a:r>
            <a:r>
              <a:rPr lang="zh-CN" altLang="zh-CN" sz="4000" b="1" spc="-163" dirty="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rPr>
              <a:t>模板</a:t>
            </a:r>
          </a:p>
        </p:txBody>
      </p:sp>
      <p:sp>
        <p:nvSpPr>
          <p:cNvPr id="39" name="TextBox 38"/>
          <p:cNvSpPr txBox="1"/>
          <p:nvPr/>
        </p:nvSpPr>
        <p:spPr>
          <a:xfrm>
            <a:off x="7269845" y="4695731"/>
            <a:ext cx="1838419" cy="305435"/>
          </a:xfrm>
          <a:prstGeom prst="rect">
            <a:avLst/>
          </a:prstGeom>
          <a:noFill/>
        </p:spPr>
        <p:txBody>
          <a:bodyPr wrap="square" lIns="42969" tIns="21484" rIns="42969" bIns="21484" rtlCol="0">
            <a:spAutoFit/>
          </a:bodyPr>
          <a:lstStyle/>
          <a:p>
            <a:r>
              <a:rPr lang="zh-CN" altLang="en-US" sz="1730" dirty="0">
                <a:solidFill>
                  <a:schemeClr val="bg2">
                    <a:lumMod val="10000"/>
                  </a:schemeClr>
                </a:solidFill>
                <a:latin typeface="方正兰亭细黑_GBK" panose="02000000000000000000" pitchFamily="2" charset="-122"/>
                <a:ea typeface="方正兰亭细黑_GBK" panose="02000000000000000000" pitchFamily="2" charset="-122"/>
              </a:rPr>
              <a:t>内容非常全面</a:t>
            </a:r>
          </a:p>
        </p:txBody>
      </p:sp>
      <p:grpSp>
        <p:nvGrpSpPr>
          <p:cNvPr id="12" name="组合 11"/>
          <p:cNvGrpSpPr/>
          <p:nvPr/>
        </p:nvGrpSpPr>
        <p:grpSpPr>
          <a:xfrm>
            <a:off x="3436761" y="4670966"/>
            <a:ext cx="1732356" cy="354965"/>
            <a:chOff x="1764681" y="6696521"/>
            <a:chExt cx="3528392" cy="708122"/>
          </a:xfrm>
        </p:grpSpPr>
        <p:sp>
          <p:nvSpPr>
            <p:cNvPr id="36" name="TextBox 35"/>
            <p:cNvSpPr txBox="1"/>
            <p:nvPr/>
          </p:nvSpPr>
          <p:spPr>
            <a:xfrm>
              <a:off x="1764681" y="6696521"/>
              <a:ext cx="3096858" cy="708122"/>
            </a:xfrm>
            <a:prstGeom prst="rect">
              <a:avLst/>
            </a:prstGeom>
            <a:noFill/>
          </p:spPr>
          <p:txBody>
            <a:bodyPr wrap="square" rtlCol="0">
              <a:spAutoFit/>
            </a:bodyPr>
            <a:lstStyle/>
            <a:p>
              <a:r>
                <a:rPr lang="zh-CN" altLang="en-US" sz="1730" dirty="0">
                  <a:solidFill>
                    <a:schemeClr val="bg2">
                      <a:lumMod val="10000"/>
                    </a:schemeClr>
                  </a:solidFill>
                  <a:latin typeface="方正兰亭细黑_GBK" panose="02000000000000000000" pitchFamily="2" charset="-122"/>
                  <a:ea typeface="方正兰亭细黑_GBK" panose="02000000000000000000" pitchFamily="2" charset="-122"/>
                </a:rPr>
                <a:t>两会</a:t>
              </a:r>
              <a:r>
                <a:rPr lang="en-US" altLang="zh-CN" sz="1730" dirty="0">
                  <a:solidFill>
                    <a:schemeClr val="bg2">
                      <a:lumMod val="10000"/>
                    </a:schemeClr>
                  </a:solidFill>
                  <a:latin typeface="方正兰亭细黑_GBK" panose="02000000000000000000" pitchFamily="2" charset="-122"/>
                  <a:ea typeface="方正兰亭细黑_GBK" panose="02000000000000000000" pitchFamily="2" charset="-122"/>
                </a:rPr>
                <a:t>PPT</a:t>
              </a:r>
              <a:r>
                <a:rPr lang="zh-CN" altLang="en-US" sz="1730" dirty="0">
                  <a:solidFill>
                    <a:schemeClr val="bg2">
                      <a:lumMod val="10000"/>
                    </a:schemeClr>
                  </a:solidFill>
                  <a:latin typeface="方正兰亭细黑_GBK" panose="02000000000000000000" pitchFamily="2" charset="-122"/>
                  <a:ea typeface="方正兰亭细黑_GBK" panose="02000000000000000000" pitchFamily="2" charset="-122"/>
                </a:rPr>
                <a:t>通用</a:t>
              </a:r>
            </a:p>
          </p:txBody>
        </p:sp>
        <p:sp>
          <p:nvSpPr>
            <p:cNvPr id="13" name="等腰三角形 12"/>
            <p:cNvSpPr/>
            <p:nvPr/>
          </p:nvSpPr>
          <p:spPr>
            <a:xfrm rot="5400000">
              <a:off x="4960908" y="6838941"/>
              <a:ext cx="364395" cy="299934"/>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bg2">
                    <a:lumMod val="10000"/>
                  </a:schemeClr>
                </a:solidFill>
              </a:endParaRPr>
            </a:p>
          </p:txBody>
        </p:sp>
      </p:grpSp>
      <p:grpSp>
        <p:nvGrpSpPr>
          <p:cNvPr id="7" name="组合 6"/>
          <p:cNvGrpSpPr/>
          <p:nvPr/>
        </p:nvGrpSpPr>
        <p:grpSpPr>
          <a:xfrm>
            <a:off x="5233273" y="4670966"/>
            <a:ext cx="1950326" cy="354965"/>
            <a:chOff x="5509097" y="6696521"/>
            <a:chExt cx="3972343" cy="708122"/>
          </a:xfrm>
        </p:grpSpPr>
        <p:sp>
          <p:nvSpPr>
            <p:cNvPr id="8" name="TextBox 37"/>
            <p:cNvSpPr txBox="1"/>
            <p:nvPr/>
          </p:nvSpPr>
          <p:spPr>
            <a:xfrm>
              <a:off x="5509097" y="6696521"/>
              <a:ext cx="3744415" cy="708122"/>
            </a:xfrm>
            <a:prstGeom prst="rect">
              <a:avLst/>
            </a:prstGeom>
            <a:noFill/>
          </p:spPr>
          <p:txBody>
            <a:bodyPr wrap="square" rtlCol="0">
              <a:spAutoFit/>
            </a:bodyPr>
            <a:lstStyle/>
            <a:p>
              <a:r>
                <a:rPr lang="zh-CN" altLang="en-US" sz="1730" dirty="0">
                  <a:solidFill>
                    <a:schemeClr val="bg2">
                      <a:lumMod val="10000"/>
                    </a:schemeClr>
                  </a:solidFill>
                  <a:latin typeface="方正兰亭细黑_GBK" panose="02000000000000000000" pitchFamily="2" charset="-122"/>
                  <a:ea typeface="方正兰亭细黑_GBK" panose="02000000000000000000" pitchFamily="2" charset="-122"/>
                </a:rPr>
                <a:t>会打字就能修改</a:t>
              </a:r>
            </a:p>
          </p:txBody>
        </p:sp>
        <p:sp>
          <p:nvSpPr>
            <p:cNvPr id="9" name="等腰三角形 8"/>
            <p:cNvSpPr/>
            <p:nvPr/>
          </p:nvSpPr>
          <p:spPr>
            <a:xfrm rot="5400000">
              <a:off x="9149275" y="6838942"/>
              <a:ext cx="364395" cy="299934"/>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bg2">
                    <a:lumMod val="10000"/>
                  </a:schemeClr>
                </a:solidFill>
              </a:endParaRPr>
            </a:p>
          </p:txBody>
        </p:sp>
      </p:grpSp>
      <p:pic>
        <p:nvPicPr>
          <p:cNvPr id="6" name="图片 5" descr="2"/>
          <p:cNvPicPr>
            <a:picLocks noChangeAspect="1"/>
          </p:cNvPicPr>
          <p:nvPr/>
        </p:nvPicPr>
        <p:blipFill>
          <a:blip r:embed="rId3"/>
          <a:stretch>
            <a:fillRect/>
          </a:stretch>
        </p:blipFill>
        <p:spPr>
          <a:xfrm>
            <a:off x="2080260" y="1395632"/>
            <a:ext cx="8531860" cy="2531110"/>
          </a:xfrm>
          <a:prstGeom prst="rect">
            <a:avLst/>
          </a:prstGeom>
        </p:spPr>
      </p:pic>
      <p:pic>
        <p:nvPicPr>
          <p:cNvPr id="14" name="图片 13" descr="80"/>
          <p:cNvPicPr>
            <a:picLocks noChangeAspect="1"/>
          </p:cNvPicPr>
          <p:nvPr/>
        </p:nvPicPr>
        <p:blipFill>
          <a:blip r:embed="rId4"/>
          <a:stretch>
            <a:fillRect/>
          </a:stretch>
        </p:blipFill>
        <p:spPr>
          <a:xfrm>
            <a:off x="8991600" y="35560"/>
            <a:ext cx="3044825" cy="2235200"/>
          </a:xfrm>
          <a:prstGeom prst="rect">
            <a:avLst/>
          </a:prstGeom>
        </p:spPr>
      </p:pic>
    </p:spTree>
  </p:cSld>
  <p:clrMapOvr>
    <a:masterClrMapping/>
  </p:clrMapOvr>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left)">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2240" y="92456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Freeform 6"/>
          <p:cNvSpPr>
            <a:spLocks noEditPoints="1"/>
          </p:cNvSpPr>
          <p:nvPr/>
        </p:nvSpPr>
        <p:spPr bwMode="auto">
          <a:xfrm>
            <a:off x="4056039" y="1943772"/>
            <a:ext cx="4081442" cy="4079942"/>
          </a:xfrm>
          <a:custGeom>
            <a:avLst/>
            <a:gdLst>
              <a:gd name="T0" fmla="*/ 2847924 w 935"/>
              <a:gd name="T1" fmla="*/ 1988209 h 935"/>
              <a:gd name="T2" fmla="*/ 2847924 w 935"/>
              <a:gd name="T3" fmla="*/ 1988209 h 935"/>
              <a:gd name="T4" fmla="*/ 2638422 w 935"/>
              <a:gd name="T5" fmla="*/ 1530398 h 935"/>
              <a:gd name="T6" fmla="*/ 2847924 w 935"/>
              <a:gd name="T7" fmla="*/ 1069316 h 935"/>
              <a:gd name="T8" fmla="*/ 2847924 w 935"/>
              <a:gd name="T9" fmla="*/ 1069316 h 935"/>
              <a:gd name="T10" fmla="*/ 3060700 w 935"/>
              <a:gd name="T11" fmla="*/ 608235 h 935"/>
              <a:gd name="T12" fmla="*/ 2455107 w 935"/>
              <a:gd name="T13" fmla="*/ 0 h 935"/>
              <a:gd name="T14" fmla="*/ 1990273 w 935"/>
              <a:gd name="T15" fmla="*/ 212555 h 935"/>
              <a:gd name="T16" fmla="*/ 1990273 w 935"/>
              <a:gd name="T17" fmla="*/ 212555 h 935"/>
              <a:gd name="T18" fmla="*/ 1531987 w 935"/>
              <a:gd name="T19" fmla="*/ 421840 h 935"/>
              <a:gd name="T20" fmla="*/ 1073700 w 935"/>
              <a:gd name="T21" fmla="*/ 212555 h 935"/>
              <a:gd name="T22" fmla="*/ 1073700 w 935"/>
              <a:gd name="T23" fmla="*/ 212555 h 935"/>
              <a:gd name="T24" fmla="*/ 608867 w 935"/>
              <a:gd name="T25" fmla="*/ 0 h 935"/>
              <a:gd name="T26" fmla="*/ 0 w 935"/>
              <a:gd name="T27" fmla="*/ 608235 h 935"/>
              <a:gd name="T28" fmla="*/ 216049 w 935"/>
              <a:gd name="T29" fmla="*/ 1069316 h 935"/>
              <a:gd name="T30" fmla="*/ 216049 w 935"/>
              <a:gd name="T31" fmla="*/ 1069316 h 935"/>
              <a:gd name="T32" fmla="*/ 425552 w 935"/>
              <a:gd name="T33" fmla="*/ 1530398 h 935"/>
              <a:gd name="T34" fmla="*/ 216049 w 935"/>
              <a:gd name="T35" fmla="*/ 1988209 h 935"/>
              <a:gd name="T36" fmla="*/ 216049 w 935"/>
              <a:gd name="T37" fmla="*/ 1988209 h 935"/>
              <a:gd name="T38" fmla="*/ 0 w 935"/>
              <a:gd name="T39" fmla="*/ 2449290 h 935"/>
              <a:gd name="T40" fmla="*/ 608867 w 935"/>
              <a:gd name="T41" fmla="*/ 3057525 h 935"/>
              <a:gd name="T42" fmla="*/ 1073700 w 935"/>
              <a:gd name="T43" fmla="*/ 2844970 h 935"/>
              <a:gd name="T44" fmla="*/ 1073700 w 935"/>
              <a:gd name="T45" fmla="*/ 2844970 h 935"/>
              <a:gd name="T46" fmla="*/ 1531987 w 935"/>
              <a:gd name="T47" fmla="*/ 2635685 h 935"/>
              <a:gd name="T48" fmla="*/ 1990273 w 935"/>
              <a:gd name="T49" fmla="*/ 2844970 h 935"/>
              <a:gd name="T50" fmla="*/ 1990273 w 935"/>
              <a:gd name="T51" fmla="*/ 2844970 h 935"/>
              <a:gd name="T52" fmla="*/ 2455107 w 935"/>
              <a:gd name="T53" fmla="*/ 3057525 h 935"/>
              <a:gd name="T54" fmla="*/ 3060700 w 935"/>
              <a:gd name="T55" fmla="*/ 2449290 h 935"/>
              <a:gd name="T56" fmla="*/ 2847924 w 935"/>
              <a:gd name="T57" fmla="*/ 1988209 h 935"/>
              <a:gd name="T58" fmla="*/ 1531987 w 935"/>
              <a:gd name="T59" fmla="*/ 2226925 h 935"/>
              <a:gd name="T60" fmla="*/ 834736 w 935"/>
              <a:gd name="T61" fmla="*/ 1530398 h 935"/>
              <a:gd name="T62" fmla="*/ 1531987 w 935"/>
              <a:gd name="T63" fmla="*/ 833870 h 935"/>
              <a:gd name="T64" fmla="*/ 2229237 w 935"/>
              <a:gd name="T65" fmla="*/ 1530398 h 935"/>
              <a:gd name="T66" fmla="*/ 1531987 w 935"/>
              <a:gd name="T67" fmla="*/ 2226925 h 9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35" h="935">
                <a:moveTo>
                  <a:pt x="870" y="608"/>
                </a:moveTo>
                <a:cubicBezTo>
                  <a:pt x="870" y="608"/>
                  <a:pt x="870" y="608"/>
                  <a:pt x="870" y="608"/>
                </a:cubicBezTo>
                <a:cubicBezTo>
                  <a:pt x="831" y="574"/>
                  <a:pt x="806" y="524"/>
                  <a:pt x="806" y="468"/>
                </a:cubicBezTo>
                <a:cubicBezTo>
                  <a:pt x="806" y="412"/>
                  <a:pt x="831" y="362"/>
                  <a:pt x="870" y="327"/>
                </a:cubicBezTo>
                <a:cubicBezTo>
                  <a:pt x="870" y="327"/>
                  <a:pt x="870" y="327"/>
                  <a:pt x="870" y="327"/>
                </a:cubicBezTo>
                <a:cubicBezTo>
                  <a:pt x="910" y="293"/>
                  <a:pt x="935" y="243"/>
                  <a:pt x="935" y="186"/>
                </a:cubicBezTo>
                <a:cubicBezTo>
                  <a:pt x="935" y="83"/>
                  <a:pt x="852" y="0"/>
                  <a:pt x="750" y="0"/>
                </a:cubicBezTo>
                <a:cubicBezTo>
                  <a:pt x="693" y="0"/>
                  <a:pt x="642" y="25"/>
                  <a:pt x="608" y="65"/>
                </a:cubicBezTo>
                <a:cubicBezTo>
                  <a:pt x="608" y="65"/>
                  <a:pt x="608" y="65"/>
                  <a:pt x="608" y="65"/>
                </a:cubicBezTo>
                <a:cubicBezTo>
                  <a:pt x="574" y="105"/>
                  <a:pt x="524" y="129"/>
                  <a:pt x="468" y="129"/>
                </a:cubicBezTo>
                <a:cubicBezTo>
                  <a:pt x="412" y="129"/>
                  <a:pt x="362" y="105"/>
                  <a:pt x="328" y="65"/>
                </a:cubicBezTo>
                <a:cubicBezTo>
                  <a:pt x="328" y="65"/>
                  <a:pt x="328" y="65"/>
                  <a:pt x="328" y="65"/>
                </a:cubicBezTo>
                <a:cubicBezTo>
                  <a:pt x="294" y="25"/>
                  <a:pt x="243" y="0"/>
                  <a:pt x="186" y="0"/>
                </a:cubicBezTo>
                <a:cubicBezTo>
                  <a:pt x="83" y="0"/>
                  <a:pt x="0" y="83"/>
                  <a:pt x="0" y="186"/>
                </a:cubicBezTo>
                <a:cubicBezTo>
                  <a:pt x="0" y="243"/>
                  <a:pt x="26" y="293"/>
                  <a:pt x="66" y="327"/>
                </a:cubicBezTo>
                <a:cubicBezTo>
                  <a:pt x="66" y="327"/>
                  <a:pt x="66" y="327"/>
                  <a:pt x="66" y="327"/>
                </a:cubicBezTo>
                <a:cubicBezTo>
                  <a:pt x="105" y="362"/>
                  <a:pt x="130" y="412"/>
                  <a:pt x="130" y="468"/>
                </a:cubicBezTo>
                <a:cubicBezTo>
                  <a:pt x="130" y="524"/>
                  <a:pt x="105" y="574"/>
                  <a:pt x="66" y="608"/>
                </a:cubicBezTo>
                <a:cubicBezTo>
                  <a:pt x="66" y="608"/>
                  <a:pt x="66" y="608"/>
                  <a:pt x="66" y="608"/>
                </a:cubicBezTo>
                <a:cubicBezTo>
                  <a:pt x="26" y="642"/>
                  <a:pt x="0" y="693"/>
                  <a:pt x="0" y="749"/>
                </a:cubicBezTo>
                <a:cubicBezTo>
                  <a:pt x="0" y="852"/>
                  <a:pt x="83" y="935"/>
                  <a:pt x="186" y="935"/>
                </a:cubicBezTo>
                <a:cubicBezTo>
                  <a:pt x="243" y="935"/>
                  <a:pt x="294" y="910"/>
                  <a:pt x="328" y="870"/>
                </a:cubicBezTo>
                <a:cubicBezTo>
                  <a:pt x="328" y="870"/>
                  <a:pt x="328" y="870"/>
                  <a:pt x="328" y="870"/>
                </a:cubicBezTo>
                <a:cubicBezTo>
                  <a:pt x="362" y="831"/>
                  <a:pt x="412" y="806"/>
                  <a:pt x="468" y="806"/>
                </a:cubicBezTo>
                <a:cubicBezTo>
                  <a:pt x="524" y="806"/>
                  <a:pt x="574" y="831"/>
                  <a:pt x="608" y="870"/>
                </a:cubicBezTo>
                <a:cubicBezTo>
                  <a:pt x="608" y="870"/>
                  <a:pt x="608" y="870"/>
                  <a:pt x="608" y="870"/>
                </a:cubicBezTo>
                <a:cubicBezTo>
                  <a:pt x="642" y="910"/>
                  <a:pt x="693" y="935"/>
                  <a:pt x="750" y="935"/>
                </a:cubicBezTo>
                <a:cubicBezTo>
                  <a:pt x="852" y="935"/>
                  <a:pt x="935" y="852"/>
                  <a:pt x="935" y="749"/>
                </a:cubicBezTo>
                <a:cubicBezTo>
                  <a:pt x="935" y="693"/>
                  <a:pt x="910" y="642"/>
                  <a:pt x="870" y="608"/>
                </a:cubicBezTo>
                <a:close/>
                <a:moveTo>
                  <a:pt x="468" y="681"/>
                </a:moveTo>
                <a:cubicBezTo>
                  <a:pt x="350" y="681"/>
                  <a:pt x="255" y="585"/>
                  <a:pt x="255" y="468"/>
                </a:cubicBezTo>
                <a:cubicBezTo>
                  <a:pt x="255" y="350"/>
                  <a:pt x="350" y="255"/>
                  <a:pt x="468" y="255"/>
                </a:cubicBezTo>
                <a:cubicBezTo>
                  <a:pt x="585" y="255"/>
                  <a:pt x="681" y="350"/>
                  <a:pt x="681" y="468"/>
                </a:cubicBezTo>
                <a:cubicBezTo>
                  <a:pt x="681" y="585"/>
                  <a:pt x="585" y="681"/>
                  <a:pt x="468" y="681"/>
                </a:cubicBezTo>
                <a:close/>
              </a:path>
            </a:pathLst>
          </a:custGeom>
          <a:solidFill>
            <a:srgbClr val="000000">
              <a:alpha val="9804"/>
            </a:srgbClr>
          </a:solidFill>
          <a:ln>
            <a:noFill/>
          </a:ln>
          <a:extLst>
            <a:ext uri="{91240B29-F687-4F45-9708-019B960494DF}">
              <a14:hiddenLine xmlns:a14="http://schemas.microsoft.com/office/drawing/2010/main" w="9525">
                <a:solidFill>
                  <a:srgbClr val="000000"/>
                </a:solidFill>
                <a:round/>
              </a14:hiddenLine>
            </a:ext>
          </a:extLst>
        </p:spPr>
        <p:txBody>
          <a:bodyPr lIns="121957" tIns="60978" rIns="121957" bIns="60978"/>
          <a:lstStyle/>
          <a:p>
            <a:endParaRPr lang="zh-CN" altLang="en-US">
              <a:solidFill>
                <a:schemeClr val="bg1">
                  <a:lumMod val="50000"/>
                </a:schemeClr>
              </a:solidFill>
              <a:cs typeface="+mn-ea"/>
              <a:sym typeface="+mn-lt"/>
            </a:endParaRPr>
          </a:p>
        </p:txBody>
      </p:sp>
      <p:grpSp>
        <p:nvGrpSpPr>
          <p:cNvPr id="4" name="组合 3"/>
          <p:cNvGrpSpPr/>
          <p:nvPr/>
        </p:nvGrpSpPr>
        <p:grpSpPr>
          <a:xfrm>
            <a:off x="4278318" y="2176790"/>
            <a:ext cx="3641119" cy="3639326"/>
            <a:chOff x="4277228" y="2177109"/>
            <a:chExt cx="3640192" cy="3638399"/>
          </a:xfrm>
        </p:grpSpPr>
        <p:sp>
          <p:nvSpPr>
            <p:cNvPr id="5" name="Oval 7"/>
            <p:cNvSpPr>
              <a:spLocks noChangeArrowheads="1"/>
            </p:cNvSpPr>
            <p:nvPr/>
          </p:nvSpPr>
          <p:spPr bwMode="auto">
            <a:xfrm>
              <a:off x="6734357" y="4633770"/>
              <a:ext cx="1183063" cy="1181738"/>
            </a:xfrm>
            <a:prstGeom prst="ellipse">
              <a:avLst/>
            </a:prstGeom>
            <a:gradFill>
              <a:gsLst>
                <a:gs pos="0">
                  <a:srgbClr val="E30000"/>
                </a:gs>
                <a:gs pos="100000">
                  <a:srgbClr val="760303"/>
                </a:gs>
              </a:gsLst>
              <a:lin ang="13800000" scaled="0"/>
            </a:gradFill>
            <a:ln>
              <a:noFill/>
            </a:ln>
          </p:spPr>
          <p:txBody>
            <a:bodyPr lIns="121957" tIns="60978" rIns="121957" bIns="60978"/>
            <a:lstStyle/>
            <a:p>
              <a:endParaRPr lang="zh-CN" altLang="en-US">
                <a:solidFill>
                  <a:schemeClr val="bg1"/>
                </a:solidFill>
                <a:cs typeface="+mn-ea"/>
                <a:sym typeface="+mn-lt"/>
              </a:endParaRPr>
            </a:p>
          </p:txBody>
        </p:sp>
        <p:sp>
          <p:nvSpPr>
            <p:cNvPr id="6" name="Oval 8"/>
            <p:cNvSpPr>
              <a:spLocks noChangeArrowheads="1"/>
            </p:cNvSpPr>
            <p:nvPr/>
          </p:nvSpPr>
          <p:spPr bwMode="auto">
            <a:xfrm>
              <a:off x="4277228" y="2177109"/>
              <a:ext cx="1178829" cy="1177502"/>
            </a:xfrm>
            <a:prstGeom prst="ellipse">
              <a:avLst/>
            </a:prstGeom>
            <a:gradFill>
              <a:gsLst>
                <a:gs pos="0">
                  <a:srgbClr val="E30000"/>
                </a:gs>
                <a:gs pos="100000">
                  <a:srgbClr val="760303"/>
                </a:gs>
              </a:gsLst>
              <a:lin ang="13800000" scaled="0"/>
            </a:gradFill>
            <a:ln>
              <a:noFill/>
            </a:ln>
          </p:spPr>
          <p:txBody>
            <a:bodyPr lIns="121957" tIns="60978" rIns="121957" bIns="60978"/>
            <a:lstStyle/>
            <a:p>
              <a:endParaRPr lang="zh-CN" altLang="en-US">
                <a:solidFill>
                  <a:schemeClr val="bg1"/>
                </a:solidFill>
                <a:cs typeface="+mn-ea"/>
                <a:sym typeface="+mn-lt"/>
              </a:endParaRPr>
            </a:p>
          </p:txBody>
        </p:sp>
        <p:sp>
          <p:nvSpPr>
            <p:cNvPr id="7" name="Oval 9"/>
            <p:cNvSpPr>
              <a:spLocks noChangeArrowheads="1"/>
            </p:cNvSpPr>
            <p:nvPr/>
          </p:nvSpPr>
          <p:spPr bwMode="auto">
            <a:xfrm>
              <a:off x="6734357" y="2177109"/>
              <a:ext cx="1183063" cy="1177502"/>
            </a:xfrm>
            <a:prstGeom prst="ellipse">
              <a:avLst/>
            </a:prstGeom>
            <a:gradFill>
              <a:gsLst>
                <a:gs pos="0">
                  <a:srgbClr val="E30000"/>
                </a:gs>
                <a:gs pos="100000">
                  <a:srgbClr val="760303"/>
                </a:gs>
              </a:gsLst>
              <a:lin ang="13800000" scaled="0"/>
            </a:gradFill>
            <a:ln>
              <a:noFill/>
            </a:ln>
          </p:spPr>
          <p:txBody>
            <a:bodyPr lIns="121957" tIns="60978" rIns="121957" bIns="60978"/>
            <a:lstStyle/>
            <a:p>
              <a:endParaRPr lang="zh-CN" altLang="en-US">
                <a:solidFill>
                  <a:schemeClr val="bg1"/>
                </a:solidFill>
                <a:cs typeface="+mn-ea"/>
                <a:sym typeface="+mn-lt"/>
              </a:endParaRPr>
            </a:p>
          </p:txBody>
        </p:sp>
        <p:sp>
          <p:nvSpPr>
            <p:cNvPr id="8" name="Oval 10"/>
            <p:cNvSpPr>
              <a:spLocks noChangeArrowheads="1"/>
            </p:cNvSpPr>
            <p:nvPr/>
          </p:nvSpPr>
          <p:spPr bwMode="auto">
            <a:xfrm>
              <a:off x="4277228" y="4633770"/>
              <a:ext cx="1178829" cy="1181738"/>
            </a:xfrm>
            <a:prstGeom prst="ellipse">
              <a:avLst/>
            </a:prstGeom>
            <a:gradFill>
              <a:gsLst>
                <a:gs pos="0">
                  <a:srgbClr val="E30000"/>
                </a:gs>
                <a:gs pos="100000">
                  <a:srgbClr val="760303"/>
                </a:gs>
              </a:gsLst>
              <a:lin ang="13800000" scaled="0"/>
            </a:gradFill>
            <a:ln>
              <a:noFill/>
            </a:ln>
          </p:spPr>
          <p:txBody>
            <a:bodyPr lIns="121957" tIns="60978" rIns="121957" bIns="60978"/>
            <a:lstStyle/>
            <a:p>
              <a:endParaRPr lang="zh-CN" altLang="en-US">
                <a:solidFill>
                  <a:schemeClr val="bg1"/>
                </a:solidFill>
                <a:cs typeface="+mn-ea"/>
                <a:sym typeface="+mn-lt"/>
              </a:endParaRPr>
            </a:p>
          </p:txBody>
        </p:sp>
        <p:sp>
          <p:nvSpPr>
            <p:cNvPr id="9" name="Text Box 11"/>
            <p:cNvSpPr txBox="1">
              <a:spLocks noChangeArrowheads="1"/>
            </p:cNvSpPr>
            <p:nvPr/>
          </p:nvSpPr>
          <p:spPr bwMode="auto">
            <a:xfrm>
              <a:off x="4570384" y="2435482"/>
              <a:ext cx="596748" cy="725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57" tIns="60978" rIns="121957" bIns="6097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700" b="1" dirty="0" smtClean="0">
                  <a:solidFill>
                    <a:schemeClr val="bg1"/>
                  </a:solidFill>
                  <a:latin typeface="+mn-lt"/>
                  <a:ea typeface="+mn-ea"/>
                  <a:cs typeface="+mn-ea"/>
                  <a:sym typeface="+mn-lt"/>
                </a:rPr>
                <a:t>A</a:t>
              </a:r>
              <a:endParaRPr lang="zh-CN" altLang="zh-CN" sz="3700" b="1" dirty="0">
                <a:solidFill>
                  <a:schemeClr val="bg1"/>
                </a:solidFill>
                <a:latin typeface="+mn-lt"/>
                <a:ea typeface="+mn-ea"/>
                <a:cs typeface="+mn-ea"/>
                <a:sym typeface="+mn-lt"/>
              </a:endParaRPr>
            </a:p>
          </p:txBody>
        </p:sp>
        <p:sp>
          <p:nvSpPr>
            <p:cNvPr id="10" name="Text Box 12"/>
            <p:cNvSpPr txBox="1">
              <a:spLocks noChangeArrowheads="1"/>
            </p:cNvSpPr>
            <p:nvPr/>
          </p:nvSpPr>
          <p:spPr bwMode="auto">
            <a:xfrm>
              <a:off x="7041157" y="2418068"/>
              <a:ext cx="613753" cy="725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1957" tIns="60978" rIns="121957" bIns="6097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700" b="1" dirty="0" smtClean="0">
                  <a:solidFill>
                    <a:schemeClr val="bg1"/>
                  </a:solidFill>
                  <a:latin typeface="+mn-lt"/>
                  <a:ea typeface="+mn-ea"/>
                  <a:cs typeface="+mn-ea"/>
                  <a:sym typeface="+mn-lt"/>
                </a:rPr>
                <a:t>B</a:t>
              </a:r>
              <a:endParaRPr lang="zh-CN" altLang="zh-CN" sz="3700" b="1" dirty="0">
                <a:solidFill>
                  <a:schemeClr val="bg1"/>
                </a:solidFill>
                <a:latin typeface="+mn-lt"/>
                <a:ea typeface="+mn-ea"/>
                <a:cs typeface="+mn-ea"/>
                <a:sym typeface="+mn-lt"/>
              </a:endParaRPr>
            </a:p>
          </p:txBody>
        </p:sp>
        <p:sp>
          <p:nvSpPr>
            <p:cNvPr id="11" name="Text Box 13"/>
            <p:cNvSpPr txBox="1">
              <a:spLocks noChangeArrowheads="1"/>
            </p:cNvSpPr>
            <p:nvPr/>
          </p:nvSpPr>
          <p:spPr bwMode="auto">
            <a:xfrm>
              <a:off x="4561920" y="4875200"/>
              <a:ext cx="615793" cy="725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57" tIns="60978" rIns="121957" bIns="6097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700" b="1" dirty="0" smtClean="0">
                  <a:solidFill>
                    <a:schemeClr val="bg1"/>
                  </a:solidFill>
                  <a:latin typeface="+mn-lt"/>
                  <a:ea typeface="+mn-ea"/>
                  <a:cs typeface="+mn-ea"/>
                  <a:sym typeface="+mn-lt"/>
                </a:rPr>
                <a:t>D</a:t>
              </a:r>
              <a:endParaRPr lang="zh-CN" altLang="zh-CN" sz="3700" b="1" dirty="0">
                <a:solidFill>
                  <a:schemeClr val="bg1"/>
                </a:solidFill>
                <a:latin typeface="+mn-lt"/>
                <a:ea typeface="+mn-ea"/>
                <a:cs typeface="+mn-ea"/>
                <a:sym typeface="+mn-lt"/>
              </a:endParaRPr>
            </a:p>
          </p:txBody>
        </p:sp>
        <p:sp>
          <p:nvSpPr>
            <p:cNvPr id="12" name="Text Box 14"/>
            <p:cNvSpPr txBox="1">
              <a:spLocks noChangeArrowheads="1"/>
            </p:cNvSpPr>
            <p:nvPr/>
          </p:nvSpPr>
          <p:spPr bwMode="auto">
            <a:xfrm>
              <a:off x="7043808" y="4875200"/>
              <a:ext cx="559927" cy="725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57" tIns="60978" rIns="121957" bIns="6097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700" b="1" dirty="0" smtClean="0">
                  <a:solidFill>
                    <a:schemeClr val="bg1"/>
                  </a:solidFill>
                  <a:latin typeface="+mn-lt"/>
                  <a:ea typeface="+mn-ea"/>
                  <a:cs typeface="+mn-ea"/>
                  <a:sym typeface="+mn-lt"/>
                </a:rPr>
                <a:t>C</a:t>
              </a:r>
              <a:endParaRPr lang="zh-CN" altLang="zh-CN" sz="3700" b="1" dirty="0">
                <a:solidFill>
                  <a:schemeClr val="bg1"/>
                </a:solidFill>
                <a:latin typeface="+mn-lt"/>
                <a:ea typeface="+mn-ea"/>
                <a:cs typeface="+mn-ea"/>
                <a:sym typeface="+mn-lt"/>
              </a:endParaRPr>
            </a:p>
          </p:txBody>
        </p:sp>
      </p:grpSp>
      <p:sp>
        <p:nvSpPr>
          <p:cNvPr id="13" name="TextBox 247"/>
          <p:cNvSpPr txBox="1"/>
          <p:nvPr/>
        </p:nvSpPr>
        <p:spPr>
          <a:xfrm>
            <a:off x="5497319" y="3359753"/>
            <a:ext cx="1198880" cy="1310640"/>
          </a:xfrm>
          <a:prstGeom prst="rect">
            <a:avLst/>
          </a:prstGeom>
          <a:noFill/>
        </p:spPr>
        <p:txBody>
          <a:bodyPr wrap="none" rtlCol="0">
            <a:spAutoFit/>
          </a:bodyPr>
          <a:lstStyle/>
          <a:p>
            <a:pPr algn="ctr"/>
            <a:r>
              <a:rPr lang="en-US" altLang="zh-CN" sz="4000" dirty="0" smtClean="0">
                <a:solidFill>
                  <a:schemeClr val="tx1"/>
                </a:solidFill>
                <a:latin typeface="黑体" panose="02010600030101010101" charset="-122"/>
                <a:ea typeface="黑体" panose="02010600030101010101" charset="-122"/>
                <a:cs typeface="+mn-ea"/>
                <a:sym typeface="+mn-lt"/>
              </a:rPr>
              <a:t>添加</a:t>
            </a:r>
          </a:p>
          <a:p>
            <a:pPr algn="ctr"/>
            <a:r>
              <a:rPr lang="en-US" altLang="zh-CN" sz="4000" dirty="0" smtClean="0">
                <a:solidFill>
                  <a:schemeClr val="tx1"/>
                </a:solidFill>
                <a:latin typeface="黑体" panose="02010600030101010101" charset="-122"/>
                <a:ea typeface="黑体" panose="02010600030101010101" charset="-122"/>
                <a:cs typeface="+mn-ea"/>
                <a:sym typeface="+mn-lt"/>
              </a:rPr>
              <a:t>标题</a:t>
            </a:r>
          </a:p>
        </p:txBody>
      </p:sp>
      <p:grpSp>
        <p:nvGrpSpPr>
          <p:cNvPr id="249" name="组合 248"/>
          <p:cNvGrpSpPr/>
          <p:nvPr/>
        </p:nvGrpSpPr>
        <p:grpSpPr>
          <a:xfrm>
            <a:off x="735422" y="1977472"/>
            <a:ext cx="10841895" cy="3444604"/>
            <a:chOff x="721268" y="1992443"/>
            <a:chExt cx="10839134" cy="3443727"/>
          </a:xfrm>
        </p:grpSpPr>
        <p:grpSp>
          <p:nvGrpSpPr>
            <p:cNvPr id="250" name="Group 15"/>
            <p:cNvGrpSpPr/>
            <p:nvPr/>
          </p:nvGrpSpPr>
          <p:grpSpPr bwMode="auto">
            <a:xfrm>
              <a:off x="8389375" y="5014975"/>
              <a:ext cx="292062" cy="292258"/>
              <a:chOff x="0" y="0"/>
              <a:chExt cx="205" cy="206"/>
            </a:xfrm>
            <a:solidFill>
              <a:srgbClr val="28C896"/>
            </a:solidFill>
          </p:grpSpPr>
          <p:sp>
            <p:nvSpPr>
              <p:cNvPr id="283" name="Freeform 16"/>
              <p:cNvSpPr>
                <a:spLocks noEditPoints="1"/>
              </p:cNvSpPr>
              <p:nvPr/>
            </p:nvSpPr>
            <p:spPr bwMode="auto">
              <a:xfrm>
                <a:off x="0" y="0"/>
                <a:ext cx="205" cy="206"/>
              </a:xfrm>
              <a:custGeom>
                <a:avLst/>
                <a:gdLst>
                  <a:gd name="T0" fmla="*/ 103 w 140"/>
                  <a:gd name="T1" fmla="*/ 0 h 140"/>
                  <a:gd name="T2" fmla="*/ 0 w 140"/>
                  <a:gd name="T3" fmla="*/ 103 h 140"/>
                  <a:gd name="T4" fmla="*/ 103 w 140"/>
                  <a:gd name="T5" fmla="*/ 206 h 140"/>
                  <a:gd name="T6" fmla="*/ 205 w 140"/>
                  <a:gd name="T7" fmla="*/ 103 h 140"/>
                  <a:gd name="T8" fmla="*/ 103 w 140"/>
                  <a:gd name="T9" fmla="*/ 0 h 140"/>
                  <a:gd name="T10" fmla="*/ 103 w 140"/>
                  <a:gd name="T11" fmla="*/ 188 h 140"/>
                  <a:gd name="T12" fmla="*/ 18 w 140"/>
                  <a:gd name="T13" fmla="*/ 103 h 140"/>
                  <a:gd name="T14" fmla="*/ 103 w 140"/>
                  <a:gd name="T15" fmla="*/ 18 h 140"/>
                  <a:gd name="T16" fmla="*/ 187 w 140"/>
                  <a:gd name="T17" fmla="*/ 103 h 140"/>
                  <a:gd name="T18" fmla="*/ 103 w 140"/>
                  <a:gd name="T19" fmla="*/ 188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0" h="140">
                    <a:moveTo>
                      <a:pt x="70" y="0"/>
                    </a:moveTo>
                    <a:cubicBezTo>
                      <a:pt x="32" y="0"/>
                      <a:pt x="0" y="32"/>
                      <a:pt x="0" y="70"/>
                    </a:cubicBezTo>
                    <a:cubicBezTo>
                      <a:pt x="0" y="109"/>
                      <a:pt x="32" y="140"/>
                      <a:pt x="70" y="140"/>
                    </a:cubicBezTo>
                    <a:cubicBezTo>
                      <a:pt x="109" y="140"/>
                      <a:pt x="140" y="109"/>
                      <a:pt x="140" y="70"/>
                    </a:cubicBezTo>
                    <a:cubicBezTo>
                      <a:pt x="140" y="32"/>
                      <a:pt x="109" y="0"/>
                      <a:pt x="70" y="0"/>
                    </a:cubicBezTo>
                    <a:close/>
                    <a:moveTo>
                      <a:pt x="70" y="128"/>
                    </a:moveTo>
                    <a:cubicBezTo>
                      <a:pt x="38" y="128"/>
                      <a:pt x="12" y="102"/>
                      <a:pt x="12" y="70"/>
                    </a:cubicBezTo>
                    <a:cubicBezTo>
                      <a:pt x="12" y="38"/>
                      <a:pt x="38" y="12"/>
                      <a:pt x="70" y="12"/>
                    </a:cubicBezTo>
                    <a:cubicBezTo>
                      <a:pt x="102" y="12"/>
                      <a:pt x="128" y="38"/>
                      <a:pt x="128" y="70"/>
                    </a:cubicBezTo>
                    <a:cubicBezTo>
                      <a:pt x="128" y="102"/>
                      <a:pt x="102" y="128"/>
                      <a:pt x="70" y="1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cs typeface="+mn-ea"/>
                  <a:sym typeface="+mn-lt"/>
                </a:endParaRPr>
              </a:p>
            </p:txBody>
          </p:sp>
          <p:sp>
            <p:nvSpPr>
              <p:cNvPr id="284" name="Freeform 17"/>
              <p:cNvSpPr/>
              <p:nvPr/>
            </p:nvSpPr>
            <p:spPr bwMode="auto">
              <a:xfrm>
                <a:off x="60" y="60"/>
                <a:ext cx="87" cy="86"/>
              </a:xfrm>
              <a:custGeom>
                <a:avLst/>
                <a:gdLst>
                  <a:gd name="T0" fmla="*/ 83 w 59"/>
                  <a:gd name="T1" fmla="*/ 3 h 58"/>
                  <a:gd name="T2" fmla="*/ 71 w 59"/>
                  <a:gd name="T3" fmla="*/ 3 h 58"/>
                  <a:gd name="T4" fmla="*/ 43 w 59"/>
                  <a:gd name="T5" fmla="*/ 31 h 58"/>
                  <a:gd name="T6" fmla="*/ 16 w 59"/>
                  <a:gd name="T7" fmla="*/ 3 h 58"/>
                  <a:gd name="T8" fmla="*/ 3 w 59"/>
                  <a:gd name="T9" fmla="*/ 3 h 58"/>
                  <a:gd name="T10" fmla="*/ 3 w 59"/>
                  <a:gd name="T11" fmla="*/ 16 h 58"/>
                  <a:gd name="T12" fmla="*/ 31 w 59"/>
                  <a:gd name="T13" fmla="*/ 43 h 58"/>
                  <a:gd name="T14" fmla="*/ 3 w 59"/>
                  <a:gd name="T15" fmla="*/ 71 h 58"/>
                  <a:gd name="T16" fmla="*/ 3 w 59"/>
                  <a:gd name="T17" fmla="*/ 83 h 58"/>
                  <a:gd name="T18" fmla="*/ 10 w 59"/>
                  <a:gd name="T19" fmla="*/ 86 h 58"/>
                  <a:gd name="T20" fmla="*/ 16 w 59"/>
                  <a:gd name="T21" fmla="*/ 83 h 58"/>
                  <a:gd name="T22" fmla="*/ 43 w 59"/>
                  <a:gd name="T23" fmla="*/ 56 h 58"/>
                  <a:gd name="T24" fmla="*/ 71 w 59"/>
                  <a:gd name="T25" fmla="*/ 83 h 58"/>
                  <a:gd name="T26" fmla="*/ 77 w 59"/>
                  <a:gd name="T27" fmla="*/ 86 h 58"/>
                  <a:gd name="T28" fmla="*/ 83 w 59"/>
                  <a:gd name="T29" fmla="*/ 83 h 58"/>
                  <a:gd name="T30" fmla="*/ 83 w 59"/>
                  <a:gd name="T31" fmla="*/ 71 h 58"/>
                  <a:gd name="T32" fmla="*/ 56 w 59"/>
                  <a:gd name="T33" fmla="*/ 43 h 58"/>
                  <a:gd name="T34" fmla="*/ 83 w 59"/>
                  <a:gd name="T35" fmla="*/ 16 h 58"/>
                  <a:gd name="T36" fmla="*/ 83 w 59"/>
                  <a:gd name="T37" fmla="*/ 3 h 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58">
                    <a:moveTo>
                      <a:pt x="56" y="2"/>
                    </a:moveTo>
                    <a:cubicBezTo>
                      <a:pt x="54" y="0"/>
                      <a:pt x="50" y="0"/>
                      <a:pt x="48" y="2"/>
                    </a:cubicBezTo>
                    <a:cubicBezTo>
                      <a:pt x="29" y="21"/>
                      <a:pt x="29" y="21"/>
                      <a:pt x="29" y="21"/>
                    </a:cubicBezTo>
                    <a:cubicBezTo>
                      <a:pt x="11" y="2"/>
                      <a:pt x="11" y="2"/>
                      <a:pt x="11" y="2"/>
                    </a:cubicBezTo>
                    <a:cubicBezTo>
                      <a:pt x="8" y="0"/>
                      <a:pt x="5" y="0"/>
                      <a:pt x="2" y="2"/>
                    </a:cubicBezTo>
                    <a:cubicBezTo>
                      <a:pt x="0" y="5"/>
                      <a:pt x="0" y="8"/>
                      <a:pt x="2" y="11"/>
                    </a:cubicBezTo>
                    <a:cubicBezTo>
                      <a:pt x="21" y="29"/>
                      <a:pt x="21" y="29"/>
                      <a:pt x="21" y="29"/>
                    </a:cubicBezTo>
                    <a:cubicBezTo>
                      <a:pt x="2" y="48"/>
                      <a:pt x="2" y="48"/>
                      <a:pt x="2" y="48"/>
                    </a:cubicBezTo>
                    <a:cubicBezTo>
                      <a:pt x="0" y="50"/>
                      <a:pt x="0" y="54"/>
                      <a:pt x="2" y="56"/>
                    </a:cubicBezTo>
                    <a:cubicBezTo>
                      <a:pt x="3" y="58"/>
                      <a:pt x="5" y="58"/>
                      <a:pt x="7" y="58"/>
                    </a:cubicBezTo>
                    <a:cubicBezTo>
                      <a:pt x="8" y="58"/>
                      <a:pt x="10" y="58"/>
                      <a:pt x="11" y="56"/>
                    </a:cubicBezTo>
                    <a:cubicBezTo>
                      <a:pt x="29" y="38"/>
                      <a:pt x="29" y="38"/>
                      <a:pt x="29" y="38"/>
                    </a:cubicBezTo>
                    <a:cubicBezTo>
                      <a:pt x="48" y="56"/>
                      <a:pt x="48" y="56"/>
                      <a:pt x="48" y="56"/>
                    </a:cubicBezTo>
                    <a:cubicBezTo>
                      <a:pt x="49" y="58"/>
                      <a:pt x="51" y="58"/>
                      <a:pt x="52" y="58"/>
                    </a:cubicBezTo>
                    <a:cubicBezTo>
                      <a:pt x="54" y="58"/>
                      <a:pt x="55" y="58"/>
                      <a:pt x="56" y="56"/>
                    </a:cubicBezTo>
                    <a:cubicBezTo>
                      <a:pt x="59" y="54"/>
                      <a:pt x="59" y="50"/>
                      <a:pt x="56" y="48"/>
                    </a:cubicBezTo>
                    <a:cubicBezTo>
                      <a:pt x="38" y="29"/>
                      <a:pt x="38" y="29"/>
                      <a:pt x="38" y="29"/>
                    </a:cubicBezTo>
                    <a:cubicBezTo>
                      <a:pt x="56" y="11"/>
                      <a:pt x="56" y="11"/>
                      <a:pt x="56" y="11"/>
                    </a:cubicBezTo>
                    <a:cubicBezTo>
                      <a:pt x="59" y="8"/>
                      <a:pt x="59" y="5"/>
                      <a:pt x="5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cs typeface="+mn-ea"/>
                  <a:sym typeface="+mn-lt"/>
                </a:endParaRPr>
              </a:p>
            </p:txBody>
          </p:sp>
          <p:sp>
            <p:nvSpPr>
              <p:cNvPr id="285" name="Freeform 18"/>
              <p:cNvSpPr>
                <a:spLocks noEditPoints="1"/>
              </p:cNvSpPr>
              <p:nvPr/>
            </p:nvSpPr>
            <p:spPr bwMode="auto">
              <a:xfrm>
                <a:off x="0" y="0"/>
                <a:ext cx="205" cy="206"/>
              </a:xfrm>
              <a:custGeom>
                <a:avLst/>
                <a:gdLst>
                  <a:gd name="T0" fmla="*/ 103 w 140"/>
                  <a:gd name="T1" fmla="*/ 0 h 140"/>
                  <a:gd name="T2" fmla="*/ 0 w 140"/>
                  <a:gd name="T3" fmla="*/ 103 h 140"/>
                  <a:gd name="T4" fmla="*/ 103 w 140"/>
                  <a:gd name="T5" fmla="*/ 206 h 140"/>
                  <a:gd name="T6" fmla="*/ 205 w 140"/>
                  <a:gd name="T7" fmla="*/ 103 h 140"/>
                  <a:gd name="T8" fmla="*/ 103 w 140"/>
                  <a:gd name="T9" fmla="*/ 0 h 140"/>
                  <a:gd name="T10" fmla="*/ 103 w 140"/>
                  <a:gd name="T11" fmla="*/ 188 h 140"/>
                  <a:gd name="T12" fmla="*/ 18 w 140"/>
                  <a:gd name="T13" fmla="*/ 103 h 140"/>
                  <a:gd name="T14" fmla="*/ 103 w 140"/>
                  <a:gd name="T15" fmla="*/ 18 h 140"/>
                  <a:gd name="T16" fmla="*/ 187 w 140"/>
                  <a:gd name="T17" fmla="*/ 103 h 140"/>
                  <a:gd name="T18" fmla="*/ 103 w 140"/>
                  <a:gd name="T19" fmla="*/ 188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0" h="140">
                    <a:moveTo>
                      <a:pt x="70" y="0"/>
                    </a:moveTo>
                    <a:cubicBezTo>
                      <a:pt x="32" y="0"/>
                      <a:pt x="0" y="32"/>
                      <a:pt x="0" y="70"/>
                    </a:cubicBezTo>
                    <a:cubicBezTo>
                      <a:pt x="0" y="109"/>
                      <a:pt x="32" y="140"/>
                      <a:pt x="70" y="140"/>
                    </a:cubicBezTo>
                    <a:cubicBezTo>
                      <a:pt x="109" y="140"/>
                      <a:pt x="140" y="109"/>
                      <a:pt x="140" y="70"/>
                    </a:cubicBezTo>
                    <a:cubicBezTo>
                      <a:pt x="140" y="32"/>
                      <a:pt x="109" y="0"/>
                      <a:pt x="70" y="0"/>
                    </a:cubicBezTo>
                    <a:close/>
                    <a:moveTo>
                      <a:pt x="70" y="128"/>
                    </a:moveTo>
                    <a:cubicBezTo>
                      <a:pt x="38" y="128"/>
                      <a:pt x="12" y="102"/>
                      <a:pt x="12" y="70"/>
                    </a:cubicBezTo>
                    <a:cubicBezTo>
                      <a:pt x="12" y="38"/>
                      <a:pt x="38" y="12"/>
                      <a:pt x="70" y="12"/>
                    </a:cubicBezTo>
                    <a:cubicBezTo>
                      <a:pt x="102" y="12"/>
                      <a:pt x="128" y="38"/>
                      <a:pt x="128" y="70"/>
                    </a:cubicBezTo>
                    <a:cubicBezTo>
                      <a:pt x="128" y="102"/>
                      <a:pt x="102" y="128"/>
                      <a:pt x="70" y="128"/>
                    </a:cubicBezTo>
                    <a:close/>
                  </a:path>
                </a:pathLst>
              </a:custGeom>
              <a:solidFill>
                <a:srgbClr val="CD000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cs typeface="+mn-ea"/>
                  <a:sym typeface="+mn-lt"/>
                </a:endParaRPr>
              </a:p>
            </p:txBody>
          </p:sp>
          <p:sp>
            <p:nvSpPr>
              <p:cNvPr id="286" name="Freeform 19"/>
              <p:cNvSpPr/>
              <p:nvPr/>
            </p:nvSpPr>
            <p:spPr bwMode="auto">
              <a:xfrm>
                <a:off x="60" y="60"/>
                <a:ext cx="87" cy="86"/>
              </a:xfrm>
              <a:custGeom>
                <a:avLst/>
                <a:gdLst>
                  <a:gd name="T0" fmla="*/ 83 w 59"/>
                  <a:gd name="T1" fmla="*/ 3 h 58"/>
                  <a:gd name="T2" fmla="*/ 71 w 59"/>
                  <a:gd name="T3" fmla="*/ 3 h 58"/>
                  <a:gd name="T4" fmla="*/ 43 w 59"/>
                  <a:gd name="T5" fmla="*/ 31 h 58"/>
                  <a:gd name="T6" fmla="*/ 16 w 59"/>
                  <a:gd name="T7" fmla="*/ 3 h 58"/>
                  <a:gd name="T8" fmla="*/ 3 w 59"/>
                  <a:gd name="T9" fmla="*/ 3 h 58"/>
                  <a:gd name="T10" fmla="*/ 3 w 59"/>
                  <a:gd name="T11" fmla="*/ 16 h 58"/>
                  <a:gd name="T12" fmla="*/ 31 w 59"/>
                  <a:gd name="T13" fmla="*/ 43 h 58"/>
                  <a:gd name="T14" fmla="*/ 3 w 59"/>
                  <a:gd name="T15" fmla="*/ 71 h 58"/>
                  <a:gd name="T16" fmla="*/ 3 w 59"/>
                  <a:gd name="T17" fmla="*/ 83 h 58"/>
                  <a:gd name="T18" fmla="*/ 10 w 59"/>
                  <a:gd name="T19" fmla="*/ 86 h 58"/>
                  <a:gd name="T20" fmla="*/ 16 w 59"/>
                  <a:gd name="T21" fmla="*/ 83 h 58"/>
                  <a:gd name="T22" fmla="*/ 43 w 59"/>
                  <a:gd name="T23" fmla="*/ 56 h 58"/>
                  <a:gd name="T24" fmla="*/ 71 w 59"/>
                  <a:gd name="T25" fmla="*/ 83 h 58"/>
                  <a:gd name="T26" fmla="*/ 77 w 59"/>
                  <a:gd name="T27" fmla="*/ 86 h 58"/>
                  <a:gd name="T28" fmla="*/ 83 w 59"/>
                  <a:gd name="T29" fmla="*/ 83 h 58"/>
                  <a:gd name="T30" fmla="*/ 83 w 59"/>
                  <a:gd name="T31" fmla="*/ 71 h 58"/>
                  <a:gd name="T32" fmla="*/ 56 w 59"/>
                  <a:gd name="T33" fmla="*/ 43 h 58"/>
                  <a:gd name="T34" fmla="*/ 83 w 59"/>
                  <a:gd name="T35" fmla="*/ 16 h 58"/>
                  <a:gd name="T36" fmla="*/ 83 w 59"/>
                  <a:gd name="T37" fmla="*/ 3 h 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58">
                    <a:moveTo>
                      <a:pt x="56" y="2"/>
                    </a:moveTo>
                    <a:cubicBezTo>
                      <a:pt x="54" y="0"/>
                      <a:pt x="50" y="0"/>
                      <a:pt x="48" y="2"/>
                    </a:cubicBezTo>
                    <a:cubicBezTo>
                      <a:pt x="29" y="21"/>
                      <a:pt x="29" y="21"/>
                      <a:pt x="29" y="21"/>
                    </a:cubicBezTo>
                    <a:cubicBezTo>
                      <a:pt x="11" y="2"/>
                      <a:pt x="11" y="2"/>
                      <a:pt x="11" y="2"/>
                    </a:cubicBezTo>
                    <a:cubicBezTo>
                      <a:pt x="8" y="0"/>
                      <a:pt x="5" y="0"/>
                      <a:pt x="2" y="2"/>
                    </a:cubicBezTo>
                    <a:cubicBezTo>
                      <a:pt x="0" y="5"/>
                      <a:pt x="0" y="8"/>
                      <a:pt x="2" y="11"/>
                    </a:cubicBezTo>
                    <a:cubicBezTo>
                      <a:pt x="21" y="29"/>
                      <a:pt x="21" y="29"/>
                      <a:pt x="21" y="29"/>
                    </a:cubicBezTo>
                    <a:cubicBezTo>
                      <a:pt x="2" y="48"/>
                      <a:pt x="2" y="48"/>
                      <a:pt x="2" y="48"/>
                    </a:cubicBezTo>
                    <a:cubicBezTo>
                      <a:pt x="0" y="50"/>
                      <a:pt x="0" y="54"/>
                      <a:pt x="2" y="56"/>
                    </a:cubicBezTo>
                    <a:cubicBezTo>
                      <a:pt x="3" y="58"/>
                      <a:pt x="5" y="58"/>
                      <a:pt x="7" y="58"/>
                    </a:cubicBezTo>
                    <a:cubicBezTo>
                      <a:pt x="8" y="58"/>
                      <a:pt x="10" y="58"/>
                      <a:pt x="11" y="56"/>
                    </a:cubicBezTo>
                    <a:cubicBezTo>
                      <a:pt x="29" y="38"/>
                      <a:pt x="29" y="38"/>
                      <a:pt x="29" y="38"/>
                    </a:cubicBezTo>
                    <a:cubicBezTo>
                      <a:pt x="48" y="56"/>
                      <a:pt x="48" y="56"/>
                      <a:pt x="48" y="56"/>
                    </a:cubicBezTo>
                    <a:cubicBezTo>
                      <a:pt x="49" y="58"/>
                      <a:pt x="51" y="58"/>
                      <a:pt x="52" y="58"/>
                    </a:cubicBezTo>
                    <a:cubicBezTo>
                      <a:pt x="54" y="58"/>
                      <a:pt x="55" y="58"/>
                      <a:pt x="56" y="56"/>
                    </a:cubicBezTo>
                    <a:cubicBezTo>
                      <a:pt x="59" y="54"/>
                      <a:pt x="59" y="50"/>
                      <a:pt x="56" y="48"/>
                    </a:cubicBezTo>
                    <a:cubicBezTo>
                      <a:pt x="38" y="29"/>
                      <a:pt x="38" y="29"/>
                      <a:pt x="38" y="29"/>
                    </a:cubicBezTo>
                    <a:cubicBezTo>
                      <a:pt x="56" y="11"/>
                      <a:pt x="56" y="11"/>
                      <a:pt x="56" y="11"/>
                    </a:cubicBezTo>
                    <a:cubicBezTo>
                      <a:pt x="59" y="8"/>
                      <a:pt x="59" y="5"/>
                      <a:pt x="56" y="2"/>
                    </a:cubicBezTo>
                    <a:close/>
                  </a:path>
                </a:pathLst>
              </a:custGeom>
              <a:gradFill>
                <a:gsLst>
                  <a:gs pos="0">
                    <a:srgbClr val="E30000"/>
                  </a:gs>
                  <a:gs pos="100000">
                    <a:srgbClr val="760303"/>
                  </a:gs>
                </a:gsLst>
                <a:lin ang="13800000" scaled="0"/>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cs typeface="+mn-ea"/>
                  <a:sym typeface="+mn-lt"/>
                </a:endParaRPr>
              </a:p>
            </p:txBody>
          </p:sp>
        </p:grpSp>
        <p:grpSp>
          <p:nvGrpSpPr>
            <p:cNvPr id="251" name="Group 20"/>
            <p:cNvGrpSpPr/>
            <p:nvPr/>
          </p:nvGrpSpPr>
          <p:grpSpPr bwMode="auto">
            <a:xfrm>
              <a:off x="8389375" y="2509606"/>
              <a:ext cx="292062" cy="292258"/>
              <a:chOff x="0" y="0"/>
              <a:chExt cx="205" cy="206"/>
            </a:xfrm>
            <a:solidFill>
              <a:srgbClr val="00B0F0"/>
            </a:solidFill>
          </p:grpSpPr>
          <p:sp>
            <p:nvSpPr>
              <p:cNvPr id="274" name="Freeform 21"/>
              <p:cNvSpPr>
                <a:spLocks noEditPoints="1"/>
              </p:cNvSpPr>
              <p:nvPr/>
            </p:nvSpPr>
            <p:spPr bwMode="auto">
              <a:xfrm>
                <a:off x="0" y="0"/>
                <a:ext cx="205" cy="206"/>
              </a:xfrm>
              <a:custGeom>
                <a:avLst/>
                <a:gdLst>
                  <a:gd name="T0" fmla="*/ 0 w 205"/>
                  <a:gd name="T1" fmla="*/ 0 h 206"/>
                  <a:gd name="T2" fmla="*/ 0 w 205"/>
                  <a:gd name="T3" fmla="*/ 206 h 206"/>
                  <a:gd name="T4" fmla="*/ 205 w 205"/>
                  <a:gd name="T5" fmla="*/ 206 h 206"/>
                  <a:gd name="T6" fmla="*/ 205 w 205"/>
                  <a:gd name="T7" fmla="*/ 0 h 206"/>
                  <a:gd name="T8" fmla="*/ 0 w 205"/>
                  <a:gd name="T9" fmla="*/ 0 h 206"/>
                  <a:gd name="T10" fmla="*/ 188 w 205"/>
                  <a:gd name="T11" fmla="*/ 188 h 206"/>
                  <a:gd name="T12" fmla="*/ 17 w 205"/>
                  <a:gd name="T13" fmla="*/ 188 h 206"/>
                  <a:gd name="T14" fmla="*/ 17 w 205"/>
                  <a:gd name="T15" fmla="*/ 17 h 206"/>
                  <a:gd name="T16" fmla="*/ 188 w 205"/>
                  <a:gd name="T17" fmla="*/ 17 h 206"/>
                  <a:gd name="T18" fmla="*/ 188 w 205"/>
                  <a:gd name="T19" fmla="*/ 188 h 2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06">
                    <a:moveTo>
                      <a:pt x="0" y="0"/>
                    </a:moveTo>
                    <a:lnTo>
                      <a:pt x="0" y="206"/>
                    </a:lnTo>
                    <a:lnTo>
                      <a:pt x="205" y="206"/>
                    </a:lnTo>
                    <a:lnTo>
                      <a:pt x="205" y="0"/>
                    </a:lnTo>
                    <a:lnTo>
                      <a:pt x="0" y="0"/>
                    </a:lnTo>
                    <a:close/>
                    <a:moveTo>
                      <a:pt x="188" y="188"/>
                    </a:moveTo>
                    <a:lnTo>
                      <a:pt x="17" y="188"/>
                    </a:lnTo>
                    <a:lnTo>
                      <a:pt x="17" y="17"/>
                    </a:lnTo>
                    <a:lnTo>
                      <a:pt x="188" y="17"/>
                    </a:lnTo>
                    <a:lnTo>
                      <a:pt x="188" y="188"/>
                    </a:lnTo>
                    <a:close/>
                  </a:path>
                </a:pathLst>
              </a:custGeom>
              <a:solidFill>
                <a:srgbClr val="F8832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cs typeface="+mn-ea"/>
                  <a:sym typeface="+mn-lt"/>
                </a:endParaRPr>
              </a:p>
            </p:txBody>
          </p:sp>
          <p:sp>
            <p:nvSpPr>
              <p:cNvPr id="275" name="Freeform 22"/>
              <p:cNvSpPr/>
              <p:nvPr/>
            </p:nvSpPr>
            <p:spPr bwMode="auto">
              <a:xfrm>
                <a:off x="48" y="60"/>
                <a:ext cx="112" cy="90"/>
              </a:xfrm>
              <a:custGeom>
                <a:avLst/>
                <a:gdLst>
                  <a:gd name="T0" fmla="*/ 112 w 112"/>
                  <a:gd name="T1" fmla="*/ 12 h 90"/>
                  <a:gd name="T2" fmla="*/ 99 w 112"/>
                  <a:gd name="T3" fmla="*/ 0 h 90"/>
                  <a:gd name="T4" fmla="*/ 44 w 112"/>
                  <a:gd name="T5" fmla="*/ 66 h 90"/>
                  <a:gd name="T6" fmla="*/ 10 w 112"/>
                  <a:gd name="T7" fmla="*/ 38 h 90"/>
                  <a:gd name="T8" fmla="*/ 0 w 112"/>
                  <a:gd name="T9" fmla="*/ 53 h 90"/>
                  <a:gd name="T10" fmla="*/ 47 w 112"/>
                  <a:gd name="T11" fmla="*/ 90 h 90"/>
                  <a:gd name="T12" fmla="*/ 112 w 112"/>
                  <a:gd name="T13" fmla="*/ 12 h 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2" h="90">
                    <a:moveTo>
                      <a:pt x="112" y="12"/>
                    </a:moveTo>
                    <a:lnTo>
                      <a:pt x="99" y="0"/>
                    </a:lnTo>
                    <a:lnTo>
                      <a:pt x="44" y="66"/>
                    </a:lnTo>
                    <a:lnTo>
                      <a:pt x="10" y="38"/>
                    </a:lnTo>
                    <a:lnTo>
                      <a:pt x="0" y="53"/>
                    </a:lnTo>
                    <a:lnTo>
                      <a:pt x="47" y="90"/>
                    </a:lnTo>
                    <a:lnTo>
                      <a:pt x="112" y="12"/>
                    </a:lnTo>
                    <a:close/>
                  </a:path>
                </a:pathLst>
              </a:custGeom>
              <a:gradFill>
                <a:gsLst>
                  <a:gs pos="0">
                    <a:srgbClr val="E30000"/>
                  </a:gs>
                  <a:gs pos="100000">
                    <a:srgbClr val="760303"/>
                  </a:gs>
                </a:gsLst>
                <a:lin ang="13800000" scaled="0"/>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cs typeface="+mn-ea"/>
                  <a:sym typeface="+mn-lt"/>
                </a:endParaRPr>
              </a:p>
            </p:txBody>
          </p:sp>
        </p:grpSp>
        <p:grpSp>
          <p:nvGrpSpPr>
            <p:cNvPr id="252" name="Group 23"/>
            <p:cNvGrpSpPr/>
            <p:nvPr/>
          </p:nvGrpSpPr>
          <p:grpSpPr bwMode="auto">
            <a:xfrm>
              <a:off x="3521676" y="4993797"/>
              <a:ext cx="292062" cy="296493"/>
              <a:chOff x="0" y="0"/>
              <a:chExt cx="205" cy="208"/>
            </a:xfrm>
            <a:solidFill>
              <a:srgbClr val="78C85A"/>
            </a:solidFill>
          </p:grpSpPr>
          <p:sp>
            <p:nvSpPr>
              <p:cNvPr id="272" name="Freeform 24"/>
              <p:cNvSpPr>
                <a:spLocks noEditPoints="1"/>
              </p:cNvSpPr>
              <p:nvPr/>
            </p:nvSpPr>
            <p:spPr bwMode="auto">
              <a:xfrm>
                <a:off x="0" y="0"/>
                <a:ext cx="205" cy="208"/>
              </a:xfrm>
              <a:custGeom>
                <a:avLst/>
                <a:gdLst>
                  <a:gd name="T0" fmla="*/ 199 w 140"/>
                  <a:gd name="T1" fmla="*/ 81 h 141"/>
                  <a:gd name="T2" fmla="*/ 179 w 140"/>
                  <a:gd name="T3" fmla="*/ 68 h 141"/>
                  <a:gd name="T4" fmla="*/ 186 w 140"/>
                  <a:gd name="T5" fmla="*/ 43 h 141"/>
                  <a:gd name="T6" fmla="*/ 155 w 140"/>
                  <a:gd name="T7" fmla="*/ 21 h 141"/>
                  <a:gd name="T8" fmla="*/ 132 w 140"/>
                  <a:gd name="T9" fmla="*/ 25 h 141"/>
                  <a:gd name="T10" fmla="*/ 119 w 140"/>
                  <a:gd name="T11" fmla="*/ 3 h 141"/>
                  <a:gd name="T12" fmla="*/ 81 w 140"/>
                  <a:gd name="T13" fmla="*/ 9 h 141"/>
                  <a:gd name="T14" fmla="*/ 67 w 140"/>
                  <a:gd name="T15" fmla="*/ 28 h 141"/>
                  <a:gd name="T16" fmla="*/ 42 w 140"/>
                  <a:gd name="T17" fmla="*/ 21 h 141"/>
                  <a:gd name="T18" fmla="*/ 19 w 140"/>
                  <a:gd name="T19" fmla="*/ 53 h 141"/>
                  <a:gd name="T20" fmla="*/ 23 w 140"/>
                  <a:gd name="T21" fmla="*/ 75 h 141"/>
                  <a:gd name="T22" fmla="*/ 1 w 140"/>
                  <a:gd name="T23" fmla="*/ 89 h 141"/>
                  <a:gd name="T24" fmla="*/ 1 w 140"/>
                  <a:gd name="T25" fmla="*/ 119 h 141"/>
                  <a:gd name="T26" fmla="*/ 23 w 140"/>
                  <a:gd name="T27" fmla="*/ 133 h 141"/>
                  <a:gd name="T28" fmla="*/ 19 w 140"/>
                  <a:gd name="T29" fmla="*/ 156 h 141"/>
                  <a:gd name="T30" fmla="*/ 42 w 140"/>
                  <a:gd name="T31" fmla="*/ 187 h 141"/>
                  <a:gd name="T32" fmla="*/ 67 w 140"/>
                  <a:gd name="T33" fmla="*/ 181 h 141"/>
                  <a:gd name="T34" fmla="*/ 81 w 140"/>
                  <a:gd name="T35" fmla="*/ 201 h 141"/>
                  <a:gd name="T36" fmla="*/ 103 w 140"/>
                  <a:gd name="T37" fmla="*/ 208 h 141"/>
                  <a:gd name="T38" fmla="*/ 126 w 140"/>
                  <a:gd name="T39" fmla="*/ 201 h 141"/>
                  <a:gd name="T40" fmla="*/ 139 w 140"/>
                  <a:gd name="T41" fmla="*/ 181 h 141"/>
                  <a:gd name="T42" fmla="*/ 164 w 140"/>
                  <a:gd name="T43" fmla="*/ 187 h 141"/>
                  <a:gd name="T44" fmla="*/ 186 w 140"/>
                  <a:gd name="T45" fmla="*/ 156 h 141"/>
                  <a:gd name="T46" fmla="*/ 183 w 140"/>
                  <a:gd name="T47" fmla="*/ 133 h 141"/>
                  <a:gd name="T48" fmla="*/ 204 w 140"/>
                  <a:gd name="T49" fmla="*/ 119 h 141"/>
                  <a:gd name="T50" fmla="*/ 204 w 140"/>
                  <a:gd name="T51" fmla="*/ 89 h 141"/>
                  <a:gd name="T52" fmla="*/ 173 w 140"/>
                  <a:gd name="T53" fmla="*/ 118 h 141"/>
                  <a:gd name="T54" fmla="*/ 161 w 140"/>
                  <a:gd name="T55" fmla="*/ 136 h 141"/>
                  <a:gd name="T56" fmla="*/ 168 w 140"/>
                  <a:gd name="T57" fmla="*/ 159 h 141"/>
                  <a:gd name="T58" fmla="*/ 144 w 140"/>
                  <a:gd name="T59" fmla="*/ 164 h 141"/>
                  <a:gd name="T60" fmla="*/ 122 w 140"/>
                  <a:gd name="T61" fmla="*/ 168 h 141"/>
                  <a:gd name="T62" fmla="*/ 111 w 140"/>
                  <a:gd name="T63" fmla="*/ 189 h 141"/>
                  <a:gd name="T64" fmla="*/ 89 w 140"/>
                  <a:gd name="T65" fmla="*/ 174 h 141"/>
                  <a:gd name="T66" fmla="*/ 72 w 140"/>
                  <a:gd name="T67" fmla="*/ 164 h 141"/>
                  <a:gd name="T68" fmla="*/ 48 w 140"/>
                  <a:gd name="T69" fmla="*/ 170 h 141"/>
                  <a:gd name="T70" fmla="*/ 45 w 140"/>
                  <a:gd name="T71" fmla="*/ 145 h 141"/>
                  <a:gd name="T72" fmla="*/ 40 w 140"/>
                  <a:gd name="T73" fmla="*/ 124 h 141"/>
                  <a:gd name="T74" fmla="*/ 19 w 140"/>
                  <a:gd name="T75" fmla="*/ 112 h 141"/>
                  <a:gd name="T76" fmla="*/ 19 w 140"/>
                  <a:gd name="T77" fmla="*/ 96 h 141"/>
                  <a:gd name="T78" fmla="*/ 40 w 140"/>
                  <a:gd name="T79" fmla="*/ 86 h 141"/>
                  <a:gd name="T80" fmla="*/ 45 w 140"/>
                  <a:gd name="T81" fmla="*/ 65 h 141"/>
                  <a:gd name="T82" fmla="*/ 48 w 140"/>
                  <a:gd name="T83" fmla="*/ 38 h 141"/>
                  <a:gd name="T84" fmla="*/ 72 w 140"/>
                  <a:gd name="T85" fmla="*/ 46 h 141"/>
                  <a:gd name="T86" fmla="*/ 89 w 140"/>
                  <a:gd name="T87" fmla="*/ 34 h 141"/>
                  <a:gd name="T88" fmla="*/ 111 w 140"/>
                  <a:gd name="T89" fmla="*/ 19 h 141"/>
                  <a:gd name="T90" fmla="*/ 122 w 140"/>
                  <a:gd name="T91" fmla="*/ 40 h 141"/>
                  <a:gd name="T92" fmla="*/ 144 w 140"/>
                  <a:gd name="T93" fmla="*/ 46 h 141"/>
                  <a:gd name="T94" fmla="*/ 168 w 140"/>
                  <a:gd name="T95" fmla="*/ 50 h 141"/>
                  <a:gd name="T96" fmla="*/ 161 w 140"/>
                  <a:gd name="T97" fmla="*/ 72 h 141"/>
                  <a:gd name="T98" fmla="*/ 173 w 140"/>
                  <a:gd name="T99" fmla="*/ 91 h 141"/>
                  <a:gd name="T100" fmla="*/ 187 w 140"/>
                  <a:gd name="T101" fmla="*/ 105 h 14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40" h="141">
                    <a:moveTo>
                      <a:pt x="139" y="60"/>
                    </a:moveTo>
                    <a:cubicBezTo>
                      <a:pt x="139" y="58"/>
                      <a:pt x="138" y="56"/>
                      <a:pt x="136" y="55"/>
                    </a:cubicBezTo>
                    <a:cubicBezTo>
                      <a:pt x="125" y="51"/>
                      <a:pt x="125" y="51"/>
                      <a:pt x="125" y="51"/>
                    </a:cubicBezTo>
                    <a:cubicBezTo>
                      <a:pt x="124" y="50"/>
                      <a:pt x="123" y="48"/>
                      <a:pt x="122" y="46"/>
                    </a:cubicBezTo>
                    <a:cubicBezTo>
                      <a:pt x="127" y="36"/>
                      <a:pt x="127" y="36"/>
                      <a:pt x="127" y="36"/>
                    </a:cubicBezTo>
                    <a:cubicBezTo>
                      <a:pt x="128" y="34"/>
                      <a:pt x="128" y="31"/>
                      <a:pt x="127" y="29"/>
                    </a:cubicBezTo>
                    <a:cubicBezTo>
                      <a:pt x="123" y="24"/>
                      <a:pt x="117" y="19"/>
                      <a:pt x="112" y="14"/>
                    </a:cubicBezTo>
                    <a:cubicBezTo>
                      <a:pt x="110" y="13"/>
                      <a:pt x="108" y="13"/>
                      <a:pt x="106" y="14"/>
                    </a:cubicBezTo>
                    <a:cubicBezTo>
                      <a:pt x="95" y="19"/>
                      <a:pt x="95" y="19"/>
                      <a:pt x="95" y="19"/>
                    </a:cubicBezTo>
                    <a:cubicBezTo>
                      <a:pt x="93" y="18"/>
                      <a:pt x="91" y="17"/>
                      <a:pt x="90" y="17"/>
                    </a:cubicBezTo>
                    <a:cubicBezTo>
                      <a:pt x="86" y="6"/>
                      <a:pt x="86" y="6"/>
                      <a:pt x="86" y="6"/>
                    </a:cubicBezTo>
                    <a:cubicBezTo>
                      <a:pt x="85" y="4"/>
                      <a:pt x="83" y="2"/>
                      <a:pt x="81" y="2"/>
                    </a:cubicBezTo>
                    <a:cubicBezTo>
                      <a:pt x="73" y="0"/>
                      <a:pt x="67" y="0"/>
                      <a:pt x="60" y="2"/>
                    </a:cubicBezTo>
                    <a:cubicBezTo>
                      <a:pt x="58" y="2"/>
                      <a:pt x="56" y="4"/>
                      <a:pt x="55" y="6"/>
                    </a:cubicBezTo>
                    <a:cubicBezTo>
                      <a:pt x="51" y="17"/>
                      <a:pt x="51" y="17"/>
                      <a:pt x="51" y="17"/>
                    </a:cubicBezTo>
                    <a:cubicBezTo>
                      <a:pt x="49" y="17"/>
                      <a:pt x="47" y="18"/>
                      <a:pt x="46" y="19"/>
                    </a:cubicBezTo>
                    <a:cubicBezTo>
                      <a:pt x="35" y="14"/>
                      <a:pt x="35" y="14"/>
                      <a:pt x="35" y="14"/>
                    </a:cubicBezTo>
                    <a:cubicBezTo>
                      <a:pt x="33" y="13"/>
                      <a:pt x="31" y="13"/>
                      <a:pt x="29" y="14"/>
                    </a:cubicBezTo>
                    <a:cubicBezTo>
                      <a:pt x="23" y="19"/>
                      <a:pt x="18" y="24"/>
                      <a:pt x="14" y="29"/>
                    </a:cubicBezTo>
                    <a:cubicBezTo>
                      <a:pt x="13" y="31"/>
                      <a:pt x="12" y="34"/>
                      <a:pt x="13" y="36"/>
                    </a:cubicBezTo>
                    <a:cubicBezTo>
                      <a:pt x="18" y="46"/>
                      <a:pt x="18" y="46"/>
                      <a:pt x="18" y="46"/>
                    </a:cubicBezTo>
                    <a:cubicBezTo>
                      <a:pt x="18" y="48"/>
                      <a:pt x="17" y="50"/>
                      <a:pt x="16" y="51"/>
                    </a:cubicBezTo>
                    <a:cubicBezTo>
                      <a:pt x="5" y="55"/>
                      <a:pt x="5" y="55"/>
                      <a:pt x="5" y="55"/>
                    </a:cubicBezTo>
                    <a:cubicBezTo>
                      <a:pt x="3" y="56"/>
                      <a:pt x="2" y="58"/>
                      <a:pt x="1" y="60"/>
                    </a:cubicBezTo>
                    <a:cubicBezTo>
                      <a:pt x="1" y="64"/>
                      <a:pt x="0" y="67"/>
                      <a:pt x="0" y="71"/>
                    </a:cubicBezTo>
                    <a:cubicBezTo>
                      <a:pt x="0" y="74"/>
                      <a:pt x="1" y="77"/>
                      <a:pt x="1" y="81"/>
                    </a:cubicBezTo>
                    <a:cubicBezTo>
                      <a:pt x="2" y="84"/>
                      <a:pt x="3" y="85"/>
                      <a:pt x="5" y="86"/>
                    </a:cubicBezTo>
                    <a:cubicBezTo>
                      <a:pt x="16" y="90"/>
                      <a:pt x="16" y="90"/>
                      <a:pt x="16" y="90"/>
                    </a:cubicBezTo>
                    <a:cubicBezTo>
                      <a:pt x="17" y="92"/>
                      <a:pt x="18" y="94"/>
                      <a:pt x="18" y="95"/>
                    </a:cubicBezTo>
                    <a:cubicBezTo>
                      <a:pt x="13" y="106"/>
                      <a:pt x="13" y="106"/>
                      <a:pt x="13" y="106"/>
                    </a:cubicBezTo>
                    <a:cubicBezTo>
                      <a:pt x="12" y="108"/>
                      <a:pt x="13" y="110"/>
                      <a:pt x="14" y="112"/>
                    </a:cubicBezTo>
                    <a:cubicBezTo>
                      <a:pt x="18" y="118"/>
                      <a:pt x="23" y="123"/>
                      <a:pt x="29" y="127"/>
                    </a:cubicBezTo>
                    <a:cubicBezTo>
                      <a:pt x="31" y="128"/>
                      <a:pt x="33" y="129"/>
                      <a:pt x="35" y="128"/>
                    </a:cubicBezTo>
                    <a:cubicBezTo>
                      <a:pt x="46" y="123"/>
                      <a:pt x="46" y="123"/>
                      <a:pt x="46" y="123"/>
                    </a:cubicBezTo>
                    <a:cubicBezTo>
                      <a:pt x="47" y="124"/>
                      <a:pt x="49" y="124"/>
                      <a:pt x="51" y="125"/>
                    </a:cubicBezTo>
                    <a:cubicBezTo>
                      <a:pt x="55" y="136"/>
                      <a:pt x="55" y="136"/>
                      <a:pt x="55" y="136"/>
                    </a:cubicBezTo>
                    <a:cubicBezTo>
                      <a:pt x="56" y="138"/>
                      <a:pt x="58" y="140"/>
                      <a:pt x="60" y="140"/>
                    </a:cubicBezTo>
                    <a:cubicBezTo>
                      <a:pt x="64" y="140"/>
                      <a:pt x="67" y="141"/>
                      <a:pt x="70" y="141"/>
                    </a:cubicBezTo>
                    <a:cubicBezTo>
                      <a:pt x="74" y="141"/>
                      <a:pt x="77" y="140"/>
                      <a:pt x="81" y="140"/>
                    </a:cubicBezTo>
                    <a:cubicBezTo>
                      <a:pt x="83" y="140"/>
                      <a:pt x="85" y="138"/>
                      <a:pt x="86" y="136"/>
                    </a:cubicBezTo>
                    <a:cubicBezTo>
                      <a:pt x="90" y="125"/>
                      <a:pt x="90" y="125"/>
                      <a:pt x="90" y="125"/>
                    </a:cubicBezTo>
                    <a:cubicBezTo>
                      <a:pt x="91" y="124"/>
                      <a:pt x="93" y="124"/>
                      <a:pt x="95" y="123"/>
                    </a:cubicBezTo>
                    <a:cubicBezTo>
                      <a:pt x="106" y="128"/>
                      <a:pt x="106" y="128"/>
                      <a:pt x="106" y="128"/>
                    </a:cubicBezTo>
                    <a:cubicBezTo>
                      <a:pt x="108" y="129"/>
                      <a:pt x="110" y="128"/>
                      <a:pt x="112" y="127"/>
                    </a:cubicBezTo>
                    <a:cubicBezTo>
                      <a:pt x="117" y="123"/>
                      <a:pt x="123" y="118"/>
                      <a:pt x="127" y="112"/>
                    </a:cubicBezTo>
                    <a:cubicBezTo>
                      <a:pt x="128" y="110"/>
                      <a:pt x="128" y="108"/>
                      <a:pt x="127" y="106"/>
                    </a:cubicBezTo>
                    <a:cubicBezTo>
                      <a:pt x="122" y="95"/>
                      <a:pt x="122" y="95"/>
                      <a:pt x="122" y="95"/>
                    </a:cubicBezTo>
                    <a:cubicBezTo>
                      <a:pt x="123" y="94"/>
                      <a:pt x="124" y="92"/>
                      <a:pt x="125" y="90"/>
                    </a:cubicBezTo>
                    <a:cubicBezTo>
                      <a:pt x="136" y="86"/>
                      <a:pt x="136" y="86"/>
                      <a:pt x="136" y="86"/>
                    </a:cubicBezTo>
                    <a:cubicBezTo>
                      <a:pt x="138" y="85"/>
                      <a:pt x="139" y="84"/>
                      <a:pt x="139" y="81"/>
                    </a:cubicBezTo>
                    <a:cubicBezTo>
                      <a:pt x="140" y="77"/>
                      <a:pt x="140" y="74"/>
                      <a:pt x="140" y="71"/>
                    </a:cubicBezTo>
                    <a:cubicBezTo>
                      <a:pt x="140" y="67"/>
                      <a:pt x="140" y="64"/>
                      <a:pt x="139" y="60"/>
                    </a:cubicBezTo>
                    <a:close/>
                    <a:moveTo>
                      <a:pt x="128" y="76"/>
                    </a:moveTo>
                    <a:cubicBezTo>
                      <a:pt x="118" y="80"/>
                      <a:pt x="118" y="80"/>
                      <a:pt x="118" y="80"/>
                    </a:cubicBezTo>
                    <a:cubicBezTo>
                      <a:pt x="116" y="80"/>
                      <a:pt x="115" y="82"/>
                      <a:pt x="114" y="84"/>
                    </a:cubicBezTo>
                    <a:cubicBezTo>
                      <a:pt x="113" y="87"/>
                      <a:pt x="112" y="90"/>
                      <a:pt x="110" y="92"/>
                    </a:cubicBezTo>
                    <a:cubicBezTo>
                      <a:pt x="109" y="94"/>
                      <a:pt x="109" y="96"/>
                      <a:pt x="110" y="98"/>
                    </a:cubicBezTo>
                    <a:cubicBezTo>
                      <a:pt x="115" y="108"/>
                      <a:pt x="115" y="108"/>
                      <a:pt x="115" y="108"/>
                    </a:cubicBezTo>
                    <a:cubicBezTo>
                      <a:pt x="113" y="111"/>
                      <a:pt x="110" y="113"/>
                      <a:pt x="107" y="115"/>
                    </a:cubicBezTo>
                    <a:cubicBezTo>
                      <a:pt x="98" y="111"/>
                      <a:pt x="98" y="111"/>
                      <a:pt x="98" y="111"/>
                    </a:cubicBezTo>
                    <a:cubicBezTo>
                      <a:pt x="96" y="110"/>
                      <a:pt x="94" y="110"/>
                      <a:pt x="92" y="111"/>
                    </a:cubicBezTo>
                    <a:cubicBezTo>
                      <a:pt x="89" y="112"/>
                      <a:pt x="86" y="113"/>
                      <a:pt x="83" y="114"/>
                    </a:cubicBezTo>
                    <a:cubicBezTo>
                      <a:pt x="81" y="115"/>
                      <a:pt x="80" y="116"/>
                      <a:pt x="79" y="118"/>
                    </a:cubicBezTo>
                    <a:cubicBezTo>
                      <a:pt x="76" y="128"/>
                      <a:pt x="76" y="128"/>
                      <a:pt x="76" y="128"/>
                    </a:cubicBezTo>
                    <a:cubicBezTo>
                      <a:pt x="72" y="129"/>
                      <a:pt x="69" y="129"/>
                      <a:pt x="65" y="128"/>
                    </a:cubicBezTo>
                    <a:cubicBezTo>
                      <a:pt x="61" y="118"/>
                      <a:pt x="61" y="118"/>
                      <a:pt x="61" y="118"/>
                    </a:cubicBezTo>
                    <a:cubicBezTo>
                      <a:pt x="61" y="116"/>
                      <a:pt x="59" y="115"/>
                      <a:pt x="57" y="114"/>
                    </a:cubicBezTo>
                    <a:cubicBezTo>
                      <a:pt x="54" y="113"/>
                      <a:pt x="51" y="112"/>
                      <a:pt x="49" y="111"/>
                    </a:cubicBezTo>
                    <a:cubicBezTo>
                      <a:pt x="47" y="110"/>
                      <a:pt x="45" y="110"/>
                      <a:pt x="43" y="111"/>
                    </a:cubicBezTo>
                    <a:cubicBezTo>
                      <a:pt x="33" y="115"/>
                      <a:pt x="33" y="115"/>
                      <a:pt x="33" y="115"/>
                    </a:cubicBezTo>
                    <a:cubicBezTo>
                      <a:pt x="31" y="113"/>
                      <a:pt x="28" y="111"/>
                      <a:pt x="26" y="108"/>
                    </a:cubicBezTo>
                    <a:cubicBezTo>
                      <a:pt x="31" y="98"/>
                      <a:pt x="31" y="98"/>
                      <a:pt x="31" y="98"/>
                    </a:cubicBezTo>
                    <a:cubicBezTo>
                      <a:pt x="31" y="96"/>
                      <a:pt x="31" y="94"/>
                      <a:pt x="30" y="92"/>
                    </a:cubicBezTo>
                    <a:cubicBezTo>
                      <a:pt x="29" y="90"/>
                      <a:pt x="28" y="87"/>
                      <a:pt x="27" y="84"/>
                    </a:cubicBezTo>
                    <a:cubicBezTo>
                      <a:pt x="26" y="82"/>
                      <a:pt x="25" y="80"/>
                      <a:pt x="23" y="80"/>
                    </a:cubicBezTo>
                    <a:cubicBezTo>
                      <a:pt x="13" y="76"/>
                      <a:pt x="13" y="76"/>
                      <a:pt x="13" y="76"/>
                    </a:cubicBezTo>
                    <a:cubicBezTo>
                      <a:pt x="12" y="74"/>
                      <a:pt x="12" y="72"/>
                      <a:pt x="12" y="71"/>
                    </a:cubicBezTo>
                    <a:cubicBezTo>
                      <a:pt x="12" y="69"/>
                      <a:pt x="12" y="67"/>
                      <a:pt x="13" y="65"/>
                    </a:cubicBezTo>
                    <a:cubicBezTo>
                      <a:pt x="23" y="62"/>
                      <a:pt x="23" y="62"/>
                      <a:pt x="23" y="62"/>
                    </a:cubicBezTo>
                    <a:cubicBezTo>
                      <a:pt x="25" y="61"/>
                      <a:pt x="26" y="60"/>
                      <a:pt x="27" y="58"/>
                    </a:cubicBezTo>
                    <a:cubicBezTo>
                      <a:pt x="28" y="55"/>
                      <a:pt x="29" y="52"/>
                      <a:pt x="30" y="49"/>
                    </a:cubicBezTo>
                    <a:cubicBezTo>
                      <a:pt x="31" y="47"/>
                      <a:pt x="31" y="45"/>
                      <a:pt x="31" y="44"/>
                    </a:cubicBezTo>
                    <a:cubicBezTo>
                      <a:pt x="26" y="34"/>
                      <a:pt x="26" y="34"/>
                      <a:pt x="26" y="34"/>
                    </a:cubicBezTo>
                    <a:cubicBezTo>
                      <a:pt x="28" y="31"/>
                      <a:pt x="31" y="28"/>
                      <a:pt x="33" y="26"/>
                    </a:cubicBezTo>
                    <a:cubicBezTo>
                      <a:pt x="43" y="31"/>
                      <a:pt x="43" y="31"/>
                      <a:pt x="43" y="31"/>
                    </a:cubicBezTo>
                    <a:cubicBezTo>
                      <a:pt x="45" y="32"/>
                      <a:pt x="47" y="32"/>
                      <a:pt x="49" y="31"/>
                    </a:cubicBezTo>
                    <a:cubicBezTo>
                      <a:pt x="51" y="29"/>
                      <a:pt x="54" y="28"/>
                      <a:pt x="57" y="27"/>
                    </a:cubicBezTo>
                    <a:cubicBezTo>
                      <a:pt x="59" y="27"/>
                      <a:pt x="61" y="25"/>
                      <a:pt x="61" y="23"/>
                    </a:cubicBezTo>
                    <a:cubicBezTo>
                      <a:pt x="65" y="13"/>
                      <a:pt x="65" y="13"/>
                      <a:pt x="65" y="13"/>
                    </a:cubicBezTo>
                    <a:cubicBezTo>
                      <a:pt x="69" y="13"/>
                      <a:pt x="72" y="13"/>
                      <a:pt x="76" y="13"/>
                    </a:cubicBezTo>
                    <a:cubicBezTo>
                      <a:pt x="79" y="23"/>
                      <a:pt x="79" y="23"/>
                      <a:pt x="79" y="23"/>
                    </a:cubicBezTo>
                    <a:cubicBezTo>
                      <a:pt x="80" y="25"/>
                      <a:pt x="81" y="27"/>
                      <a:pt x="83" y="27"/>
                    </a:cubicBezTo>
                    <a:cubicBezTo>
                      <a:pt x="86" y="28"/>
                      <a:pt x="89" y="29"/>
                      <a:pt x="92" y="31"/>
                    </a:cubicBezTo>
                    <a:cubicBezTo>
                      <a:pt x="94" y="32"/>
                      <a:pt x="96" y="32"/>
                      <a:pt x="98" y="31"/>
                    </a:cubicBezTo>
                    <a:cubicBezTo>
                      <a:pt x="107" y="26"/>
                      <a:pt x="107" y="26"/>
                      <a:pt x="107" y="26"/>
                    </a:cubicBezTo>
                    <a:cubicBezTo>
                      <a:pt x="110" y="28"/>
                      <a:pt x="113" y="31"/>
                      <a:pt x="115" y="34"/>
                    </a:cubicBezTo>
                    <a:cubicBezTo>
                      <a:pt x="110" y="44"/>
                      <a:pt x="110" y="44"/>
                      <a:pt x="110" y="44"/>
                    </a:cubicBezTo>
                    <a:cubicBezTo>
                      <a:pt x="109" y="45"/>
                      <a:pt x="109" y="47"/>
                      <a:pt x="110" y="49"/>
                    </a:cubicBezTo>
                    <a:cubicBezTo>
                      <a:pt x="112" y="52"/>
                      <a:pt x="113" y="55"/>
                      <a:pt x="114" y="58"/>
                    </a:cubicBezTo>
                    <a:cubicBezTo>
                      <a:pt x="115" y="60"/>
                      <a:pt x="116" y="61"/>
                      <a:pt x="118" y="62"/>
                    </a:cubicBezTo>
                    <a:cubicBezTo>
                      <a:pt x="128" y="65"/>
                      <a:pt x="128" y="65"/>
                      <a:pt x="128" y="65"/>
                    </a:cubicBezTo>
                    <a:cubicBezTo>
                      <a:pt x="128" y="67"/>
                      <a:pt x="128" y="69"/>
                      <a:pt x="128" y="71"/>
                    </a:cubicBezTo>
                    <a:cubicBezTo>
                      <a:pt x="128" y="72"/>
                      <a:pt x="128" y="74"/>
                      <a:pt x="128" y="76"/>
                    </a:cubicBezTo>
                    <a:close/>
                  </a:path>
                </a:pathLst>
              </a:custGeom>
              <a:solidFill>
                <a:srgbClr val="CD000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cs typeface="+mn-ea"/>
                  <a:sym typeface="+mn-lt"/>
                </a:endParaRPr>
              </a:p>
            </p:txBody>
          </p:sp>
          <p:sp>
            <p:nvSpPr>
              <p:cNvPr id="273" name="Freeform 25"/>
              <p:cNvSpPr>
                <a:spLocks noEditPoints="1"/>
              </p:cNvSpPr>
              <p:nvPr/>
            </p:nvSpPr>
            <p:spPr bwMode="auto">
              <a:xfrm>
                <a:off x="63" y="62"/>
                <a:ext cx="81" cy="81"/>
              </a:xfrm>
              <a:custGeom>
                <a:avLst/>
                <a:gdLst>
                  <a:gd name="T0" fmla="*/ 40 w 55"/>
                  <a:gd name="T1" fmla="*/ 0 h 55"/>
                  <a:gd name="T2" fmla="*/ 0 w 55"/>
                  <a:gd name="T3" fmla="*/ 40 h 55"/>
                  <a:gd name="T4" fmla="*/ 40 w 55"/>
                  <a:gd name="T5" fmla="*/ 81 h 55"/>
                  <a:gd name="T6" fmla="*/ 81 w 55"/>
                  <a:gd name="T7" fmla="*/ 40 h 55"/>
                  <a:gd name="T8" fmla="*/ 40 w 55"/>
                  <a:gd name="T9" fmla="*/ 0 h 55"/>
                  <a:gd name="T10" fmla="*/ 40 w 55"/>
                  <a:gd name="T11" fmla="*/ 63 h 55"/>
                  <a:gd name="T12" fmla="*/ 18 w 55"/>
                  <a:gd name="T13" fmla="*/ 40 h 55"/>
                  <a:gd name="T14" fmla="*/ 40 w 55"/>
                  <a:gd name="T15" fmla="*/ 18 h 55"/>
                  <a:gd name="T16" fmla="*/ 63 w 55"/>
                  <a:gd name="T17" fmla="*/ 40 h 55"/>
                  <a:gd name="T18" fmla="*/ 40 w 55"/>
                  <a:gd name="T19" fmla="*/ 63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5" h="55">
                    <a:moveTo>
                      <a:pt x="27" y="0"/>
                    </a:moveTo>
                    <a:cubicBezTo>
                      <a:pt x="12" y="0"/>
                      <a:pt x="0" y="12"/>
                      <a:pt x="0" y="27"/>
                    </a:cubicBezTo>
                    <a:cubicBezTo>
                      <a:pt x="0" y="43"/>
                      <a:pt x="12" y="55"/>
                      <a:pt x="27" y="55"/>
                    </a:cubicBezTo>
                    <a:cubicBezTo>
                      <a:pt x="43" y="55"/>
                      <a:pt x="55" y="43"/>
                      <a:pt x="55" y="27"/>
                    </a:cubicBezTo>
                    <a:cubicBezTo>
                      <a:pt x="55" y="12"/>
                      <a:pt x="43" y="0"/>
                      <a:pt x="27" y="0"/>
                    </a:cubicBezTo>
                    <a:close/>
                    <a:moveTo>
                      <a:pt x="27" y="43"/>
                    </a:moveTo>
                    <a:cubicBezTo>
                      <a:pt x="19" y="43"/>
                      <a:pt x="12" y="36"/>
                      <a:pt x="12" y="27"/>
                    </a:cubicBezTo>
                    <a:cubicBezTo>
                      <a:pt x="12" y="19"/>
                      <a:pt x="19" y="12"/>
                      <a:pt x="27" y="12"/>
                    </a:cubicBezTo>
                    <a:cubicBezTo>
                      <a:pt x="36" y="12"/>
                      <a:pt x="43" y="19"/>
                      <a:pt x="43" y="27"/>
                    </a:cubicBezTo>
                    <a:cubicBezTo>
                      <a:pt x="43" y="36"/>
                      <a:pt x="36" y="43"/>
                      <a:pt x="27" y="43"/>
                    </a:cubicBezTo>
                    <a:close/>
                  </a:path>
                </a:pathLst>
              </a:custGeom>
              <a:gradFill>
                <a:gsLst>
                  <a:gs pos="0">
                    <a:srgbClr val="E30000"/>
                  </a:gs>
                  <a:gs pos="100000">
                    <a:srgbClr val="760303"/>
                  </a:gs>
                </a:gsLst>
                <a:lin ang="13800000" scaled="0"/>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cs typeface="+mn-ea"/>
                  <a:sym typeface="+mn-lt"/>
                </a:endParaRPr>
              </a:p>
            </p:txBody>
          </p:sp>
        </p:grpSp>
        <p:grpSp>
          <p:nvGrpSpPr>
            <p:cNvPr id="253" name="Group 26"/>
            <p:cNvGrpSpPr/>
            <p:nvPr/>
          </p:nvGrpSpPr>
          <p:grpSpPr bwMode="auto">
            <a:xfrm>
              <a:off x="3523101" y="2509606"/>
              <a:ext cx="292062" cy="292258"/>
              <a:chOff x="0" y="0"/>
              <a:chExt cx="205" cy="207"/>
            </a:xfrm>
            <a:solidFill>
              <a:srgbClr val="22C8D1"/>
            </a:solidFill>
          </p:grpSpPr>
          <p:sp>
            <p:nvSpPr>
              <p:cNvPr id="270" name="Freeform 27"/>
              <p:cNvSpPr>
                <a:spLocks noEditPoints="1"/>
              </p:cNvSpPr>
              <p:nvPr/>
            </p:nvSpPr>
            <p:spPr bwMode="auto">
              <a:xfrm>
                <a:off x="0" y="0"/>
                <a:ext cx="205" cy="207"/>
              </a:xfrm>
              <a:custGeom>
                <a:avLst/>
                <a:gdLst>
                  <a:gd name="T0" fmla="*/ 103 w 140"/>
                  <a:gd name="T1" fmla="*/ 207 h 140"/>
                  <a:gd name="T2" fmla="*/ 0 w 140"/>
                  <a:gd name="T3" fmla="*/ 104 h 140"/>
                  <a:gd name="T4" fmla="*/ 103 w 140"/>
                  <a:gd name="T5" fmla="*/ 0 h 140"/>
                  <a:gd name="T6" fmla="*/ 205 w 140"/>
                  <a:gd name="T7" fmla="*/ 104 h 140"/>
                  <a:gd name="T8" fmla="*/ 103 w 140"/>
                  <a:gd name="T9" fmla="*/ 207 h 140"/>
                  <a:gd name="T10" fmla="*/ 103 w 140"/>
                  <a:gd name="T11" fmla="*/ 18 h 140"/>
                  <a:gd name="T12" fmla="*/ 18 w 140"/>
                  <a:gd name="T13" fmla="*/ 104 h 140"/>
                  <a:gd name="T14" fmla="*/ 103 w 140"/>
                  <a:gd name="T15" fmla="*/ 189 h 140"/>
                  <a:gd name="T16" fmla="*/ 187 w 140"/>
                  <a:gd name="T17" fmla="*/ 104 h 140"/>
                  <a:gd name="T18" fmla="*/ 103 w 140"/>
                  <a:gd name="T19" fmla="*/ 18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0" h="140">
                    <a:moveTo>
                      <a:pt x="70" y="140"/>
                    </a:moveTo>
                    <a:cubicBezTo>
                      <a:pt x="32" y="140"/>
                      <a:pt x="0" y="109"/>
                      <a:pt x="0" y="70"/>
                    </a:cubicBezTo>
                    <a:cubicBezTo>
                      <a:pt x="0" y="32"/>
                      <a:pt x="32" y="0"/>
                      <a:pt x="70" y="0"/>
                    </a:cubicBezTo>
                    <a:cubicBezTo>
                      <a:pt x="109" y="0"/>
                      <a:pt x="140" y="32"/>
                      <a:pt x="140" y="70"/>
                    </a:cubicBezTo>
                    <a:cubicBezTo>
                      <a:pt x="140" y="109"/>
                      <a:pt x="109" y="140"/>
                      <a:pt x="70" y="140"/>
                    </a:cubicBezTo>
                    <a:close/>
                    <a:moveTo>
                      <a:pt x="70" y="12"/>
                    </a:moveTo>
                    <a:cubicBezTo>
                      <a:pt x="38" y="12"/>
                      <a:pt x="12" y="38"/>
                      <a:pt x="12" y="70"/>
                    </a:cubicBezTo>
                    <a:cubicBezTo>
                      <a:pt x="12" y="102"/>
                      <a:pt x="38" y="128"/>
                      <a:pt x="70" y="128"/>
                    </a:cubicBezTo>
                    <a:cubicBezTo>
                      <a:pt x="102" y="128"/>
                      <a:pt x="128" y="102"/>
                      <a:pt x="128" y="70"/>
                    </a:cubicBezTo>
                    <a:cubicBezTo>
                      <a:pt x="128" y="38"/>
                      <a:pt x="102" y="12"/>
                      <a:pt x="70" y="12"/>
                    </a:cubicBezTo>
                    <a:close/>
                  </a:path>
                </a:pathLst>
              </a:custGeom>
              <a:solidFill>
                <a:srgbClr val="CD000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cs typeface="+mn-ea"/>
                  <a:sym typeface="+mn-lt"/>
                </a:endParaRPr>
              </a:p>
            </p:txBody>
          </p:sp>
          <p:sp>
            <p:nvSpPr>
              <p:cNvPr id="271" name="Freeform 28"/>
              <p:cNvSpPr/>
              <p:nvPr/>
            </p:nvSpPr>
            <p:spPr bwMode="auto">
              <a:xfrm>
                <a:off x="94" y="40"/>
                <a:ext cx="63" cy="72"/>
              </a:xfrm>
              <a:custGeom>
                <a:avLst/>
                <a:gdLst>
                  <a:gd name="T0" fmla="*/ 54 w 43"/>
                  <a:gd name="T1" fmla="*/ 72 h 49"/>
                  <a:gd name="T2" fmla="*/ 9 w 43"/>
                  <a:gd name="T3" fmla="*/ 72 h 49"/>
                  <a:gd name="T4" fmla="*/ 0 w 43"/>
                  <a:gd name="T5" fmla="*/ 63 h 49"/>
                  <a:gd name="T6" fmla="*/ 0 w 43"/>
                  <a:gd name="T7" fmla="*/ 9 h 49"/>
                  <a:gd name="T8" fmla="*/ 9 w 43"/>
                  <a:gd name="T9" fmla="*/ 0 h 49"/>
                  <a:gd name="T10" fmla="*/ 18 w 43"/>
                  <a:gd name="T11" fmla="*/ 9 h 49"/>
                  <a:gd name="T12" fmla="*/ 18 w 43"/>
                  <a:gd name="T13" fmla="*/ 54 h 49"/>
                  <a:gd name="T14" fmla="*/ 54 w 43"/>
                  <a:gd name="T15" fmla="*/ 54 h 49"/>
                  <a:gd name="T16" fmla="*/ 63 w 43"/>
                  <a:gd name="T17" fmla="*/ 63 h 49"/>
                  <a:gd name="T18" fmla="*/ 54 w 43"/>
                  <a:gd name="T19" fmla="*/ 72 h 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 h="49">
                    <a:moveTo>
                      <a:pt x="37" y="49"/>
                    </a:moveTo>
                    <a:cubicBezTo>
                      <a:pt x="6" y="49"/>
                      <a:pt x="6" y="49"/>
                      <a:pt x="6" y="49"/>
                    </a:cubicBezTo>
                    <a:cubicBezTo>
                      <a:pt x="3" y="49"/>
                      <a:pt x="0" y="46"/>
                      <a:pt x="0" y="43"/>
                    </a:cubicBezTo>
                    <a:cubicBezTo>
                      <a:pt x="0" y="6"/>
                      <a:pt x="0" y="6"/>
                      <a:pt x="0" y="6"/>
                    </a:cubicBezTo>
                    <a:cubicBezTo>
                      <a:pt x="0" y="3"/>
                      <a:pt x="3" y="0"/>
                      <a:pt x="6" y="0"/>
                    </a:cubicBezTo>
                    <a:cubicBezTo>
                      <a:pt x="10" y="0"/>
                      <a:pt x="12" y="3"/>
                      <a:pt x="12" y="6"/>
                    </a:cubicBezTo>
                    <a:cubicBezTo>
                      <a:pt x="12" y="37"/>
                      <a:pt x="12" y="37"/>
                      <a:pt x="12" y="37"/>
                    </a:cubicBezTo>
                    <a:cubicBezTo>
                      <a:pt x="37" y="37"/>
                      <a:pt x="37" y="37"/>
                      <a:pt x="37" y="37"/>
                    </a:cubicBezTo>
                    <a:cubicBezTo>
                      <a:pt x="40" y="37"/>
                      <a:pt x="43" y="40"/>
                      <a:pt x="43" y="43"/>
                    </a:cubicBezTo>
                    <a:cubicBezTo>
                      <a:pt x="43" y="46"/>
                      <a:pt x="40" y="49"/>
                      <a:pt x="37" y="49"/>
                    </a:cubicBezTo>
                    <a:close/>
                  </a:path>
                </a:pathLst>
              </a:custGeom>
              <a:gradFill>
                <a:gsLst>
                  <a:gs pos="0">
                    <a:srgbClr val="E30000"/>
                  </a:gs>
                  <a:gs pos="100000">
                    <a:srgbClr val="760303"/>
                  </a:gs>
                </a:gsLst>
                <a:lin ang="13800000" scaled="0"/>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cs typeface="+mn-ea"/>
                  <a:sym typeface="+mn-lt"/>
                </a:endParaRPr>
              </a:p>
            </p:txBody>
          </p:sp>
        </p:grpSp>
        <p:sp>
          <p:nvSpPr>
            <p:cNvPr id="254" name="TextBox 253"/>
            <p:cNvSpPr txBox="1"/>
            <p:nvPr/>
          </p:nvSpPr>
          <p:spPr>
            <a:xfrm>
              <a:off x="818491" y="2292137"/>
              <a:ext cx="2684427" cy="548500"/>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l" defTabSz="91440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点击输</a:t>
              </a:r>
              <a:r>
                <a:rPr kumimoji="0" lang="zh-CN" altLang="en-US" sz="1200" b="0" i="0" u="none" strike="noStrike" kern="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入文</a:t>
              </a:r>
              <a:r>
                <a:rPr kumimoji="0" lang="zh-CN" altLang="en-US" sz="1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字内容，文字内容需概括精炼</a:t>
              </a:r>
              <a:r>
                <a:rPr kumimoji="0" lang="zh-CN" altLang="en-US" sz="1200" b="0" i="0" u="none" strike="noStrike" kern="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，言简意赅</a:t>
              </a:r>
              <a:r>
                <a:rPr kumimoji="0" lang="zh-CN" altLang="en-US" sz="12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的说明该项内容。</a:t>
              </a:r>
            </a:p>
          </p:txBody>
        </p:sp>
        <p:sp>
          <p:nvSpPr>
            <p:cNvPr id="255" name="TextBox 254"/>
            <p:cNvSpPr txBox="1"/>
            <p:nvPr/>
          </p:nvSpPr>
          <p:spPr>
            <a:xfrm>
              <a:off x="1923762" y="1992443"/>
              <a:ext cx="1561702" cy="365667"/>
            </a:xfrm>
            <a:prstGeom prst="rect">
              <a:avLst/>
            </a:prstGeom>
            <a:noFill/>
          </p:spPr>
          <p:txBody>
            <a:bodyPr wrap="none" rtlCol="0">
              <a:spAutoFit/>
            </a:bodyPr>
            <a:lstStyle/>
            <a:p>
              <a:pPr lvl="0" algn="r" defTabSz="914400">
                <a:defRPr/>
              </a:pPr>
              <a:r>
                <a:rPr lang="zh-CN" altLang="en-US" b="1" kern="0" dirty="0">
                  <a:solidFill>
                    <a:schemeClr val="tx1"/>
                  </a:solidFill>
                  <a:cs typeface="+mn-ea"/>
                  <a:sym typeface="+mn-lt"/>
                </a:rPr>
                <a:t>此处添加标题</a:t>
              </a:r>
            </a:p>
          </p:txBody>
        </p:sp>
        <p:sp>
          <p:nvSpPr>
            <p:cNvPr id="256" name="TextBox 255"/>
            <p:cNvSpPr txBox="1"/>
            <p:nvPr/>
          </p:nvSpPr>
          <p:spPr>
            <a:xfrm>
              <a:off x="8875975" y="2292137"/>
              <a:ext cx="2684427" cy="594209"/>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l" defTabSz="914400" eaLnBrk="1" fontAlgn="auto" latinLnBrk="0" hangingPunct="1">
                <a:lnSpc>
                  <a:spcPct val="150000"/>
                </a:lnSpc>
                <a:spcBef>
                  <a:spcPts val="0"/>
                </a:spcBef>
                <a:spcAft>
                  <a:spcPts val="0"/>
                </a:spcAft>
                <a:buClrTx/>
                <a:buSzTx/>
                <a:buFontTx/>
                <a:buNone/>
                <a:defRPr/>
              </a:pPr>
              <a:r>
                <a:rPr kumimoji="0" lang="zh-CN" altLang="en-US" sz="13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点击输</a:t>
              </a:r>
              <a:r>
                <a:rPr kumimoji="0" lang="zh-CN" altLang="en-US" sz="1300" b="0" i="0" u="none" strike="noStrike" kern="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入文</a:t>
              </a:r>
              <a:r>
                <a:rPr kumimoji="0" lang="zh-CN" altLang="en-US" sz="13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字内容，文字内容需概括精炼</a:t>
              </a:r>
              <a:r>
                <a:rPr kumimoji="0" lang="zh-CN" altLang="en-US" sz="1300" b="0" i="0" u="none" strike="noStrike" kern="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，言</a:t>
              </a:r>
              <a:r>
                <a:rPr kumimoji="0" lang="zh-CN" altLang="en-US" sz="13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简意赅的说明该项内容。</a:t>
              </a:r>
            </a:p>
          </p:txBody>
        </p:sp>
        <p:sp>
          <p:nvSpPr>
            <p:cNvPr id="261" name="TextBox 260"/>
            <p:cNvSpPr txBox="1"/>
            <p:nvPr/>
          </p:nvSpPr>
          <p:spPr>
            <a:xfrm>
              <a:off x="8790639" y="1992443"/>
              <a:ext cx="1561702" cy="365667"/>
            </a:xfrm>
            <a:prstGeom prst="rect">
              <a:avLst/>
            </a:prstGeom>
            <a:noFill/>
          </p:spPr>
          <p:txBody>
            <a:bodyPr wrap="none" rtlCol="0">
              <a:spAutoFit/>
            </a:bodyPr>
            <a:lstStyle/>
            <a:p>
              <a:pPr lvl="0" algn="ctr" defTabSz="914400">
                <a:defRPr/>
              </a:pPr>
              <a:r>
                <a:rPr lang="zh-CN" altLang="en-US" b="1" kern="0" dirty="0">
                  <a:solidFill>
                    <a:schemeClr val="tx1"/>
                  </a:solidFill>
                  <a:cs typeface="+mn-ea"/>
                  <a:sym typeface="+mn-lt"/>
                </a:rPr>
                <a:t>此处添加标题</a:t>
              </a:r>
            </a:p>
          </p:txBody>
        </p:sp>
        <p:sp>
          <p:nvSpPr>
            <p:cNvPr id="264" name="TextBox 263"/>
            <p:cNvSpPr txBox="1"/>
            <p:nvPr/>
          </p:nvSpPr>
          <p:spPr>
            <a:xfrm>
              <a:off x="8875975" y="4841961"/>
              <a:ext cx="2684427" cy="594209"/>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l" defTabSz="914400" eaLnBrk="1" fontAlgn="auto" latinLnBrk="0" hangingPunct="1">
                <a:lnSpc>
                  <a:spcPct val="150000"/>
                </a:lnSpc>
                <a:spcBef>
                  <a:spcPts val="0"/>
                </a:spcBef>
                <a:spcAft>
                  <a:spcPts val="0"/>
                </a:spcAft>
                <a:buClrTx/>
                <a:buSzTx/>
                <a:buFontTx/>
                <a:buNone/>
                <a:defRPr/>
              </a:pPr>
              <a:r>
                <a:rPr kumimoji="0" lang="zh-CN" altLang="en-US" sz="13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点击输</a:t>
              </a:r>
              <a:r>
                <a:rPr kumimoji="0" lang="zh-CN" altLang="en-US" sz="1300" b="0" i="0" u="none" strike="noStrike" kern="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入文</a:t>
              </a:r>
              <a:r>
                <a:rPr kumimoji="0" lang="zh-CN" altLang="en-US" sz="13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字内容，文字内容需概括精炼</a:t>
              </a:r>
              <a:r>
                <a:rPr kumimoji="0" lang="zh-CN" altLang="en-US" sz="1300" b="0" i="0" u="none" strike="noStrike" kern="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，言</a:t>
              </a:r>
              <a:r>
                <a:rPr kumimoji="0" lang="zh-CN" altLang="en-US" sz="13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简意赅的说明该项内容。</a:t>
              </a:r>
            </a:p>
          </p:txBody>
        </p:sp>
        <p:sp>
          <p:nvSpPr>
            <p:cNvPr id="265" name="TextBox 264"/>
            <p:cNvSpPr txBox="1"/>
            <p:nvPr/>
          </p:nvSpPr>
          <p:spPr>
            <a:xfrm>
              <a:off x="8790639" y="4542267"/>
              <a:ext cx="1561702" cy="365667"/>
            </a:xfrm>
            <a:prstGeom prst="rect">
              <a:avLst/>
            </a:prstGeom>
            <a:noFill/>
          </p:spPr>
          <p:txBody>
            <a:bodyPr wrap="none" rtlCol="0">
              <a:spAutoFit/>
            </a:bodyPr>
            <a:lstStyle/>
            <a:p>
              <a:pPr lvl="0" algn="ctr" defTabSz="914400">
                <a:defRPr/>
              </a:pPr>
              <a:r>
                <a:rPr lang="zh-CN" altLang="en-US" b="1" kern="0" dirty="0">
                  <a:solidFill>
                    <a:schemeClr val="tx1"/>
                  </a:solidFill>
                  <a:cs typeface="+mn-ea"/>
                  <a:sym typeface="+mn-lt"/>
                </a:rPr>
                <a:t>此处添加标题</a:t>
              </a:r>
            </a:p>
          </p:txBody>
        </p:sp>
        <p:sp>
          <p:nvSpPr>
            <p:cNvPr id="268" name="TextBox 267"/>
            <p:cNvSpPr txBox="1"/>
            <p:nvPr/>
          </p:nvSpPr>
          <p:spPr>
            <a:xfrm>
              <a:off x="721268" y="4841961"/>
              <a:ext cx="2684427" cy="594209"/>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l" defTabSz="914400" eaLnBrk="1" fontAlgn="auto" latinLnBrk="0" hangingPunct="1">
                <a:lnSpc>
                  <a:spcPct val="150000"/>
                </a:lnSpc>
                <a:spcBef>
                  <a:spcPts val="0"/>
                </a:spcBef>
                <a:spcAft>
                  <a:spcPts val="0"/>
                </a:spcAft>
                <a:buClrTx/>
                <a:buSzTx/>
                <a:buFontTx/>
                <a:buNone/>
                <a:defRPr/>
              </a:pPr>
              <a:r>
                <a:rPr kumimoji="0" lang="zh-CN" altLang="en-US" sz="13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点击输</a:t>
              </a:r>
              <a:r>
                <a:rPr kumimoji="0" lang="zh-CN" altLang="en-US" sz="1300" b="0" i="0" u="none" strike="noStrike" kern="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入文</a:t>
              </a:r>
              <a:r>
                <a:rPr kumimoji="0" lang="zh-CN" altLang="en-US" sz="13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字内容，文字内容需概括精炼</a:t>
              </a:r>
              <a:r>
                <a:rPr kumimoji="0" lang="zh-CN" altLang="en-US" sz="1300" b="0" i="0" u="none" strike="noStrike" kern="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，言简意赅</a:t>
              </a:r>
              <a:r>
                <a:rPr kumimoji="0" lang="zh-CN" altLang="en-US" sz="13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rPr>
                <a:t>的说明该项内容。</a:t>
              </a:r>
            </a:p>
          </p:txBody>
        </p:sp>
        <p:sp>
          <p:nvSpPr>
            <p:cNvPr id="269" name="TextBox 268"/>
            <p:cNvSpPr txBox="1"/>
            <p:nvPr/>
          </p:nvSpPr>
          <p:spPr>
            <a:xfrm>
              <a:off x="1919782" y="4542267"/>
              <a:ext cx="1561702" cy="365667"/>
            </a:xfrm>
            <a:prstGeom prst="rect">
              <a:avLst/>
            </a:prstGeom>
            <a:noFill/>
          </p:spPr>
          <p:txBody>
            <a:bodyPr wrap="none" rtlCol="0">
              <a:spAutoFit/>
            </a:bodyPr>
            <a:lstStyle/>
            <a:p>
              <a:pPr lvl="0" algn="ctr" defTabSz="914400">
                <a:defRPr/>
              </a:pPr>
              <a:r>
                <a:rPr lang="zh-CN" altLang="en-US" b="1" kern="0" dirty="0">
                  <a:solidFill>
                    <a:schemeClr val="tx1"/>
                  </a:solidFill>
                  <a:cs typeface="+mn-ea"/>
                  <a:sym typeface="+mn-lt"/>
                </a:rPr>
                <a:t>此处添加标题</a:t>
              </a:r>
            </a:p>
          </p:txBody>
        </p:sp>
      </p:grpSp>
      <p:sp>
        <p:nvSpPr>
          <p:cNvPr id="14"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15" name="组合 14"/>
          <p:cNvGrpSpPr/>
          <p:nvPr/>
        </p:nvGrpSpPr>
        <p:grpSpPr>
          <a:xfrm>
            <a:off x="3503553" y="613483"/>
            <a:ext cx="5184576" cy="202102"/>
            <a:chOff x="3502918" y="1023693"/>
            <a:chExt cx="5184576" cy="202102"/>
          </a:xfrm>
        </p:grpSpPr>
        <p:grpSp>
          <p:nvGrpSpPr>
            <p:cNvPr id="16" name="组合 15"/>
            <p:cNvGrpSpPr/>
            <p:nvPr/>
          </p:nvGrpSpPr>
          <p:grpSpPr>
            <a:xfrm>
              <a:off x="5195252" y="1023693"/>
              <a:ext cx="1799908" cy="202102"/>
              <a:chOff x="4655046" y="2852936"/>
              <a:chExt cx="1923894" cy="216024"/>
            </a:xfrm>
            <a:solidFill>
              <a:srgbClr val="A5A5A5"/>
            </a:solidFill>
          </p:grpSpPr>
          <p:sp>
            <p:nvSpPr>
              <p:cNvPr id="17" name="五角星 16"/>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五角星 17"/>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五角星 18"/>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五角星 19"/>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五角星 20"/>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2" name="组合 21"/>
            <p:cNvGrpSpPr/>
            <p:nvPr/>
          </p:nvGrpSpPr>
          <p:grpSpPr>
            <a:xfrm>
              <a:off x="3502918" y="1124744"/>
              <a:ext cx="5184576" cy="0"/>
              <a:chOff x="3502918" y="1793734"/>
              <a:chExt cx="5184576" cy="0"/>
            </a:xfrm>
          </p:grpSpPr>
          <p:cxnSp>
            <p:nvCxnSpPr>
              <p:cNvPr id="23" name="直接连接符 22"/>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par>
                          <p:cTn id="21" fill="hold">
                            <p:stCondLst>
                              <p:cond delay="1000"/>
                            </p:stCondLst>
                            <p:childTnLst>
                              <p:par>
                                <p:cTn id="22" presetID="23" presetClass="entr" presetSubtype="288" fill="hold" nodeType="afterEffect">
                                  <p:stCondLst>
                                    <p:cond delay="0"/>
                                  </p:stCondLst>
                                  <p:childTnLst>
                                    <p:set>
                                      <p:cBhvr>
                                        <p:cTn id="23" dur="1" fill="hold">
                                          <p:stCondLst>
                                            <p:cond delay="0"/>
                                          </p:stCondLst>
                                        </p:cTn>
                                        <p:tgtEl>
                                          <p:spTgt spid="249"/>
                                        </p:tgtEl>
                                        <p:attrNameLst>
                                          <p:attrName>style.visibility</p:attrName>
                                        </p:attrNameLst>
                                      </p:cBhvr>
                                      <p:to>
                                        <p:strVal val="visible"/>
                                      </p:to>
                                    </p:set>
                                    <p:anim calcmode="lin" valueType="num">
                                      <p:cBhvr>
                                        <p:cTn id="24" dur="500" fill="hold"/>
                                        <p:tgtEl>
                                          <p:spTgt spid="249"/>
                                        </p:tgtEl>
                                        <p:attrNameLst>
                                          <p:attrName>ppt_w</p:attrName>
                                        </p:attrNameLst>
                                      </p:cBhvr>
                                      <p:tavLst>
                                        <p:tav tm="0">
                                          <p:val>
                                            <p:strVal val="4/3*#ppt_w"/>
                                          </p:val>
                                        </p:tav>
                                        <p:tav tm="100000">
                                          <p:val>
                                            <p:strVal val="#ppt_w"/>
                                          </p:val>
                                        </p:tav>
                                      </p:tavLst>
                                    </p:anim>
                                    <p:anim calcmode="lin" valueType="num">
                                      <p:cBhvr>
                                        <p:cTn id="25" dur="500" fill="hold"/>
                                        <p:tgtEl>
                                          <p:spTgt spid="249"/>
                                        </p:tgtEl>
                                        <p:attrNameLst>
                                          <p:attrName>ppt_h</p:attrName>
                                        </p:attrNameLst>
                                      </p:cBhvr>
                                      <p:tavLst>
                                        <p:tav tm="0">
                                          <p:val>
                                            <p:strVal val="4/3*#ppt_h"/>
                                          </p:val>
                                        </p:tav>
                                        <p:tav tm="100000">
                                          <p:val>
                                            <p:strVal val="#ppt_h"/>
                                          </p:val>
                                        </p:tav>
                                      </p:tavLst>
                                    </p:anim>
                                  </p:childTnLst>
                                </p:cTn>
                              </p:par>
                              <p:par>
                                <p:cTn id="26" presetID="53" presetClass="entr" presetSubtype="16"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0" name="组合 249"/>
          <p:cNvGrpSpPr/>
          <p:nvPr/>
        </p:nvGrpSpPr>
        <p:grpSpPr>
          <a:xfrm>
            <a:off x="4341964" y="2075671"/>
            <a:ext cx="3403230" cy="3322199"/>
            <a:chOff x="4394819" y="2344552"/>
            <a:chExt cx="3402363" cy="3321353"/>
          </a:xfrm>
        </p:grpSpPr>
        <p:sp>
          <p:nvSpPr>
            <p:cNvPr id="251" name="Freeform 5"/>
            <p:cNvSpPr/>
            <p:nvPr/>
          </p:nvSpPr>
          <p:spPr bwMode="auto">
            <a:xfrm>
              <a:off x="4455435" y="2344552"/>
              <a:ext cx="2644823" cy="2629649"/>
            </a:xfrm>
            <a:custGeom>
              <a:avLst/>
              <a:gdLst>
                <a:gd name="T0" fmla="*/ 2100 w 2100"/>
                <a:gd name="T1" fmla="*/ 630 h 2147"/>
                <a:gd name="T2" fmla="*/ 634 w 2100"/>
                <a:gd name="T3" fmla="*/ 510 h 2147"/>
                <a:gd name="T4" fmla="*/ 1574 w 2100"/>
                <a:gd name="T5" fmla="*/ 1621 h 2147"/>
                <a:gd name="T6" fmla="*/ 991 w 2100"/>
                <a:gd name="T7" fmla="*/ 1572 h 2147"/>
                <a:gd name="T8" fmla="*/ 2100 w 2100"/>
                <a:gd name="T9" fmla="*/ 630 h 2147"/>
              </a:gdLst>
              <a:ahLst/>
              <a:cxnLst>
                <a:cxn ang="0">
                  <a:pos x="T0" y="T1"/>
                </a:cxn>
                <a:cxn ang="0">
                  <a:pos x="T2" y="T3"/>
                </a:cxn>
                <a:cxn ang="0">
                  <a:pos x="T4" y="T5"/>
                </a:cxn>
                <a:cxn ang="0">
                  <a:pos x="T6" y="T7"/>
                </a:cxn>
                <a:cxn ang="0">
                  <a:pos x="T8" y="T9"/>
                </a:cxn>
              </a:cxnLst>
              <a:rect l="0" t="0" r="r" b="b"/>
              <a:pathLst>
                <a:path w="2100" h="2147">
                  <a:moveTo>
                    <a:pt x="2100" y="630"/>
                  </a:moveTo>
                  <a:cubicBezTo>
                    <a:pt x="1728" y="193"/>
                    <a:pt x="1072" y="139"/>
                    <a:pt x="634" y="510"/>
                  </a:cubicBezTo>
                  <a:cubicBezTo>
                    <a:pt x="0" y="1047"/>
                    <a:pt x="953" y="2147"/>
                    <a:pt x="1574" y="1621"/>
                  </a:cubicBezTo>
                  <a:cubicBezTo>
                    <a:pt x="1400" y="1768"/>
                    <a:pt x="1139" y="1747"/>
                    <a:pt x="991" y="1572"/>
                  </a:cubicBezTo>
                  <a:cubicBezTo>
                    <a:pt x="466" y="952"/>
                    <a:pt x="1563" y="0"/>
                    <a:pt x="2100" y="630"/>
                  </a:cubicBez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en-US">
                <a:cs typeface="+mn-ea"/>
                <a:sym typeface="+mn-lt"/>
              </a:endParaRPr>
            </a:p>
          </p:txBody>
        </p:sp>
        <p:sp>
          <p:nvSpPr>
            <p:cNvPr id="252" name="Freeform 6"/>
            <p:cNvSpPr/>
            <p:nvPr/>
          </p:nvSpPr>
          <p:spPr bwMode="auto">
            <a:xfrm>
              <a:off x="5099786" y="2405315"/>
              <a:ext cx="2697396" cy="2568886"/>
            </a:xfrm>
            <a:custGeom>
              <a:avLst/>
              <a:gdLst>
                <a:gd name="T0" fmla="*/ 1521 w 2142"/>
                <a:gd name="T1" fmla="*/ 2097 h 2097"/>
                <a:gd name="T2" fmla="*/ 1637 w 2142"/>
                <a:gd name="T3" fmla="*/ 634 h 2097"/>
                <a:gd name="T4" fmla="*/ 526 w 2142"/>
                <a:gd name="T5" fmla="*/ 1574 h 2097"/>
                <a:gd name="T6" fmla="*/ 575 w 2142"/>
                <a:gd name="T7" fmla="*/ 991 h 2097"/>
                <a:gd name="T8" fmla="*/ 1521 w 2142"/>
                <a:gd name="T9" fmla="*/ 2097 h 2097"/>
              </a:gdLst>
              <a:ahLst/>
              <a:cxnLst>
                <a:cxn ang="0">
                  <a:pos x="T0" y="T1"/>
                </a:cxn>
                <a:cxn ang="0">
                  <a:pos x="T2" y="T3"/>
                </a:cxn>
                <a:cxn ang="0">
                  <a:pos x="T4" y="T5"/>
                </a:cxn>
                <a:cxn ang="0">
                  <a:pos x="T6" y="T7"/>
                </a:cxn>
                <a:cxn ang="0">
                  <a:pos x="T8" y="T9"/>
                </a:cxn>
              </a:cxnLst>
              <a:rect l="0" t="0" r="r" b="b"/>
              <a:pathLst>
                <a:path w="2142" h="2097">
                  <a:moveTo>
                    <a:pt x="1521" y="2097"/>
                  </a:moveTo>
                  <a:cubicBezTo>
                    <a:pt x="1954" y="1724"/>
                    <a:pt x="2007" y="1071"/>
                    <a:pt x="1637" y="634"/>
                  </a:cubicBezTo>
                  <a:cubicBezTo>
                    <a:pt x="1100" y="0"/>
                    <a:pt x="0" y="953"/>
                    <a:pt x="526" y="1574"/>
                  </a:cubicBezTo>
                  <a:cubicBezTo>
                    <a:pt x="379" y="1400"/>
                    <a:pt x="400" y="1139"/>
                    <a:pt x="575" y="991"/>
                  </a:cubicBezTo>
                  <a:cubicBezTo>
                    <a:pt x="1194" y="467"/>
                    <a:pt x="2142" y="1558"/>
                    <a:pt x="1521" y="2097"/>
                  </a:cubicBez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en-US">
                <a:cs typeface="+mn-ea"/>
                <a:sym typeface="+mn-lt"/>
              </a:endParaRPr>
            </a:p>
          </p:txBody>
        </p:sp>
        <p:sp>
          <p:nvSpPr>
            <p:cNvPr id="253" name="Freeform 7"/>
            <p:cNvSpPr/>
            <p:nvPr/>
          </p:nvSpPr>
          <p:spPr bwMode="auto">
            <a:xfrm>
              <a:off x="4394819" y="3056411"/>
              <a:ext cx="2705438" cy="2573699"/>
            </a:xfrm>
            <a:custGeom>
              <a:avLst/>
              <a:gdLst>
                <a:gd name="T0" fmla="*/ 633 w 2148"/>
                <a:gd name="T1" fmla="*/ 0 h 2101"/>
                <a:gd name="T2" fmla="*/ 512 w 2148"/>
                <a:gd name="T3" fmla="*/ 1467 h 2101"/>
                <a:gd name="T4" fmla="*/ 1623 w 2148"/>
                <a:gd name="T5" fmla="*/ 527 h 2101"/>
                <a:gd name="T6" fmla="*/ 1574 w 2148"/>
                <a:gd name="T7" fmla="*/ 1110 h 2101"/>
                <a:gd name="T8" fmla="*/ 633 w 2148"/>
                <a:gd name="T9" fmla="*/ 0 h 2101"/>
              </a:gdLst>
              <a:ahLst/>
              <a:cxnLst>
                <a:cxn ang="0">
                  <a:pos x="T0" y="T1"/>
                </a:cxn>
                <a:cxn ang="0">
                  <a:pos x="T2" y="T3"/>
                </a:cxn>
                <a:cxn ang="0">
                  <a:pos x="T4" y="T5"/>
                </a:cxn>
                <a:cxn ang="0">
                  <a:pos x="T6" y="T7"/>
                </a:cxn>
                <a:cxn ang="0">
                  <a:pos x="T8" y="T9"/>
                </a:cxn>
              </a:cxnLst>
              <a:rect l="0" t="0" r="r" b="b"/>
              <a:pathLst>
                <a:path w="2148" h="2101">
                  <a:moveTo>
                    <a:pt x="633" y="0"/>
                  </a:moveTo>
                  <a:cubicBezTo>
                    <a:pt x="195" y="371"/>
                    <a:pt x="140" y="1028"/>
                    <a:pt x="512" y="1467"/>
                  </a:cubicBezTo>
                  <a:cubicBezTo>
                    <a:pt x="1048" y="2101"/>
                    <a:pt x="2148" y="1148"/>
                    <a:pt x="1623" y="527"/>
                  </a:cubicBezTo>
                  <a:cubicBezTo>
                    <a:pt x="1770" y="701"/>
                    <a:pt x="1748" y="962"/>
                    <a:pt x="1574" y="1110"/>
                  </a:cubicBezTo>
                  <a:cubicBezTo>
                    <a:pt x="953" y="1636"/>
                    <a:pt x="0" y="536"/>
                    <a:pt x="633" y="0"/>
                  </a:cubicBez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en-US">
                <a:cs typeface="+mn-ea"/>
                <a:sym typeface="+mn-lt"/>
              </a:endParaRPr>
            </a:p>
          </p:txBody>
        </p:sp>
        <p:sp>
          <p:nvSpPr>
            <p:cNvPr id="254" name="Freeform 8"/>
            <p:cNvSpPr/>
            <p:nvPr/>
          </p:nvSpPr>
          <p:spPr bwMode="auto">
            <a:xfrm>
              <a:off x="5091744" y="3041671"/>
              <a:ext cx="2641111" cy="2624234"/>
            </a:xfrm>
            <a:custGeom>
              <a:avLst/>
              <a:gdLst>
                <a:gd name="T0" fmla="*/ 0 w 2097"/>
                <a:gd name="T1" fmla="*/ 1520 h 2142"/>
                <a:gd name="T2" fmla="*/ 1463 w 2097"/>
                <a:gd name="T3" fmla="*/ 1636 h 2142"/>
                <a:gd name="T4" fmla="*/ 523 w 2097"/>
                <a:gd name="T5" fmla="*/ 525 h 2142"/>
                <a:gd name="T6" fmla="*/ 1106 w 2097"/>
                <a:gd name="T7" fmla="*/ 574 h 2142"/>
                <a:gd name="T8" fmla="*/ 0 w 2097"/>
                <a:gd name="T9" fmla="*/ 1520 h 2142"/>
              </a:gdLst>
              <a:ahLst/>
              <a:cxnLst>
                <a:cxn ang="0">
                  <a:pos x="T0" y="T1"/>
                </a:cxn>
                <a:cxn ang="0">
                  <a:pos x="T2" y="T3"/>
                </a:cxn>
                <a:cxn ang="0">
                  <a:pos x="T4" y="T5"/>
                </a:cxn>
                <a:cxn ang="0">
                  <a:pos x="T6" y="T7"/>
                </a:cxn>
                <a:cxn ang="0">
                  <a:pos x="T8" y="T9"/>
                </a:cxn>
              </a:cxnLst>
              <a:rect l="0" t="0" r="r" b="b"/>
              <a:pathLst>
                <a:path w="2097" h="2142">
                  <a:moveTo>
                    <a:pt x="0" y="1520"/>
                  </a:moveTo>
                  <a:cubicBezTo>
                    <a:pt x="373" y="1954"/>
                    <a:pt x="1026" y="2006"/>
                    <a:pt x="1463" y="1636"/>
                  </a:cubicBezTo>
                  <a:cubicBezTo>
                    <a:pt x="2097" y="1100"/>
                    <a:pt x="1144" y="0"/>
                    <a:pt x="523" y="525"/>
                  </a:cubicBezTo>
                  <a:cubicBezTo>
                    <a:pt x="697" y="378"/>
                    <a:pt x="958" y="400"/>
                    <a:pt x="1106" y="574"/>
                  </a:cubicBezTo>
                  <a:cubicBezTo>
                    <a:pt x="1630" y="1193"/>
                    <a:pt x="539" y="2142"/>
                    <a:pt x="0" y="1520"/>
                  </a:cubicBez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en-US">
                <a:cs typeface="+mn-ea"/>
                <a:sym typeface="+mn-lt"/>
              </a:endParaRPr>
            </a:p>
          </p:txBody>
        </p:sp>
      </p:grpSp>
      <p:sp>
        <p:nvSpPr>
          <p:cNvPr id="255" name="Freeform 19"/>
          <p:cNvSpPr/>
          <p:nvPr/>
        </p:nvSpPr>
        <p:spPr bwMode="auto">
          <a:xfrm>
            <a:off x="4779800" y="5288192"/>
            <a:ext cx="288519" cy="221330"/>
          </a:xfrm>
          <a:custGeom>
            <a:avLst/>
            <a:gdLst/>
            <a:ahLst/>
            <a:cxnLst>
              <a:cxn ang="0">
                <a:pos x="192" y="0"/>
              </a:cxn>
              <a:cxn ang="0">
                <a:pos x="203" y="0"/>
              </a:cxn>
              <a:cxn ang="0">
                <a:pos x="225" y="5"/>
              </a:cxn>
              <a:cxn ang="0">
                <a:pos x="245" y="13"/>
              </a:cxn>
              <a:cxn ang="0">
                <a:pos x="262" y="26"/>
              </a:cxn>
              <a:cxn ang="0">
                <a:pos x="271" y="32"/>
              </a:cxn>
              <a:cxn ang="0">
                <a:pos x="282" y="47"/>
              </a:cxn>
              <a:cxn ang="0">
                <a:pos x="292" y="63"/>
              </a:cxn>
              <a:cxn ang="0">
                <a:pos x="232" y="63"/>
              </a:cxn>
              <a:cxn ang="0">
                <a:pos x="213" y="53"/>
              </a:cxn>
              <a:cxn ang="0">
                <a:pos x="192" y="49"/>
              </a:cxn>
              <a:cxn ang="0">
                <a:pos x="112" y="49"/>
              </a:cxn>
              <a:cxn ang="0">
                <a:pos x="88" y="54"/>
              </a:cxn>
              <a:cxn ang="0">
                <a:pos x="68" y="68"/>
              </a:cxn>
              <a:cxn ang="0">
                <a:pos x="61" y="77"/>
              </a:cxn>
              <a:cxn ang="0">
                <a:pos x="51" y="99"/>
              </a:cxn>
              <a:cxn ang="0">
                <a:pos x="50" y="111"/>
              </a:cxn>
              <a:cxn ang="0">
                <a:pos x="51" y="124"/>
              </a:cxn>
              <a:cxn ang="0">
                <a:pos x="61" y="146"/>
              </a:cxn>
              <a:cxn ang="0">
                <a:pos x="68" y="154"/>
              </a:cxn>
              <a:cxn ang="0">
                <a:pos x="88" y="168"/>
              </a:cxn>
              <a:cxn ang="0">
                <a:pos x="112" y="173"/>
              </a:cxn>
              <a:cxn ang="0">
                <a:pos x="192" y="173"/>
              </a:cxn>
              <a:cxn ang="0">
                <a:pos x="213" y="169"/>
              </a:cxn>
              <a:cxn ang="0">
                <a:pos x="232" y="158"/>
              </a:cxn>
              <a:cxn ang="0">
                <a:pos x="292" y="158"/>
              </a:cxn>
              <a:cxn ang="0">
                <a:pos x="282" y="175"/>
              </a:cxn>
              <a:cxn ang="0">
                <a:pos x="271" y="189"/>
              </a:cxn>
              <a:cxn ang="0">
                <a:pos x="262" y="196"/>
              </a:cxn>
              <a:cxn ang="0">
                <a:pos x="245" y="209"/>
              </a:cxn>
              <a:cxn ang="0">
                <a:pos x="225" y="217"/>
              </a:cxn>
              <a:cxn ang="0">
                <a:pos x="203" y="221"/>
              </a:cxn>
              <a:cxn ang="0">
                <a:pos x="112" y="222"/>
              </a:cxn>
              <a:cxn ang="0">
                <a:pos x="100" y="221"/>
              </a:cxn>
              <a:cxn ang="0">
                <a:pos x="78" y="217"/>
              </a:cxn>
              <a:cxn ang="0">
                <a:pos x="58" y="209"/>
              </a:cxn>
              <a:cxn ang="0">
                <a:pos x="41" y="196"/>
              </a:cxn>
              <a:cxn ang="0">
                <a:pos x="34" y="189"/>
              </a:cxn>
              <a:cxn ang="0">
                <a:pos x="20" y="173"/>
              </a:cxn>
              <a:cxn ang="0">
                <a:pos x="9" y="154"/>
              </a:cxn>
              <a:cxn ang="0">
                <a:pos x="3" y="133"/>
              </a:cxn>
              <a:cxn ang="0">
                <a:pos x="0" y="111"/>
              </a:cxn>
              <a:cxn ang="0">
                <a:pos x="0" y="111"/>
              </a:cxn>
              <a:cxn ang="0">
                <a:pos x="3" y="89"/>
              </a:cxn>
              <a:cxn ang="0">
                <a:pos x="9" y="68"/>
              </a:cxn>
              <a:cxn ang="0">
                <a:pos x="20" y="49"/>
              </a:cxn>
              <a:cxn ang="0">
                <a:pos x="34" y="32"/>
              </a:cxn>
              <a:cxn ang="0">
                <a:pos x="41" y="26"/>
              </a:cxn>
              <a:cxn ang="0">
                <a:pos x="58" y="13"/>
              </a:cxn>
              <a:cxn ang="0">
                <a:pos x="78" y="5"/>
              </a:cxn>
              <a:cxn ang="0">
                <a:pos x="100" y="0"/>
              </a:cxn>
              <a:cxn ang="0">
                <a:pos x="112" y="0"/>
              </a:cxn>
            </a:cxnLst>
            <a:rect l="0" t="0" r="r" b="b"/>
            <a:pathLst>
              <a:path w="292" h="222">
                <a:moveTo>
                  <a:pt x="112" y="0"/>
                </a:moveTo>
                <a:lnTo>
                  <a:pt x="192" y="0"/>
                </a:lnTo>
                <a:lnTo>
                  <a:pt x="192" y="0"/>
                </a:lnTo>
                <a:lnTo>
                  <a:pt x="203" y="0"/>
                </a:lnTo>
                <a:lnTo>
                  <a:pt x="214" y="2"/>
                </a:lnTo>
                <a:lnTo>
                  <a:pt x="225" y="5"/>
                </a:lnTo>
                <a:lnTo>
                  <a:pt x="235" y="9"/>
                </a:lnTo>
                <a:lnTo>
                  <a:pt x="245" y="13"/>
                </a:lnTo>
                <a:lnTo>
                  <a:pt x="254" y="18"/>
                </a:lnTo>
                <a:lnTo>
                  <a:pt x="262" y="26"/>
                </a:lnTo>
                <a:lnTo>
                  <a:pt x="271" y="32"/>
                </a:lnTo>
                <a:lnTo>
                  <a:pt x="271" y="32"/>
                </a:lnTo>
                <a:lnTo>
                  <a:pt x="277" y="39"/>
                </a:lnTo>
                <a:lnTo>
                  <a:pt x="282" y="47"/>
                </a:lnTo>
                <a:lnTo>
                  <a:pt x="288" y="56"/>
                </a:lnTo>
                <a:lnTo>
                  <a:pt x="292" y="63"/>
                </a:lnTo>
                <a:lnTo>
                  <a:pt x="232" y="63"/>
                </a:lnTo>
                <a:lnTo>
                  <a:pt x="232" y="63"/>
                </a:lnTo>
                <a:lnTo>
                  <a:pt x="223" y="58"/>
                </a:lnTo>
                <a:lnTo>
                  <a:pt x="213" y="53"/>
                </a:lnTo>
                <a:lnTo>
                  <a:pt x="203" y="51"/>
                </a:lnTo>
                <a:lnTo>
                  <a:pt x="192" y="49"/>
                </a:lnTo>
                <a:lnTo>
                  <a:pt x="112" y="49"/>
                </a:lnTo>
                <a:lnTo>
                  <a:pt x="112" y="49"/>
                </a:lnTo>
                <a:lnTo>
                  <a:pt x="99" y="51"/>
                </a:lnTo>
                <a:lnTo>
                  <a:pt x="88" y="54"/>
                </a:lnTo>
                <a:lnTo>
                  <a:pt x="77" y="60"/>
                </a:lnTo>
                <a:lnTo>
                  <a:pt x="68" y="68"/>
                </a:lnTo>
                <a:lnTo>
                  <a:pt x="68" y="68"/>
                </a:lnTo>
                <a:lnTo>
                  <a:pt x="61" y="77"/>
                </a:lnTo>
                <a:lnTo>
                  <a:pt x="55" y="86"/>
                </a:lnTo>
                <a:lnTo>
                  <a:pt x="51" y="99"/>
                </a:lnTo>
                <a:lnTo>
                  <a:pt x="50" y="111"/>
                </a:lnTo>
                <a:lnTo>
                  <a:pt x="50" y="111"/>
                </a:lnTo>
                <a:lnTo>
                  <a:pt x="50" y="111"/>
                </a:lnTo>
                <a:lnTo>
                  <a:pt x="51" y="124"/>
                </a:lnTo>
                <a:lnTo>
                  <a:pt x="55" y="135"/>
                </a:lnTo>
                <a:lnTo>
                  <a:pt x="61" y="146"/>
                </a:lnTo>
                <a:lnTo>
                  <a:pt x="68" y="154"/>
                </a:lnTo>
                <a:lnTo>
                  <a:pt x="68" y="154"/>
                </a:lnTo>
                <a:lnTo>
                  <a:pt x="77" y="162"/>
                </a:lnTo>
                <a:lnTo>
                  <a:pt x="88" y="168"/>
                </a:lnTo>
                <a:lnTo>
                  <a:pt x="99" y="172"/>
                </a:lnTo>
                <a:lnTo>
                  <a:pt x="112" y="173"/>
                </a:lnTo>
                <a:lnTo>
                  <a:pt x="192" y="173"/>
                </a:lnTo>
                <a:lnTo>
                  <a:pt x="192" y="173"/>
                </a:lnTo>
                <a:lnTo>
                  <a:pt x="203" y="172"/>
                </a:lnTo>
                <a:lnTo>
                  <a:pt x="213" y="169"/>
                </a:lnTo>
                <a:lnTo>
                  <a:pt x="223" y="164"/>
                </a:lnTo>
                <a:lnTo>
                  <a:pt x="232" y="158"/>
                </a:lnTo>
                <a:lnTo>
                  <a:pt x="292" y="158"/>
                </a:lnTo>
                <a:lnTo>
                  <a:pt x="292" y="158"/>
                </a:lnTo>
                <a:lnTo>
                  <a:pt x="288" y="167"/>
                </a:lnTo>
                <a:lnTo>
                  <a:pt x="282" y="175"/>
                </a:lnTo>
                <a:lnTo>
                  <a:pt x="277" y="183"/>
                </a:lnTo>
                <a:lnTo>
                  <a:pt x="271" y="189"/>
                </a:lnTo>
                <a:lnTo>
                  <a:pt x="271" y="189"/>
                </a:lnTo>
                <a:lnTo>
                  <a:pt x="262" y="196"/>
                </a:lnTo>
                <a:lnTo>
                  <a:pt x="254" y="203"/>
                </a:lnTo>
                <a:lnTo>
                  <a:pt x="245" y="209"/>
                </a:lnTo>
                <a:lnTo>
                  <a:pt x="235" y="214"/>
                </a:lnTo>
                <a:lnTo>
                  <a:pt x="225" y="217"/>
                </a:lnTo>
                <a:lnTo>
                  <a:pt x="214" y="220"/>
                </a:lnTo>
                <a:lnTo>
                  <a:pt x="203" y="221"/>
                </a:lnTo>
                <a:lnTo>
                  <a:pt x="192" y="222"/>
                </a:lnTo>
                <a:lnTo>
                  <a:pt x="112" y="222"/>
                </a:lnTo>
                <a:lnTo>
                  <a:pt x="112" y="222"/>
                </a:lnTo>
                <a:lnTo>
                  <a:pt x="100" y="221"/>
                </a:lnTo>
                <a:lnTo>
                  <a:pt x="89" y="220"/>
                </a:lnTo>
                <a:lnTo>
                  <a:pt x="78" y="217"/>
                </a:lnTo>
                <a:lnTo>
                  <a:pt x="68" y="214"/>
                </a:lnTo>
                <a:lnTo>
                  <a:pt x="58" y="209"/>
                </a:lnTo>
                <a:lnTo>
                  <a:pt x="50" y="203"/>
                </a:lnTo>
                <a:lnTo>
                  <a:pt x="41" y="196"/>
                </a:lnTo>
                <a:lnTo>
                  <a:pt x="34" y="189"/>
                </a:lnTo>
                <a:lnTo>
                  <a:pt x="34" y="189"/>
                </a:lnTo>
                <a:lnTo>
                  <a:pt x="26" y="182"/>
                </a:lnTo>
                <a:lnTo>
                  <a:pt x="20" y="173"/>
                </a:lnTo>
                <a:lnTo>
                  <a:pt x="14" y="164"/>
                </a:lnTo>
                <a:lnTo>
                  <a:pt x="9" y="154"/>
                </a:lnTo>
                <a:lnTo>
                  <a:pt x="5" y="143"/>
                </a:lnTo>
                <a:lnTo>
                  <a:pt x="3" y="133"/>
                </a:lnTo>
                <a:lnTo>
                  <a:pt x="2" y="122"/>
                </a:lnTo>
                <a:lnTo>
                  <a:pt x="0" y="111"/>
                </a:lnTo>
                <a:lnTo>
                  <a:pt x="0" y="111"/>
                </a:lnTo>
                <a:lnTo>
                  <a:pt x="0" y="111"/>
                </a:lnTo>
                <a:lnTo>
                  <a:pt x="2" y="100"/>
                </a:lnTo>
                <a:lnTo>
                  <a:pt x="3" y="89"/>
                </a:lnTo>
                <a:lnTo>
                  <a:pt x="5" y="78"/>
                </a:lnTo>
                <a:lnTo>
                  <a:pt x="9" y="68"/>
                </a:lnTo>
                <a:lnTo>
                  <a:pt x="14" y="58"/>
                </a:lnTo>
                <a:lnTo>
                  <a:pt x="20" y="49"/>
                </a:lnTo>
                <a:lnTo>
                  <a:pt x="26" y="41"/>
                </a:lnTo>
                <a:lnTo>
                  <a:pt x="34" y="32"/>
                </a:lnTo>
                <a:lnTo>
                  <a:pt x="34" y="32"/>
                </a:lnTo>
                <a:lnTo>
                  <a:pt x="41" y="26"/>
                </a:lnTo>
                <a:lnTo>
                  <a:pt x="50" y="18"/>
                </a:lnTo>
                <a:lnTo>
                  <a:pt x="58" y="13"/>
                </a:lnTo>
                <a:lnTo>
                  <a:pt x="68" y="9"/>
                </a:lnTo>
                <a:lnTo>
                  <a:pt x="78" y="5"/>
                </a:lnTo>
                <a:lnTo>
                  <a:pt x="89" y="2"/>
                </a:lnTo>
                <a:lnTo>
                  <a:pt x="100" y="0"/>
                </a:lnTo>
                <a:lnTo>
                  <a:pt x="112" y="0"/>
                </a:lnTo>
                <a:lnTo>
                  <a:pt x="112" y="0"/>
                </a:lnTo>
                <a:close/>
              </a:path>
            </a:pathLst>
          </a:custGeom>
          <a:solidFill>
            <a:schemeClr val="bg1"/>
          </a:solidFill>
          <a:ln w="9525">
            <a:noFill/>
            <a:round/>
          </a:ln>
        </p:spPr>
        <p:txBody>
          <a:bodyPr vert="horz" wrap="square" lIns="91463" tIns="45731" rIns="91463" bIns="45731" numCol="1" anchor="t" anchorCtr="0" compatLnSpc="1"/>
          <a:lstStyle/>
          <a:p>
            <a:endParaRPr lang="en-US">
              <a:cs typeface="+mn-ea"/>
              <a:sym typeface="+mn-lt"/>
            </a:endParaRPr>
          </a:p>
        </p:txBody>
      </p:sp>
      <p:sp>
        <p:nvSpPr>
          <p:cNvPr id="256" name="Freeform 20"/>
          <p:cNvSpPr/>
          <p:nvPr/>
        </p:nvSpPr>
        <p:spPr bwMode="auto">
          <a:xfrm>
            <a:off x="5119700" y="5288192"/>
            <a:ext cx="286544" cy="221330"/>
          </a:xfrm>
          <a:custGeom>
            <a:avLst/>
            <a:gdLst/>
            <a:ahLst/>
            <a:cxnLst>
              <a:cxn ang="0">
                <a:pos x="181" y="0"/>
              </a:cxn>
              <a:cxn ang="0">
                <a:pos x="192" y="0"/>
              </a:cxn>
              <a:cxn ang="0">
                <a:pos x="213" y="5"/>
              </a:cxn>
              <a:cxn ang="0">
                <a:pos x="234" y="13"/>
              </a:cxn>
              <a:cxn ang="0">
                <a:pos x="251" y="26"/>
              </a:cxn>
              <a:cxn ang="0">
                <a:pos x="258" y="32"/>
              </a:cxn>
              <a:cxn ang="0">
                <a:pos x="272" y="49"/>
              </a:cxn>
              <a:cxn ang="0">
                <a:pos x="283" y="68"/>
              </a:cxn>
              <a:cxn ang="0">
                <a:pos x="289" y="89"/>
              </a:cxn>
              <a:cxn ang="0">
                <a:pos x="292" y="111"/>
              </a:cxn>
              <a:cxn ang="0">
                <a:pos x="292" y="111"/>
              </a:cxn>
              <a:cxn ang="0">
                <a:pos x="289" y="133"/>
              </a:cxn>
              <a:cxn ang="0">
                <a:pos x="283" y="154"/>
              </a:cxn>
              <a:cxn ang="0">
                <a:pos x="272" y="173"/>
              </a:cxn>
              <a:cxn ang="0">
                <a:pos x="258" y="189"/>
              </a:cxn>
              <a:cxn ang="0">
                <a:pos x="251" y="196"/>
              </a:cxn>
              <a:cxn ang="0">
                <a:pos x="234" y="209"/>
              </a:cxn>
              <a:cxn ang="0">
                <a:pos x="213" y="217"/>
              </a:cxn>
              <a:cxn ang="0">
                <a:pos x="192" y="221"/>
              </a:cxn>
              <a:cxn ang="0">
                <a:pos x="100" y="222"/>
              </a:cxn>
              <a:cxn ang="0">
                <a:pos x="89" y="221"/>
              </a:cxn>
              <a:cxn ang="0">
                <a:pos x="67" y="217"/>
              </a:cxn>
              <a:cxn ang="0">
                <a:pos x="47" y="209"/>
              </a:cxn>
              <a:cxn ang="0">
                <a:pos x="30" y="196"/>
              </a:cxn>
              <a:cxn ang="0">
                <a:pos x="21" y="189"/>
              </a:cxn>
              <a:cxn ang="0">
                <a:pos x="9" y="175"/>
              </a:cxn>
              <a:cxn ang="0">
                <a:pos x="0" y="158"/>
              </a:cxn>
              <a:cxn ang="0">
                <a:pos x="61" y="158"/>
              </a:cxn>
              <a:cxn ang="0">
                <a:pos x="79" y="169"/>
              </a:cxn>
              <a:cxn ang="0">
                <a:pos x="100" y="173"/>
              </a:cxn>
              <a:cxn ang="0">
                <a:pos x="181" y="173"/>
              </a:cxn>
              <a:cxn ang="0">
                <a:pos x="204" y="168"/>
              </a:cxn>
              <a:cxn ang="0">
                <a:pos x="224" y="154"/>
              </a:cxn>
              <a:cxn ang="0">
                <a:pos x="231" y="146"/>
              </a:cxn>
              <a:cxn ang="0">
                <a:pos x="241" y="124"/>
              </a:cxn>
              <a:cxn ang="0">
                <a:pos x="242" y="111"/>
              </a:cxn>
              <a:cxn ang="0">
                <a:pos x="241" y="99"/>
              </a:cxn>
              <a:cxn ang="0">
                <a:pos x="231" y="77"/>
              </a:cxn>
              <a:cxn ang="0">
                <a:pos x="224" y="68"/>
              </a:cxn>
              <a:cxn ang="0">
                <a:pos x="204" y="54"/>
              </a:cxn>
              <a:cxn ang="0">
                <a:pos x="181" y="49"/>
              </a:cxn>
              <a:cxn ang="0">
                <a:pos x="100" y="49"/>
              </a:cxn>
              <a:cxn ang="0">
                <a:pos x="79" y="53"/>
              </a:cxn>
              <a:cxn ang="0">
                <a:pos x="61" y="63"/>
              </a:cxn>
              <a:cxn ang="0">
                <a:pos x="0" y="63"/>
              </a:cxn>
              <a:cxn ang="0">
                <a:pos x="9" y="47"/>
              </a:cxn>
              <a:cxn ang="0">
                <a:pos x="21" y="32"/>
              </a:cxn>
              <a:cxn ang="0">
                <a:pos x="30" y="26"/>
              </a:cxn>
              <a:cxn ang="0">
                <a:pos x="47" y="13"/>
              </a:cxn>
              <a:cxn ang="0">
                <a:pos x="67" y="5"/>
              </a:cxn>
              <a:cxn ang="0">
                <a:pos x="89" y="0"/>
              </a:cxn>
              <a:cxn ang="0">
                <a:pos x="100" y="0"/>
              </a:cxn>
            </a:cxnLst>
            <a:rect l="0" t="0" r="r" b="b"/>
            <a:pathLst>
              <a:path w="292" h="222">
                <a:moveTo>
                  <a:pt x="100" y="0"/>
                </a:moveTo>
                <a:lnTo>
                  <a:pt x="181" y="0"/>
                </a:lnTo>
                <a:lnTo>
                  <a:pt x="181" y="0"/>
                </a:lnTo>
                <a:lnTo>
                  <a:pt x="192" y="0"/>
                </a:lnTo>
                <a:lnTo>
                  <a:pt x="203" y="2"/>
                </a:lnTo>
                <a:lnTo>
                  <a:pt x="213" y="5"/>
                </a:lnTo>
                <a:lnTo>
                  <a:pt x="224" y="9"/>
                </a:lnTo>
                <a:lnTo>
                  <a:pt x="234" y="13"/>
                </a:lnTo>
                <a:lnTo>
                  <a:pt x="242" y="18"/>
                </a:lnTo>
                <a:lnTo>
                  <a:pt x="251" y="26"/>
                </a:lnTo>
                <a:lnTo>
                  <a:pt x="258" y="32"/>
                </a:lnTo>
                <a:lnTo>
                  <a:pt x="258" y="32"/>
                </a:lnTo>
                <a:lnTo>
                  <a:pt x="266" y="41"/>
                </a:lnTo>
                <a:lnTo>
                  <a:pt x="272" y="49"/>
                </a:lnTo>
                <a:lnTo>
                  <a:pt x="278" y="58"/>
                </a:lnTo>
                <a:lnTo>
                  <a:pt x="283" y="68"/>
                </a:lnTo>
                <a:lnTo>
                  <a:pt x="287" y="78"/>
                </a:lnTo>
                <a:lnTo>
                  <a:pt x="289" y="89"/>
                </a:lnTo>
                <a:lnTo>
                  <a:pt x="291" y="100"/>
                </a:lnTo>
                <a:lnTo>
                  <a:pt x="292" y="111"/>
                </a:lnTo>
                <a:lnTo>
                  <a:pt x="292" y="111"/>
                </a:lnTo>
                <a:lnTo>
                  <a:pt x="292" y="111"/>
                </a:lnTo>
                <a:lnTo>
                  <a:pt x="291" y="122"/>
                </a:lnTo>
                <a:lnTo>
                  <a:pt x="289" y="133"/>
                </a:lnTo>
                <a:lnTo>
                  <a:pt x="287" y="143"/>
                </a:lnTo>
                <a:lnTo>
                  <a:pt x="283" y="154"/>
                </a:lnTo>
                <a:lnTo>
                  <a:pt x="278" y="164"/>
                </a:lnTo>
                <a:lnTo>
                  <a:pt x="272" y="173"/>
                </a:lnTo>
                <a:lnTo>
                  <a:pt x="266" y="182"/>
                </a:lnTo>
                <a:lnTo>
                  <a:pt x="258" y="189"/>
                </a:lnTo>
                <a:lnTo>
                  <a:pt x="258" y="189"/>
                </a:lnTo>
                <a:lnTo>
                  <a:pt x="251" y="196"/>
                </a:lnTo>
                <a:lnTo>
                  <a:pt x="242" y="203"/>
                </a:lnTo>
                <a:lnTo>
                  <a:pt x="234" y="209"/>
                </a:lnTo>
                <a:lnTo>
                  <a:pt x="224" y="214"/>
                </a:lnTo>
                <a:lnTo>
                  <a:pt x="213" y="217"/>
                </a:lnTo>
                <a:lnTo>
                  <a:pt x="203" y="220"/>
                </a:lnTo>
                <a:lnTo>
                  <a:pt x="192" y="221"/>
                </a:lnTo>
                <a:lnTo>
                  <a:pt x="181" y="222"/>
                </a:lnTo>
                <a:lnTo>
                  <a:pt x="100" y="222"/>
                </a:lnTo>
                <a:lnTo>
                  <a:pt x="100" y="222"/>
                </a:lnTo>
                <a:lnTo>
                  <a:pt x="89" y="221"/>
                </a:lnTo>
                <a:lnTo>
                  <a:pt x="78" y="220"/>
                </a:lnTo>
                <a:lnTo>
                  <a:pt x="67" y="217"/>
                </a:lnTo>
                <a:lnTo>
                  <a:pt x="57" y="214"/>
                </a:lnTo>
                <a:lnTo>
                  <a:pt x="47" y="209"/>
                </a:lnTo>
                <a:lnTo>
                  <a:pt x="38" y="203"/>
                </a:lnTo>
                <a:lnTo>
                  <a:pt x="30" y="196"/>
                </a:lnTo>
                <a:lnTo>
                  <a:pt x="21" y="189"/>
                </a:lnTo>
                <a:lnTo>
                  <a:pt x="21" y="189"/>
                </a:lnTo>
                <a:lnTo>
                  <a:pt x="15" y="183"/>
                </a:lnTo>
                <a:lnTo>
                  <a:pt x="9" y="175"/>
                </a:lnTo>
                <a:lnTo>
                  <a:pt x="4" y="167"/>
                </a:lnTo>
                <a:lnTo>
                  <a:pt x="0" y="158"/>
                </a:lnTo>
                <a:lnTo>
                  <a:pt x="61" y="158"/>
                </a:lnTo>
                <a:lnTo>
                  <a:pt x="61" y="158"/>
                </a:lnTo>
                <a:lnTo>
                  <a:pt x="69" y="164"/>
                </a:lnTo>
                <a:lnTo>
                  <a:pt x="79" y="169"/>
                </a:lnTo>
                <a:lnTo>
                  <a:pt x="89" y="172"/>
                </a:lnTo>
                <a:lnTo>
                  <a:pt x="100" y="173"/>
                </a:lnTo>
                <a:lnTo>
                  <a:pt x="181" y="173"/>
                </a:lnTo>
                <a:lnTo>
                  <a:pt x="181" y="173"/>
                </a:lnTo>
                <a:lnTo>
                  <a:pt x="193" y="172"/>
                </a:lnTo>
                <a:lnTo>
                  <a:pt x="204" y="168"/>
                </a:lnTo>
                <a:lnTo>
                  <a:pt x="215" y="162"/>
                </a:lnTo>
                <a:lnTo>
                  <a:pt x="224" y="154"/>
                </a:lnTo>
                <a:lnTo>
                  <a:pt x="224" y="154"/>
                </a:lnTo>
                <a:lnTo>
                  <a:pt x="231" y="146"/>
                </a:lnTo>
                <a:lnTo>
                  <a:pt x="237" y="135"/>
                </a:lnTo>
                <a:lnTo>
                  <a:pt x="241" y="124"/>
                </a:lnTo>
                <a:lnTo>
                  <a:pt x="242" y="111"/>
                </a:lnTo>
                <a:lnTo>
                  <a:pt x="242" y="111"/>
                </a:lnTo>
                <a:lnTo>
                  <a:pt x="242" y="111"/>
                </a:lnTo>
                <a:lnTo>
                  <a:pt x="241" y="99"/>
                </a:lnTo>
                <a:lnTo>
                  <a:pt x="237" y="86"/>
                </a:lnTo>
                <a:lnTo>
                  <a:pt x="231" y="77"/>
                </a:lnTo>
                <a:lnTo>
                  <a:pt x="224" y="68"/>
                </a:lnTo>
                <a:lnTo>
                  <a:pt x="224" y="68"/>
                </a:lnTo>
                <a:lnTo>
                  <a:pt x="215" y="60"/>
                </a:lnTo>
                <a:lnTo>
                  <a:pt x="204" y="54"/>
                </a:lnTo>
                <a:lnTo>
                  <a:pt x="193" y="51"/>
                </a:lnTo>
                <a:lnTo>
                  <a:pt x="181" y="49"/>
                </a:lnTo>
                <a:lnTo>
                  <a:pt x="100" y="49"/>
                </a:lnTo>
                <a:lnTo>
                  <a:pt x="100" y="49"/>
                </a:lnTo>
                <a:lnTo>
                  <a:pt x="89" y="51"/>
                </a:lnTo>
                <a:lnTo>
                  <a:pt x="79" y="53"/>
                </a:lnTo>
                <a:lnTo>
                  <a:pt x="69" y="58"/>
                </a:lnTo>
                <a:lnTo>
                  <a:pt x="61" y="63"/>
                </a:lnTo>
                <a:lnTo>
                  <a:pt x="0" y="63"/>
                </a:lnTo>
                <a:lnTo>
                  <a:pt x="0" y="63"/>
                </a:lnTo>
                <a:lnTo>
                  <a:pt x="4" y="56"/>
                </a:lnTo>
                <a:lnTo>
                  <a:pt x="9" y="47"/>
                </a:lnTo>
                <a:lnTo>
                  <a:pt x="15" y="39"/>
                </a:lnTo>
                <a:lnTo>
                  <a:pt x="21" y="32"/>
                </a:lnTo>
                <a:lnTo>
                  <a:pt x="21" y="32"/>
                </a:lnTo>
                <a:lnTo>
                  <a:pt x="30" y="26"/>
                </a:lnTo>
                <a:lnTo>
                  <a:pt x="38" y="18"/>
                </a:lnTo>
                <a:lnTo>
                  <a:pt x="47" y="13"/>
                </a:lnTo>
                <a:lnTo>
                  <a:pt x="57" y="9"/>
                </a:lnTo>
                <a:lnTo>
                  <a:pt x="67" y="5"/>
                </a:lnTo>
                <a:lnTo>
                  <a:pt x="78" y="2"/>
                </a:lnTo>
                <a:lnTo>
                  <a:pt x="89" y="0"/>
                </a:lnTo>
                <a:lnTo>
                  <a:pt x="100" y="0"/>
                </a:lnTo>
                <a:lnTo>
                  <a:pt x="100" y="0"/>
                </a:lnTo>
                <a:close/>
              </a:path>
            </a:pathLst>
          </a:custGeom>
          <a:solidFill>
            <a:schemeClr val="bg1"/>
          </a:solidFill>
          <a:ln w="9525">
            <a:noFill/>
            <a:round/>
          </a:ln>
        </p:spPr>
        <p:txBody>
          <a:bodyPr vert="horz" wrap="square" lIns="91463" tIns="45731" rIns="91463" bIns="45731" numCol="1" anchor="t" anchorCtr="0" compatLnSpc="1"/>
          <a:lstStyle/>
          <a:p>
            <a:endParaRPr lang="en-US">
              <a:cs typeface="+mn-ea"/>
              <a:sym typeface="+mn-lt"/>
            </a:endParaRPr>
          </a:p>
        </p:txBody>
      </p:sp>
      <p:grpSp>
        <p:nvGrpSpPr>
          <p:cNvPr id="261" name="组合 260"/>
          <p:cNvGrpSpPr/>
          <p:nvPr/>
        </p:nvGrpSpPr>
        <p:grpSpPr>
          <a:xfrm>
            <a:off x="384169" y="1675672"/>
            <a:ext cx="11352505" cy="4139648"/>
            <a:chOff x="438032" y="1944655"/>
            <a:chExt cx="11349614" cy="4138593"/>
          </a:xfrm>
        </p:grpSpPr>
        <p:grpSp>
          <p:nvGrpSpPr>
            <p:cNvPr id="264" name="组合 263"/>
            <p:cNvGrpSpPr/>
            <p:nvPr/>
          </p:nvGrpSpPr>
          <p:grpSpPr>
            <a:xfrm>
              <a:off x="1400176" y="1944655"/>
              <a:ext cx="3031809" cy="861033"/>
              <a:chOff x="8039421" y="2510507"/>
              <a:chExt cx="3546690" cy="861033"/>
            </a:xfrm>
          </p:grpSpPr>
          <p:sp>
            <p:nvSpPr>
              <p:cNvPr id="301" name="Content Placeholder 2"/>
              <p:cNvSpPr txBox="1"/>
              <p:nvPr/>
            </p:nvSpPr>
            <p:spPr>
              <a:xfrm>
                <a:off x="8039421" y="2783300"/>
                <a:ext cx="3546690" cy="588240"/>
              </a:xfrm>
              <a:prstGeom prst="rect">
                <a:avLst/>
              </a:prstGeom>
            </p:spPr>
            <p:txBody>
              <a:bodyPr vert="horz" lIns="91463" tIns="45731" rIns="91463" bIns="4573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305" name="Title 13"/>
              <p:cNvSpPr txBox="1"/>
              <p:nvPr/>
            </p:nvSpPr>
            <p:spPr>
              <a:xfrm>
                <a:off x="9335031" y="2510507"/>
                <a:ext cx="2251080" cy="335195"/>
              </a:xfrm>
              <a:prstGeom prst="rect">
                <a:avLst/>
              </a:prstGeom>
            </p:spPr>
            <p:txBody>
              <a:bodyPr vert="horz" wrap="square" lIns="91463" tIns="45731" rIns="91463" bIns="45731"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zh-CN" altLang="en-US" sz="1600" b="1" dirty="0">
                    <a:solidFill>
                      <a:schemeClr val="tx1"/>
                    </a:solidFill>
                    <a:latin typeface="黑体" panose="02010600030101010101" charset="-122"/>
                    <a:ea typeface="黑体" panose="02010600030101010101" charset="-122"/>
                    <a:cs typeface="+mn-ea"/>
                    <a:sym typeface="+mn-lt"/>
                  </a:rPr>
                  <a:t>添加标题</a:t>
                </a:r>
              </a:p>
            </p:txBody>
          </p:sp>
        </p:grpSp>
        <p:grpSp>
          <p:nvGrpSpPr>
            <p:cNvPr id="265" name="组合 264"/>
            <p:cNvGrpSpPr/>
            <p:nvPr/>
          </p:nvGrpSpPr>
          <p:grpSpPr>
            <a:xfrm>
              <a:off x="8755837" y="3568802"/>
              <a:ext cx="3031809" cy="859381"/>
              <a:chOff x="8039421" y="2512159"/>
              <a:chExt cx="3546690" cy="859381"/>
            </a:xfrm>
          </p:grpSpPr>
          <p:sp>
            <p:nvSpPr>
              <p:cNvPr id="299" name="Content Placeholder 2"/>
              <p:cNvSpPr txBox="1"/>
              <p:nvPr/>
            </p:nvSpPr>
            <p:spPr>
              <a:xfrm>
                <a:off x="8039421" y="2783300"/>
                <a:ext cx="3546690" cy="588240"/>
              </a:xfrm>
              <a:prstGeom prst="rect">
                <a:avLst/>
              </a:prstGeom>
            </p:spPr>
            <p:txBody>
              <a:bodyPr vert="horz" lIns="91463" tIns="45731" rIns="91463" bIns="4573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gn="l">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300" name="Title 13"/>
              <p:cNvSpPr txBox="1"/>
              <p:nvPr/>
            </p:nvSpPr>
            <p:spPr>
              <a:xfrm>
                <a:off x="8039422" y="2512159"/>
                <a:ext cx="2251081" cy="331891"/>
              </a:xfrm>
              <a:prstGeom prst="rect">
                <a:avLst/>
              </a:prstGeom>
            </p:spPr>
            <p:txBody>
              <a:bodyPr vert="horz" wrap="square" lIns="91463" tIns="45731" rIns="91463" bIns="45731"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1600" b="1"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添加标题</a:t>
                </a:r>
              </a:p>
            </p:txBody>
          </p:sp>
        </p:grpSp>
        <p:grpSp>
          <p:nvGrpSpPr>
            <p:cNvPr id="268" name="组合 267"/>
            <p:cNvGrpSpPr/>
            <p:nvPr/>
          </p:nvGrpSpPr>
          <p:grpSpPr>
            <a:xfrm>
              <a:off x="7771625" y="5223867"/>
              <a:ext cx="3031809" cy="859381"/>
              <a:chOff x="8039421" y="2512159"/>
              <a:chExt cx="3546690" cy="859381"/>
            </a:xfrm>
          </p:grpSpPr>
          <p:sp>
            <p:nvSpPr>
              <p:cNvPr id="285" name="Content Placeholder 2"/>
              <p:cNvSpPr txBox="1"/>
              <p:nvPr/>
            </p:nvSpPr>
            <p:spPr>
              <a:xfrm>
                <a:off x="8039421" y="2783300"/>
                <a:ext cx="3546690" cy="588240"/>
              </a:xfrm>
              <a:prstGeom prst="rect">
                <a:avLst/>
              </a:prstGeom>
            </p:spPr>
            <p:txBody>
              <a:bodyPr vert="horz" lIns="91463" tIns="45731" rIns="91463" bIns="4573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gn="l">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286" name="Title 13"/>
              <p:cNvSpPr txBox="1"/>
              <p:nvPr/>
            </p:nvSpPr>
            <p:spPr>
              <a:xfrm>
                <a:off x="8039422" y="2512159"/>
                <a:ext cx="2251080" cy="331891"/>
              </a:xfrm>
              <a:prstGeom prst="rect">
                <a:avLst/>
              </a:prstGeom>
            </p:spPr>
            <p:txBody>
              <a:bodyPr vert="horz" wrap="square" lIns="91463" tIns="45731" rIns="91463" bIns="45731"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1600" b="1" i="0" u="none" strike="noStrike" cap="none" spc="0" normalizeH="0" baseline="0" dirty="0">
                    <a:solidFill>
                      <a:schemeClr val="tx1"/>
                    </a:solidFill>
                    <a:latin typeface="黑体" panose="02010600030101010101" charset="-122"/>
                    <a:ea typeface="黑体" panose="02010600030101010101" charset="-122"/>
                    <a:cs typeface="+mn-ea"/>
                    <a:sym typeface="+mn-lt"/>
                  </a:rPr>
                  <a:t>添加标题</a:t>
                </a:r>
              </a:p>
            </p:txBody>
          </p:sp>
        </p:grpSp>
        <p:grpSp>
          <p:nvGrpSpPr>
            <p:cNvPr id="269" name="组合 268"/>
            <p:cNvGrpSpPr/>
            <p:nvPr/>
          </p:nvGrpSpPr>
          <p:grpSpPr>
            <a:xfrm>
              <a:off x="1400175" y="5223867"/>
              <a:ext cx="3031809" cy="859381"/>
              <a:chOff x="8039421" y="2512159"/>
              <a:chExt cx="3546690" cy="859381"/>
            </a:xfrm>
          </p:grpSpPr>
          <p:sp>
            <p:nvSpPr>
              <p:cNvPr id="283" name="Content Placeholder 2"/>
              <p:cNvSpPr txBox="1"/>
              <p:nvPr/>
            </p:nvSpPr>
            <p:spPr>
              <a:xfrm>
                <a:off x="8039421" y="2783300"/>
                <a:ext cx="3546690" cy="588240"/>
              </a:xfrm>
              <a:prstGeom prst="rect">
                <a:avLst/>
              </a:prstGeom>
            </p:spPr>
            <p:txBody>
              <a:bodyPr vert="horz" lIns="91463" tIns="45731" rIns="91463" bIns="4573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284" name="Title 13"/>
              <p:cNvSpPr txBox="1"/>
              <p:nvPr/>
            </p:nvSpPr>
            <p:spPr>
              <a:xfrm>
                <a:off x="9335031" y="2512159"/>
                <a:ext cx="2251080" cy="331891"/>
              </a:xfrm>
              <a:prstGeom prst="rect">
                <a:avLst/>
              </a:prstGeom>
            </p:spPr>
            <p:txBody>
              <a:bodyPr vert="horz" wrap="square" lIns="91463" tIns="45731" rIns="91463" bIns="45731"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zh-CN" altLang="en-US" sz="1600" b="1" dirty="0" smtClean="0">
                    <a:solidFill>
                      <a:schemeClr val="tx1"/>
                    </a:solidFill>
                    <a:latin typeface="黑体" panose="02010600030101010101" charset="-122"/>
                    <a:ea typeface="黑体" panose="02010600030101010101" charset="-122"/>
                    <a:cs typeface="+mn-ea"/>
                    <a:sym typeface="+mn-lt"/>
                  </a:rPr>
                  <a:t>添加标题</a:t>
                </a:r>
              </a:p>
            </p:txBody>
          </p:sp>
        </p:grpSp>
        <p:grpSp>
          <p:nvGrpSpPr>
            <p:cNvPr id="270" name="组合 269"/>
            <p:cNvGrpSpPr/>
            <p:nvPr/>
          </p:nvGrpSpPr>
          <p:grpSpPr>
            <a:xfrm>
              <a:off x="7771625" y="1946307"/>
              <a:ext cx="3031809" cy="859381"/>
              <a:chOff x="8039421" y="2512159"/>
              <a:chExt cx="3546690" cy="859381"/>
            </a:xfrm>
          </p:grpSpPr>
          <p:sp>
            <p:nvSpPr>
              <p:cNvPr id="274" name="Content Placeholder 2"/>
              <p:cNvSpPr txBox="1"/>
              <p:nvPr/>
            </p:nvSpPr>
            <p:spPr>
              <a:xfrm>
                <a:off x="8039421" y="2783300"/>
                <a:ext cx="3546690" cy="588240"/>
              </a:xfrm>
              <a:prstGeom prst="rect">
                <a:avLst/>
              </a:prstGeom>
            </p:spPr>
            <p:txBody>
              <a:bodyPr vert="horz" lIns="91463" tIns="45731" rIns="91463" bIns="4573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gn="l">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275" name="Title 13"/>
              <p:cNvSpPr txBox="1"/>
              <p:nvPr/>
            </p:nvSpPr>
            <p:spPr>
              <a:xfrm>
                <a:off x="8039422" y="2512159"/>
                <a:ext cx="2251081" cy="331891"/>
              </a:xfrm>
              <a:prstGeom prst="rect">
                <a:avLst/>
              </a:prstGeom>
            </p:spPr>
            <p:txBody>
              <a:bodyPr vert="horz" wrap="square" lIns="91463" tIns="45731" rIns="91463" bIns="45731"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lang="zh-CN" altLang="en-US" sz="1600" b="1" dirty="0" smtClean="0">
                    <a:solidFill>
                      <a:schemeClr val="tx1"/>
                    </a:solidFill>
                    <a:latin typeface="黑体" panose="02010600030101010101" charset="-122"/>
                    <a:ea typeface="黑体" panose="02010600030101010101" charset="-122"/>
                    <a:cs typeface="+mn-ea"/>
                    <a:sym typeface="+mn-lt"/>
                  </a:rPr>
                  <a:t>添加标题</a:t>
                </a:r>
              </a:p>
            </p:txBody>
          </p:sp>
        </p:grpSp>
        <p:grpSp>
          <p:nvGrpSpPr>
            <p:cNvPr id="271" name="组合 270"/>
            <p:cNvGrpSpPr/>
            <p:nvPr/>
          </p:nvGrpSpPr>
          <p:grpSpPr>
            <a:xfrm>
              <a:off x="438032" y="3568802"/>
              <a:ext cx="3031809" cy="859381"/>
              <a:chOff x="8039421" y="2512159"/>
              <a:chExt cx="3546690" cy="859381"/>
            </a:xfrm>
          </p:grpSpPr>
          <p:sp>
            <p:nvSpPr>
              <p:cNvPr id="272" name="Content Placeholder 2"/>
              <p:cNvSpPr txBox="1"/>
              <p:nvPr/>
            </p:nvSpPr>
            <p:spPr>
              <a:xfrm>
                <a:off x="8039421" y="2783300"/>
                <a:ext cx="3546690" cy="588240"/>
              </a:xfrm>
              <a:prstGeom prst="rect">
                <a:avLst/>
              </a:prstGeom>
            </p:spPr>
            <p:txBody>
              <a:bodyPr vert="horz" lIns="91463" tIns="45731" rIns="91463" bIns="4573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273" name="Title 13"/>
              <p:cNvSpPr txBox="1"/>
              <p:nvPr/>
            </p:nvSpPr>
            <p:spPr>
              <a:xfrm>
                <a:off x="9335031" y="2512159"/>
                <a:ext cx="2251080" cy="331891"/>
              </a:xfrm>
              <a:prstGeom prst="rect">
                <a:avLst/>
              </a:prstGeom>
            </p:spPr>
            <p:txBody>
              <a:bodyPr vert="horz" wrap="square" lIns="91463" tIns="45731" rIns="91463" bIns="45731"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zh-CN" altLang="en-US" sz="1600" b="1" dirty="0" smtClean="0">
                    <a:solidFill>
                      <a:schemeClr val="tx1"/>
                    </a:solidFill>
                    <a:latin typeface="黑体" panose="02010600030101010101" charset="-122"/>
                    <a:ea typeface="黑体" panose="02010600030101010101" charset="-122"/>
                    <a:cs typeface="+mn-ea"/>
                    <a:sym typeface="+mn-lt"/>
                  </a:rPr>
                  <a:t>添加标题</a:t>
                </a:r>
              </a:p>
            </p:txBody>
          </p:sp>
        </p:grpSp>
      </p:grpSp>
      <p:grpSp>
        <p:nvGrpSpPr>
          <p:cNvPr id="306" name="组合 305"/>
          <p:cNvGrpSpPr/>
          <p:nvPr/>
        </p:nvGrpSpPr>
        <p:grpSpPr>
          <a:xfrm>
            <a:off x="3757175" y="1709501"/>
            <a:ext cx="4577517" cy="4070309"/>
            <a:chOff x="3810179" y="1978476"/>
            <a:chExt cx="4576351" cy="4069272"/>
          </a:xfrm>
        </p:grpSpPr>
        <p:sp>
          <p:nvSpPr>
            <p:cNvPr id="307" name="Rectangle 23"/>
            <p:cNvSpPr/>
            <p:nvPr/>
          </p:nvSpPr>
          <p:spPr>
            <a:xfrm>
              <a:off x="4756328" y="5256035"/>
              <a:ext cx="791751" cy="791712"/>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12" name="Rectangle 13"/>
            <p:cNvSpPr/>
            <p:nvPr/>
          </p:nvSpPr>
          <p:spPr>
            <a:xfrm>
              <a:off x="4756328" y="1978476"/>
              <a:ext cx="791752" cy="791712"/>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13" name="Rectangle 27"/>
            <p:cNvSpPr/>
            <p:nvPr/>
          </p:nvSpPr>
          <p:spPr>
            <a:xfrm>
              <a:off x="6648627" y="5256036"/>
              <a:ext cx="791751" cy="791712"/>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14" name="Rectangle 26"/>
            <p:cNvSpPr/>
            <p:nvPr/>
          </p:nvSpPr>
          <p:spPr>
            <a:xfrm>
              <a:off x="7594778" y="3617256"/>
              <a:ext cx="791752" cy="791712"/>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15" name="Rectangle 16"/>
            <p:cNvSpPr/>
            <p:nvPr/>
          </p:nvSpPr>
          <p:spPr>
            <a:xfrm>
              <a:off x="3810179" y="3617255"/>
              <a:ext cx="791751" cy="791712"/>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16" name="Rectangle 22"/>
            <p:cNvSpPr/>
            <p:nvPr/>
          </p:nvSpPr>
          <p:spPr>
            <a:xfrm>
              <a:off x="6648628" y="1978476"/>
              <a:ext cx="791752" cy="791712"/>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17" name="Freeform 100"/>
            <p:cNvSpPr/>
            <p:nvPr/>
          </p:nvSpPr>
          <p:spPr bwMode="auto">
            <a:xfrm>
              <a:off x="4967777" y="2161490"/>
              <a:ext cx="377796" cy="425684"/>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ln>
          </p:spPr>
          <p:txBody>
            <a:bodyPr vert="horz" wrap="square" lIns="91463" tIns="45731" rIns="91463" bIns="45731" numCol="1" anchor="t" anchorCtr="0" compatLnSpc="1"/>
            <a:lstStyle/>
            <a:p>
              <a:endParaRPr lang="en-US">
                <a:cs typeface="+mn-ea"/>
                <a:sym typeface="+mn-lt"/>
              </a:endParaRPr>
            </a:p>
          </p:txBody>
        </p:sp>
        <p:sp>
          <p:nvSpPr>
            <p:cNvPr id="318" name="AutoShape 115"/>
            <p:cNvSpPr/>
            <p:nvPr/>
          </p:nvSpPr>
          <p:spPr bwMode="auto">
            <a:xfrm>
              <a:off x="7821118" y="3786805"/>
              <a:ext cx="339071" cy="4526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9" tIns="38109" rIns="38109" bIns="38109" anchor="ctr"/>
            <a:lstStyle/>
            <a:p>
              <a:pPr defTabSz="457200"/>
              <a:endParaRPr lang="en-US" sz="3000">
                <a:solidFill>
                  <a:srgbClr val="FFFFFF"/>
                </a:solidFill>
                <a:effectLst>
                  <a:outerShdw blurRad="38100" dist="38100" dir="2700000" algn="tl">
                    <a:srgbClr val="000000"/>
                  </a:outerShdw>
                </a:effectLst>
                <a:cs typeface="+mn-ea"/>
                <a:sym typeface="+mn-lt"/>
              </a:endParaRPr>
            </a:p>
          </p:txBody>
        </p:sp>
        <p:sp>
          <p:nvSpPr>
            <p:cNvPr id="319" name="Freeform 23"/>
            <p:cNvSpPr>
              <a:spLocks noEditPoints="1"/>
            </p:cNvSpPr>
            <p:nvPr/>
          </p:nvSpPr>
          <p:spPr bwMode="auto">
            <a:xfrm>
              <a:off x="6802394" y="5451022"/>
              <a:ext cx="484216" cy="401740"/>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bg1"/>
            </a:solidFill>
            <a:ln w="9525">
              <a:noFill/>
              <a:round/>
            </a:ln>
          </p:spPr>
          <p:txBody>
            <a:bodyPr vert="horz" wrap="square" lIns="91463" tIns="45731" rIns="91463" bIns="45731" numCol="1" anchor="t" anchorCtr="0" compatLnSpc="1"/>
            <a:lstStyle/>
            <a:p>
              <a:endParaRPr lang="en-US">
                <a:cs typeface="+mn-ea"/>
                <a:sym typeface="+mn-lt"/>
              </a:endParaRPr>
            </a:p>
          </p:txBody>
        </p:sp>
        <p:sp>
          <p:nvSpPr>
            <p:cNvPr id="320" name="Freeform 21"/>
            <p:cNvSpPr/>
            <p:nvPr/>
          </p:nvSpPr>
          <p:spPr bwMode="auto">
            <a:xfrm>
              <a:off x="5032085" y="5643184"/>
              <a:ext cx="243006" cy="45441"/>
            </a:xfrm>
            <a:custGeom>
              <a:avLst/>
              <a:gdLst/>
              <a:ahLst/>
              <a:cxnLst>
                <a:cxn ang="0">
                  <a:pos x="24" y="0"/>
                </a:cxn>
                <a:cxn ang="0">
                  <a:pos x="224" y="0"/>
                </a:cxn>
                <a:cxn ang="0">
                  <a:pos x="224" y="0"/>
                </a:cxn>
                <a:cxn ang="0">
                  <a:pos x="229" y="1"/>
                </a:cxn>
                <a:cxn ang="0">
                  <a:pos x="233" y="2"/>
                </a:cxn>
                <a:cxn ang="0">
                  <a:pos x="236" y="5"/>
                </a:cxn>
                <a:cxn ang="0">
                  <a:pos x="240" y="7"/>
                </a:cxn>
                <a:cxn ang="0">
                  <a:pos x="242" y="11"/>
                </a:cxn>
                <a:cxn ang="0">
                  <a:pos x="245" y="14"/>
                </a:cxn>
                <a:cxn ang="0">
                  <a:pos x="246" y="18"/>
                </a:cxn>
                <a:cxn ang="0">
                  <a:pos x="246" y="23"/>
                </a:cxn>
                <a:cxn ang="0">
                  <a:pos x="246" y="23"/>
                </a:cxn>
                <a:cxn ang="0">
                  <a:pos x="246" y="23"/>
                </a:cxn>
                <a:cxn ang="0">
                  <a:pos x="246" y="28"/>
                </a:cxn>
                <a:cxn ang="0">
                  <a:pos x="245" y="32"/>
                </a:cxn>
                <a:cxn ang="0">
                  <a:pos x="242" y="36"/>
                </a:cxn>
                <a:cxn ang="0">
                  <a:pos x="240" y="39"/>
                </a:cxn>
                <a:cxn ang="0">
                  <a:pos x="236" y="42"/>
                </a:cxn>
                <a:cxn ang="0">
                  <a:pos x="233" y="44"/>
                </a:cxn>
                <a:cxn ang="0">
                  <a:pos x="229" y="45"/>
                </a:cxn>
                <a:cxn ang="0">
                  <a:pos x="224" y="45"/>
                </a:cxn>
                <a:cxn ang="0">
                  <a:pos x="24" y="45"/>
                </a:cxn>
                <a:cxn ang="0">
                  <a:pos x="24" y="45"/>
                </a:cxn>
                <a:cxn ang="0">
                  <a:pos x="19" y="45"/>
                </a:cxn>
                <a:cxn ang="0">
                  <a:pos x="14" y="44"/>
                </a:cxn>
                <a:cxn ang="0">
                  <a:pos x="10" y="42"/>
                </a:cxn>
                <a:cxn ang="0">
                  <a:pos x="6" y="39"/>
                </a:cxn>
                <a:cxn ang="0">
                  <a:pos x="4" y="36"/>
                </a:cxn>
                <a:cxn ang="0">
                  <a:pos x="3" y="32"/>
                </a:cxn>
                <a:cxn ang="0">
                  <a:pos x="0" y="28"/>
                </a:cxn>
                <a:cxn ang="0">
                  <a:pos x="0" y="23"/>
                </a:cxn>
                <a:cxn ang="0">
                  <a:pos x="0" y="23"/>
                </a:cxn>
                <a:cxn ang="0">
                  <a:pos x="0" y="23"/>
                </a:cxn>
                <a:cxn ang="0">
                  <a:pos x="0" y="18"/>
                </a:cxn>
                <a:cxn ang="0">
                  <a:pos x="3" y="14"/>
                </a:cxn>
                <a:cxn ang="0">
                  <a:pos x="4" y="11"/>
                </a:cxn>
                <a:cxn ang="0">
                  <a:pos x="6" y="7"/>
                </a:cxn>
                <a:cxn ang="0">
                  <a:pos x="10" y="5"/>
                </a:cxn>
                <a:cxn ang="0">
                  <a:pos x="14" y="2"/>
                </a:cxn>
                <a:cxn ang="0">
                  <a:pos x="19" y="1"/>
                </a:cxn>
                <a:cxn ang="0">
                  <a:pos x="24" y="0"/>
                </a:cxn>
                <a:cxn ang="0">
                  <a:pos x="24" y="0"/>
                </a:cxn>
              </a:cxnLst>
              <a:rect l="0" t="0" r="r" b="b"/>
              <a:pathLst>
                <a:path w="246" h="45">
                  <a:moveTo>
                    <a:pt x="24" y="0"/>
                  </a:moveTo>
                  <a:lnTo>
                    <a:pt x="224" y="0"/>
                  </a:lnTo>
                  <a:lnTo>
                    <a:pt x="224" y="0"/>
                  </a:lnTo>
                  <a:lnTo>
                    <a:pt x="229" y="1"/>
                  </a:lnTo>
                  <a:lnTo>
                    <a:pt x="233" y="2"/>
                  </a:lnTo>
                  <a:lnTo>
                    <a:pt x="236" y="5"/>
                  </a:lnTo>
                  <a:lnTo>
                    <a:pt x="240" y="7"/>
                  </a:lnTo>
                  <a:lnTo>
                    <a:pt x="242" y="11"/>
                  </a:lnTo>
                  <a:lnTo>
                    <a:pt x="245" y="14"/>
                  </a:lnTo>
                  <a:lnTo>
                    <a:pt x="246" y="18"/>
                  </a:lnTo>
                  <a:lnTo>
                    <a:pt x="246" y="23"/>
                  </a:lnTo>
                  <a:lnTo>
                    <a:pt x="246" y="23"/>
                  </a:lnTo>
                  <a:lnTo>
                    <a:pt x="246" y="23"/>
                  </a:lnTo>
                  <a:lnTo>
                    <a:pt x="246" y="28"/>
                  </a:lnTo>
                  <a:lnTo>
                    <a:pt x="245" y="32"/>
                  </a:lnTo>
                  <a:lnTo>
                    <a:pt x="242" y="36"/>
                  </a:lnTo>
                  <a:lnTo>
                    <a:pt x="240" y="39"/>
                  </a:lnTo>
                  <a:lnTo>
                    <a:pt x="236" y="42"/>
                  </a:lnTo>
                  <a:lnTo>
                    <a:pt x="233" y="44"/>
                  </a:lnTo>
                  <a:lnTo>
                    <a:pt x="229" y="45"/>
                  </a:lnTo>
                  <a:lnTo>
                    <a:pt x="224" y="45"/>
                  </a:lnTo>
                  <a:lnTo>
                    <a:pt x="24" y="45"/>
                  </a:lnTo>
                  <a:lnTo>
                    <a:pt x="24" y="45"/>
                  </a:lnTo>
                  <a:lnTo>
                    <a:pt x="19" y="45"/>
                  </a:lnTo>
                  <a:lnTo>
                    <a:pt x="14" y="44"/>
                  </a:lnTo>
                  <a:lnTo>
                    <a:pt x="10" y="42"/>
                  </a:lnTo>
                  <a:lnTo>
                    <a:pt x="6" y="39"/>
                  </a:lnTo>
                  <a:lnTo>
                    <a:pt x="4" y="36"/>
                  </a:lnTo>
                  <a:lnTo>
                    <a:pt x="3" y="32"/>
                  </a:lnTo>
                  <a:lnTo>
                    <a:pt x="0" y="28"/>
                  </a:lnTo>
                  <a:lnTo>
                    <a:pt x="0" y="23"/>
                  </a:lnTo>
                  <a:lnTo>
                    <a:pt x="0" y="23"/>
                  </a:lnTo>
                  <a:lnTo>
                    <a:pt x="0" y="23"/>
                  </a:lnTo>
                  <a:lnTo>
                    <a:pt x="0" y="18"/>
                  </a:lnTo>
                  <a:lnTo>
                    <a:pt x="3" y="14"/>
                  </a:lnTo>
                  <a:lnTo>
                    <a:pt x="4" y="11"/>
                  </a:lnTo>
                  <a:lnTo>
                    <a:pt x="6" y="7"/>
                  </a:lnTo>
                  <a:lnTo>
                    <a:pt x="10" y="5"/>
                  </a:lnTo>
                  <a:lnTo>
                    <a:pt x="14" y="2"/>
                  </a:lnTo>
                  <a:lnTo>
                    <a:pt x="19" y="1"/>
                  </a:lnTo>
                  <a:lnTo>
                    <a:pt x="24" y="0"/>
                  </a:lnTo>
                  <a:lnTo>
                    <a:pt x="24" y="0"/>
                  </a:lnTo>
                  <a:close/>
                </a:path>
              </a:pathLst>
            </a:custGeom>
            <a:solidFill>
              <a:schemeClr val="bg1"/>
            </a:solidFill>
            <a:ln w="9525">
              <a:noFill/>
              <a:round/>
            </a:ln>
          </p:spPr>
          <p:txBody>
            <a:bodyPr vert="horz" wrap="square" lIns="91463" tIns="45731" rIns="91463" bIns="45731" numCol="1" anchor="t" anchorCtr="0" compatLnSpc="1"/>
            <a:lstStyle/>
            <a:p>
              <a:endParaRPr lang="en-US">
                <a:cs typeface="+mn-ea"/>
                <a:sym typeface="+mn-lt"/>
              </a:endParaRPr>
            </a:p>
          </p:txBody>
        </p:sp>
        <p:sp>
          <p:nvSpPr>
            <p:cNvPr id="321" name="KSO_Shape"/>
            <p:cNvSpPr/>
            <p:nvPr/>
          </p:nvSpPr>
          <p:spPr>
            <a:xfrm>
              <a:off x="6851360" y="2181188"/>
              <a:ext cx="386287" cy="386287"/>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322" name="KSO_Shape"/>
            <p:cNvSpPr/>
            <p:nvPr/>
          </p:nvSpPr>
          <p:spPr bwMode="auto">
            <a:xfrm>
              <a:off x="3980123" y="3786805"/>
              <a:ext cx="451862" cy="45261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cs typeface="+mn-ea"/>
                <a:sym typeface="+mn-lt"/>
              </a:endParaRPr>
            </a:p>
          </p:txBody>
        </p:sp>
      </p:grpSp>
      <p:sp>
        <p:nvSpPr>
          <p:cNvPr id="2"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4" name="组合 3"/>
          <p:cNvGrpSpPr/>
          <p:nvPr/>
        </p:nvGrpSpPr>
        <p:grpSpPr>
          <a:xfrm>
            <a:off x="3503553" y="613483"/>
            <a:ext cx="5184576" cy="202102"/>
            <a:chOff x="3502918" y="1023693"/>
            <a:chExt cx="5184576" cy="202102"/>
          </a:xfrm>
        </p:grpSpPr>
        <p:grpSp>
          <p:nvGrpSpPr>
            <p:cNvPr id="5" name="组合 4"/>
            <p:cNvGrpSpPr/>
            <p:nvPr/>
          </p:nvGrpSpPr>
          <p:grpSpPr>
            <a:xfrm>
              <a:off x="5195252" y="1023693"/>
              <a:ext cx="1799908" cy="202102"/>
              <a:chOff x="4655046" y="2852936"/>
              <a:chExt cx="1923894" cy="216024"/>
            </a:xfrm>
            <a:solidFill>
              <a:srgbClr val="A5A5A5"/>
            </a:solidFill>
          </p:grpSpPr>
          <p:sp>
            <p:nvSpPr>
              <p:cNvPr id="6" name="五角星 5"/>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五角星 6"/>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五角星 7"/>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五角星 8"/>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五角星 9"/>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502918" y="1124744"/>
              <a:ext cx="5184576" cy="0"/>
              <a:chOff x="3502918" y="1793734"/>
              <a:chExt cx="5184576" cy="0"/>
            </a:xfrm>
          </p:grpSpPr>
          <p:cxnSp>
            <p:nvCxnSpPr>
              <p:cNvPr id="12" name="直接连接符 11"/>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Freeform 19"/>
          <p:cNvSpPr/>
          <p:nvPr/>
        </p:nvSpPr>
        <p:spPr bwMode="auto">
          <a:xfrm>
            <a:off x="4833775" y="5556797"/>
            <a:ext cx="288519" cy="221330"/>
          </a:xfrm>
          <a:custGeom>
            <a:avLst/>
            <a:gdLst/>
            <a:ahLst/>
            <a:cxnLst>
              <a:cxn ang="0">
                <a:pos x="192" y="0"/>
              </a:cxn>
              <a:cxn ang="0">
                <a:pos x="203" y="0"/>
              </a:cxn>
              <a:cxn ang="0">
                <a:pos x="225" y="5"/>
              </a:cxn>
              <a:cxn ang="0">
                <a:pos x="245" y="13"/>
              </a:cxn>
              <a:cxn ang="0">
                <a:pos x="262" y="26"/>
              </a:cxn>
              <a:cxn ang="0">
                <a:pos x="271" y="32"/>
              </a:cxn>
              <a:cxn ang="0">
                <a:pos x="282" y="47"/>
              </a:cxn>
              <a:cxn ang="0">
                <a:pos x="292" y="63"/>
              </a:cxn>
              <a:cxn ang="0">
                <a:pos x="232" y="63"/>
              </a:cxn>
              <a:cxn ang="0">
                <a:pos x="213" y="53"/>
              </a:cxn>
              <a:cxn ang="0">
                <a:pos x="192" y="49"/>
              </a:cxn>
              <a:cxn ang="0">
                <a:pos x="112" y="49"/>
              </a:cxn>
              <a:cxn ang="0">
                <a:pos x="88" y="54"/>
              </a:cxn>
              <a:cxn ang="0">
                <a:pos x="68" y="68"/>
              </a:cxn>
              <a:cxn ang="0">
                <a:pos x="61" y="77"/>
              </a:cxn>
              <a:cxn ang="0">
                <a:pos x="51" y="99"/>
              </a:cxn>
              <a:cxn ang="0">
                <a:pos x="50" y="111"/>
              </a:cxn>
              <a:cxn ang="0">
                <a:pos x="51" y="124"/>
              </a:cxn>
              <a:cxn ang="0">
                <a:pos x="61" y="146"/>
              </a:cxn>
              <a:cxn ang="0">
                <a:pos x="68" y="154"/>
              </a:cxn>
              <a:cxn ang="0">
                <a:pos x="88" y="168"/>
              </a:cxn>
              <a:cxn ang="0">
                <a:pos x="112" y="173"/>
              </a:cxn>
              <a:cxn ang="0">
                <a:pos x="192" y="173"/>
              </a:cxn>
              <a:cxn ang="0">
                <a:pos x="213" y="169"/>
              </a:cxn>
              <a:cxn ang="0">
                <a:pos x="232" y="158"/>
              </a:cxn>
              <a:cxn ang="0">
                <a:pos x="292" y="158"/>
              </a:cxn>
              <a:cxn ang="0">
                <a:pos x="282" y="175"/>
              </a:cxn>
              <a:cxn ang="0">
                <a:pos x="271" y="189"/>
              </a:cxn>
              <a:cxn ang="0">
                <a:pos x="262" y="196"/>
              </a:cxn>
              <a:cxn ang="0">
                <a:pos x="245" y="209"/>
              </a:cxn>
              <a:cxn ang="0">
                <a:pos x="225" y="217"/>
              </a:cxn>
              <a:cxn ang="0">
                <a:pos x="203" y="221"/>
              </a:cxn>
              <a:cxn ang="0">
                <a:pos x="112" y="222"/>
              </a:cxn>
              <a:cxn ang="0">
                <a:pos x="100" y="221"/>
              </a:cxn>
              <a:cxn ang="0">
                <a:pos x="78" y="217"/>
              </a:cxn>
              <a:cxn ang="0">
                <a:pos x="58" y="209"/>
              </a:cxn>
              <a:cxn ang="0">
                <a:pos x="41" y="196"/>
              </a:cxn>
              <a:cxn ang="0">
                <a:pos x="34" y="189"/>
              </a:cxn>
              <a:cxn ang="0">
                <a:pos x="20" y="173"/>
              </a:cxn>
              <a:cxn ang="0">
                <a:pos x="9" y="154"/>
              </a:cxn>
              <a:cxn ang="0">
                <a:pos x="3" y="133"/>
              </a:cxn>
              <a:cxn ang="0">
                <a:pos x="0" y="111"/>
              </a:cxn>
              <a:cxn ang="0">
                <a:pos x="0" y="111"/>
              </a:cxn>
              <a:cxn ang="0">
                <a:pos x="3" y="89"/>
              </a:cxn>
              <a:cxn ang="0">
                <a:pos x="9" y="68"/>
              </a:cxn>
              <a:cxn ang="0">
                <a:pos x="20" y="49"/>
              </a:cxn>
              <a:cxn ang="0">
                <a:pos x="34" y="32"/>
              </a:cxn>
              <a:cxn ang="0">
                <a:pos x="41" y="26"/>
              </a:cxn>
              <a:cxn ang="0">
                <a:pos x="58" y="13"/>
              </a:cxn>
              <a:cxn ang="0">
                <a:pos x="78" y="5"/>
              </a:cxn>
              <a:cxn ang="0">
                <a:pos x="100" y="0"/>
              </a:cxn>
              <a:cxn ang="0">
                <a:pos x="112" y="0"/>
              </a:cxn>
            </a:cxnLst>
            <a:rect l="0" t="0" r="r" b="b"/>
            <a:pathLst>
              <a:path w="292" h="222">
                <a:moveTo>
                  <a:pt x="112" y="0"/>
                </a:moveTo>
                <a:lnTo>
                  <a:pt x="192" y="0"/>
                </a:lnTo>
                <a:lnTo>
                  <a:pt x="192" y="0"/>
                </a:lnTo>
                <a:lnTo>
                  <a:pt x="203" y="0"/>
                </a:lnTo>
                <a:lnTo>
                  <a:pt x="214" y="2"/>
                </a:lnTo>
                <a:lnTo>
                  <a:pt x="225" y="5"/>
                </a:lnTo>
                <a:lnTo>
                  <a:pt x="235" y="9"/>
                </a:lnTo>
                <a:lnTo>
                  <a:pt x="245" y="13"/>
                </a:lnTo>
                <a:lnTo>
                  <a:pt x="254" y="18"/>
                </a:lnTo>
                <a:lnTo>
                  <a:pt x="262" y="26"/>
                </a:lnTo>
                <a:lnTo>
                  <a:pt x="271" y="32"/>
                </a:lnTo>
                <a:lnTo>
                  <a:pt x="271" y="32"/>
                </a:lnTo>
                <a:lnTo>
                  <a:pt x="277" y="39"/>
                </a:lnTo>
                <a:lnTo>
                  <a:pt x="282" y="47"/>
                </a:lnTo>
                <a:lnTo>
                  <a:pt x="288" y="56"/>
                </a:lnTo>
                <a:lnTo>
                  <a:pt x="292" y="63"/>
                </a:lnTo>
                <a:lnTo>
                  <a:pt x="232" y="63"/>
                </a:lnTo>
                <a:lnTo>
                  <a:pt x="232" y="63"/>
                </a:lnTo>
                <a:lnTo>
                  <a:pt x="223" y="58"/>
                </a:lnTo>
                <a:lnTo>
                  <a:pt x="213" y="53"/>
                </a:lnTo>
                <a:lnTo>
                  <a:pt x="203" y="51"/>
                </a:lnTo>
                <a:lnTo>
                  <a:pt x="192" y="49"/>
                </a:lnTo>
                <a:lnTo>
                  <a:pt x="112" y="49"/>
                </a:lnTo>
                <a:lnTo>
                  <a:pt x="112" y="49"/>
                </a:lnTo>
                <a:lnTo>
                  <a:pt x="99" y="51"/>
                </a:lnTo>
                <a:lnTo>
                  <a:pt x="88" y="54"/>
                </a:lnTo>
                <a:lnTo>
                  <a:pt x="77" y="60"/>
                </a:lnTo>
                <a:lnTo>
                  <a:pt x="68" y="68"/>
                </a:lnTo>
                <a:lnTo>
                  <a:pt x="68" y="68"/>
                </a:lnTo>
                <a:lnTo>
                  <a:pt x="61" y="77"/>
                </a:lnTo>
                <a:lnTo>
                  <a:pt x="55" y="86"/>
                </a:lnTo>
                <a:lnTo>
                  <a:pt x="51" y="99"/>
                </a:lnTo>
                <a:lnTo>
                  <a:pt x="50" y="111"/>
                </a:lnTo>
                <a:lnTo>
                  <a:pt x="50" y="111"/>
                </a:lnTo>
                <a:lnTo>
                  <a:pt x="50" y="111"/>
                </a:lnTo>
                <a:lnTo>
                  <a:pt x="51" y="124"/>
                </a:lnTo>
                <a:lnTo>
                  <a:pt x="55" y="135"/>
                </a:lnTo>
                <a:lnTo>
                  <a:pt x="61" y="146"/>
                </a:lnTo>
                <a:lnTo>
                  <a:pt x="68" y="154"/>
                </a:lnTo>
                <a:lnTo>
                  <a:pt x="68" y="154"/>
                </a:lnTo>
                <a:lnTo>
                  <a:pt x="77" y="162"/>
                </a:lnTo>
                <a:lnTo>
                  <a:pt x="88" y="168"/>
                </a:lnTo>
                <a:lnTo>
                  <a:pt x="99" y="172"/>
                </a:lnTo>
                <a:lnTo>
                  <a:pt x="112" y="173"/>
                </a:lnTo>
                <a:lnTo>
                  <a:pt x="192" y="173"/>
                </a:lnTo>
                <a:lnTo>
                  <a:pt x="192" y="173"/>
                </a:lnTo>
                <a:lnTo>
                  <a:pt x="203" y="172"/>
                </a:lnTo>
                <a:lnTo>
                  <a:pt x="213" y="169"/>
                </a:lnTo>
                <a:lnTo>
                  <a:pt x="223" y="164"/>
                </a:lnTo>
                <a:lnTo>
                  <a:pt x="232" y="158"/>
                </a:lnTo>
                <a:lnTo>
                  <a:pt x="292" y="158"/>
                </a:lnTo>
                <a:lnTo>
                  <a:pt x="292" y="158"/>
                </a:lnTo>
                <a:lnTo>
                  <a:pt x="288" y="167"/>
                </a:lnTo>
                <a:lnTo>
                  <a:pt x="282" y="175"/>
                </a:lnTo>
                <a:lnTo>
                  <a:pt x="277" y="183"/>
                </a:lnTo>
                <a:lnTo>
                  <a:pt x="271" y="189"/>
                </a:lnTo>
                <a:lnTo>
                  <a:pt x="271" y="189"/>
                </a:lnTo>
                <a:lnTo>
                  <a:pt x="262" y="196"/>
                </a:lnTo>
                <a:lnTo>
                  <a:pt x="254" y="203"/>
                </a:lnTo>
                <a:lnTo>
                  <a:pt x="245" y="209"/>
                </a:lnTo>
                <a:lnTo>
                  <a:pt x="235" y="214"/>
                </a:lnTo>
                <a:lnTo>
                  <a:pt x="225" y="217"/>
                </a:lnTo>
                <a:lnTo>
                  <a:pt x="214" y="220"/>
                </a:lnTo>
                <a:lnTo>
                  <a:pt x="203" y="221"/>
                </a:lnTo>
                <a:lnTo>
                  <a:pt x="192" y="222"/>
                </a:lnTo>
                <a:lnTo>
                  <a:pt x="112" y="222"/>
                </a:lnTo>
                <a:lnTo>
                  <a:pt x="112" y="222"/>
                </a:lnTo>
                <a:lnTo>
                  <a:pt x="100" y="221"/>
                </a:lnTo>
                <a:lnTo>
                  <a:pt x="89" y="220"/>
                </a:lnTo>
                <a:lnTo>
                  <a:pt x="78" y="217"/>
                </a:lnTo>
                <a:lnTo>
                  <a:pt x="68" y="214"/>
                </a:lnTo>
                <a:lnTo>
                  <a:pt x="58" y="209"/>
                </a:lnTo>
                <a:lnTo>
                  <a:pt x="50" y="203"/>
                </a:lnTo>
                <a:lnTo>
                  <a:pt x="41" y="196"/>
                </a:lnTo>
                <a:lnTo>
                  <a:pt x="34" y="189"/>
                </a:lnTo>
                <a:lnTo>
                  <a:pt x="34" y="189"/>
                </a:lnTo>
                <a:lnTo>
                  <a:pt x="26" y="182"/>
                </a:lnTo>
                <a:lnTo>
                  <a:pt x="20" y="173"/>
                </a:lnTo>
                <a:lnTo>
                  <a:pt x="14" y="164"/>
                </a:lnTo>
                <a:lnTo>
                  <a:pt x="9" y="154"/>
                </a:lnTo>
                <a:lnTo>
                  <a:pt x="5" y="143"/>
                </a:lnTo>
                <a:lnTo>
                  <a:pt x="3" y="133"/>
                </a:lnTo>
                <a:lnTo>
                  <a:pt x="2" y="122"/>
                </a:lnTo>
                <a:lnTo>
                  <a:pt x="0" y="111"/>
                </a:lnTo>
                <a:lnTo>
                  <a:pt x="0" y="111"/>
                </a:lnTo>
                <a:lnTo>
                  <a:pt x="0" y="111"/>
                </a:lnTo>
                <a:lnTo>
                  <a:pt x="2" y="100"/>
                </a:lnTo>
                <a:lnTo>
                  <a:pt x="3" y="89"/>
                </a:lnTo>
                <a:lnTo>
                  <a:pt x="5" y="78"/>
                </a:lnTo>
                <a:lnTo>
                  <a:pt x="9" y="68"/>
                </a:lnTo>
                <a:lnTo>
                  <a:pt x="14" y="58"/>
                </a:lnTo>
                <a:lnTo>
                  <a:pt x="20" y="49"/>
                </a:lnTo>
                <a:lnTo>
                  <a:pt x="26" y="41"/>
                </a:lnTo>
                <a:lnTo>
                  <a:pt x="34" y="32"/>
                </a:lnTo>
                <a:lnTo>
                  <a:pt x="34" y="32"/>
                </a:lnTo>
                <a:lnTo>
                  <a:pt x="41" y="26"/>
                </a:lnTo>
                <a:lnTo>
                  <a:pt x="50" y="18"/>
                </a:lnTo>
                <a:lnTo>
                  <a:pt x="58" y="13"/>
                </a:lnTo>
                <a:lnTo>
                  <a:pt x="68" y="9"/>
                </a:lnTo>
                <a:lnTo>
                  <a:pt x="78" y="5"/>
                </a:lnTo>
                <a:lnTo>
                  <a:pt x="89" y="2"/>
                </a:lnTo>
                <a:lnTo>
                  <a:pt x="100" y="0"/>
                </a:lnTo>
                <a:lnTo>
                  <a:pt x="112" y="0"/>
                </a:lnTo>
                <a:lnTo>
                  <a:pt x="112" y="0"/>
                </a:lnTo>
                <a:close/>
              </a:path>
            </a:pathLst>
          </a:custGeom>
          <a:solidFill>
            <a:schemeClr val="bg1"/>
          </a:solidFill>
          <a:ln w="9525">
            <a:noFill/>
            <a:round/>
          </a:ln>
        </p:spPr>
        <p:txBody>
          <a:bodyPr vert="horz" wrap="square" lIns="91463" tIns="45731" rIns="91463" bIns="45731" numCol="1" anchor="t" anchorCtr="0" compatLnSpc="1"/>
          <a:lstStyle/>
          <a:p>
            <a:endParaRPr lang="en-US">
              <a:cs typeface="+mn-ea"/>
              <a:sym typeface="+mn-lt"/>
            </a:endParaRPr>
          </a:p>
        </p:txBody>
      </p:sp>
      <p:sp>
        <p:nvSpPr>
          <p:cNvPr id="256" name="Freeform 20"/>
          <p:cNvSpPr/>
          <p:nvPr/>
        </p:nvSpPr>
        <p:spPr bwMode="auto">
          <a:xfrm>
            <a:off x="5173675" y="5556797"/>
            <a:ext cx="286544" cy="221330"/>
          </a:xfrm>
          <a:custGeom>
            <a:avLst/>
            <a:gdLst/>
            <a:ahLst/>
            <a:cxnLst>
              <a:cxn ang="0">
                <a:pos x="181" y="0"/>
              </a:cxn>
              <a:cxn ang="0">
                <a:pos x="192" y="0"/>
              </a:cxn>
              <a:cxn ang="0">
                <a:pos x="213" y="5"/>
              </a:cxn>
              <a:cxn ang="0">
                <a:pos x="234" y="13"/>
              </a:cxn>
              <a:cxn ang="0">
                <a:pos x="251" y="26"/>
              </a:cxn>
              <a:cxn ang="0">
                <a:pos x="258" y="32"/>
              </a:cxn>
              <a:cxn ang="0">
                <a:pos x="272" y="49"/>
              </a:cxn>
              <a:cxn ang="0">
                <a:pos x="283" y="68"/>
              </a:cxn>
              <a:cxn ang="0">
                <a:pos x="289" y="89"/>
              </a:cxn>
              <a:cxn ang="0">
                <a:pos x="292" y="111"/>
              </a:cxn>
              <a:cxn ang="0">
                <a:pos x="292" y="111"/>
              </a:cxn>
              <a:cxn ang="0">
                <a:pos x="289" y="133"/>
              </a:cxn>
              <a:cxn ang="0">
                <a:pos x="283" y="154"/>
              </a:cxn>
              <a:cxn ang="0">
                <a:pos x="272" y="173"/>
              </a:cxn>
              <a:cxn ang="0">
                <a:pos x="258" y="189"/>
              </a:cxn>
              <a:cxn ang="0">
                <a:pos x="251" y="196"/>
              </a:cxn>
              <a:cxn ang="0">
                <a:pos x="234" y="209"/>
              </a:cxn>
              <a:cxn ang="0">
                <a:pos x="213" y="217"/>
              </a:cxn>
              <a:cxn ang="0">
                <a:pos x="192" y="221"/>
              </a:cxn>
              <a:cxn ang="0">
                <a:pos x="100" y="222"/>
              </a:cxn>
              <a:cxn ang="0">
                <a:pos x="89" y="221"/>
              </a:cxn>
              <a:cxn ang="0">
                <a:pos x="67" y="217"/>
              </a:cxn>
              <a:cxn ang="0">
                <a:pos x="47" y="209"/>
              </a:cxn>
              <a:cxn ang="0">
                <a:pos x="30" y="196"/>
              </a:cxn>
              <a:cxn ang="0">
                <a:pos x="21" y="189"/>
              </a:cxn>
              <a:cxn ang="0">
                <a:pos x="9" y="175"/>
              </a:cxn>
              <a:cxn ang="0">
                <a:pos x="0" y="158"/>
              </a:cxn>
              <a:cxn ang="0">
                <a:pos x="61" y="158"/>
              </a:cxn>
              <a:cxn ang="0">
                <a:pos x="79" y="169"/>
              </a:cxn>
              <a:cxn ang="0">
                <a:pos x="100" y="173"/>
              </a:cxn>
              <a:cxn ang="0">
                <a:pos x="181" y="173"/>
              </a:cxn>
              <a:cxn ang="0">
                <a:pos x="204" y="168"/>
              </a:cxn>
              <a:cxn ang="0">
                <a:pos x="224" y="154"/>
              </a:cxn>
              <a:cxn ang="0">
                <a:pos x="231" y="146"/>
              </a:cxn>
              <a:cxn ang="0">
                <a:pos x="241" y="124"/>
              </a:cxn>
              <a:cxn ang="0">
                <a:pos x="242" y="111"/>
              </a:cxn>
              <a:cxn ang="0">
                <a:pos x="241" y="99"/>
              </a:cxn>
              <a:cxn ang="0">
                <a:pos x="231" y="77"/>
              </a:cxn>
              <a:cxn ang="0">
                <a:pos x="224" y="68"/>
              </a:cxn>
              <a:cxn ang="0">
                <a:pos x="204" y="54"/>
              </a:cxn>
              <a:cxn ang="0">
                <a:pos x="181" y="49"/>
              </a:cxn>
              <a:cxn ang="0">
                <a:pos x="100" y="49"/>
              </a:cxn>
              <a:cxn ang="0">
                <a:pos x="79" y="53"/>
              </a:cxn>
              <a:cxn ang="0">
                <a:pos x="61" y="63"/>
              </a:cxn>
              <a:cxn ang="0">
                <a:pos x="0" y="63"/>
              </a:cxn>
              <a:cxn ang="0">
                <a:pos x="9" y="47"/>
              </a:cxn>
              <a:cxn ang="0">
                <a:pos x="21" y="32"/>
              </a:cxn>
              <a:cxn ang="0">
                <a:pos x="30" y="26"/>
              </a:cxn>
              <a:cxn ang="0">
                <a:pos x="47" y="13"/>
              </a:cxn>
              <a:cxn ang="0">
                <a:pos x="67" y="5"/>
              </a:cxn>
              <a:cxn ang="0">
                <a:pos x="89" y="0"/>
              </a:cxn>
              <a:cxn ang="0">
                <a:pos x="100" y="0"/>
              </a:cxn>
            </a:cxnLst>
            <a:rect l="0" t="0" r="r" b="b"/>
            <a:pathLst>
              <a:path w="292" h="222">
                <a:moveTo>
                  <a:pt x="100" y="0"/>
                </a:moveTo>
                <a:lnTo>
                  <a:pt x="181" y="0"/>
                </a:lnTo>
                <a:lnTo>
                  <a:pt x="181" y="0"/>
                </a:lnTo>
                <a:lnTo>
                  <a:pt x="192" y="0"/>
                </a:lnTo>
                <a:lnTo>
                  <a:pt x="203" y="2"/>
                </a:lnTo>
                <a:lnTo>
                  <a:pt x="213" y="5"/>
                </a:lnTo>
                <a:lnTo>
                  <a:pt x="224" y="9"/>
                </a:lnTo>
                <a:lnTo>
                  <a:pt x="234" y="13"/>
                </a:lnTo>
                <a:lnTo>
                  <a:pt x="242" y="18"/>
                </a:lnTo>
                <a:lnTo>
                  <a:pt x="251" y="26"/>
                </a:lnTo>
                <a:lnTo>
                  <a:pt x="258" y="32"/>
                </a:lnTo>
                <a:lnTo>
                  <a:pt x="258" y="32"/>
                </a:lnTo>
                <a:lnTo>
                  <a:pt x="266" y="41"/>
                </a:lnTo>
                <a:lnTo>
                  <a:pt x="272" y="49"/>
                </a:lnTo>
                <a:lnTo>
                  <a:pt x="278" y="58"/>
                </a:lnTo>
                <a:lnTo>
                  <a:pt x="283" y="68"/>
                </a:lnTo>
                <a:lnTo>
                  <a:pt x="287" y="78"/>
                </a:lnTo>
                <a:lnTo>
                  <a:pt x="289" y="89"/>
                </a:lnTo>
                <a:lnTo>
                  <a:pt x="291" y="100"/>
                </a:lnTo>
                <a:lnTo>
                  <a:pt x="292" y="111"/>
                </a:lnTo>
                <a:lnTo>
                  <a:pt x="292" y="111"/>
                </a:lnTo>
                <a:lnTo>
                  <a:pt x="292" y="111"/>
                </a:lnTo>
                <a:lnTo>
                  <a:pt x="291" y="122"/>
                </a:lnTo>
                <a:lnTo>
                  <a:pt x="289" y="133"/>
                </a:lnTo>
                <a:lnTo>
                  <a:pt x="287" y="143"/>
                </a:lnTo>
                <a:lnTo>
                  <a:pt x="283" y="154"/>
                </a:lnTo>
                <a:lnTo>
                  <a:pt x="278" y="164"/>
                </a:lnTo>
                <a:lnTo>
                  <a:pt x="272" y="173"/>
                </a:lnTo>
                <a:lnTo>
                  <a:pt x="266" y="182"/>
                </a:lnTo>
                <a:lnTo>
                  <a:pt x="258" y="189"/>
                </a:lnTo>
                <a:lnTo>
                  <a:pt x="258" y="189"/>
                </a:lnTo>
                <a:lnTo>
                  <a:pt x="251" y="196"/>
                </a:lnTo>
                <a:lnTo>
                  <a:pt x="242" y="203"/>
                </a:lnTo>
                <a:lnTo>
                  <a:pt x="234" y="209"/>
                </a:lnTo>
                <a:lnTo>
                  <a:pt x="224" y="214"/>
                </a:lnTo>
                <a:lnTo>
                  <a:pt x="213" y="217"/>
                </a:lnTo>
                <a:lnTo>
                  <a:pt x="203" y="220"/>
                </a:lnTo>
                <a:lnTo>
                  <a:pt x="192" y="221"/>
                </a:lnTo>
                <a:lnTo>
                  <a:pt x="181" y="222"/>
                </a:lnTo>
                <a:lnTo>
                  <a:pt x="100" y="222"/>
                </a:lnTo>
                <a:lnTo>
                  <a:pt x="100" y="222"/>
                </a:lnTo>
                <a:lnTo>
                  <a:pt x="89" y="221"/>
                </a:lnTo>
                <a:lnTo>
                  <a:pt x="78" y="220"/>
                </a:lnTo>
                <a:lnTo>
                  <a:pt x="67" y="217"/>
                </a:lnTo>
                <a:lnTo>
                  <a:pt x="57" y="214"/>
                </a:lnTo>
                <a:lnTo>
                  <a:pt x="47" y="209"/>
                </a:lnTo>
                <a:lnTo>
                  <a:pt x="38" y="203"/>
                </a:lnTo>
                <a:lnTo>
                  <a:pt x="30" y="196"/>
                </a:lnTo>
                <a:lnTo>
                  <a:pt x="21" y="189"/>
                </a:lnTo>
                <a:lnTo>
                  <a:pt x="21" y="189"/>
                </a:lnTo>
                <a:lnTo>
                  <a:pt x="15" y="183"/>
                </a:lnTo>
                <a:lnTo>
                  <a:pt x="9" y="175"/>
                </a:lnTo>
                <a:lnTo>
                  <a:pt x="4" y="167"/>
                </a:lnTo>
                <a:lnTo>
                  <a:pt x="0" y="158"/>
                </a:lnTo>
                <a:lnTo>
                  <a:pt x="61" y="158"/>
                </a:lnTo>
                <a:lnTo>
                  <a:pt x="61" y="158"/>
                </a:lnTo>
                <a:lnTo>
                  <a:pt x="69" y="164"/>
                </a:lnTo>
                <a:lnTo>
                  <a:pt x="79" y="169"/>
                </a:lnTo>
                <a:lnTo>
                  <a:pt x="89" y="172"/>
                </a:lnTo>
                <a:lnTo>
                  <a:pt x="100" y="173"/>
                </a:lnTo>
                <a:lnTo>
                  <a:pt x="181" y="173"/>
                </a:lnTo>
                <a:lnTo>
                  <a:pt x="181" y="173"/>
                </a:lnTo>
                <a:lnTo>
                  <a:pt x="193" y="172"/>
                </a:lnTo>
                <a:lnTo>
                  <a:pt x="204" y="168"/>
                </a:lnTo>
                <a:lnTo>
                  <a:pt x="215" y="162"/>
                </a:lnTo>
                <a:lnTo>
                  <a:pt x="224" y="154"/>
                </a:lnTo>
                <a:lnTo>
                  <a:pt x="224" y="154"/>
                </a:lnTo>
                <a:lnTo>
                  <a:pt x="231" y="146"/>
                </a:lnTo>
                <a:lnTo>
                  <a:pt x="237" y="135"/>
                </a:lnTo>
                <a:lnTo>
                  <a:pt x="241" y="124"/>
                </a:lnTo>
                <a:lnTo>
                  <a:pt x="242" y="111"/>
                </a:lnTo>
                <a:lnTo>
                  <a:pt x="242" y="111"/>
                </a:lnTo>
                <a:lnTo>
                  <a:pt x="242" y="111"/>
                </a:lnTo>
                <a:lnTo>
                  <a:pt x="241" y="99"/>
                </a:lnTo>
                <a:lnTo>
                  <a:pt x="237" y="86"/>
                </a:lnTo>
                <a:lnTo>
                  <a:pt x="231" y="77"/>
                </a:lnTo>
                <a:lnTo>
                  <a:pt x="224" y="68"/>
                </a:lnTo>
                <a:lnTo>
                  <a:pt x="224" y="68"/>
                </a:lnTo>
                <a:lnTo>
                  <a:pt x="215" y="60"/>
                </a:lnTo>
                <a:lnTo>
                  <a:pt x="204" y="54"/>
                </a:lnTo>
                <a:lnTo>
                  <a:pt x="193" y="51"/>
                </a:lnTo>
                <a:lnTo>
                  <a:pt x="181" y="49"/>
                </a:lnTo>
                <a:lnTo>
                  <a:pt x="100" y="49"/>
                </a:lnTo>
                <a:lnTo>
                  <a:pt x="100" y="49"/>
                </a:lnTo>
                <a:lnTo>
                  <a:pt x="89" y="51"/>
                </a:lnTo>
                <a:lnTo>
                  <a:pt x="79" y="53"/>
                </a:lnTo>
                <a:lnTo>
                  <a:pt x="69" y="58"/>
                </a:lnTo>
                <a:lnTo>
                  <a:pt x="61" y="63"/>
                </a:lnTo>
                <a:lnTo>
                  <a:pt x="0" y="63"/>
                </a:lnTo>
                <a:lnTo>
                  <a:pt x="0" y="63"/>
                </a:lnTo>
                <a:lnTo>
                  <a:pt x="4" y="56"/>
                </a:lnTo>
                <a:lnTo>
                  <a:pt x="9" y="47"/>
                </a:lnTo>
                <a:lnTo>
                  <a:pt x="15" y="39"/>
                </a:lnTo>
                <a:lnTo>
                  <a:pt x="21" y="32"/>
                </a:lnTo>
                <a:lnTo>
                  <a:pt x="21" y="32"/>
                </a:lnTo>
                <a:lnTo>
                  <a:pt x="30" y="26"/>
                </a:lnTo>
                <a:lnTo>
                  <a:pt x="38" y="18"/>
                </a:lnTo>
                <a:lnTo>
                  <a:pt x="47" y="13"/>
                </a:lnTo>
                <a:lnTo>
                  <a:pt x="57" y="9"/>
                </a:lnTo>
                <a:lnTo>
                  <a:pt x="67" y="5"/>
                </a:lnTo>
                <a:lnTo>
                  <a:pt x="78" y="2"/>
                </a:lnTo>
                <a:lnTo>
                  <a:pt x="89" y="0"/>
                </a:lnTo>
                <a:lnTo>
                  <a:pt x="100" y="0"/>
                </a:lnTo>
                <a:lnTo>
                  <a:pt x="100" y="0"/>
                </a:lnTo>
                <a:close/>
              </a:path>
            </a:pathLst>
          </a:custGeom>
          <a:solidFill>
            <a:schemeClr val="bg1"/>
          </a:solidFill>
          <a:ln w="9525">
            <a:noFill/>
            <a:round/>
          </a:ln>
        </p:spPr>
        <p:txBody>
          <a:bodyPr vert="horz" wrap="square" lIns="91463" tIns="45731" rIns="91463" bIns="45731" numCol="1" anchor="t" anchorCtr="0" compatLnSpc="1"/>
          <a:lstStyle/>
          <a:p>
            <a:endParaRPr lang="en-US">
              <a:cs typeface="+mn-ea"/>
              <a:sym typeface="+mn-lt"/>
            </a:endParaRPr>
          </a:p>
        </p:txBody>
      </p:sp>
      <p:sp>
        <p:nvSpPr>
          <p:cNvPr id="257" name="Freeform 25"/>
          <p:cNvSpPr/>
          <p:nvPr/>
        </p:nvSpPr>
        <p:spPr bwMode="auto">
          <a:xfrm>
            <a:off x="5911406" y="2772550"/>
            <a:ext cx="2035609" cy="2032891"/>
          </a:xfrm>
          <a:custGeom>
            <a:avLst/>
            <a:gdLst>
              <a:gd name="T0" fmla="*/ 750 w 1497"/>
              <a:gd name="T1" fmla="*/ 0 h 1495"/>
              <a:gd name="T2" fmla="*/ 1497 w 1497"/>
              <a:gd name="T3" fmla="*/ 747 h 1495"/>
              <a:gd name="T4" fmla="*/ 750 w 1497"/>
              <a:gd name="T5" fmla="*/ 1495 h 1495"/>
              <a:gd name="T6" fmla="*/ 662 w 1497"/>
              <a:gd name="T7" fmla="*/ 1407 h 1495"/>
              <a:gd name="T8" fmla="*/ 776 w 1497"/>
              <a:gd name="T9" fmla="*/ 1293 h 1495"/>
              <a:gd name="T10" fmla="*/ 776 w 1497"/>
              <a:gd name="T11" fmla="*/ 1388 h 1495"/>
              <a:gd name="T12" fmla="*/ 845 w 1497"/>
              <a:gd name="T13" fmla="*/ 1388 h 1495"/>
              <a:gd name="T14" fmla="*/ 845 w 1497"/>
              <a:gd name="T15" fmla="*/ 1176 h 1495"/>
              <a:gd name="T16" fmla="*/ 632 w 1497"/>
              <a:gd name="T17" fmla="*/ 1176 h 1495"/>
              <a:gd name="T18" fmla="*/ 632 w 1497"/>
              <a:gd name="T19" fmla="*/ 1245 h 1495"/>
              <a:gd name="T20" fmla="*/ 727 w 1497"/>
              <a:gd name="T21" fmla="*/ 1245 h 1495"/>
              <a:gd name="T22" fmla="*/ 613 w 1497"/>
              <a:gd name="T23" fmla="*/ 1358 h 1495"/>
              <a:gd name="T24" fmla="*/ 526 w 1497"/>
              <a:gd name="T25" fmla="*/ 1271 h 1495"/>
              <a:gd name="T26" fmla="*/ 893 w 1497"/>
              <a:gd name="T27" fmla="*/ 905 h 1495"/>
              <a:gd name="T28" fmla="*/ 0 w 1497"/>
              <a:gd name="T29" fmla="*/ 905 h 1495"/>
              <a:gd name="T30" fmla="*/ 0 w 1497"/>
              <a:gd name="T31" fmla="*/ 782 h 1495"/>
              <a:gd name="T32" fmla="*/ 162 w 1497"/>
              <a:gd name="T33" fmla="*/ 782 h 1495"/>
              <a:gd name="T34" fmla="*/ 95 w 1497"/>
              <a:gd name="T35" fmla="*/ 849 h 1495"/>
              <a:gd name="T36" fmla="*/ 144 w 1497"/>
              <a:gd name="T37" fmla="*/ 898 h 1495"/>
              <a:gd name="T38" fmla="*/ 294 w 1497"/>
              <a:gd name="T39" fmla="*/ 747 h 1495"/>
              <a:gd name="T40" fmla="*/ 144 w 1497"/>
              <a:gd name="T41" fmla="*/ 597 h 1495"/>
              <a:gd name="T42" fmla="*/ 95 w 1497"/>
              <a:gd name="T43" fmla="*/ 646 h 1495"/>
              <a:gd name="T44" fmla="*/ 162 w 1497"/>
              <a:gd name="T45" fmla="*/ 713 h 1495"/>
              <a:gd name="T46" fmla="*/ 0 w 1497"/>
              <a:gd name="T47" fmla="*/ 713 h 1495"/>
              <a:gd name="T48" fmla="*/ 0 w 1497"/>
              <a:gd name="T49" fmla="*/ 590 h 1495"/>
              <a:gd name="T50" fmla="*/ 893 w 1497"/>
              <a:gd name="T51" fmla="*/ 590 h 1495"/>
              <a:gd name="T52" fmla="*/ 527 w 1497"/>
              <a:gd name="T53" fmla="*/ 224 h 1495"/>
              <a:gd name="T54" fmla="*/ 613 w 1497"/>
              <a:gd name="T55" fmla="*/ 136 h 1495"/>
              <a:gd name="T56" fmla="*/ 727 w 1497"/>
              <a:gd name="T57" fmla="*/ 251 h 1495"/>
              <a:gd name="T58" fmla="*/ 632 w 1497"/>
              <a:gd name="T59" fmla="*/ 251 h 1495"/>
              <a:gd name="T60" fmla="*/ 632 w 1497"/>
              <a:gd name="T61" fmla="*/ 319 h 1495"/>
              <a:gd name="T62" fmla="*/ 845 w 1497"/>
              <a:gd name="T63" fmla="*/ 319 h 1495"/>
              <a:gd name="T64" fmla="*/ 845 w 1497"/>
              <a:gd name="T65" fmla="*/ 107 h 1495"/>
              <a:gd name="T66" fmla="*/ 776 w 1497"/>
              <a:gd name="T67" fmla="*/ 107 h 1495"/>
              <a:gd name="T68" fmla="*/ 776 w 1497"/>
              <a:gd name="T69" fmla="*/ 202 h 1495"/>
              <a:gd name="T70" fmla="*/ 662 w 1497"/>
              <a:gd name="T71" fmla="*/ 87 h 1495"/>
              <a:gd name="T72" fmla="*/ 750 w 1497"/>
              <a:gd name="T73" fmla="*/ 0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7" h="1495">
                <a:moveTo>
                  <a:pt x="750" y="0"/>
                </a:moveTo>
                <a:lnTo>
                  <a:pt x="1497" y="747"/>
                </a:lnTo>
                <a:lnTo>
                  <a:pt x="750" y="1495"/>
                </a:lnTo>
                <a:lnTo>
                  <a:pt x="662" y="1407"/>
                </a:lnTo>
                <a:lnTo>
                  <a:pt x="776" y="1293"/>
                </a:lnTo>
                <a:lnTo>
                  <a:pt x="776" y="1388"/>
                </a:lnTo>
                <a:lnTo>
                  <a:pt x="845" y="1388"/>
                </a:lnTo>
                <a:lnTo>
                  <a:pt x="845" y="1176"/>
                </a:lnTo>
                <a:lnTo>
                  <a:pt x="632" y="1176"/>
                </a:lnTo>
                <a:lnTo>
                  <a:pt x="632" y="1245"/>
                </a:lnTo>
                <a:lnTo>
                  <a:pt x="727" y="1245"/>
                </a:lnTo>
                <a:lnTo>
                  <a:pt x="613" y="1358"/>
                </a:lnTo>
                <a:lnTo>
                  <a:pt x="526" y="1271"/>
                </a:lnTo>
                <a:lnTo>
                  <a:pt x="893" y="905"/>
                </a:lnTo>
                <a:lnTo>
                  <a:pt x="0" y="905"/>
                </a:lnTo>
                <a:lnTo>
                  <a:pt x="0" y="782"/>
                </a:lnTo>
                <a:lnTo>
                  <a:pt x="162" y="782"/>
                </a:lnTo>
                <a:lnTo>
                  <a:pt x="95" y="849"/>
                </a:lnTo>
                <a:lnTo>
                  <a:pt x="144" y="898"/>
                </a:lnTo>
                <a:lnTo>
                  <a:pt x="294" y="747"/>
                </a:lnTo>
                <a:lnTo>
                  <a:pt x="144" y="597"/>
                </a:lnTo>
                <a:lnTo>
                  <a:pt x="95" y="646"/>
                </a:lnTo>
                <a:lnTo>
                  <a:pt x="162" y="713"/>
                </a:lnTo>
                <a:lnTo>
                  <a:pt x="0" y="713"/>
                </a:lnTo>
                <a:lnTo>
                  <a:pt x="0" y="590"/>
                </a:lnTo>
                <a:lnTo>
                  <a:pt x="893" y="590"/>
                </a:lnTo>
                <a:lnTo>
                  <a:pt x="527" y="224"/>
                </a:lnTo>
                <a:lnTo>
                  <a:pt x="613" y="136"/>
                </a:lnTo>
                <a:lnTo>
                  <a:pt x="727" y="251"/>
                </a:lnTo>
                <a:lnTo>
                  <a:pt x="632" y="251"/>
                </a:lnTo>
                <a:lnTo>
                  <a:pt x="632" y="319"/>
                </a:lnTo>
                <a:lnTo>
                  <a:pt x="845" y="319"/>
                </a:lnTo>
                <a:lnTo>
                  <a:pt x="845" y="107"/>
                </a:lnTo>
                <a:lnTo>
                  <a:pt x="776" y="107"/>
                </a:lnTo>
                <a:lnTo>
                  <a:pt x="776" y="202"/>
                </a:lnTo>
                <a:lnTo>
                  <a:pt x="662" y="87"/>
                </a:lnTo>
                <a:lnTo>
                  <a:pt x="750" y="0"/>
                </a:lnTo>
                <a:close/>
              </a:path>
            </a:pathLst>
          </a:custGeom>
          <a:solidFill>
            <a:schemeClr val="bg1">
              <a:lumMod val="85000"/>
            </a:schemeClr>
          </a:solidFill>
          <a:ln>
            <a:noFill/>
          </a:ln>
        </p:spPr>
        <p:txBody>
          <a:bodyPr vert="horz" wrap="square" lIns="91463" tIns="45731" rIns="91463" bIns="45731" numCol="1" anchor="t" anchorCtr="0" compatLnSpc="1"/>
          <a:lstStyle/>
          <a:p>
            <a:endParaRPr lang="zh-CN" altLang="en-US">
              <a:cs typeface="+mn-ea"/>
              <a:sym typeface="+mn-lt"/>
            </a:endParaRPr>
          </a:p>
        </p:txBody>
      </p:sp>
      <p:sp>
        <p:nvSpPr>
          <p:cNvPr id="258" name="Oval 2467"/>
          <p:cNvSpPr/>
          <p:nvPr/>
        </p:nvSpPr>
        <p:spPr>
          <a:xfrm flipH="1">
            <a:off x="8329576" y="2687371"/>
            <a:ext cx="2306538" cy="2289989"/>
          </a:xfrm>
          <a:prstGeom prst="ellipse">
            <a:avLst/>
          </a:prstGeom>
          <a:gradFill>
            <a:gsLst>
              <a:gs pos="0">
                <a:srgbClr val="E30000"/>
              </a:gs>
              <a:gs pos="100000">
                <a:srgbClr val="760303"/>
              </a:gs>
            </a:gsLst>
            <a:lin ang="138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 lastClr="FFFFFF"/>
              </a:solidFill>
              <a:effectLst/>
              <a:uLnTx/>
              <a:uFillTx/>
              <a:cs typeface="+mn-ea"/>
              <a:sym typeface="+mn-lt"/>
            </a:endParaRPr>
          </a:p>
        </p:txBody>
      </p:sp>
      <p:grpSp>
        <p:nvGrpSpPr>
          <p:cNvPr id="259" name="组合 258"/>
          <p:cNvGrpSpPr/>
          <p:nvPr/>
        </p:nvGrpSpPr>
        <p:grpSpPr>
          <a:xfrm>
            <a:off x="8891197" y="3110732"/>
            <a:ext cx="1203960" cy="1241415"/>
            <a:chOff x="1801839" y="3372704"/>
            <a:chExt cx="1203654" cy="1241099"/>
          </a:xfrm>
        </p:grpSpPr>
        <p:sp>
          <p:nvSpPr>
            <p:cNvPr id="260" name="TextBox 259"/>
            <p:cNvSpPr txBox="1"/>
            <p:nvPr/>
          </p:nvSpPr>
          <p:spPr>
            <a:xfrm>
              <a:off x="1801839" y="4217664"/>
              <a:ext cx="1203654" cy="396139"/>
            </a:xfrm>
            <a:prstGeom prst="rect">
              <a:avLst/>
            </a:prstGeom>
            <a:noFill/>
          </p:spPr>
          <p:txBody>
            <a:bodyPr wrap="none" rtlCol="0">
              <a:spAutoFit/>
            </a:bodyPr>
            <a:lstStyle/>
            <a:p>
              <a:pPr algn="ctr"/>
              <a:r>
                <a:rPr lang="zh-CN" altLang="en-US" sz="2000" b="1" dirty="0">
                  <a:solidFill>
                    <a:schemeClr val="bg1"/>
                  </a:solidFill>
                  <a:cs typeface="+mn-ea"/>
                  <a:sym typeface="+mn-lt"/>
                </a:rPr>
                <a:t>添加标题</a:t>
              </a:r>
            </a:p>
          </p:txBody>
        </p:sp>
        <p:grpSp>
          <p:nvGrpSpPr>
            <p:cNvPr id="262" name="Group 63"/>
            <p:cNvGrpSpPr/>
            <p:nvPr/>
          </p:nvGrpSpPr>
          <p:grpSpPr>
            <a:xfrm>
              <a:off x="2059816" y="3372704"/>
              <a:ext cx="667037" cy="752359"/>
              <a:chOff x="5513440" y="1766202"/>
              <a:chExt cx="429274" cy="484183"/>
            </a:xfrm>
            <a:solidFill>
              <a:schemeClr val="bg1"/>
            </a:solidFill>
          </p:grpSpPr>
          <p:sp>
            <p:nvSpPr>
              <p:cNvPr id="263" name="Freeform 147"/>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63" tIns="45731" rIns="91463" bIns="45731" numCol="1" anchor="t" anchorCtr="0" compatLnSpc="1"/>
              <a:lstStyle/>
              <a:p>
                <a:endParaRPr lang="en-US">
                  <a:cs typeface="+mn-ea"/>
                  <a:sym typeface="+mn-lt"/>
                </a:endParaRPr>
              </a:p>
            </p:txBody>
          </p:sp>
          <p:sp>
            <p:nvSpPr>
              <p:cNvPr id="266"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63" tIns="45731" rIns="91463" bIns="45731" numCol="1" anchor="t" anchorCtr="0" compatLnSpc="1"/>
              <a:lstStyle/>
              <a:p>
                <a:endParaRPr lang="en-US">
                  <a:cs typeface="+mn-ea"/>
                  <a:sym typeface="+mn-lt"/>
                </a:endParaRPr>
              </a:p>
            </p:txBody>
          </p:sp>
          <p:sp>
            <p:nvSpPr>
              <p:cNvPr id="267" name="Freeform 149"/>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63" tIns="45731" rIns="91463" bIns="45731" numCol="1" anchor="t" anchorCtr="0" compatLnSpc="1"/>
              <a:lstStyle/>
              <a:p>
                <a:endParaRPr lang="en-US">
                  <a:cs typeface="+mn-ea"/>
                  <a:sym typeface="+mn-lt"/>
                </a:endParaRPr>
              </a:p>
            </p:txBody>
          </p:sp>
        </p:grpSp>
      </p:grpSp>
      <p:grpSp>
        <p:nvGrpSpPr>
          <p:cNvPr id="276" name="组合 275"/>
          <p:cNvGrpSpPr/>
          <p:nvPr/>
        </p:nvGrpSpPr>
        <p:grpSpPr>
          <a:xfrm>
            <a:off x="5234229" y="1917241"/>
            <a:ext cx="1180300" cy="1026643"/>
            <a:chOff x="5232896" y="1917626"/>
            <a:chExt cx="1179999" cy="1026382"/>
          </a:xfrm>
        </p:grpSpPr>
        <p:sp>
          <p:nvSpPr>
            <p:cNvPr id="277" name="Freeform 27"/>
            <p:cNvSpPr/>
            <p:nvPr/>
          </p:nvSpPr>
          <p:spPr bwMode="auto">
            <a:xfrm>
              <a:off x="5232896" y="1917626"/>
              <a:ext cx="1179999" cy="1026382"/>
            </a:xfrm>
            <a:custGeom>
              <a:avLst/>
              <a:gdLst>
                <a:gd name="T0" fmla="*/ 1133 w 1133"/>
                <a:gd name="T1" fmla="*/ 835 h 987"/>
                <a:gd name="T2" fmla="*/ 937 w 1133"/>
                <a:gd name="T3" fmla="*/ 710 h 987"/>
                <a:gd name="T4" fmla="*/ 987 w 1133"/>
                <a:gd name="T5" fmla="*/ 494 h 987"/>
                <a:gd name="T6" fmla="*/ 493 w 1133"/>
                <a:gd name="T7" fmla="*/ 0 h 987"/>
                <a:gd name="T8" fmla="*/ 0 w 1133"/>
                <a:gd name="T9" fmla="*/ 494 h 987"/>
                <a:gd name="T10" fmla="*/ 493 w 1133"/>
                <a:gd name="T11" fmla="*/ 987 h 987"/>
                <a:gd name="T12" fmla="*/ 849 w 1133"/>
                <a:gd name="T13" fmla="*/ 835 h 987"/>
                <a:gd name="T14" fmla="*/ 1133 w 1133"/>
                <a:gd name="T15" fmla="*/ 835 h 9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3" h="987">
                  <a:moveTo>
                    <a:pt x="1133" y="835"/>
                  </a:moveTo>
                  <a:cubicBezTo>
                    <a:pt x="937" y="710"/>
                    <a:pt x="937" y="710"/>
                    <a:pt x="937" y="710"/>
                  </a:cubicBezTo>
                  <a:cubicBezTo>
                    <a:pt x="969" y="645"/>
                    <a:pt x="987" y="571"/>
                    <a:pt x="987" y="494"/>
                  </a:cubicBezTo>
                  <a:cubicBezTo>
                    <a:pt x="987" y="221"/>
                    <a:pt x="766" y="0"/>
                    <a:pt x="493" y="0"/>
                  </a:cubicBezTo>
                  <a:cubicBezTo>
                    <a:pt x="221" y="0"/>
                    <a:pt x="0" y="221"/>
                    <a:pt x="0" y="494"/>
                  </a:cubicBezTo>
                  <a:cubicBezTo>
                    <a:pt x="0" y="766"/>
                    <a:pt x="221" y="987"/>
                    <a:pt x="493" y="987"/>
                  </a:cubicBezTo>
                  <a:cubicBezTo>
                    <a:pt x="633" y="987"/>
                    <a:pt x="759" y="929"/>
                    <a:pt x="849" y="835"/>
                  </a:cubicBezTo>
                  <a:lnTo>
                    <a:pt x="1133" y="835"/>
                  </a:ln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zh-CN" altLang="en-US">
                <a:cs typeface="+mn-ea"/>
                <a:sym typeface="+mn-lt"/>
              </a:endParaRPr>
            </a:p>
          </p:txBody>
        </p:sp>
        <p:sp>
          <p:nvSpPr>
            <p:cNvPr id="278" name="KSO_Shape"/>
            <p:cNvSpPr>
              <a:spLocks noChangeAspect="1"/>
            </p:cNvSpPr>
            <p:nvPr/>
          </p:nvSpPr>
          <p:spPr bwMode="auto">
            <a:xfrm>
              <a:off x="5577688" y="2151479"/>
              <a:ext cx="363552" cy="495302"/>
            </a:xfrm>
            <a:custGeom>
              <a:avLst/>
              <a:gdLst>
                <a:gd name="T0" fmla="*/ 659720 w 1122363"/>
                <a:gd name="T1" fmla="*/ 1061049 h 1531938"/>
                <a:gd name="T2" fmla="*/ 657679 w 1122363"/>
                <a:gd name="T3" fmla="*/ 1105186 h 1531938"/>
                <a:gd name="T4" fmla="*/ 613002 w 1122363"/>
                <a:gd name="T5" fmla="*/ 1132121 h 1531938"/>
                <a:gd name="T6" fmla="*/ 496276 w 1122363"/>
                <a:gd name="T7" fmla="*/ 860262 h 1531938"/>
                <a:gd name="T8" fmla="*/ 478065 w 1122363"/>
                <a:gd name="T9" fmla="*/ 820434 h 1531938"/>
                <a:gd name="T10" fmla="*/ 495593 w 1122363"/>
                <a:gd name="T11" fmla="*/ 792738 h 1531938"/>
                <a:gd name="T12" fmla="*/ 513236 w 1122363"/>
                <a:gd name="T13" fmla="*/ 692440 h 1531938"/>
                <a:gd name="T14" fmla="*/ 428226 w 1122363"/>
                <a:gd name="T15" fmla="*/ 723969 h 1531938"/>
                <a:gd name="T16" fmla="*/ 379486 w 1122363"/>
                <a:gd name="T17" fmla="*/ 771377 h 1531938"/>
                <a:gd name="T18" fmla="*/ 359537 w 1122363"/>
                <a:gd name="T19" fmla="*/ 859614 h 1531938"/>
                <a:gd name="T20" fmla="*/ 388554 w 1122363"/>
                <a:gd name="T21" fmla="*/ 929250 h 1531938"/>
                <a:gd name="T22" fmla="*/ 452482 w 1122363"/>
                <a:gd name="T23" fmla="*/ 975751 h 1531938"/>
                <a:gd name="T24" fmla="*/ 515503 w 1122363"/>
                <a:gd name="T25" fmla="*/ 1131583 h 1531938"/>
                <a:gd name="T26" fmla="*/ 419611 w 1122363"/>
                <a:gd name="T27" fmla="*/ 1093929 h 1531938"/>
                <a:gd name="T28" fmla="*/ 452255 w 1122363"/>
                <a:gd name="T29" fmla="*/ 1208705 h 1531938"/>
                <a:gd name="T30" fmla="*/ 616608 w 1122363"/>
                <a:gd name="T31" fmla="*/ 1227305 h 1531938"/>
                <a:gd name="T32" fmla="*/ 701392 w 1122363"/>
                <a:gd name="T33" fmla="*/ 1200993 h 1531938"/>
                <a:gd name="T34" fmla="*/ 755799 w 1122363"/>
                <a:gd name="T35" fmla="*/ 1155627 h 1531938"/>
                <a:gd name="T36" fmla="*/ 783682 w 1122363"/>
                <a:gd name="T37" fmla="*/ 1087805 h 1531938"/>
                <a:gd name="T38" fmla="*/ 769174 w 1122363"/>
                <a:gd name="T39" fmla="*/ 1001156 h 1531938"/>
                <a:gd name="T40" fmla="*/ 693004 w 1122363"/>
                <a:gd name="T41" fmla="*/ 932199 h 1531938"/>
                <a:gd name="T42" fmla="*/ 624543 w 1122363"/>
                <a:gd name="T43" fmla="*/ 792018 h 1531938"/>
                <a:gd name="T44" fmla="*/ 756025 w 1122363"/>
                <a:gd name="T45" fmla="*/ 858933 h 1531938"/>
                <a:gd name="T46" fmla="*/ 653106 w 1122363"/>
                <a:gd name="T47" fmla="*/ 698791 h 1531938"/>
                <a:gd name="T48" fmla="*/ 617515 w 1122363"/>
                <a:gd name="T49" fmla="*/ 373743 h 1531938"/>
                <a:gd name="T50" fmla="*/ 768267 w 1122363"/>
                <a:gd name="T51" fmla="*/ 414573 h 1531938"/>
                <a:gd name="T52" fmla="*/ 889095 w 1122363"/>
                <a:gd name="T53" fmla="*/ 508707 h 1531938"/>
                <a:gd name="T54" fmla="*/ 986347 w 1122363"/>
                <a:gd name="T55" fmla="*/ 659549 h 1531938"/>
                <a:gd name="T56" fmla="*/ 1066143 w 1122363"/>
                <a:gd name="T57" fmla="*/ 870048 h 1531938"/>
                <a:gd name="T58" fmla="*/ 1122136 w 1122363"/>
                <a:gd name="T59" fmla="*/ 1120922 h 1531938"/>
                <a:gd name="T60" fmla="*/ 1088812 w 1122363"/>
                <a:gd name="T61" fmla="*/ 1284920 h 1531938"/>
                <a:gd name="T62" fmla="*/ 987253 w 1122363"/>
                <a:gd name="T63" fmla="*/ 1407408 h 1531938"/>
                <a:gd name="T64" fmla="*/ 836275 w 1122363"/>
                <a:gd name="T65" fmla="*/ 1488160 h 1531938"/>
                <a:gd name="T66" fmla="*/ 653786 w 1122363"/>
                <a:gd name="T67" fmla="*/ 1527401 h 1531938"/>
                <a:gd name="T68" fmla="*/ 459056 w 1122363"/>
                <a:gd name="T69" fmla="*/ 1525133 h 1531938"/>
                <a:gd name="T70" fmla="*/ 274754 w 1122363"/>
                <a:gd name="T71" fmla="*/ 1477952 h 1531938"/>
                <a:gd name="T72" fmla="*/ 122868 w 1122363"/>
                <a:gd name="T73" fmla="*/ 1387674 h 1531938"/>
                <a:gd name="T74" fmla="*/ 25163 w 1122363"/>
                <a:gd name="T75" fmla="*/ 1257020 h 1531938"/>
                <a:gd name="T76" fmla="*/ 2947 w 1122363"/>
                <a:gd name="T77" fmla="*/ 1087805 h 1531938"/>
                <a:gd name="T78" fmla="*/ 101785 w 1122363"/>
                <a:gd name="T79" fmla="*/ 770469 h 1531938"/>
                <a:gd name="T80" fmla="*/ 185436 w 1122363"/>
                <a:gd name="T81" fmla="*/ 597625 h 1531938"/>
                <a:gd name="T82" fmla="*/ 291076 w 1122363"/>
                <a:gd name="T83" fmla="*/ 468105 h 1531938"/>
                <a:gd name="T84" fmla="*/ 429359 w 1122363"/>
                <a:gd name="T85" fmla="*/ 390529 h 1531938"/>
                <a:gd name="T86" fmla="*/ 479174 w 1122363"/>
                <a:gd name="T87" fmla="*/ 1591 h 1531938"/>
                <a:gd name="T88" fmla="*/ 551894 w 1122363"/>
                <a:gd name="T89" fmla="*/ 29995 h 1531938"/>
                <a:gd name="T90" fmla="*/ 625293 w 1122363"/>
                <a:gd name="T91" fmla="*/ 25905 h 1531938"/>
                <a:gd name="T92" fmla="*/ 709340 w 1122363"/>
                <a:gd name="T93" fmla="*/ 227 h 1531938"/>
                <a:gd name="T94" fmla="*/ 758726 w 1122363"/>
                <a:gd name="T95" fmla="*/ 27496 h 1531938"/>
                <a:gd name="T96" fmla="*/ 796785 w 1122363"/>
                <a:gd name="T97" fmla="*/ 126571 h 1531938"/>
                <a:gd name="T98" fmla="*/ 842547 w 1122363"/>
                <a:gd name="T99" fmla="*/ 132706 h 1531938"/>
                <a:gd name="T100" fmla="*/ 877887 w 1122363"/>
                <a:gd name="T101" fmla="*/ 128389 h 1531938"/>
                <a:gd name="T102" fmla="*/ 854327 w 1122363"/>
                <a:gd name="T103" fmla="*/ 210421 h 1531938"/>
                <a:gd name="T104" fmla="*/ 786364 w 1122363"/>
                <a:gd name="T105" fmla="*/ 279955 h 1531938"/>
                <a:gd name="T106" fmla="*/ 671961 w 1122363"/>
                <a:gd name="T107" fmla="*/ 339492 h 1531938"/>
                <a:gd name="T108" fmla="*/ 528333 w 1122363"/>
                <a:gd name="T109" fmla="*/ 325403 h 1531938"/>
                <a:gd name="T110" fmla="*/ 445646 w 1122363"/>
                <a:gd name="T111" fmla="*/ 337219 h 1531938"/>
                <a:gd name="T112" fmla="*/ 251726 w 1122363"/>
                <a:gd name="T113" fmla="*/ 176563 h 1531938"/>
                <a:gd name="T114" fmla="*/ 329656 w 1122363"/>
                <a:gd name="T115" fmla="*/ 137024 h 1531938"/>
                <a:gd name="T116" fmla="*/ 389916 w 1122363"/>
                <a:gd name="T117" fmla="*/ 127934 h 1531938"/>
                <a:gd name="T118" fmla="*/ 417101 w 1122363"/>
                <a:gd name="T119" fmla="*/ 43857 h 1531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schemeClr val="bg1">
                    <a:lumMod val="50000"/>
                  </a:schemeClr>
                </a:solidFill>
                <a:cs typeface="+mn-ea"/>
                <a:sym typeface="+mn-lt"/>
              </a:endParaRPr>
            </a:p>
          </p:txBody>
        </p:sp>
      </p:grpSp>
      <p:grpSp>
        <p:nvGrpSpPr>
          <p:cNvPr id="279" name="组合 278"/>
          <p:cNvGrpSpPr/>
          <p:nvPr/>
        </p:nvGrpSpPr>
        <p:grpSpPr>
          <a:xfrm>
            <a:off x="4512180" y="3275673"/>
            <a:ext cx="1260528" cy="1026643"/>
            <a:chOff x="4511031" y="3275712"/>
            <a:chExt cx="1260207" cy="1026382"/>
          </a:xfrm>
        </p:grpSpPr>
        <p:sp>
          <p:nvSpPr>
            <p:cNvPr id="280" name="Freeform 26"/>
            <p:cNvSpPr/>
            <p:nvPr/>
          </p:nvSpPr>
          <p:spPr bwMode="auto">
            <a:xfrm>
              <a:off x="4511031" y="3275712"/>
              <a:ext cx="1260207" cy="1026382"/>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zh-CN" altLang="en-US">
                <a:cs typeface="+mn-ea"/>
                <a:sym typeface="+mn-lt"/>
              </a:endParaRPr>
            </a:p>
          </p:txBody>
        </p:sp>
        <p:grpSp>
          <p:nvGrpSpPr>
            <p:cNvPr id="281" name="组合 280"/>
            <p:cNvGrpSpPr/>
            <p:nvPr/>
          </p:nvGrpSpPr>
          <p:grpSpPr>
            <a:xfrm>
              <a:off x="4705983" y="3473671"/>
              <a:ext cx="646784" cy="631384"/>
              <a:chOff x="4394819" y="2344552"/>
              <a:chExt cx="3402363" cy="3321353"/>
            </a:xfrm>
            <a:solidFill>
              <a:schemeClr val="bg1"/>
            </a:solidFill>
          </p:grpSpPr>
          <p:sp>
            <p:nvSpPr>
              <p:cNvPr id="282" name="Freeform 5"/>
              <p:cNvSpPr/>
              <p:nvPr/>
            </p:nvSpPr>
            <p:spPr bwMode="auto">
              <a:xfrm>
                <a:off x="4455435" y="2344552"/>
                <a:ext cx="2644823" cy="2629649"/>
              </a:xfrm>
              <a:custGeom>
                <a:avLst/>
                <a:gdLst>
                  <a:gd name="T0" fmla="*/ 2100 w 2100"/>
                  <a:gd name="T1" fmla="*/ 630 h 2147"/>
                  <a:gd name="T2" fmla="*/ 634 w 2100"/>
                  <a:gd name="T3" fmla="*/ 510 h 2147"/>
                  <a:gd name="T4" fmla="*/ 1574 w 2100"/>
                  <a:gd name="T5" fmla="*/ 1621 h 2147"/>
                  <a:gd name="T6" fmla="*/ 991 w 2100"/>
                  <a:gd name="T7" fmla="*/ 1572 h 2147"/>
                  <a:gd name="T8" fmla="*/ 2100 w 2100"/>
                  <a:gd name="T9" fmla="*/ 630 h 2147"/>
                </a:gdLst>
                <a:ahLst/>
                <a:cxnLst>
                  <a:cxn ang="0">
                    <a:pos x="T0" y="T1"/>
                  </a:cxn>
                  <a:cxn ang="0">
                    <a:pos x="T2" y="T3"/>
                  </a:cxn>
                  <a:cxn ang="0">
                    <a:pos x="T4" y="T5"/>
                  </a:cxn>
                  <a:cxn ang="0">
                    <a:pos x="T6" y="T7"/>
                  </a:cxn>
                  <a:cxn ang="0">
                    <a:pos x="T8" y="T9"/>
                  </a:cxn>
                </a:cxnLst>
                <a:rect l="0" t="0" r="r" b="b"/>
                <a:pathLst>
                  <a:path w="2100" h="2147">
                    <a:moveTo>
                      <a:pt x="2100" y="630"/>
                    </a:moveTo>
                    <a:cubicBezTo>
                      <a:pt x="1728" y="193"/>
                      <a:pt x="1072" y="139"/>
                      <a:pt x="634" y="510"/>
                    </a:cubicBezTo>
                    <a:cubicBezTo>
                      <a:pt x="0" y="1047"/>
                      <a:pt x="953" y="2147"/>
                      <a:pt x="1574" y="1621"/>
                    </a:cubicBezTo>
                    <a:cubicBezTo>
                      <a:pt x="1400" y="1768"/>
                      <a:pt x="1139" y="1747"/>
                      <a:pt x="991" y="1572"/>
                    </a:cubicBezTo>
                    <a:cubicBezTo>
                      <a:pt x="466" y="952"/>
                      <a:pt x="1563" y="0"/>
                      <a:pt x="2100" y="630"/>
                    </a:cubicBezTo>
                    <a:close/>
                  </a:path>
                </a:pathLst>
              </a:custGeom>
              <a:grpFill/>
              <a:ln>
                <a:noFill/>
              </a:ln>
            </p:spPr>
            <p:txBody>
              <a:bodyPr vert="horz" wrap="square" lIns="91463" tIns="45731" rIns="91463" bIns="45731" numCol="1" anchor="t" anchorCtr="0" compatLnSpc="1"/>
              <a:lstStyle/>
              <a:p>
                <a:endParaRPr lang="en-US">
                  <a:cs typeface="+mn-ea"/>
                  <a:sym typeface="+mn-lt"/>
                </a:endParaRPr>
              </a:p>
            </p:txBody>
          </p:sp>
          <p:sp>
            <p:nvSpPr>
              <p:cNvPr id="287" name="Freeform 6"/>
              <p:cNvSpPr/>
              <p:nvPr/>
            </p:nvSpPr>
            <p:spPr bwMode="auto">
              <a:xfrm>
                <a:off x="5099786" y="2405315"/>
                <a:ext cx="2697396" cy="2568886"/>
              </a:xfrm>
              <a:custGeom>
                <a:avLst/>
                <a:gdLst>
                  <a:gd name="T0" fmla="*/ 1521 w 2142"/>
                  <a:gd name="T1" fmla="*/ 2097 h 2097"/>
                  <a:gd name="T2" fmla="*/ 1637 w 2142"/>
                  <a:gd name="T3" fmla="*/ 634 h 2097"/>
                  <a:gd name="T4" fmla="*/ 526 w 2142"/>
                  <a:gd name="T5" fmla="*/ 1574 h 2097"/>
                  <a:gd name="T6" fmla="*/ 575 w 2142"/>
                  <a:gd name="T7" fmla="*/ 991 h 2097"/>
                  <a:gd name="T8" fmla="*/ 1521 w 2142"/>
                  <a:gd name="T9" fmla="*/ 2097 h 2097"/>
                </a:gdLst>
                <a:ahLst/>
                <a:cxnLst>
                  <a:cxn ang="0">
                    <a:pos x="T0" y="T1"/>
                  </a:cxn>
                  <a:cxn ang="0">
                    <a:pos x="T2" y="T3"/>
                  </a:cxn>
                  <a:cxn ang="0">
                    <a:pos x="T4" y="T5"/>
                  </a:cxn>
                  <a:cxn ang="0">
                    <a:pos x="T6" y="T7"/>
                  </a:cxn>
                  <a:cxn ang="0">
                    <a:pos x="T8" y="T9"/>
                  </a:cxn>
                </a:cxnLst>
                <a:rect l="0" t="0" r="r" b="b"/>
                <a:pathLst>
                  <a:path w="2142" h="2097">
                    <a:moveTo>
                      <a:pt x="1521" y="2097"/>
                    </a:moveTo>
                    <a:cubicBezTo>
                      <a:pt x="1954" y="1724"/>
                      <a:pt x="2007" y="1071"/>
                      <a:pt x="1637" y="634"/>
                    </a:cubicBezTo>
                    <a:cubicBezTo>
                      <a:pt x="1100" y="0"/>
                      <a:pt x="0" y="953"/>
                      <a:pt x="526" y="1574"/>
                    </a:cubicBezTo>
                    <a:cubicBezTo>
                      <a:pt x="379" y="1400"/>
                      <a:pt x="400" y="1139"/>
                      <a:pt x="575" y="991"/>
                    </a:cubicBezTo>
                    <a:cubicBezTo>
                      <a:pt x="1194" y="467"/>
                      <a:pt x="2142" y="1558"/>
                      <a:pt x="1521" y="2097"/>
                    </a:cubicBezTo>
                    <a:close/>
                  </a:path>
                </a:pathLst>
              </a:custGeom>
              <a:grpFill/>
              <a:ln>
                <a:noFill/>
              </a:ln>
            </p:spPr>
            <p:txBody>
              <a:bodyPr vert="horz" wrap="square" lIns="91463" tIns="45731" rIns="91463" bIns="45731" numCol="1" anchor="t" anchorCtr="0" compatLnSpc="1"/>
              <a:lstStyle/>
              <a:p>
                <a:endParaRPr lang="en-US">
                  <a:cs typeface="+mn-ea"/>
                  <a:sym typeface="+mn-lt"/>
                </a:endParaRPr>
              </a:p>
            </p:txBody>
          </p:sp>
          <p:sp>
            <p:nvSpPr>
              <p:cNvPr id="288" name="Freeform 7"/>
              <p:cNvSpPr/>
              <p:nvPr/>
            </p:nvSpPr>
            <p:spPr bwMode="auto">
              <a:xfrm>
                <a:off x="4394819" y="3056411"/>
                <a:ext cx="2705438" cy="2573699"/>
              </a:xfrm>
              <a:custGeom>
                <a:avLst/>
                <a:gdLst>
                  <a:gd name="T0" fmla="*/ 633 w 2148"/>
                  <a:gd name="T1" fmla="*/ 0 h 2101"/>
                  <a:gd name="T2" fmla="*/ 512 w 2148"/>
                  <a:gd name="T3" fmla="*/ 1467 h 2101"/>
                  <a:gd name="T4" fmla="*/ 1623 w 2148"/>
                  <a:gd name="T5" fmla="*/ 527 h 2101"/>
                  <a:gd name="T6" fmla="*/ 1574 w 2148"/>
                  <a:gd name="T7" fmla="*/ 1110 h 2101"/>
                  <a:gd name="T8" fmla="*/ 633 w 2148"/>
                  <a:gd name="T9" fmla="*/ 0 h 2101"/>
                </a:gdLst>
                <a:ahLst/>
                <a:cxnLst>
                  <a:cxn ang="0">
                    <a:pos x="T0" y="T1"/>
                  </a:cxn>
                  <a:cxn ang="0">
                    <a:pos x="T2" y="T3"/>
                  </a:cxn>
                  <a:cxn ang="0">
                    <a:pos x="T4" y="T5"/>
                  </a:cxn>
                  <a:cxn ang="0">
                    <a:pos x="T6" y="T7"/>
                  </a:cxn>
                  <a:cxn ang="0">
                    <a:pos x="T8" y="T9"/>
                  </a:cxn>
                </a:cxnLst>
                <a:rect l="0" t="0" r="r" b="b"/>
                <a:pathLst>
                  <a:path w="2148" h="2101">
                    <a:moveTo>
                      <a:pt x="633" y="0"/>
                    </a:moveTo>
                    <a:cubicBezTo>
                      <a:pt x="195" y="371"/>
                      <a:pt x="140" y="1028"/>
                      <a:pt x="512" y="1467"/>
                    </a:cubicBezTo>
                    <a:cubicBezTo>
                      <a:pt x="1048" y="2101"/>
                      <a:pt x="2148" y="1148"/>
                      <a:pt x="1623" y="527"/>
                    </a:cubicBezTo>
                    <a:cubicBezTo>
                      <a:pt x="1770" y="701"/>
                      <a:pt x="1748" y="962"/>
                      <a:pt x="1574" y="1110"/>
                    </a:cubicBezTo>
                    <a:cubicBezTo>
                      <a:pt x="953" y="1636"/>
                      <a:pt x="0" y="536"/>
                      <a:pt x="633" y="0"/>
                    </a:cubicBezTo>
                    <a:close/>
                  </a:path>
                </a:pathLst>
              </a:custGeom>
              <a:grpFill/>
              <a:ln>
                <a:noFill/>
              </a:ln>
            </p:spPr>
            <p:txBody>
              <a:bodyPr vert="horz" wrap="square" lIns="91463" tIns="45731" rIns="91463" bIns="45731" numCol="1" anchor="t" anchorCtr="0" compatLnSpc="1"/>
              <a:lstStyle/>
              <a:p>
                <a:endParaRPr lang="en-US">
                  <a:cs typeface="+mn-ea"/>
                  <a:sym typeface="+mn-lt"/>
                </a:endParaRPr>
              </a:p>
            </p:txBody>
          </p:sp>
          <p:sp>
            <p:nvSpPr>
              <p:cNvPr id="289" name="Freeform 8"/>
              <p:cNvSpPr/>
              <p:nvPr/>
            </p:nvSpPr>
            <p:spPr bwMode="auto">
              <a:xfrm>
                <a:off x="5091744" y="3041671"/>
                <a:ext cx="2641111" cy="2624234"/>
              </a:xfrm>
              <a:custGeom>
                <a:avLst/>
                <a:gdLst>
                  <a:gd name="T0" fmla="*/ 0 w 2097"/>
                  <a:gd name="T1" fmla="*/ 1520 h 2142"/>
                  <a:gd name="T2" fmla="*/ 1463 w 2097"/>
                  <a:gd name="T3" fmla="*/ 1636 h 2142"/>
                  <a:gd name="T4" fmla="*/ 523 w 2097"/>
                  <a:gd name="T5" fmla="*/ 525 h 2142"/>
                  <a:gd name="T6" fmla="*/ 1106 w 2097"/>
                  <a:gd name="T7" fmla="*/ 574 h 2142"/>
                  <a:gd name="T8" fmla="*/ 0 w 2097"/>
                  <a:gd name="T9" fmla="*/ 1520 h 2142"/>
                </a:gdLst>
                <a:ahLst/>
                <a:cxnLst>
                  <a:cxn ang="0">
                    <a:pos x="T0" y="T1"/>
                  </a:cxn>
                  <a:cxn ang="0">
                    <a:pos x="T2" y="T3"/>
                  </a:cxn>
                  <a:cxn ang="0">
                    <a:pos x="T4" y="T5"/>
                  </a:cxn>
                  <a:cxn ang="0">
                    <a:pos x="T6" y="T7"/>
                  </a:cxn>
                  <a:cxn ang="0">
                    <a:pos x="T8" y="T9"/>
                  </a:cxn>
                </a:cxnLst>
                <a:rect l="0" t="0" r="r" b="b"/>
                <a:pathLst>
                  <a:path w="2097" h="2142">
                    <a:moveTo>
                      <a:pt x="0" y="1520"/>
                    </a:moveTo>
                    <a:cubicBezTo>
                      <a:pt x="373" y="1954"/>
                      <a:pt x="1026" y="2006"/>
                      <a:pt x="1463" y="1636"/>
                    </a:cubicBezTo>
                    <a:cubicBezTo>
                      <a:pt x="2097" y="1100"/>
                      <a:pt x="1144" y="0"/>
                      <a:pt x="523" y="525"/>
                    </a:cubicBezTo>
                    <a:cubicBezTo>
                      <a:pt x="697" y="378"/>
                      <a:pt x="958" y="400"/>
                      <a:pt x="1106" y="574"/>
                    </a:cubicBezTo>
                    <a:cubicBezTo>
                      <a:pt x="1630" y="1193"/>
                      <a:pt x="539" y="2142"/>
                      <a:pt x="0" y="1520"/>
                    </a:cubicBezTo>
                    <a:close/>
                  </a:path>
                </a:pathLst>
              </a:custGeom>
              <a:grpFill/>
              <a:ln>
                <a:noFill/>
              </a:ln>
            </p:spPr>
            <p:txBody>
              <a:bodyPr vert="horz" wrap="square" lIns="91463" tIns="45731" rIns="91463" bIns="45731" numCol="1" anchor="t" anchorCtr="0" compatLnSpc="1"/>
              <a:lstStyle/>
              <a:p>
                <a:endParaRPr lang="en-US">
                  <a:cs typeface="+mn-ea"/>
                  <a:sym typeface="+mn-lt"/>
                </a:endParaRPr>
              </a:p>
            </p:txBody>
          </p:sp>
        </p:grpSp>
      </p:grpSp>
      <p:grpSp>
        <p:nvGrpSpPr>
          <p:cNvPr id="290" name="组合 289"/>
          <p:cNvGrpSpPr/>
          <p:nvPr/>
        </p:nvGrpSpPr>
        <p:grpSpPr>
          <a:xfrm>
            <a:off x="5250965" y="4684610"/>
            <a:ext cx="1180300" cy="1026643"/>
            <a:chOff x="5249628" y="4684290"/>
            <a:chExt cx="1179999" cy="1026382"/>
          </a:xfrm>
        </p:grpSpPr>
        <p:sp>
          <p:nvSpPr>
            <p:cNvPr id="291" name="Freeform 28"/>
            <p:cNvSpPr/>
            <p:nvPr/>
          </p:nvSpPr>
          <p:spPr bwMode="auto">
            <a:xfrm>
              <a:off x="5249628" y="4684290"/>
              <a:ext cx="1179999" cy="1026382"/>
            </a:xfrm>
            <a:custGeom>
              <a:avLst/>
              <a:gdLst>
                <a:gd name="T0" fmla="*/ 1133 w 1133"/>
                <a:gd name="T1" fmla="*/ 151 h 986"/>
                <a:gd name="T2" fmla="*/ 849 w 1133"/>
                <a:gd name="T3" fmla="*/ 151 h 986"/>
                <a:gd name="T4" fmla="*/ 493 w 1133"/>
                <a:gd name="T5" fmla="*/ 0 h 986"/>
                <a:gd name="T6" fmla="*/ 0 w 1133"/>
                <a:gd name="T7" fmla="*/ 493 h 986"/>
                <a:gd name="T8" fmla="*/ 493 w 1133"/>
                <a:gd name="T9" fmla="*/ 986 h 986"/>
                <a:gd name="T10" fmla="*/ 987 w 1133"/>
                <a:gd name="T11" fmla="*/ 493 h 986"/>
                <a:gd name="T12" fmla="*/ 937 w 1133"/>
                <a:gd name="T13" fmla="*/ 277 h 986"/>
                <a:gd name="T14" fmla="*/ 1133 w 1133"/>
                <a:gd name="T15" fmla="*/ 151 h 9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3" h="986">
                  <a:moveTo>
                    <a:pt x="1133" y="151"/>
                  </a:moveTo>
                  <a:cubicBezTo>
                    <a:pt x="849" y="151"/>
                    <a:pt x="849" y="151"/>
                    <a:pt x="849" y="151"/>
                  </a:cubicBezTo>
                  <a:cubicBezTo>
                    <a:pt x="759" y="58"/>
                    <a:pt x="633" y="0"/>
                    <a:pt x="493" y="0"/>
                  </a:cubicBezTo>
                  <a:cubicBezTo>
                    <a:pt x="221" y="0"/>
                    <a:pt x="0" y="220"/>
                    <a:pt x="0" y="493"/>
                  </a:cubicBezTo>
                  <a:cubicBezTo>
                    <a:pt x="0" y="765"/>
                    <a:pt x="221" y="986"/>
                    <a:pt x="493" y="986"/>
                  </a:cubicBezTo>
                  <a:cubicBezTo>
                    <a:pt x="766" y="986"/>
                    <a:pt x="987" y="765"/>
                    <a:pt x="987" y="493"/>
                  </a:cubicBezTo>
                  <a:cubicBezTo>
                    <a:pt x="987" y="415"/>
                    <a:pt x="969" y="342"/>
                    <a:pt x="937" y="277"/>
                  </a:cubicBezTo>
                  <a:lnTo>
                    <a:pt x="1133" y="151"/>
                  </a:ln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zh-CN" altLang="en-US">
                <a:cs typeface="+mn-ea"/>
                <a:sym typeface="+mn-lt"/>
              </a:endParaRPr>
            </a:p>
          </p:txBody>
        </p:sp>
        <p:sp>
          <p:nvSpPr>
            <p:cNvPr id="292" name="Freeform 58"/>
            <p:cNvSpPr>
              <a:spLocks noEditPoints="1"/>
            </p:cNvSpPr>
            <p:nvPr/>
          </p:nvSpPr>
          <p:spPr bwMode="auto">
            <a:xfrm>
              <a:off x="5577688" y="4976966"/>
              <a:ext cx="434597" cy="382196"/>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solidFill>
            <a:ln>
              <a:noFill/>
            </a:ln>
          </p:spPr>
          <p:txBody>
            <a:bodyPr vert="horz" wrap="square" lIns="91463" tIns="45731" rIns="91463" bIns="45731" numCol="1" anchor="t" anchorCtr="0" compatLnSpc="1"/>
            <a:lstStyle/>
            <a:p>
              <a:endParaRPr lang="en-AU">
                <a:cs typeface="+mn-ea"/>
                <a:sym typeface="+mn-lt"/>
              </a:endParaRPr>
            </a:p>
          </p:txBody>
        </p:sp>
      </p:grpSp>
      <p:grpSp>
        <p:nvGrpSpPr>
          <p:cNvPr id="293" name="组合 292"/>
          <p:cNvGrpSpPr/>
          <p:nvPr/>
        </p:nvGrpSpPr>
        <p:grpSpPr>
          <a:xfrm>
            <a:off x="1703822" y="1916975"/>
            <a:ext cx="3461059" cy="821381"/>
            <a:chOff x="1701405" y="2036835"/>
            <a:chExt cx="3460177" cy="821172"/>
          </a:xfrm>
        </p:grpSpPr>
        <p:sp>
          <p:nvSpPr>
            <p:cNvPr id="294" name="Rectangle 24"/>
            <p:cNvSpPr/>
            <p:nvPr/>
          </p:nvSpPr>
          <p:spPr>
            <a:xfrm>
              <a:off x="2562041" y="2036835"/>
              <a:ext cx="2527267" cy="335195"/>
            </a:xfrm>
            <a:prstGeom prst="rect">
              <a:avLst/>
            </a:prstGeom>
          </p:spPr>
          <p:txBody>
            <a:bodyPr wrap="square">
              <a:spAutoFit/>
            </a:bodyPr>
            <a:lstStyle/>
            <a:p>
              <a:pPr algn="r"/>
              <a:r>
                <a:rPr lang="zh-CN" altLang="en-US" sz="1600" b="1" dirty="0" smtClean="0">
                  <a:solidFill>
                    <a:schemeClr val="tx1"/>
                  </a:solidFill>
                  <a:latin typeface="黑体" panose="02010600030101010101" charset="-122"/>
                  <a:ea typeface="黑体" panose="02010600030101010101" charset="-122"/>
                  <a:cs typeface="+mn-ea"/>
                  <a:sym typeface="+mn-lt"/>
                </a:rPr>
                <a:t>添加标题</a:t>
              </a:r>
            </a:p>
          </p:txBody>
        </p:sp>
        <p:sp>
          <p:nvSpPr>
            <p:cNvPr id="295" name="矩形 294"/>
            <p:cNvSpPr/>
            <p:nvPr/>
          </p:nvSpPr>
          <p:spPr>
            <a:xfrm>
              <a:off x="1701405" y="2360294"/>
              <a:ext cx="3460177" cy="497713"/>
            </a:xfrm>
            <a:prstGeom prst="rect">
              <a:avLst/>
            </a:prstGeom>
          </p:spPr>
          <p:txBody>
            <a:bodyPr wrap="square">
              <a:spAutoFit/>
            </a:bodyPr>
            <a:lstStyle/>
            <a:p>
              <a:pPr>
                <a:lnSpc>
                  <a:spcPts val="1600"/>
                </a:lnSpc>
              </a:pPr>
              <a:r>
                <a:rPr lang="zh-CN" altLang="en-US" sz="1200" dirty="0">
                  <a:solidFill>
                    <a:schemeClr val="tx1"/>
                  </a:solidFill>
                  <a:latin typeface="黑体" panose="02010600030101010101" charset="-122"/>
                  <a:ea typeface="黑体" panose="02010600030101010101" charset="-122"/>
                  <a:cs typeface="+mn-ea"/>
                  <a:sym typeface="+mn-lt"/>
                </a:rPr>
                <a:t>点击输入详细的文本内容，点击输入详细的文本内容，点击输入详细的文本</a:t>
              </a:r>
              <a:r>
                <a:rPr lang="zh-CN" altLang="en-US" sz="1200" dirty="0" smtClean="0">
                  <a:solidFill>
                    <a:schemeClr val="tx1"/>
                  </a:solidFill>
                  <a:latin typeface="黑体" panose="02010600030101010101" charset="-122"/>
                  <a:ea typeface="黑体" panose="02010600030101010101" charset="-122"/>
                  <a:cs typeface="+mn-ea"/>
                  <a:sym typeface="+mn-lt"/>
                </a:rPr>
                <a:t>内容。</a:t>
              </a:r>
            </a:p>
          </p:txBody>
        </p:sp>
      </p:grpSp>
      <p:grpSp>
        <p:nvGrpSpPr>
          <p:cNvPr id="296" name="组合 295"/>
          <p:cNvGrpSpPr/>
          <p:nvPr/>
        </p:nvGrpSpPr>
        <p:grpSpPr>
          <a:xfrm>
            <a:off x="954234" y="3378062"/>
            <a:ext cx="3461059" cy="821381"/>
            <a:chOff x="1701405" y="2036835"/>
            <a:chExt cx="3460177" cy="821172"/>
          </a:xfrm>
        </p:grpSpPr>
        <p:sp>
          <p:nvSpPr>
            <p:cNvPr id="297" name="Rectangle 24"/>
            <p:cNvSpPr/>
            <p:nvPr/>
          </p:nvSpPr>
          <p:spPr>
            <a:xfrm>
              <a:off x="2562041" y="2036835"/>
              <a:ext cx="2527267" cy="335195"/>
            </a:xfrm>
            <a:prstGeom prst="rect">
              <a:avLst/>
            </a:prstGeom>
          </p:spPr>
          <p:txBody>
            <a:bodyPr wrap="square">
              <a:spAutoFit/>
            </a:bodyPr>
            <a:lstStyle/>
            <a:p>
              <a:pPr algn="r"/>
              <a:r>
                <a:rPr lang="zh-CN" altLang="en-US" sz="1600" b="1" dirty="0" smtClean="0">
                  <a:solidFill>
                    <a:schemeClr val="tx1"/>
                  </a:solidFill>
                  <a:latin typeface="黑体" panose="02010600030101010101" charset="-122"/>
                  <a:ea typeface="黑体" panose="02010600030101010101" charset="-122"/>
                  <a:cs typeface="+mn-ea"/>
                  <a:sym typeface="+mn-lt"/>
                </a:rPr>
                <a:t>添加标题</a:t>
              </a:r>
            </a:p>
          </p:txBody>
        </p:sp>
        <p:sp>
          <p:nvSpPr>
            <p:cNvPr id="298" name="矩形 297"/>
            <p:cNvSpPr/>
            <p:nvPr/>
          </p:nvSpPr>
          <p:spPr>
            <a:xfrm>
              <a:off x="1701405" y="2360294"/>
              <a:ext cx="3460177" cy="497713"/>
            </a:xfrm>
            <a:prstGeom prst="rect">
              <a:avLst/>
            </a:prstGeom>
          </p:spPr>
          <p:txBody>
            <a:bodyPr wrap="square">
              <a:spAutoFit/>
            </a:bodyPr>
            <a:lstStyle/>
            <a:p>
              <a:pPr>
                <a:lnSpc>
                  <a:spcPts val="1600"/>
                </a:lnSpc>
              </a:pPr>
              <a:r>
                <a:rPr lang="zh-CN" altLang="en-US" sz="1200" dirty="0">
                  <a:solidFill>
                    <a:schemeClr val="tx1"/>
                  </a:solidFill>
                  <a:latin typeface="黑体" panose="02010600030101010101" charset="-122"/>
                  <a:ea typeface="黑体" panose="02010600030101010101" charset="-122"/>
                  <a:cs typeface="+mn-ea"/>
                  <a:sym typeface="+mn-lt"/>
                </a:rPr>
                <a:t>点击输入详细的文本内容，点击输入详细的文本内容，点击输入详细的文本</a:t>
              </a:r>
              <a:r>
                <a:rPr lang="zh-CN" altLang="en-US" sz="1200" dirty="0" smtClean="0">
                  <a:solidFill>
                    <a:schemeClr val="tx1"/>
                  </a:solidFill>
                  <a:latin typeface="黑体" panose="02010600030101010101" charset="-122"/>
                  <a:ea typeface="黑体" panose="02010600030101010101" charset="-122"/>
                  <a:cs typeface="+mn-ea"/>
                  <a:sym typeface="+mn-lt"/>
                </a:rPr>
                <a:t>内容。</a:t>
              </a:r>
            </a:p>
          </p:txBody>
        </p:sp>
      </p:grpSp>
      <p:grpSp>
        <p:nvGrpSpPr>
          <p:cNvPr id="302" name="组合 301"/>
          <p:cNvGrpSpPr/>
          <p:nvPr/>
        </p:nvGrpSpPr>
        <p:grpSpPr>
          <a:xfrm>
            <a:off x="1703822" y="4782040"/>
            <a:ext cx="3461059" cy="821381"/>
            <a:chOff x="1701405" y="2036835"/>
            <a:chExt cx="3460177" cy="821172"/>
          </a:xfrm>
        </p:grpSpPr>
        <p:sp>
          <p:nvSpPr>
            <p:cNvPr id="303" name="Rectangle 24"/>
            <p:cNvSpPr/>
            <p:nvPr/>
          </p:nvSpPr>
          <p:spPr>
            <a:xfrm>
              <a:off x="2562041" y="2036835"/>
              <a:ext cx="2527267" cy="335195"/>
            </a:xfrm>
            <a:prstGeom prst="rect">
              <a:avLst/>
            </a:prstGeom>
          </p:spPr>
          <p:txBody>
            <a:bodyPr wrap="square">
              <a:spAutoFit/>
            </a:bodyPr>
            <a:lstStyle/>
            <a:p>
              <a:pPr algn="r"/>
              <a:r>
                <a:rPr lang="zh-CN" altLang="en-US" sz="1600" b="1" dirty="0" smtClean="0">
                  <a:solidFill>
                    <a:schemeClr val="tx1"/>
                  </a:solidFill>
                  <a:latin typeface="黑体" panose="02010600030101010101" charset="-122"/>
                  <a:ea typeface="黑体" panose="02010600030101010101" charset="-122"/>
                  <a:cs typeface="+mn-ea"/>
                  <a:sym typeface="+mn-lt"/>
                </a:rPr>
                <a:t>添加标题</a:t>
              </a:r>
            </a:p>
          </p:txBody>
        </p:sp>
        <p:sp>
          <p:nvSpPr>
            <p:cNvPr id="304" name="矩形 303"/>
            <p:cNvSpPr/>
            <p:nvPr/>
          </p:nvSpPr>
          <p:spPr>
            <a:xfrm>
              <a:off x="1701405" y="2360294"/>
              <a:ext cx="3460177" cy="497713"/>
            </a:xfrm>
            <a:prstGeom prst="rect">
              <a:avLst/>
            </a:prstGeom>
          </p:spPr>
          <p:txBody>
            <a:bodyPr wrap="square">
              <a:spAutoFit/>
            </a:bodyPr>
            <a:lstStyle/>
            <a:p>
              <a:pPr>
                <a:lnSpc>
                  <a:spcPts val="1600"/>
                </a:lnSpc>
              </a:pPr>
              <a:r>
                <a:rPr lang="zh-CN" altLang="en-US" sz="1200" dirty="0">
                  <a:solidFill>
                    <a:schemeClr val="tx1"/>
                  </a:solidFill>
                  <a:latin typeface="黑体" panose="02010600030101010101" charset="-122"/>
                  <a:ea typeface="黑体" panose="02010600030101010101" charset="-122"/>
                  <a:cs typeface="+mn-ea"/>
                  <a:sym typeface="+mn-lt"/>
                </a:rPr>
                <a:t>点击输入详细的文本内容，点击输入详细的文本内容，点击输入详细的文本</a:t>
              </a:r>
              <a:r>
                <a:rPr lang="zh-CN" altLang="en-US" sz="1200" dirty="0" smtClean="0">
                  <a:solidFill>
                    <a:schemeClr val="tx1"/>
                  </a:solidFill>
                  <a:latin typeface="黑体" panose="02010600030101010101" charset="-122"/>
                  <a:ea typeface="黑体" panose="02010600030101010101" charset="-122"/>
                  <a:cs typeface="+mn-ea"/>
                  <a:sym typeface="+mn-lt"/>
                </a:rPr>
                <a:t>内容。</a:t>
              </a:r>
            </a:p>
          </p:txBody>
        </p:sp>
      </p:grpSp>
      <p:sp>
        <p:nvSpPr>
          <p:cNvPr id="2"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4" name="组合 3"/>
          <p:cNvGrpSpPr/>
          <p:nvPr/>
        </p:nvGrpSpPr>
        <p:grpSpPr>
          <a:xfrm>
            <a:off x="3503553" y="613483"/>
            <a:ext cx="5184576" cy="202102"/>
            <a:chOff x="3502918" y="1023693"/>
            <a:chExt cx="5184576" cy="202102"/>
          </a:xfrm>
        </p:grpSpPr>
        <p:grpSp>
          <p:nvGrpSpPr>
            <p:cNvPr id="5" name="组合 4"/>
            <p:cNvGrpSpPr/>
            <p:nvPr/>
          </p:nvGrpSpPr>
          <p:grpSpPr>
            <a:xfrm>
              <a:off x="5195252" y="1023693"/>
              <a:ext cx="1799908" cy="202102"/>
              <a:chOff x="4655046" y="2852936"/>
              <a:chExt cx="1923894" cy="216024"/>
            </a:xfrm>
            <a:solidFill>
              <a:srgbClr val="A5A5A5"/>
            </a:solidFill>
          </p:grpSpPr>
          <p:sp>
            <p:nvSpPr>
              <p:cNvPr id="6" name="五角星 5"/>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五角星 6"/>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五角星 7"/>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五角星 8"/>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五角星 9"/>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502918" y="1124744"/>
              <a:ext cx="5184576" cy="0"/>
              <a:chOff x="3502918" y="1793734"/>
              <a:chExt cx="5184576" cy="0"/>
            </a:xfrm>
          </p:grpSpPr>
          <p:cxnSp>
            <p:nvCxnSpPr>
              <p:cNvPr id="12" name="直接连接符 11"/>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3"/>
                                        </p:tgtEl>
                                        <p:attrNameLst>
                                          <p:attrName>style.visibility</p:attrName>
                                        </p:attrNameLst>
                                      </p:cBhvr>
                                      <p:to>
                                        <p:strVal val="visible"/>
                                      </p:to>
                                    </p:set>
                                    <p:anim calcmode="lin" valueType="num">
                                      <p:cBhvr additive="base">
                                        <p:cTn id="7" dur="500" fill="hold"/>
                                        <p:tgtEl>
                                          <p:spTgt spid="293"/>
                                        </p:tgtEl>
                                        <p:attrNameLst>
                                          <p:attrName>ppt_x</p:attrName>
                                        </p:attrNameLst>
                                      </p:cBhvr>
                                      <p:tavLst>
                                        <p:tav tm="0">
                                          <p:val>
                                            <p:strVal val="0-#ppt_w/2"/>
                                          </p:val>
                                        </p:tav>
                                        <p:tav tm="100000">
                                          <p:val>
                                            <p:strVal val="#ppt_x"/>
                                          </p:val>
                                        </p:tav>
                                      </p:tavLst>
                                    </p:anim>
                                    <p:anim calcmode="lin" valueType="num">
                                      <p:cBhvr additive="base">
                                        <p:cTn id="8" dur="500" fill="hold"/>
                                        <p:tgtEl>
                                          <p:spTgt spid="29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96"/>
                                        </p:tgtEl>
                                        <p:attrNameLst>
                                          <p:attrName>style.visibility</p:attrName>
                                        </p:attrNameLst>
                                      </p:cBhvr>
                                      <p:to>
                                        <p:strVal val="visible"/>
                                      </p:to>
                                    </p:set>
                                    <p:anim calcmode="lin" valueType="num">
                                      <p:cBhvr additive="base">
                                        <p:cTn id="11" dur="500" fill="hold"/>
                                        <p:tgtEl>
                                          <p:spTgt spid="296"/>
                                        </p:tgtEl>
                                        <p:attrNameLst>
                                          <p:attrName>ppt_x</p:attrName>
                                        </p:attrNameLst>
                                      </p:cBhvr>
                                      <p:tavLst>
                                        <p:tav tm="0">
                                          <p:val>
                                            <p:strVal val="0-#ppt_w/2"/>
                                          </p:val>
                                        </p:tav>
                                        <p:tav tm="100000">
                                          <p:val>
                                            <p:strVal val="#ppt_x"/>
                                          </p:val>
                                        </p:tav>
                                      </p:tavLst>
                                    </p:anim>
                                    <p:anim calcmode="lin" valueType="num">
                                      <p:cBhvr additive="base">
                                        <p:cTn id="12" dur="500" fill="hold"/>
                                        <p:tgtEl>
                                          <p:spTgt spid="29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02"/>
                                        </p:tgtEl>
                                        <p:attrNameLst>
                                          <p:attrName>style.visibility</p:attrName>
                                        </p:attrNameLst>
                                      </p:cBhvr>
                                      <p:to>
                                        <p:strVal val="visible"/>
                                      </p:to>
                                    </p:set>
                                    <p:anim calcmode="lin" valueType="num">
                                      <p:cBhvr additive="base">
                                        <p:cTn id="15" dur="500" fill="hold"/>
                                        <p:tgtEl>
                                          <p:spTgt spid="302"/>
                                        </p:tgtEl>
                                        <p:attrNameLst>
                                          <p:attrName>ppt_x</p:attrName>
                                        </p:attrNameLst>
                                      </p:cBhvr>
                                      <p:tavLst>
                                        <p:tav tm="0">
                                          <p:val>
                                            <p:strVal val="0-#ppt_w/2"/>
                                          </p:val>
                                        </p:tav>
                                        <p:tav tm="100000">
                                          <p:val>
                                            <p:strVal val="#ppt_x"/>
                                          </p:val>
                                        </p:tav>
                                      </p:tavLst>
                                    </p:anim>
                                    <p:anim calcmode="lin" valueType="num">
                                      <p:cBhvr additive="base">
                                        <p:cTn id="16" dur="500" fill="hold"/>
                                        <p:tgtEl>
                                          <p:spTgt spid="30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290"/>
                                        </p:tgtEl>
                                        <p:attrNameLst>
                                          <p:attrName>style.visibility</p:attrName>
                                        </p:attrNameLst>
                                      </p:cBhvr>
                                      <p:to>
                                        <p:strVal val="visible"/>
                                      </p:to>
                                    </p:set>
                                    <p:anim calcmode="lin" valueType="num">
                                      <p:cBhvr>
                                        <p:cTn id="20" dur="500" fill="hold"/>
                                        <p:tgtEl>
                                          <p:spTgt spid="290"/>
                                        </p:tgtEl>
                                        <p:attrNameLst>
                                          <p:attrName>ppt_w</p:attrName>
                                        </p:attrNameLst>
                                      </p:cBhvr>
                                      <p:tavLst>
                                        <p:tav tm="0">
                                          <p:val>
                                            <p:fltVal val="0"/>
                                          </p:val>
                                        </p:tav>
                                        <p:tav tm="100000">
                                          <p:val>
                                            <p:strVal val="#ppt_w"/>
                                          </p:val>
                                        </p:tav>
                                      </p:tavLst>
                                    </p:anim>
                                    <p:anim calcmode="lin" valueType="num">
                                      <p:cBhvr>
                                        <p:cTn id="21" dur="500" fill="hold"/>
                                        <p:tgtEl>
                                          <p:spTgt spid="290"/>
                                        </p:tgtEl>
                                        <p:attrNameLst>
                                          <p:attrName>ppt_h</p:attrName>
                                        </p:attrNameLst>
                                      </p:cBhvr>
                                      <p:tavLst>
                                        <p:tav tm="0">
                                          <p:val>
                                            <p:fltVal val="0"/>
                                          </p:val>
                                        </p:tav>
                                        <p:tav tm="100000">
                                          <p:val>
                                            <p:strVal val="#ppt_h"/>
                                          </p:val>
                                        </p:tav>
                                      </p:tavLst>
                                    </p:anim>
                                    <p:animEffect transition="in" filter="fade">
                                      <p:cBhvr>
                                        <p:cTn id="22" dur="500"/>
                                        <p:tgtEl>
                                          <p:spTgt spid="290"/>
                                        </p:tgtEl>
                                      </p:cBhvr>
                                    </p:animEffect>
                                  </p:childTnLst>
                                </p:cTn>
                              </p:par>
                              <p:par>
                                <p:cTn id="23" presetID="53" presetClass="entr" presetSubtype="16" fill="hold" nodeType="withEffect">
                                  <p:stCondLst>
                                    <p:cond delay="0"/>
                                  </p:stCondLst>
                                  <p:childTnLst>
                                    <p:set>
                                      <p:cBhvr>
                                        <p:cTn id="24" dur="1" fill="hold">
                                          <p:stCondLst>
                                            <p:cond delay="0"/>
                                          </p:stCondLst>
                                        </p:cTn>
                                        <p:tgtEl>
                                          <p:spTgt spid="279"/>
                                        </p:tgtEl>
                                        <p:attrNameLst>
                                          <p:attrName>style.visibility</p:attrName>
                                        </p:attrNameLst>
                                      </p:cBhvr>
                                      <p:to>
                                        <p:strVal val="visible"/>
                                      </p:to>
                                    </p:set>
                                    <p:anim calcmode="lin" valueType="num">
                                      <p:cBhvr>
                                        <p:cTn id="25" dur="500" fill="hold"/>
                                        <p:tgtEl>
                                          <p:spTgt spid="279"/>
                                        </p:tgtEl>
                                        <p:attrNameLst>
                                          <p:attrName>ppt_w</p:attrName>
                                        </p:attrNameLst>
                                      </p:cBhvr>
                                      <p:tavLst>
                                        <p:tav tm="0">
                                          <p:val>
                                            <p:fltVal val="0"/>
                                          </p:val>
                                        </p:tav>
                                        <p:tav tm="100000">
                                          <p:val>
                                            <p:strVal val="#ppt_w"/>
                                          </p:val>
                                        </p:tav>
                                      </p:tavLst>
                                    </p:anim>
                                    <p:anim calcmode="lin" valueType="num">
                                      <p:cBhvr>
                                        <p:cTn id="26" dur="500" fill="hold"/>
                                        <p:tgtEl>
                                          <p:spTgt spid="279"/>
                                        </p:tgtEl>
                                        <p:attrNameLst>
                                          <p:attrName>ppt_h</p:attrName>
                                        </p:attrNameLst>
                                      </p:cBhvr>
                                      <p:tavLst>
                                        <p:tav tm="0">
                                          <p:val>
                                            <p:fltVal val="0"/>
                                          </p:val>
                                        </p:tav>
                                        <p:tav tm="100000">
                                          <p:val>
                                            <p:strVal val="#ppt_h"/>
                                          </p:val>
                                        </p:tav>
                                      </p:tavLst>
                                    </p:anim>
                                    <p:animEffect transition="in" filter="fade">
                                      <p:cBhvr>
                                        <p:cTn id="27" dur="500"/>
                                        <p:tgtEl>
                                          <p:spTgt spid="279"/>
                                        </p:tgtEl>
                                      </p:cBhvr>
                                    </p:animEffect>
                                  </p:childTnLst>
                                </p:cTn>
                              </p:par>
                              <p:par>
                                <p:cTn id="28" presetID="53" presetClass="entr" presetSubtype="16" fill="hold" nodeType="withEffect">
                                  <p:stCondLst>
                                    <p:cond delay="0"/>
                                  </p:stCondLst>
                                  <p:childTnLst>
                                    <p:set>
                                      <p:cBhvr>
                                        <p:cTn id="29" dur="1" fill="hold">
                                          <p:stCondLst>
                                            <p:cond delay="0"/>
                                          </p:stCondLst>
                                        </p:cTn>
                                        <p:tgtEl>
                                          <p:spTgt spid="276"/>
                                        </p:tgtEl>
                                        <p:attrNameLst>
                                          <p:attrName>style.visibility</p:attrName>
                                        </p:attrNameLst>
                                      </p:cBhvr>
                                      <p:to>
                                        <p:strVal val="visible"/>
                                      </p:to>
                                    </p:set>
                                    <p:anim calcmode="lin" valueType="num">
                                      <p:cBhvr>
                                        <p:cTn id="30" dur="500" fill="hold"/>
                                        <p:tgtEl>
                                          <p:spTgt spid="276"/>
                                        </p:tgtEl>
                                        <p:attrNameLst>
                                          <p:attrName>ppt_w</p:attrName>
                                        </p:attrNameLst>
                                      </p:cBhvr>
                                      <p:tavLst>
                                        <p:tav tm="0">
                                          <p:val>
                                            <p:fltVal val="0"/>
                                          </p:val>
                                        </p:tav>
                                        <p:tav tm="100000">
                                          <p:val>
                                            <p:strVal val="#ppt_w"/>
                                          </p:val>
                                        </p:tav>
                                      </p:tavLst>
                                    </p:anim>
                                    <p:anim calcmode="lin" valueType="num">
                                      <p:cBhvr>
                                        <p:cTn id="31" dur="500" fill="hold"/>
                                        <p:tgtEl>
                                          <p:spTgt spid="276"/>
                                        </p:tgtEl>
                                        <p:attrNameLst>
                                          <p:attrName>ppt_h</p:attrName>
                                        </p:attrNameLst>
                                      </p:cBhvr>
                                      <p:tavLst>
                                        <p:tav tm="0">
                                          <p:val>
                                            <p:fltVal val="0"/>
                                          </p:val>
                                        </p:tav>
                                        <p:tav tm="100000">
                                          <p:val>
                                            <p:strVal val="#ppt_h"/>
                                          </p:val>
                                        </p:tav>
                                      </p:tavLst>
                                    </p:anim>
                                    <p:animEffect transition="in" filter="fade">
                                      <p:cBhvr>
                                        <p:cTn id="32" dur="500"/>
                                        <p:tgtEl>
                                          <p:spTgt spid="276"/>
                                        </p:tgtEl>
                                      </p:cBhvr>
                                    </p:animEffect>
                                  </p:childTnLst>
                                </p:cTn>
                              </p:par>
                            </p:childTnLst>
                          </p:cTn>
                        </p:par>
                        <p:par>
                          <p:cTn id="33" fill="hold">
                            <p:stCondLst>
                              <p:cond delay="1000"/>
                            </p:stCondLst>
                            <p:childTnLst>
                              <p:par>
                                <p:cTn id="34" presetID="12" presetClass="entr" presetSubtype="8" fill="hold" grpId="0" nodeType="afterEffect">
                                  <p:stCondLst>
                                    <p:cond delay="0"/>
                                  </p:stCondLst>
                                  <p:childTnLst>
                                    <p:set>
                                      <p:cBhvr>
                                        <p:cTn id="35" dur="1" fill="hold">
                                          <p:stCondLst>
                                            <p:cond delay="0"/>
                                          </p:stCondLst>
                                        </p:cTn>
                                        <p:tgtEl>
                                          <p:spTgt spid="257"/>
                                        </p:tgtEl>
                                        <p:attrNameLst>
                                          <p:attrName>style.visibility</p:attrName>
                                        </p:attrNameLst>
                                      </p:cBhvr>
                                      <p:to>
                                        <p:strVal val="visible"/>
                                      </p:to>
                                    </p:set>
                                    <p:anim calcmode="lin" valueType="num">
                                      <p:cBhvr additive="base">
                                        <p:cTn id="36" dur="500"/>
                                        <p:tgtEl>
                                          <p:spTgt spid="257"/>
                                        </p:tgtEl>
                                        <p:attrNameLst>
                                          <p:attrName>ppt_x</p:attrName>
                                        </p:attrNameLst>
                                      </p:cBhvr>
                                      <p:tavLst>
                                        <p:tav tm="0">
                                          <p:val>
                                            <p:strVal val="#ppt_x-#ppt_w*1.125000"/>
                                          </p:val>
                                        </p:tav>
                                        <p:tav tm="100000">
                                          <p:val>
                                            <p:strVal val="#ppt_x"/>
                                          </p:val>
                                        </p:tav>
                                      </p:tavLst>
                                    </p:anim>
                                    <p:animEffect transition="in" filter="wipe(right)">
                                      <p:cBhvr>
                                        <p:cTn id="37" dur="500"/>
                                        <p:tgtEl>
                                          <p:spTgt spid="257"/>
                                        </p:tgtEl>
                                      </p:cBhvr>
                                    </p:animEffect>
                                  </p:childTnLst>
                                </p:cTn>
                              </p:par>
                            </p:childTnLst>
                          </p:cTn>
                        </p:par>
                        <p:par>
                          <p:cTn id="38" fill="hold">
                            <p:stCondLst>
                              <p:cond delay="1500"/>
                            </p:stCondLst>
                            <p:childTnLst>
                              <p:par>
                                <p:cTn id="39" presetID="53" presetClass="entr" presetSubtype="16" fill="hold" grpId="0" nodeType="afterEffect">
                                  <p:stCondLst>
                                    <p:cond delay="0"/>
                                  </p:stCondLst>
                                  <p:childTnLst>
                                    <p:set>
                                      <p:cBhvr>
                                        <p:cTn id="40" dur="1" fill="hold">
                                          <p:stCondLst>
                                            <p:cond delay="0"/>
                                          </p:stCondLst>
                                        </p:cTn>
                                        <p:tgtEl>
                                          <p:spTgt spid="258"/>
                                        </p:tgtEl>
                                        <p:attrNameLst>
                                          <p:attrName>style.visibility</p:attrName>
                                        </p:attrNameLst>
                                      </p:cBhvr>
                                      <p:to>
                                        <p:strVal val="visible"/>
                                      </p:to>
                                    </p:set>
                                    <p:anim calcmode="lin" valueType="num">
                                      <p:cBhvr>
                                        <p:cTn id="41" dur="500" fill="hold"/>
                                        <p:tgtEl>
                                          <p:spTgt spid="258"/>
                                        </p:tgtEl>
                                        <p:attrNameLst>
                                          <p:attrName>ppt_w</p:attrName>
                                        </p:attrNameLst>
                                      </p:cBhvr>
                                      <p:tavLst>
                                        <p:tav tm="0">
                                          <p:val>
                                            <p:fltVal val="0"/>
                                          </p:val>
                                        </p:tav>
                                        <p:tav tm="100000">
                                          <p:val>
                                            <p:strVal val="#ppt_w"/>
                                          </p:val>
                                        </p:tav>
                                      </p:tavLst>
                                    </p:anim>
                                    <p:anim calcmode="lin" valueType="num">
                                      <p:cBhvr>
                                        <p:cTn id="42" dur="500" fill="hold"/>
                                        <p:tgtEl>
                                          <p:spTgt spid="258"/>
                                        </p:tgtEl>
                                        <p:attrNameLst>
                                          <p:attrName>ppt_h</p:attrName>
                                        </p:attrNameLst>
                                      </p:cBhvr>
                                      <p:tavLst>
                                        <p:tav tm="0">
                                          <p:val>
                                            <p:fltVal val="0"/>
                                          </p:val>
                                        </p:tav>
                                        <p:tav tm="100000">
                                          <p:val>
                                            <p:strVal val="#ppt_h"/>
                                          </p:val>
                                        </p:tav>
                                      </p:tavLst>
                                    </p:anim>
                                    <p:animEffect transition="in" filter="fade">
                                      <p:cBhvr>
                                        <p:cTn id="43" dur="500"/>
                                        <p:tgtEl>
                                          <p:spTgt spid="258"/>
                                        </p:tgtEl>
                                      </p:cBhvr>
                                    </p:animEffect>
                                  </p:childTnLst>
                                </p:cTn>
                              </p:par>
                              <p:par>
                                <p:cTn id="44" presetID="6" presetClass="emph" presetSubtype="0" decel="52000" autoRev="1" fill="hold" grpId="1" nodeType="withEffect">
                                  <p:stCondLst>
                                    <p:cond delay="0"/>
                                  </p:stCondLst>
                                  <p:childTnLst>
                                    <p:animScale>
                                      <p:cBhvr>
                                        <p:cTn id="45" dur="500" fill="hold"/>
                                        <p:tgtEl>
                                          <p:spTgt spid="258"/>
                                        </p:tgtEl>
                                      </p:cBhvr>
                                      <p:by x="150000" y="150000"/>
                                    </p:animScale>
                                  </p:childTnLst>
                                </p:cTn>
                              </p:par>
                              <p:par>
                                <p:cTn id="46" presetID="53" presetClass="entr" presetSubtype="16" fill="hold" nodeType="withEffect">
                                  <p:stCondLst>
                                    <p:cond delay="0"/>
                                  </p:stCondLst>
                                  <p:childTnLst>
                                    <p:set>
                                      <p:cBhvr>
                                        <p:cTn id="47" dur="1" fill="hold">
                                          <p:stCondLst>
                                            <p:cond delay="0"/>
                                          </p:stCondLst>
                                        </p:cTn>
                                        <p:tgtEl>
                                          <p:spTgt spid="259"/>
                                        </p:tgtEl>
                                        <p:attrNameLst>
                                          <p:attrName>style.visibility</p:attrName>
                                        </p:attrNameLst>
                                      </p:cBhvr>
                                      <p:to>
                                        <p:strVal val="visible"/>
                                      </p:to>
                                    </p:set>
                                    <p:anim calcmode="lin" valueType="num">
                                      <p:cBhvr>
                                        <p:cTn id="48" dur="1000" fill="hold"/>
                                        <p:tgtEl>
                                          <p:spTgt spid="259"/>
                                        </p:tgtEl>
                                        <p:attrNameLst>
                                          <p:attrName>ppt_w</p:attrName>
                                        </p:attrNameLst>
                                      </p:cBhvr>
                                      <p:tavLst>
                                        <p:tav tm="0">
                                          <p:val>
                                            <p:fltVal val="0"/>
                                          </p:val>
                                        </p:tav>
                                        <p:tav tm="100000">
                                          <p:val>
                                            <p:strVal val="#ppt_w"/>
                                          </p:val>
                                        </p:tav>
                                      </p:tavLst>
                                    </p:anim>
                                    <p:anim calcmode="lin" valueType="num">
                                      <p:cBhvr>
                                        <p:cTn id="49" dur="1000" fill="hold"/>
                                        <p:tgtEl>
                                          <p:spTgt spid="259"/>
                                        </p:tgtEl>
                                        <p:attrNameLst>
                                          <p:attrName>ppt_h</p:attrName>
                                        </p:attrNameLst>
                                      </p:cBhvr>
                                      <p:tavLst>
                                        <p:tav tm="0">
                                          <p:val>
                                            <p:fltVal val="0"/>
                                          </p:val>
                                        </p:tav>
                                        <p:tav tm="100000">
                                          <p:val>
                                            <p:strVal val="#ppt_h"/>
                                          </p:val>
                                        </p:tav>
                                      </p:tavLst>
                                    </p:anim>
                                    <p:animEffect transition="in" filter="fade">
                                      <p:cBhvr>
                                        <p:cTn id="50" dur="1000"/>
                                        <p:tgtEl>
                                          <p:spTgt spid="259"/>
                                        </p:tgtEl>
                                      </p:cBhvr>
                                    </p:animEffect>
                                  </p:childTnLst>
                                </p:cTn>
                              </p:par>
                              <p:par>
                                <p:cTn id="51" presetID="53" presetClass="entr" presetSubtype="16" fill="hold" nodeType="with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500" fill="hold"/>
                                        <p:tgtEl>
                                          <p:spTgt spid="4"/>
                                        </p:tgtEl>
                                        <p:attrNameLst>
                                          <p:attrName>ppt_w</p:attrName>
                                        </p:attrNameLst>
                                      </p:cBhvr>
                                      <p:tavLst>
                                        <p:tav tm="0">
                                          <p:val>
                                            <p:fltVal val="0"/>
                                          </p:val>
                                        </p:tav>
                                        <p:tav tm="100000">
                                          <p:val>
                                            <p:strVal val="#ppt_w"/>
                                          </p:val>
                                        </p:tav>
                                      </p:tavLst>
                                    </p:anim>
                                    <p:anim calcmode="lin" valueType="num">
                                      <p:cBhvr>
                                        <p:cTn id="54" dur="500" fill="hold"/>
                                        <p:tgtEl>
                                          <p:spTgt spid="4"/>
                                        </p:tgtEl>
                                        <p:attrNameLst>
                                          <p:attrName>ppt_h</p:attrName>
                                        </p:attrNameLst>
                                      </p:cBhvr>
                                      <p:tavLst>
                                        <p:tav tm="0">
                                          <p:val>
                                            <p:fltVal val="0"/>
                                          </p:val>
                                        </p:tav>
                                        <p:tav tm="100000">
                                          <p:val>
                                            <p:strVal val="#ppt_h"/>
                                          </p:val>
                                        </p:tav>
                                      </p:tavLst>
                                    </p:anim>
                                    <p:animEffect transition="in" filter="fade">
                                      <p:cBhvr>
                                        <p:cTn id="55" dur="500"/>
                                        <p:tgtEl>
                                          <p:spTgt spid="4"/>
                                        </p:tgtEl>
                                      </p:cBhvr>
                                    </p:animEffect>
                                  </p:childTnLst>
                                </p:cTn>
                              </p:par>
                            </p:childTnLst>
                          </p:cTn>
                        </p:par>
                        <p:par>
                          <p:cTn id="56" fill="hold">
                            <p:stCondLst>
                              <p:cond delay="2000"/>
                            </p:stCondLst>
                            <p:childTnLst>
                              <p:par>
                                <p:cTn id="57" presetID="53" presetClass="entr" presetSubtype="16" fill="hold" grpId="0" nodeType="afterEffect">
                                  <p:stCondLst>
                                    <p:cond delay="0"/>
                                  </p:stCondLst>
                                  <p:childTnLst>
                                    <p:set>
                                      <p:cBhvr>
                                        <p:cTn id="58" dur="1" fill="hold">
                                          <p:stCondLst>
                                            <p:cond delay="0"/>
                                          </p:stCondLst>
                                        </p:cTn>
                                        <p:tgtEl>
                                          <p:spTgt spid="2"/>
                                        </p:tgtEl>
                                        <p:attrNameLst>
                                          <p:attrName>style.visibility</p:attrName>
                                        </p:attrNameLst>
                                      </p:cBhvr>
                                      <p:to>
                                        <p:strVal val="visible"/>
                                      </p:to>
                                    </p:set>
                                    <p:anim calcmode="lin" valueType="num">
                                      <p:cBhvr>
                                        <p:cTn id="59" dur="500" fill="hold"/>
                                        <p:tgtEl>
                                          <p:spTgt spid="2"/>
                                        </p:tgtEl>
                                        <p:attrNameLst>
                                          <p:attrName>ppt_w</p:attrName>
                                        </p:attrNameLst>
                                      </p:cBhvr>
                                      <p:tavLst>
                                        <p:tav tm="0">
                                          <p:val>
                                            <p:fltVal val="0"/>
                                          </p:val>
                                        </p:tav>
                                        <p:tav tm="100000">
                                          <p:val>
                                            <p:strVal val="#ppt_w"/>
                                          </p:val>
                                        </p:tav>
                                      </p:tavLst>
                                    </p:anim>
                                    <p:anim calcmode="lin" valueType="num">
                                      <p:cBhvr>
                                        <p:cTn id="60" dur="500" fill="hold"/>
                                        <p:tgtEl>
                                          <p:spTgt spid="2"/>
                                        </p:tgtEl>
                                        <p:attrNameLst>
                                          <p:attrName>ppt_h</p:attrName>
                                        </p:attrNameLst>
                                      </p:cBhvr>
                                      <p:tavLst>
                                        <p:tav tm="0">
                                          <p:val>
                                            <p:fltVal val="0"/>
                                          </p:val>
                                        </p:tav>
                                        <p:tav tm="100000">
                                          <p:val>
                                            <p:strVal val="#ppt_h"/>
                                          </p:val>
                                        </p:tav>
                                      </p:tavLst>
                                    </p:anim>
                                    <p:animEffect transition="in" filter="fade">
                                      <p:cBhvr>
                                        <p:cTn id="6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 grpId="0" bldLvl="0" animBg="1"/>
      <p:bldP spid="258" grpId="0" bldLvl="0" animBg="1"/>
      <p:bldP spid="258" grpId="1" bldLvl="0" animBg="1"/>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0" name="组合 249"/>
          <p:cNvGrpSpPr/>
          <p:nvPr/>
        </p:nvGrpSpPr>
        <p:grpSpPr>
          <a:xfrm>
            <a:off x="1535704" y="1905058"/>
            <a:ext cx="9123699" cy="2528978"/>
            <a:chOff x="1535313" y="1905446"/>
            <a:chExt cx="9121375" cy="2528334"/>
          </a:xfrm>
        </p:grpSpPr>
        <p:sp>
          <p:nvSpPr>
            <p:cNvPr id="251" name="Freeform 7"/>
            <p:cNvSpPr/>
            <p:nvPr/>
          </p:nvSpPr>
          <p:spPr bwMode="auto">
            <a:xfrm>
              <a:off x="8120706" y="1905446"/>
              <a:ext cx="2535982" cy="1264167"/>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solidFill>
              <a:schemeClr val="bg1">
                <a:lumMod val="85000"/>
              </a:schemeClr>
            </a:solidFill>
            <a:ln>
              <a:noFill/>
            </a:ln>
          </p:spPr>
          <p:txBody>
            <a:bodyPr vert="horz" wrap="square" lIns="91463" tIns="45731" rIns="91463" bIns="45731" numCol="1" anchor="t" anchorCtr="0" compatLnSpc="1"/>
            <a:lstStyle/>
            <a:p>
              <a:endParaRPr lang="en-US" dirty="0">
                <a:cs typeface="+mn-ea"/>
                <a:sym typeface="+mn-lt"/>
              </a:endParaRPr>
            </a:p>
          </p:txBody>
        </p:sp>
        <p:sp>
          <p:nvSpPr>
            <p:cNvPr id="252" name="Freeform 7"/>
            <p:cNvSpPr/>
            <p:nvPr/>
          </p:nvSpPr>
          <p:spPr bwMode="auto">
            <a:xfrm flipV="1">
              <a:off x="5924193" y="3169613"/>
              <a:ext cx="2535982" cy="1264167"/>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solidFill>
              <a:schemeClr val="bg1">
                <a:lumMod val="85000"/>
              </a:schemeClr>
            </a:solidFill>
            <a:ln>
              <a:noFill/>
            </a:ln>
          </p:spPr>
          <p:txBody>
            <a:bodyPr vert="horz" wrap="square" lIns="91463" tIns="45731" rIns="91463" bIns="45731" numCol="1" anchor="t" anchorCtr="0" compatLnSpc="1"/>
            <a:lstStyle/>
            <a:p>
              <a:endParaRPr lang="en-US" dirty="0">
                <a:cs typeface="+mn-ea"/>
                <a:sym typeface="+mn-lt"/>
              </a:endParaRPr>
            </a:p>
          </p:txBody>
        </p:sp>
        <p:sp>
          <p:nvSpPr>
            <p:cNvPr id="253" name="Freeform 7"/>
            <p:cNvSpPr/>
            <p:nvPr/>
          </p:nvSpPr>
          <p:spPr bwMode="auto">
            <a:xfrm>
              <a:off x="3729106" y="1905446"/>
              <a:ext cx="2535982" cy="1264167"/>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solidFill>
              <a:schemeClr val="bg1">
                <a:lumMod val="85000"/>
              </a:schemeClr>
            </a:solidFill>
            <a:ln>
              <a:noFill/>
            </a:ln>
          </p:spPr>
          <p:txBody>
            <a:bodyPr vert="horz" wrap="square" lIns="91463" tIns="45731" rIns="91463" bIns="45731" numCol="1" anchor="t" anchorCtr="0" compatLnSpc="1"/>
            <a:lstStyle/>
            <a:p>
              <a:endParaRPr lang="en-US" dirty="0">
                <a:cs typeface="+mn-ea"/>
                <a:sym typeface="+mn-lt"/>
              </a:endParaRPr>
            </a:p>
          </p:txBody>
        </p:sp>
        <p:sp>
          <p:nvSpPr>
            <p:cNvPr id="254" name="Freeform 7"/>
            <p:cNvSpPr/>
            <p:nvPr/>
          </p:nvSpPr>
          <p:spPr bwMode="auto">
            <a:xfrm flipV="1">
              <a:off x="1535313" y="3169613"/>
              <a:ext cx="2535982" cy="1264167"/>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solidFill>
              <a:schemeClr val="bg1">
                <a:lumMod val="85000"/>
              </a:schemeClr>
            </a:solidFill>
            <a:ln>
              <a:noFill/>
            </a:ln>
          </p:spPr>
          <p:txBody>
            <a:bodyPr vert="horz" wrap="square" lIns="91463" tIns="45731" rIns="91463" bIns="45731" numCol="1" anchor="t" anchorCtr="0" compatLnSpc="1"/>
            <a:lstStyle/>
            <a:p>
              <a:endParaRPr lang="en-US" dirty="0">
                <a:cs typeface="+mn-ea"/>
                <a:sym typeface="+mn-lt"/>
              </a:endParaRPr>
            </a:p>
          </p:txBody>
        </p:sp>
      </p:grpSp>
      <p:grpSp>
        <p:nvGrpSpPr>
          <p:cNvPr id="255" name="组合 254"/>
          <p:cNvGrpSpPr/>
          <p:nvPr/>
        </p:nvGrpSpPr>
        <p:grpSpPr>
          <a:xfrm>
            <a:off x="1662704" y="2032058"/>
            <a:ext cx="9123699" cy="2528978"/>
            <a:chOff x="1535313" y="1905446"/>
            <a:chExt cx="9121375" cy="2528334"/>
          </a:xfrm>
        </p:grpSpPr>
        <p:sp>
          <p:nvSpPr>
            <p:cNvPr id="256" name="Freeform 7"/>
            <p:cNvSpPr/>
            <p:nvPr/>
          </p:nvSpPr>
          <p:spPr bwMode="auto">
            <a:xfrm>
              <a:off x="1535313" y="1905446"/>
              <a:ext cx="2535982" cy="1264167"/>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en-US" dirty="0">
                <a:cs typeface="+mn-ea"/>
                <a:sym typeface="+mn-lt"/>
              </a:endParaRPr>
            </a:p>
          </p:txBody>
        </p:sp>
        <p:sp>
          <p:nvSpPr>
            <p:cNvPr id="257" name="Freeform 7"/>
            <p:cNvSpPr/>
            <p:nvPr/>
          </p:nvSpPr>
          <p:spPr bwMode="auto">
            <a:xfrm flipV="1">
              <a:off x="3729106" y="3169613"/>
              <a:ext cx="2535982" cy="1264167"/>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en-US" dirty="0">
                <a:cs typeface="+mn-ea"/>
                <a:sym typeface="+mn-lt"/>
              </a:endParaRPr>
            </a:p>
          </p:txBody>
        </p:sp>
        <p:sp>
          <p:nvSpPr>
            <p:cNvPr id="258" name="Freeform 7"/>
            <p:cNvSpPr/>
            <p:nvPr/>
          </p:nvSpPr>
          <p:spPr bwMode="auto">
            <a:xfrm>
              <a:off x="5924193" y="1905446"/>
              <a:ext cx="2535982" cy="1264167"/>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en-US" dirty="0">
                <a:cs typeface="+mn-ea"/>
                <a:sym typeface="+mn-lt"/>
              </a:endParaRPr>
            </a:p>
          </p:txBody>
        </p:sp>
        <p:sp>
          <p:nvSpPr>
            <p:cNvPr id="259" name="Freeform 7"/>
            <p:cNvSpPr/>
            <p:nvPr/>
          </p:nvSpPr>
          <p:spPr bwMode="auto">
            <a:xfrm flipV="1">
              <a:off x="8120706" y="3169613"/>
              <a:ext cx="2535982" cy="1264167"/>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en-US" dirty="0">
                <a:cs typeface="+mn-ea"/>
                <a:sym typeface="+mn-lt"/>
              </a:endParaRPr>
            </a:p>
          </p:txBody>
        </p:sp>
      </p:grpSp>
      <p:sp>
        <p:nvSpPr>
          <p:cNvPr id="260" name="Freeform 254"/>
          <p:cNvSpPr>
            <a:spLocks noEditPoints="1"/>
          </p:cNvSpPr>
          <p:nvPr/>
        </p:nvSpPr>
        <p:spPr bwMode="auto">
          <a:xfrm>
            <a:off x="4783208" y="2519998"/>
            <a:ext cx="430323" cy="423970"/>
          </a:xfrm>
          <a:custGeom>
            <a:avLst/>
            <a:gdLst>
              <a:gd name="T0" fmla="*/ 299132 w 256"/>
              <a:gd name="T1" fmla="*/ 223705 h 252"/>
              <a:gd name="T2" fmla="*/ 362992 w 256"/>
              <a:gd name="T3" fmla="*/ 218659 h 252"/>
              <a:gd name="T4" fmla="*/ 413408 w 256"/>
              <a:gd name="T5" fmla="*/ 178291 h 252"/>
              <a:gd name="T6" fmla="*/ 430213 w 256"/>
              <a:gd name="T7" fmla="*/ 117739 h 252"/>
              <a:gd name="T8" fmla="*/ 277286 w 256"/>
              <a:gd name="T9" fmla="*/ 168199 h 252"/>
              <a:gd name="T10" fmla="*/ 320979 w 256"/>
              <a:gd name="T11" fmla="*/ 5046 h 252"/>
              <a:gd name="T12" fmla="*/ 260481 w 256"/>
              <a:gd name="T13" fmla="*/ 25230 h 252"/>
              <a:gd name="T14" fmla="*/ 218468 w 256"/>
              <a:gd name="T15" fmla="*/ 74008 h 252"/>
              <a:gd name="T16" fmla="*/ 211745 w 256"/>
              <a:gd name="T17" fmla="*/ 139605 h 252"/>
              <a:gd name="T18" fmla="*/ 191579 w 256"/>
              <a:gd name="T19" fmla="*/ 201839 h 252"/>
              <a:gd name="T20" fmla="*/ 115956 w 256"/>
              <a:gd name="T21" fmla="*/ 289303 h 252"/>
              <a:gd name="T22" fmla="*/ 80665 w 256"/>
              <a:gd name="T23" fmla="*/ 287621 h 252"/>
              <a:gd name="T24" fmla="*/ 47055 w 256"/>
              <a:gd name="T25" fmla="*/ 304441 h 252"/>
              <a:gd name="T26" fmla="*/ 28569 w 256"/>
              <a:gd name="T27" fmla="*/ 339762 h 252"/>
              <a:gd name="T28" fmla="*/ 31930 w 256"/>
              <a:gd name="T29" fmla="*/ 381812 h 252"/>
              <a:gd name="T30" fmla="*/ 57138 w 256"/>
              <a:gd name="T31" fmla="*/ 410406 h 252"/>
              <a:gd name="T32" fmla="*/ 95790 w 256"/>
              <a:gd name="T33" fmla="*/ 423862 h 252"/>
              <a:gd name="T34" fmla="*/ 132761 w 256"/>
              <a:gd name="T35" fmla="*/ 410406 h 252"/>
              <a:gd name="T36" fmla="*/ 156288 w 256"/>
              <a:gd name="T37" fmla="*/ 381812 h 252"/>
              <a:gd name="T38" fmla="*/ 161330 w 256"/>
              <a:gd name="T39" fmla="*/ 339762 h 252"/>
              <a:gd name="T40" fmla="*/ 199982 w 256"/>
              <a:gd name="T41" fmla="*/ 280893 h 252"/>
              <a:gd name="T42" fmla="*/ 278966 w 256"/>
              <a:gd name="T43" fmla="*/ 218659 h 252"/>
              <a:gd name="T44" fmla="*/ 87387 w 256"/>
              <a:gd name="T45" fmla="*/ 390222 h 252"/>
              <a:gd name="T46" fmla="*/ 68901 w 256"/>
              <a:gd name="T47" fmla="*/ 380130 h 252"/>
              <a:gd name="T48" fmla="*/ 58818 w 256"/>
              <a:gd name="T49" fmla="*/ 361628 h 252"/>
              <a:gd name="T50" fmla="*/ 60499 w 256"/>
              <a:gd name="T51" fmla="*/ 339762 h 252"/>
              <a:gd name="T52" fmla="*/ 73943 w 256"/>
              <a:gd name="T53" fmla="*/ 324624 h 252"/>
              <a:gd name="T54" fmla="*/ 95790 w 256"/>
              <a:gd name="T55" fmla="*/ 317897 h 252"/>
              <a:gd name="T56" fmla="*/ 115956 w 256"/>
              <a:gd name="T57" fmla="*/ 324624 h 252"/>
              <a:gd name="T58" fmla="*/ 129400 w 256"/>
              <a:gd name="T59" fmla="*/ 339762 h 252"/>
              <a:gd name="T60" fmla="*/ 131081 w 256"/>
              <a:gd name="T61" fmla="*/ 361628 h 252"/>
              <a:gd name="T62" fmla="*/ 119317 w 256"/>
              <a:gd name="T63" fmla="*/ 380130 h 252"/>
              <a:gd name="T64" fmla="*/ 102512 w 256"/>
              <a:gd name="T65" fmla="*/ 390222 h 252"/>
              <a:gd name="T66" fmla="*/ 166371 w 256"/>
              <a:gd name="T67" fmla="*/ 200157 h 252"/>
              <a:gd name="T68" fmla="*/ 147886 w 256"/>
              <a:gd name="T69" fmla="*/ 87464 h 252"/>
              <a:gd name="T70" fmla="*/ 85706 w 256"/>
              <a:gd name="T71" fmla="*/ 148015 h 252"/>
              <a:gd name="T72" fmla="*/ 300813 w 256"/>
              <a:gd name="T73" fmla="*/ 233797 h 252"/>
              <a:gd name="T74" fmla="*/ 270564 w 256"/>
              <a:gd name="T75" fmla="*/ 248935 h 252"/>
              <a:gd name="T76" fmla="*/ 226870 w 256"/>
              <a:gd name="T77" fmla="*/ 289303 h 252"/>
              <a:gd name="T78" fmla="*/ 309216 w 256"/>
              <a:gd name="T79" fmla="*/ 410406 h 252"/>
              <a:gd name="T80" fmla="*/ 331062 w 256"/>
              <a:gd name="T81" fmla="*/ 423862 h 252"/>
              <a:gd name="T82" fmla="*/ 357951 w 256"/>
              <a:gd name="T83" fmla="*/ 420498 h 252"/>
              <a:gd name="T84" fmla="*/ 396603 w 256"/>
              <a:gd name="T85" fmla="*/ 386858 h 252"/>
              <a:gd name="T86" fmla="*/ 408366 w 256"/>
              <a:gd name="T87" fmla="*/ 364992 h 252"/>
              <a:gd name="T88" fmla="*/ 406686 w 256"/>
              <a:gd name="T89" fmla="*/ 338080 h 252"/>
              <a:gd name="T90" fmla="*/ 300813 w 256"/>
              <a:gd name="T91" fmla="*/ 233797 h 252"/>
              <a:gd name="T92" fmla="*/ 341145 w 256"/>
              <a:gd name="T93" fmla="*/ 396950 h 252"/>
              <a:gd name="T94" fmla="*/ 329382 w 256"/>
              <a:gd name="T95" fmla="*/ 391904 h 252"/>
              <a:gd name="T96" fmla="*/ 247036 w 256"/>
              <a:gd name="T97" fmla="*/ 307805 h 252"/>
              <a:gd name="T98" fmla="*/ 253758 w 256"/>
              <a:gd name="T99" fmla="*/ 296031 h 252"/>
              <a:gd name="T100" fmla="*/ 263842 w 256"/>
              <a:gd name="T101" fmla="*/ 299395 h 252"/>
              <a:gd name="T102" fmla="*/ 347868 w 256"/>
              <a:gd name="T103" fmla="*/ 386858 h 252"/>
              <a:gd name="T104" fmla="*/ 379797 w 256"/>
              <a:gd name="T105" fmla="*/ 358264 h 252"/>
              <a:gd name="T106" fmla="*/ 371395 w 256"/>
              <a:gd name="T107" fmla="*/ 361628 h 252"/>
              <a:gd name="T108" fmla="*/ 284008 w 256"/>
              <a:gd name="T109" fmla="*/ 279211 h 252"/>
              <a:gd name="T110" fmla="*/ 282327 w 256"/>
              <a:gd name="T111" fmla="*/ 267437 h 252"/>
              <a:gd name="T112" fmla="*/ 292410 w 256"/>
              <a:gd name="T113" fmla="*/ 259027 h 252"/>
              <a:gd name="T114" fmla="*/ 379797 w 256"/>
              <a:gd name="T115" fmla="*/ 343126 h 252"/>
              <a:gd name="T116" fmla="*/ 381478 w 256"/>
              <a:gd name="T117" fmla="*/ 354900 h 2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56" h="252">
                <a:moveTo>
                  <a:pt x="166" y="130"/>
                </a:moveTo>
                <a:lnTo>
                  <a:pt x="166" y="130"/>
                </a:lnTo>
                <a:lnTo>
                  <a:pt x="178" y="133"/>
                </a:lnTo>
                <a:lnTo>
                  <a:pt x="191" y="135"/>
                </a:lnTo>
                <a:lnTo>
                  <a:pt x="204" y="133"/>
                </a:lnTo>
                <a:lnTo>
                  <a:pt x="216" y="130"/>
                </a:lnTo>
                <a:lnTo>
                  <a:pt x="227" y="123"/>
                </a:lnTo>
                <a:lnTo>
                  <a:pt x="236" y="115"/>
                </a:lnTo>
                <a:lnTo>
                  <a:pt x="246" y="106"/>
                </a:lnTo>
                <a:lnTo>
                  <a:pt x="251" y="94"/>
                </a:lnTo>
                <a:lnTo>
                  <a:pt x="255" y="83"/>
                </a:lnTo>
                <a:lnTo>
                  <a:pt x="256" y="70"/>
                </a:lnTo>
                <a:lnTo>
                  <a:pt x="255" y="58"/>
                </a:lnTo>
                <a:lnTo>
                  <a:pt x="209" y="107"/>
                </a:lnTo>
                <a:lnTo>
                  <a:pt x="165" y="100"/>
                </a:lnTo>
                <a:lnTo>
                  <a:pt x="149" y="58"/>
                </a:lnTo>
                <a:lnTo>
                  <a:pt x="200" y="5"/>
                </a:lnTo>
                <a:lnTo>
                  <a:pt x="191" y="3"/>
                </a:lnTo>
                <a:lnTo>
                  <a:pt x="178" y="5"/>
                </a:lnTo>
                <a:lnTo>
                  <a:pt x="165" y="9"/>
                </a:lnTo>
                <a:lnTo>
                  <a:pt x="155" y="15"/>
                </a:lnTo>
                <a:lnTo>
                  <a:pt x="144" y="23"/>
                </a:lnTo>
                <a:lnTo>
                  <a:pt x="136" y="32"/>
                </a:lnTo>
                <a:lnTo>
                  <a:pt x="130" y="44"/>
                </a:lnTo>
                <a:lnTo>
                  <a:pt x="126" y="57"/>
                </a:lnTo>
                <a:lnTo>
                  <a:pt x="125" y="70"/>
                </a:lnTo>
                <a:lnTo>
                  <a:pt x="126" y="83"/>
                </a:lnTo>
                <a:lnTo>
                  <a:pt x="131" y="96"/>
                </a:lnTo>
                <a:lnTo>
                  <a:pt x="122" y="109"/>
                </a:lnTo>
                <a:lnTo>
                  <a:pt x="114" y="120"/>
                </a:lnTo>
                <a:lnTo>
                  <a:pt x="96" y="143"/>
                </a:lnTo>
                <a:lnTo>
                  <a:pt x="80" y="161"/>
                </a:lnTo>
                <a:lnTo>
                  <a:pt x="69" y="172"/>
                </a:lnTo>
                <a:lnTo>
                  <a:pt x="62" y="171"/>
                </a:lnTo>
                <a:lnTo>
                  <a:pt x="57" y="170"/>
                </a:lnTo>
                <a:lnTo>
                  <a:pt x="48" y="171"/>
                </a:lnTo>
                <a:lnTo>
                  <a:pt x="40" y="174"/>
                </a:lnTo>
                <a:lnTo>
                  <a:pt x="34" y="178"/>
                </a:lnTo>
                <a:lnTo>
                  <a:pt x="28" y="181"/>
                </a:lnTo>
                <a:lnTo>
                  <a:pt x="23" y="188"/>
                </a:lnTo>
                <a:lnTo>
                  <a:pt x="19" y="194"/>
                </a:lnTo>
                <a:lnTo>
                  <a:pt x="17" y="202"/>
                </a:lnTo>
                <a:lnTo>
                  <a:pt x="15" y="210"/>
                </a:lnTo>
                <a:lnTo>
                  <a:pt x="17" y="219"/>
                </a:lnTo>
                <a:lnTo>
                  <a:pt x="19" y="227"/>
                </a:lnTo>
                <a:lnTo>
                  <a:pt x="23" y="233"/>
                </a:lnTo>
                <a:lnTo>
                  <a:pt x="28" y="239"/>
                </a:lnTo>
                <a:lnTo>
                  <a:pt x="34" y="244"/>
                </a:lnTo>
                <a:lnTo>
                  <a:pt x="40" y="248"/>
                </a:lnTo>
                <a:lnTo>
                  <a:pt x="48" y="250"/>
                </a:lnTo>
                <a:lnTo>
                  <a:pt x="57" y="252"/>
                </a:lnTo>
                <a:lnTo>
                  <a:pt x="65" y="250"/>
                </a:lnTo>
                <a:lnTo>
                  <a:pt x="73" y="248"/>
                </a:lnTo>
                <a:lnTo>
                  <a:pt x="79" y="244"/>
                </a:lnTo>
                <a:lnTo>
                  <a:pt x="86" y="239"/>
                </a:lnTo>
                <a:lnTo>
                  <a:pt x="90" y="233"/>
                </a:lnTo>
                <a:lnTo>
                  <a:pt x="93" y="227"/>
                </a:lnTo>
                <a:lnTo>
                  <a:pt x="96" y="219"/>
                </a:lnTo>
                <a:lnTo>
                  <a:pt x="97" y="210"/>
                </a:lnTo>
                <a:lnTo>
                  <a:pt x="96" y="202"/>
                </a:lnTo>
                <a:lnTo>
                  <a:pt x="93" y="196"/>
                </a:lnTo>
                <a:lnTo>
                  <a:pt x="104" y="184"/>
                </a:lnTo>
                <a:lnTo>
                  <a:pt x="119" y="167"/>
                </a:lnTo>
                <a:lnTo>
                  <a:pt x="140" y="149"/>
                </a:lnTo>
                <a:lnTo>
                  <a:pt x="152" y="139"/>
                </a:lnTo>
                <a:lnTo>
                  <a:pt x="166" y="130"/>
                </a:lnTo>
                <a:close/>
                <a:moveTo>
                  <a:pt x="57" y="232"/>
                </a:moveTo>
                <a:lnTo>
                  <a:pt x="57" y="232"/>
                </a:lnTo>
                <a:lnTo>
                  <a:pt x="52" y="232"/>
                </a:lnTo>
                <a:lnTo>
                  <a:pt x="48" y="231"/>
                </a:lnTo>
                <a:lnTo>
                  <a:pt x="44" y="228"/>
                </a:lnTo>
                <a:lnTo>
                  <a:pt x="41" y="226"/>
                </a:lnTo>
                <a:lnTo>
                  <a:pt x="39" y="223"/>
                </a:lnTo>
                <a:lnTo>
                  <a:pt x="36" y="219"/>
                </a:lnTo>
                <a:lnTo>
                  <a:pt x="35" y="215"/>
                </a:lnTo>
                <a:lnTo>
                  <a:pt x="35" y="210"/>
                </a:lnTo>
                <a:lnTo>
                  <a:pt x="35" y="206"/>
                </a:lnTo>
                <a:lnTo>
                  <a:pt x="36" y="202"/>
                </a:lnTo>
                <a:lnTo>
                  <a:pt x="39" y="198"/>
                </a:lnTo>
                <a:lnTo>
                  <a:pt x="41" y="196"/>
                </a:lnTo>
                <a:lnTo>
                  <a:pt x="44" y="193"/>
                </a:lnTo>
                <a:lnTo>
                  <a:pt x="48" y="191"/>
                </a:lnTo>
                <a:lnTo>
                  <a:pt x="52" y="189"/>
                </a:lnTo>
                <a:lnTo>
                  <a:pt x="57" y="189"/>
                </a:lnTo>
                <a:lnTo>
                  <a:pt x="61" y="189"/>
                </a:lnTo>
                <a:lnTo>
                  <a:pt x="65" y="191"/>
                </a:lnTo>
                <a:lnTo>
                  <a:pt x="69" y="193"/>
                </a:lnTo>
                <a:lnTo>
                  <a:pt x="71" y="196"/>
                </a:lnTo>
                <a:lnTo>
                  <a:pt x="74" y="198"/>
                </a:lnTo>
                <a:lnTo>
                  <a:pt x="77" y="202"/>
                </a:lnTo>
                <a:lnTo>
                  <a:pt x="78" y="206"/>
                </a:lnTo>
                <a:lnTo>
                  <a:pt x="78" y="210"/>
                </a:lnTo>
                <a:lnTo>
                  <a:pt x="78" y="215"/>
                </a:lnTo>
                <a:lnTo>
                  <a:pt x="77" y="219"/>
                </a:lnTo>
                <a:lnTo>
                  <a:pt x="74" y="223"/>
                </a:lnTo>
                <a:lnTo>
                  <a:pt x="71" y="226"/>
                </a:lnTo>
                <a:lnTo>
                  <a:pt x="69" y="228"/>
                </a:lnTo>
                <a:lnTo>
                  <a:pt x="65" y="231"/>
                </a:lnTo>
                <a:lnTo>
                  <a:pt x="61" y="232"/>
                </a:lnTo>
                <a:lnTo>
                  <a:pt x="57" y="232"/>
                </a:lnTo>
                <a:close/>
                <a:moveTo>
                  <a:pt x="61" y="79"/>
                </a:moveTo>
                <a:lnTo>
                  <a:pt x="99" y="119"/>
                </a:lnTo>
                <a:lnTo>
                  <a:pt x="117" y="100"/>
                </a:lnTo>
                <a:lnTo>
                  <a:pt x="79" y="61"/>
                </a:lnTo>
                <a:lnTo>
                  <a:pt x="88" y="52"/>
                </a:lnTo>
                <a:lnTo>
                  <a:pt x="36" y="0"/>
                </a:lnTo>
                <a:lnTo>
                  <a:pt x="0" y="37"/>
                </a:lnTo>
                <a:lnTo>
                  <a:pt x="51" y="88"/>
                </a:lnTo>
                <a:lnTo>
                  <a:pt x="61" y="79"/>
                </a:lnTo>
                <a:close/>
                <a:moveTo>
                  <a:pt x="179" y="139"/>
                </a:moveTo>
                <a:lnTo>
                  <a:pt x="179" y="139"/>
                </a:lnTo>
                <a:lnTo>
                  <a:pt x="174" y="140"/>
                </a:lnTo>
                <a:lnTo>
                  <a:pt x="169" y="144"/>
                </a:lnTo>
                <a:lnTo>
                  <a:pt x="161" y="148"/>
                </a:lnTo>
                <a:lnTo>
                  <a:pt x="153" y="154"/>
                </a:lnTo>
                <a:lnTo>
                  <a:pt x="144" y="162"/>
                </a:lnTo>
                <a:lnTo>
                  <a:pt x="135" y="172"/>
                </a:lnTo>
                <a:lnTo>
                  <a:pt x="126" y="185"/>
                </a:lnTo>
                <a:lnTo>
                  <a:pt x="155" y="214"/>
                </a:lnTo>
                <a:lnTo>
                  <a:pt x="184" y="244"/>
                </a:lnTo>
                <a:lnTo>
                  <a:pt x="188" y="248"/>
                </a:lnTo>
                <a:lnTo>
                  <a:pt x="194" y="250"/>
                </a:lnTo>
                <a:lnTo>
                  <a:pt x="197" y="252"/>
                </a:lnTo>
                <a:lnTo>
                  <a:pt x="203" y="252"/>
                </a:lnTo>
                <a:lnTo>
                  <a:pt x="208" y="252"/>
                </a:lnTo>
                <a:lnTo>
                  <a:pt x="213" y="250"/>
                </a:lnTo>
                <a:lnTo>
                  <a:pt x="217" y="248"/>
                </a:lnTo>
                <a:lnTo>
                  <a:pt x="221" y="244"/>
                </a:lnTo>
                <a:lnTo>
                  <a:pt x="236" y="230"/>
                </a:lnTo>
                <a:lnTo>
                  <a:pt x="239" y="226"/>
                </a:lnTo>
                <a:lnTo>
                  <a:pt x="242" y="220"/>
                </a:lnTo>
                <a:lnTo>
                  <a:pt x="243" y="217"/>
                </a:lnTo>
                <a:lnTo>
                  <a:pt x="243" y="211"/>
                </a:lnTo>
                <a:lnTo>
                  <a:pt x="243" y="206"/>
                </a:lnTo>
                <a:lnTo>
                  <a:pt x="242" y="201"/>
                </a:lnTo>
                <a:lnTo>
                  <a:pt x="239" y="197"/>
                </a:lnTo>
                <a:lnTo>
                  <a:pt x="236" y="193"/>
                </a:lnTo>
                <a:lnTo>
                  <a:pt x="179" y="139"/>
                </a:lnTo>
                <a:close/>
                <a:moveTo>
                  <a:pt x="205" y="233"/>
                </a:moveTo>
                <a:lnTo>
                  <a:pt x="205" y="233"/>
                </a:lnTo>
                <a:lnTo>
                  <a:pt x="203" y="236"/>
                </a:lnTo>
                <a:lnTo>
                  <a:pt x="200" y="236"/>
                </a:lnTo>
                <a:lnTo>
                  <a:pt x="197" y="236"/>
                </a:lnTo>
                <a:lnTo>
                  <a:pt x="196" y="233"/>
                </a:lnTo>
                <a:lnTo>
                  <a:pt x="148" y="187"/>
                </a:lnTo>
                <a:lnTo>
                  <a:pt x="147" y="184"/>
                </a:lnTo>
                <a:lnTo>
                  <a:pt x="147" y="183"/>
                </a:lnTo>
                <a:lnTo>
                  <a:pt x="147" y="180"/>
                </a:lnTo>
                <a:lnTo>
                  <a:pt x="148" y="178"/>
                </a:lnTo>
                <a:lnTo>
                  <a:pt x="151" y="176"/>
                </a:lnTo>
                <a:lnTo>
                  <a:pt x="153" y="175"/>
                </a:lnTo>
                <a:lnTo>
                  <a:pt x="156" y="176"/>
                </a:lnTo>
                <a:lnTo>
                  <a:pt x="157" y="178"/>
                </a:lnTo>
                <a:lnTo>
                  <a:pt x="205" y="224"/>
                </a:lnTo>
                <a:lnTo>
                  <a:pt x="207" y="227"/>
                </a:lnTo>
                <a:lnTo>
                  <a:pt x="207" y="230"/>
                </a:lnTo>
                <a:lnTo>
                  <a:pt x="207" y="232"/>
                </a:lnTo>
                <a:lnTo>
                  <a:pt x="205" y="233"/>
                </a:lnTo>
                <a:close/>
                <a:moveTo>
                  <a:pt x="226" y="213"/>
                </a:moveTo>
                <a:lnTo>
                  <a:pt x="226" y="213"/>
                </a:lnTo>
                <a:lnTo>
                  <a:pt x="223" y="215"/>
                </a:lnTo>
                <a:lnTo>
                  <a:pt x="221" y="215"/>
                </a:lnTo>
                <a:lnTo>
                  <a:pt x="218" y="215"/>
                </a:lnTo>
                <a:lnTo>
                  <a:pt x="217" y="213"/>
                </a:lnTo>
                <a:lnTo>
                  <a:pt x="169" y="166"/>
                </a:lnTo>
                <a:lnTo>
                  <a:pt x="168" y="163"/>
                </a:lnTo>
                <a:lnTo>
                  <a:pt x="168" y="162"/>
                </a:lnTo>
                <a:lnTo>
                  <a:pt x="168" y="159"/>
                </a:lnTo>
                <a:lnTo>
                  <a:pt x="169" y="157"/>
                </a:lnTo>
                <a:lnTo>
                  <a:pt x="171" y="155"/>
                </a:lnTo>
                <a:lnTo>
                  <a:pt x="174" y="154"/>
                </a:lnTo>
                <a:lnTo>
                  <a:pt x="177" y="155"/>
                </a:lnTo>
                <a:lnTo>
                  <a:pt x="178" y="157"/>
                </a:lnTo>
                <a:lnTo>
                  <a:pt x="226" y="204"/>
                </a:lnTo>
                <a:lnTo>
                  <a:pt x="227" y="206"/>
                </a:lnTo>
                <a:lnTo>
                  <a:pt x="227" y="209"/>
                </a:lnTo>
                <a:lnTo>
                  <a:pt x="227" y="211"/>
                </a:lnTo>
                <a:lnTo>
                  <a:pt x="226" y="213"/>
                </a:lnTo>
                <a:close/>
              </a:path>
            </a:pathLst>
          </a:custGeom>
          <a:gradFill>
            <a:gsLst>
              <a:gs pos="0">
                <a:srgbClr val="E30000"/>
              </a:gs>
              <a:gs pos="100000">
                <a:srgbClr val="760303"/>
              </a:gs>
            </a:gsLst>
            <a:lin ang="13800000" scaled="0"/>
          </a:gradFill>
          <a:ln>
            <a:noFill/>
          </a:ln>
        </p:spPr>
        <p:txBody>
          <a:bodyPr/>
          <a:lstStyle/>
          <a:p>
            <a:endParaRPr lang="zh-CN" altLang="en-US">
              <a:cs typeface="+mn-ea"/>
              <a:sym typeface="+mn-lt"/>
            </a:endParaRPr>
          </a:p>
        </p:txBody>
      </p:sp>
      <p:sp>
        <p:nvSpPr>
          <p:cNvPr id="261" name="Freeform 160"/>
          <p:cNvSpPr>
            <a:spLocks noEditPoints="1"/>
          </p:cNvSpPr>
          <p:nvPr/>
        </p:nvSpPr>
        <p:spPr bwMode="auto">
          <a:xfrm>
            <a:off x="6943127" y="2497768"/>
            <a:ext cx="501778" cy="468432"/>
          </a:xfrm>
          <a:custGeom>
            <a:avLst/>
            <a:gdLst>
              <a:gd name="T0" fmla="*/ 234103 w 210"/>
              <a:gd name="T1" fmla="*/ 0 h 196"/>
              <a:gd name="T2" fmla="*/ 324878 w 210"/>
              <a:gd name="T3" fmla="*/ 19115 h 196"/>
              <a:gd name="T4" fmla="*/ 401320 w 210"/>
              <a:gd name="T5" fmla="*/ 66902 h 196"/>
              <a:gd name="T6" fmla="*/ 453874 w 210"/>
              <a:gd name="T7" fmla="*/ 143361 h 196"/>
              <a:gd name="T8" fmla="*/ 363099 w 210"/>
              <a:gd name="T9" fmla="*/ 109910 h 196"/>
              <a:gd name="T10" fmla="*/ 305768 w 210"/>
              <a:gd name="T11" fmla="*/ 71681 h 196"/>
              <a:gd name="T12" fmla="*/ 234103 w 210"/>
              <a:gd name="T13" fmla="*/ 57344 h 196"/>
              <a:gd name="T14" fmla="*/ 167217 w 210"/>
              <a:gd name="T15" fmla="*/ 71681 h 196"/>
              <a:gd name="T16" fmla="*/ 109885 w 210"/>
              <a:gd name="T17" fmla="*/ 109910 h 196"/>
              <a:gd name="T18" fmla="*/ 71664 w 210"/>
              <a:gd name="T19" fmla="*/ 167255 h 196"/>
              <a:gd name="T20" fmla="*/ 57331 w 210"/>
              <a:gd name="T21" fmla="*/ 234157 h 196"/>
              <a:gd name="T22" fmla="*/ 71664 w 210"/>
              <a:gd name="T23" fmla="*/ 305837 h 196"/>
              <a:gd name="T24" fmla="*/ 109885 w 210"/>
              <a:gd name="T25" fmla="*/ 358403 h 196"/>
              <a:gd name="T26" fmla="*/ 167217 w 210"/>
              <a:gd name="T27" fmla="*/ 396632 h 196"/>
              <a:gd name="T28" fmla="*/ 234103 w 210"/>
              <a:gd name="T29" fmla="*/ 410969 h 196"/>
              <a:gd name="T30" fmla="*/ 305768 w 210"/>
              <a:gd name="T31" fmla="*/ 396632 h 196"/>
              <a:gd name="T32" fmla="*/ 363099 w 210"/>
              <a:gd name="T33" fmla="*/ 358403 h 196"/>
              <a:gd name="T34" fmla="*/ 439541 w 210"/>
              <a:gd name="T35" fmla="*/ 353624 h 196"/>
              <a:gd name="T36" fmla="*/ 401320 w 210"/>
              <a:gd name="T37" fmla="*/ 401411 h 196"/>
              <a:gd name="T38" fmla="*/ 324878 w 210"/>
              <a:gd name="T39" fmla="*/ 449198 h 196"/>
              <a:gd name="T40" fmla="*/ 234103 w 210"/>
              <a:gd name="T41" fmla="*/ 468313 h 196"/>
              <a:gd name="T42" fmla="*/ 143329 w 210"/>
              <a:gd name="T43" fmla="*/ 449198 h 196"/>
              <a:gd name="T44" fmla="*/ 71664 w 210"/>
              <a:gd name="T45" fmla="*/ 401411 h 196"/>
              <a:gd name="T46" fmla="*/ 19110 w 210"/>
              <a:gd name="T47" fmla="*/ 324952 h 196"/>
              <a:gd name="T48" fmla="*/ 0 w 210"/>
              <a:gd name="T49" fmla="*/ 234157 h 196"/>
              <a:gd name="T50" fmla="*/ 19110 w 210"/>
              <a:gd name="T51" fmla="*/ 143361 h 196"/>
              <a:gd name="T52" fmla="*/ 71664 w 210"/>
              <a:gd name="T53" fmla="*/ 66902 h 196"/>
              <a:gd name="T54" fmla="*/ 143329 w 210"/>
              <a:gd name="T55" fmla="*/ 19115 h 196"/>
              <a:gd name="T56" fmla="*/ 234103 w 210"/>
              <a:gd name="T57" fmla="*/ 0 h 196"/>
              <a:gd name="T58" fmla="*/ 162439 w 210"/>
              <a:gd name="T59" fmla="*/ 181591 h 196"/>
              <a:gd name="T60" fmla="*/ 214993 w 210"/>
              <a:gd name="T61" fmla="*/ 234157 h 196"/>
              <a:gd name="T62" fmla="*/ 205438 w 210"/>
              <a:gd name="T63" fmla="*/ 267607 h 196"/>
              <a:gd name="T64" fmla="*/ 224548 w 210"/>
              <a:gd name="T65" fmla="*/ 258050 h 196"/>
              <a:gd name="T66" fmla="*/ 243659 w 210"/>
              <a:gd name="T67" fmla="*/ 258050 h 196"/>
              <a:gd name="T68" fmla="*/ 267547 w 210"/>
              <a:gd name="T69" fmla="*/ 243714 h 196"/>
              <a:gd name="T70" fmla="*/ 262769 w 210"/>
              <a:gd name="T71" fmla="*/ 234157 h 196"/>
              <a:gd name="T72" fmla="*/ 310545 w 210"/>
              <a:gd name="T73" fmla="*/ 157697 h 196"/>
              <a:gd name="T74" fmla="*/ 248436 w 210"/>
              <a:gd name="T75" fmla="*/ 215042 h 196"/>
              <a:gd name="T76" fmla="*/ 181550 w 210"/>
              <a:gd name="T77" fmla="*/ 162476 h 196"/>
              <a:gd name="T78" fmla="*/ 444319 w 210"/>
              <a:gd name="T79" fmla="*/ 167255 h 196"/>
              <a:gd name="T80" fmla="*/ 391765 w 210"/>
              <a:gd name="T81" fmla="*/ 301058 h 196"/>
              <a:gd name="T82" fmla="*/ 439541 w 210"/>
              <a:gd name="T83" fmla="*/ 334509 h 196"/>
              <a:gd name="T84" fmla="*/ 482540 w 210"/>
              <a:gd name="T85" fmla="*/ 301058 h 196"/>
              <a:gd name="T86" fmla="*/ 501650 w 210"/>
              <a:gd name="T87" fmla="*/ 277165 h 196"/>
              <a:gd name="T88" fmla="*/ 501650 w 210"/>
              <a:gd name="T89" fmla="*/ 167255 h 196"/>
              <a:gd name="T90" fmla="*/ 453874 w 210"/>
              <a:gd name="T91" fmla="*/ 205484 h 196"/>
              <a:gd name="T92" fmla="*/ 444319 w 210"/>
              <a:gd name="T93" fmla="*/ 277165 h 196"/>
              <a:gd name="T94" fmla="*/ 343989 w 210"/>
              <a:gd name="T95" fmla="*/ 305837 h 196"/>
              <a:gd name="T96" fmla="*/ 401320 w 210"/>
              <a:gd name="T97" fmla="*/ 219820 h 196"/>
              <a:gd name="T98" fmla="*/ 401320 w 210"/>
              <a:gd name="T99" fmla="*/ 191148 h 196"/>
              <a:gd name="T100" fmla="*/ 377432 w 210"/>
              <a:gd name="T101" fmla="*/ 167255 h 196"/>
              <a:gd name="T102" fmla="*/ 334433 w 210"/>
              <a:gd name="T103" fmla="*/ 167255 h 196"/>
              <a:gd name="T104" fmla="*/ 310545 w 210"/>
              <a:gd name="T105" fmla="*/ 195927 h 196"/>
              <a:gd name="T106" fmla="*/ 305768 w 210"/>
              <a:gd name="T107" fmla="*/ 224599 h 196"/>
              <a:gd name="T108" fmla="*/ 343989 w 210"/>
              <a:gd name="T109" fmla="*/ 205484 h 196"/>
              <a:gd name="T110" fmla="*/ 358321 w 210"/>
              <a:gd name="T111" fmla="*/ 191148 h 196"/>
              <a:gd name="T112" fmla="*/ 363099 w 210"/>
              <a:gd name="T113" fmla="*/ 200706 h 196"/>
              <a:gd name="T114" fmla="*/ 296212 w 210"/>
              <a:gd name="T115" fmla="*/ 310616 h 196"/>
              <a:gd name="T116" fmla="*/ 386987 w 210"/>
              <a:gd name="T117" fmla="*/ 334509 h 19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0" h="196">
                <a:moveTo>
                  <a:pt x="98" y="0"/>
                </a:moveTo>
                <a:lnTo>
                  <a:pt x="98" y="0"/>
                </a:lnTo>
                <a:lnTo>
                  <a:pt x="118" y="2"/>
                </a:lnTo>
                <a:lnTo>
                  <a:pt x="136" y="8"/>
                </a:lnTo>
                <a:lnTo>
                  <a:pt x="154" y="16"/>
                </a:lnTo>
                <a:lnTo>
                  <a:pt x="168" y="28"/>
                </a:lnTo>
                <a:lnTo>
                  <a:pt x="180" y="44"/>
                </a:lnTo>
                <a:lnTo>
                  <a:pt x="190" y="60"/>
                </a:lnTo>
                <a:lnTo>
                  <a:pt x="162" y="60"/>
                </a:lnTo>
                <a:lnTo>
                  <a:pt x="152" y="46"/>
                </a:lnTo>
                <a:lnTo>
                  <a:pt x="140" y="36"/>
                </a:lnTo>
                <a:lnTo>
                  <a:pt x="128" y="30"/>
                </a:lnTo>
                <a:lnTo>
                  <a:pt x="114" y="26"/>
                </a:lnTo>
                <a:lnTo>
                  <a:pt x="98" y="24"/>
                </a:lnTo>
                <a:lnTo>
                  <a:pt x="84" y="26"/>
                </a:lnTo>
                <a:lnTo>
                  <a:pt x="70" y="30"/>
                </a:lnTo>
                <a:lnTo>
                  <a:pt x="58" y="36"/>
                </a:lnTo>
                <a:lnTo>
                  <a:pt x="46" y="46"/>
                </a:lnTo>
                <a:lnTo>
                  <a:pt x="38" y="56"/>
                </a:lnTo>
                <a:lnTo>
                  <a:pt x="30" y="70"/>
                </a:lnTo>
                <a:lnTo>
                  <a:pt x="26" y="84"/>
                </a:lnTo>
                <a:lnTo>
                  <a:pt x="24" y="98"/>
                </a:lnTo>
                <a:lnTo>
                  <a:pt x="26" y="114"/>
                </a:lnTo>
                <a:lnTo>
                  <a:pt x="30" y="128"/>
                </a:lnTo>
                <a:lnTo>
                  <a:pt x="38" y="140"/>
                </a:lnTo>
                <a:lnTo>
                  <a:pt x="46" y="150"/>
                </a:lnTo>
                <a:lnTo>
                  <a:pt x="58" y="160"/>
                </a:lnTo>
                <a:lnTo>
                  <a:pt x="70" y="166"/>
                </a:lnTo>
                <a:lnTo>
                  <a:pt x="84" y="170"/>
                </a:lnTo>
                <a:lnTo>
                  <a:pt x="98" y="172"/>
                </a:lnTo>
                <a:lnTo>
                  <a:pt x="114" y="170"/>
                </a:lnTo>
                <a:lnTo>
                  <a:pt x="128" y="166"/>
                </a:lnTo>
                <a:lnTo>
                  <a:pt x="140" y="160"/>
                </a:lnTo>
                <a:lnTo>
                  <a:pt x="152" y="150"/>
                </a:lnTo>
                <a:lnTo>
                  <a:pt x="154" y="148"/>
                </a:lnTo>
                <a:lnTo>
                  <a:pt x="184" y="148"/>
                </a:lnTo>
                <a:lnTo>
                  <a:pt x="176" y="158"/>
                </a:lnTo>
                <a:lnTo>
                  <a:pt x="168" y="168"/>
                </a:lnTo>
                <a:lnTo>
                  <a:pt x="154" y="180"/>
                </a:lnTo>
                <a:lnTo>
                  <a:pt x="136" y="188"/>
                </a:lnTo>
                <a:lnTo>
                  <a:pt x="118" y="194"/>
                </a:lnTo>
                <a:lnTo>
                  <a:pt x="98" y="196"/>
                </a:lnTo>
                <a:lnTo>
                  <a:pt x="78" y="194"/>
                </a:lnTo>
                <a:lnTo>
                  <a:pt x="60" y="188"/>
                </a:lnTo>
                <a:lnTo>
                  <a:pt x="44" y="180"/>
                </a:lnTo>
                <a:lnTo>
                  <a:pt x="30" y="168"/>
                </a:lnTo>
                <a:lnTo>
                  <a:pt x="18" y="154"/>
                </a:lnTo>
                <a:lnTo>
                  <a:pt x="8" y="136"/>
                </a:lnTo>
                <a:lnTo>
                  <a:pt x="2" y="118"/>
                </a:lnTo>
                <a:lnTo>
                  <a:pt x="0" y="98"/>
                </a:lnTo>
                <a:lnTo>
                  <a:pt x="2" y="78"/>
                </a:lnTo>
                <a:lnTo>
                  <a:pt x="8" y="60"/>
                </a:lnTo>
                <a:lnTo>
                  <a:pt x="18" y="44"/>
                </a:lnTo>
                <a:lnTo>
                  <a:pt x="30" y="28"/>
                </a:lnTo>
                <a:lnTo>
                  <a:pt x="44" y="16"/>
                </a:lnTo>
                <a:lnTo>
                  <a:pt x="60" y="8"/>
                </a:lnTo>
                <a:lnTo>
                  <a:pt x="78" y="2"/>
                </a:lnTo>
                <a:lnTo>
                  <a:pt x="98" y="0"/>
                </a:lnTo>
                <a:close/>
                <a:moveTo>
                  <a:pt x="76" y="68"/>
                </a:moveTo>
                <a:lnTo>
                  <a:pt x="68" y="76"/>
                </a:lnTo>
                <a:lnTo>
                  <a:pt x="90" y="96"/>
                </a:lnTo>
                <a:lnTo>
                  <a:pt x="90" y="98"/>
                </a:lnTo>
                <a:lnTo>
                  <a:pt x="90" y="104"/>
                </a:lnTo>
                <a:lnTo>
                  <a:pt x="86" y="112"/>
                </a:lnTo>
                <a:lnTo>
                  <a:pt x="88" y="114"/>
                </a:lnTo>
                <a:lnTo>
                  <a:pt x="94" y="108"/>
                </a:lnTo>
                <a:lnTo>
                  <a:pt x="100" y="108"/>
                </a:lnTo>
                <a:lnTo>
                  <a:pt x="102" y="108"/>
                </a:lnTo>
                <a:lnTo>
                  <a:pt x="104" y="110"/>
                </a:lnTo>
                <a:lnTo>
                  <a:pt x="112" y="102"/>
                </a:lnTo>
                <a:lnTo>
                  <a:pt x="110" y="100"/>
                </a:lnTo>
                <a:lnTo>
                  <a:pt x="110" y="98"/>
                </a:lnTo>
                <a:lnTo>
                  <a:pt x="108" y="92"/>
                </a:lnTo>
                <a:lnTo>
                  <a:pt x="130" y="66"/>
                </a:lnTo>
                <a:lnTo>
                  <a:pt x="126" y="62"/>
                </a:lnTo>
                <a:lnTo>
                  <a:pt x="104" y="90"/>
                </a:lnTo>
                <a:lnTo>
                  <a:pt x="98" y="88"/>
                </a:lnTo>
                <a:lnTo>
                  <a:pt x="76" y="68"/>
                </a:lnTo>
                <a:close/>
                <a:moveTo>
                  <a:pt x="210" y="70"/>
                </a:moveTo>
                <a:lnTo>
                  <a:pt x="186" y="70"/>
                </a:lnTo>
                <a:lnTo>
                  <a:pt x="166" y="116"/>
                </a:lnTo>
                <a:lnTo>
                  <a:pt x="164" y="126"/>
                </a:lnTo>
                <a:lnTo>
                  <a:pt x="186" y="126"/>
                </a:lnTo>
                <a:lnTo>
                  <a:pt x="184" y="140"/>
                </a:lnTo>
                <a:lnTo>
                  <a:pt x="202" y="140"/>
                </a:lnTo>
                <a:lnTo>
                  <a:pt x="202" y="126"/>
                </a:lnTo>
                <a:lnTo>
                  <a:pt x="208" y="126"/>
                </a:lnTo>
                <a:lnTo>
                  <a:pt x="210" y="116"/>
                </a:lnTo>
                <a:lnTo>
                  <a:pt x="204" y="116"/>
                </a:lnTo>
                <a:lnTo>
                  <a:pt x="210" y="70"/>
                </a:lnTo>
                <a:close/>
                <a:moveTo>
                  <a:pt x="186" y="116"/>
                </a:moveTo>
                <a:lnTo>
                  <a:pt x="190" y="86"/>
                </a:lnTo>
                <a:lnTo>
                  <a:pt x="180" y="116"/>
                </a:lnTo>
                <a:lnTo>
                  <a:pt x="186" y="116"/>
                </a:lnTo>
                <a:close/>
                <a:moveTo>
                  <a:pt x="162" y="128"/>
                </a:moveTo>
                <a:lnTo>
                  <a:pt x="144" y="128"/>
                </a:lnTo>
                <a:lnTo>
                  <a:pt x="164" y="100"/>
                </a:lnTo>
                <a:lnTo>
                  <a:pt x="168" y="92"/>
                </a:lnTo>
                <a:lnTo>
                  <a:pt x="168" y="86"/>
                </a:lnTo>
                <a:lnTo>
                  <a:pt x="168" y="80"/>
                </a:lnTo>
                <a:lnTo>
                  <a:pt x="164" y="74"/>
                </a:lnTo>
                <a:lnTo>
                  <a:pt x="158" y="70"/>
                </a:lnTo>
                <a:lnTo>
                  <a:pt x="150" y="68"/>
                </a:lnTo>
                <a:lnTo>
                  <a:pt x="140" y="70"/>
                </a:lnTo>
                <a:lnTo>
                  <a:pt x="134" y="76"/>
                </a:lnTo>
                <a:lnTo>
                  <a:pt x="130" y="82"/>
                </a:lnTo>
                <a:lnTo>
                  <a:pt x="128" y="90"/>
                </a:lnTo>
                <a:lnTo>
                  <a:pt x="128" y="94"/>
                </a:lnTo>
                <a:lnTo>
                  <a:pt x="144" y="94"/>
                </a:lnTo>
                <a:lnTo>
                  <a:pt x="144" y="86"/>
                </a:lnTo>
                <a:lnTo>
                  <a:pt x="146" y="80"/>
                </a:lnTo>
                <a:lnTo>
                  <a:pt x="150" y="80"/>
                </a:lnTo>
                <a:lnTo>
                  <a:pt x="152" y="80"/>
                </a:lnTo>
                <a:lnTo>
                  <a:pt x="152" y="84"/>
                </a:lnTo>
                <a:lnTo>
                  <a:pt x="148" y="96"/>
                </a:lnTo>
                <a:lnTo>
                  <a:pt x="124" y="130"/>
                </a:lnTo>
                <a:lnTo>
                  <a:pt x="124" y="140"/>
                </a:lnTo>
                <a:lnTo>
                  <a:pt x="162" y="140"/>
                </a:lnTo>
                <a:lnTo>
                  <a:pt x="162" y="128"/>
                </a:lnTo>
                <a:close/>
              </a:path>
            </a:pathLst>
          </a:custGeom>
          <a:gradFill>
            <a:gsLst>
              <a:gs pos="0">
                <a:srgbClr val="E30000"/>
              </a:gs>
              <a:gs pos="100000">
                <a:srgbClr val="760303"/>
              </a:gs>
            </a:gsLst>
            <a:lin ang="13800000" scaled="0"/>
          </a:gradFill>
          <a:ln>
            <a:noFill/>
          </a:ln>
        </p:spPr>
        <p:txBody>
          <a:bodyPr/>
          <a:lstStyle/>
          <a:p>
            <a:endParaRPr lang="zh-CN" altLang="en-US">
              <a:cs typeface="+mn-ea"/>
              <a:sym typeface="+mn-lt"/>
            </a:endParaRPr>
          </a:p>
        </p:txBody>
      </p:sp>
      <p:sp>
        <p:nvSpPr>
          <p:cNvPr id="262" name="Freeform 112"/>
          <p:cNvSpPr>
            <a:spLocks noEditPoints="1"/>
          </p:cNvSpPr>
          <p:nvPr/>
        </p:nvSpPr>
        <p:spPr bwMode="auto">
          <a:xfrm>
            <a:off x="2576350" y="2520240"/>
            <a:ext cx="455335" cy="423488"/>
          </a:xfrm>
          <a:custGeom>
            <a:avLst/>
            <a:gdLst>
              <a:gd name="T0" fmla="*/ 806462 w 252"/>
              <a:gd name="T1" fmla="*/ 6676 h 234"/>
              <a:gd name="T2" fmla="*/ 839787 w 252"/>
              <a:gd name="T3" fmla="*/ 53405 h 234"/>
              <a:gd name="T4" fmla="*/ 826457 w 252"/>
              <a:gd name="T5" fmla="*/ 560754 h 234"/>
              <a:gd name="T6" fmla="*/ 753142 w 252"/>
              <a:gd name="T7" fmla="*/ 574105 h 234"/>
              <a:gd name="T8" fmla="*/ 773137 w 252"/>
              <a:gd name="T9" fmla="*/ 53405 h 234"/>
              <a:gd name="T10" fmla="*/ 319919 w 252"/>
              <a:gd name="T11" fmla="*/ 514024 h 234"/>
              <a:gd name="T12" fmla="*/ 53320 w 252"/>
              <a:gd name="T13" fmla="*/ 574105 h 234"/>
              <a:gd name="T14" fmla="*/ 0 w 252"/>
              <a:gd name="T15" fmla="*/ 540727 h 234"/>
              <a:gd name="T16" fmla="*/ 0 w 252"/>
              <a:gd name="T17" fmla="*/ 33378 h 234"/>
              <a:gd name="T18" fmla="*/ 53320 w 252"/>
              <a:gd name="T19" fmla="*/ 0 h 234"/>
              <a:gd name="T20" fmla="*/ 739812 w 252"/>
              <a:gd name="T21" fmla="*/ 320431 h 234"/>
              <a:gd name="T22" fmla="*/ 573188 w 252"/>
              <a:gd name="T23" fmla="*/ 260350 h 234"/>
              <a:gd name="T24" fmla="*/ 739812 w 252"/>
              <a:gd name="T25" fmla="*/ 260350 h 234"/>
              <a:gd name="T26" fmla="*/ 659833 w 252"/>
              <a:gd name="T27" fmla="*/ 213621 h 234"/>
              <a:gd name="T28" fmla="*/ 659833 w 252"/>
              <a:gd name="T29" fmla="*/ 200269 h 234"/>
              <a:gd name="T30" fmla="*/ 739812 w 252"/>
              <a:gd name="T31" fmla="*/ 166891 h 234"/>
              <a:gd name="T32" fmla="*/ 659833 w 252"/>
              <a:gd name="T33" fmla="*/ 106810 h 234"/>
              <a:gd name="T34" fmla="*/ 739812 w 252"/>
              <a:gd name="T35" fmla="*/ 106810 h 234"/>
              <a:gd name="T36" fmla="*/ 486543 w 252"/>
              <a:gd name="T37" fmla="*/ 226972 h 234"/>
              <a:gd name="T38" fmla="*/ 486543 w 252"/>
              <a:gd name="T39" fmla="*/ 106810 h 234"/>
              <a:gd name="T40" fmla="*/ 246604 w 252"/>
              <a:gd name="T41" fmla="*/ 267026 h 234"/>
              <a:gd name="T42" fmla="*/ 113305 w 252"/>
              <a:gd name="T43" fmla="*/ 260350 h 234"/>
              <a:gd name="T44" fmla="*/ 253269 w 252"/>
              <a:gd name="T45" fmla="*/ 226972 h 234"/>
              <a:gd name="T46" fmla="*/ 286594 w 252"/>
              <a:gd name="T47" fmla="*/ 260350 h 234"/>
              <a:gd name="T48" fmla="*/ 339914 w 252"/>
              <a:gd name="T49" fmla="*/ 260350 h 234"/>
              <a:gd name="T50" fmla="*/ 386569 w 252"/>
              <a:gd name="T51" fmla="*/ 206945 h 234"/>
              <a:gd name="T52" fmla="*/ 406564 w 252"/>
              <a:gd name="T53" fmla="*/ 140188 h 234"/>
              <a:gd name="T54" fmla="*/ 333249 w 252"/>
              <a:gd name="T55" fmla="*/ 160215 h 234"/>
              <a:gd name="T56" fmla="*/ 313254 w 252"/>
              <a:gd name="T57" fmla="*/ 240323 h 234"/>
              <a:gd name="T58" fmla="*/ 266599 w 252"/>
              <a:gd name="T59" fmla="*/ 200269 h 234"/>
              <a:gd name="T60" fmla="*/ 146629 w 252"/>
              <a:gd name="T61" fmla="*/ 380512 h 234"/>
              <a:gd name="T62" fmla="*/ 146629 w 252"/>
              <a:gd name="T63" fmla="*/ 293728 h 234"/>
              <a:gd name="T64" fmla="*/ 419894 w 252"/>
              <a:gd name="T65" fmla="*/ 380512 h 234"/>
              <a:gd name="T66" fmla="*/ 379904 w 252"/>
              <a:gd name="T67" fmla="*/ 380512 h 234"/>
              <a:gd name="T68" fmla="*/ 359909 w 252"/>
              <a:gd name="T69" fmla="*/ 307079 h 234"/>
              <a:gd name="T70" fmla="*/ 259934 w 252"/>
              <a:gd name="T71" fmla="*/ 380512 h 234"/>
              <a:gd name="T72" fmla="*/ 259934 w 252"/>
              <a:gd name="T73" fmla="*/ 287053 h 234"/>
              <a:gd name="T74" fmla="*/ 546528 w 252"/>
              <a:gd name="T75" fmla="*/ 447268 h 234"/>
              <a:gd name="T76" fmla="*/ 479878 w 252"/>
              <a:gd name="T77" fmla="*/ 547403 h 234"/>
              <a:gd name="T78" fmla="*/ 433223 w 252"/>
              <a:gd name="T79" fmla="*/ 487322 h 234"/>
              <a:gd name="T80" fmla="*/ 406564 w 252"/>
              <a:gd name="T81" fmla="*/ 527376 h 234"/>
              <a:gd name="T82" fmla="*/ 453218 w 252"/>
              <a:gd name="T83" fmla="*/ 714294 h 234"/>
              <a:gd name="T84" fmla="*/ 673163 w 252"/>
              <a:gd name="T85" fmla="*/ 734321 h 234"/>
              <a:gd name="T86" fmla="*/ 653168 w 252"/>
              <a:gd name="T87" fmla="*/ 440592 h 234"/>
              <a:gd name="T88" fmla="*/ 599848 w 252"/>
              <a:gd name="T89" fmla="*/ 400538 h 234"/>
              <a:gd name="T90" fmla="*/ 553193 w 252"/>
              <a:gd name="T91" fmla="*/ 387187 h 234"/>
              <a:gd name="T92" fmla="*/ 19995 w 252"/>
              <a:gd name="T93" fmla="*/ 353809 h 234"/>
              <a:gd name="T94" fmla="*/ 19995 w 252"/>
              <a:gd name="T95" fmla="*/ 206945 h 23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52" h="234">
                <a:moveTo>
                  <a:pt x="16" y="0"/>
                </a:moveTo>
                <a:lnTo>
                  <a:pt x="236" y="0"/>
                </a:lnTo>
                <a:lnTo>
                  <a:pt x="242" y="2"/>
                </a:lnTo>
                <a:lnTo>
                  <a:pt x="248" y="4"/>
                </a:lnTo>
                <a:lnTo>
                  <a:pt x="252" y="10"/>
                </a:lnTo>
                <a:lnTo>
                  <a:pt x="252" y="16"/>
                </a:lnTo>
                <a:lnTo>
                  <a:pt x="252" y="156"/>
                </a:lnTo>
                <a:lnTo>
                  <a:pt x="252" y="162"/>
                </a:lnTo>
                <a:lnTo>
                  <a:pt x="248" y="168"/>
                </a:lnTo>
                <a:lnTo>
                  <a:pt x="242" y="170"/>
                </a:lnTo>
                <a:lnTo>
                  <a:pt x="236" y="172"/>
                </a:lnTo>
                <a:lnTo>
                  <a:pt x="226" y="172"/>
                </a:lnTo>
                <a:lnTo>
                  <a:pt x="228" y="154"/>
                </a:lnTo>
                <a:lnTo>
                  <a:pt x="232" y="154"/>
                </a:lnTo>
                <a:lnTo>
                  <a:pt x="232" y="16"/>
                </a:lnTo>
                <a:lnTo>
                  <a:pt x="20" y="16"/>
                </a:lnTo>
                <a:lnTo>
                  <a:pt x="20" y="154"/>
                </a:lnTo>
                <a:lnTo>
                  <a:pt x="96" y="154"/>
                </a:lnTo>
                <a:lnTo>
                  <a:pt x="102" y="162"/>
                </a:lnTo>
                <a:lnTo>
                  <a:pt x="110" y="172"/>
                </a:lnTo>
                <a:lnTo>
                  <a:pt x="16" y="172"/>
                </a:lnTo>
                <a:lnTo>
                  <a:pt x="8" y="170"/>
                </a:lnTo>
                <a:lnTo>
                  <a:pt x="4" y="168"/>
                </a:lnTo>
                <a:lnTo>
                  <a:pt x="0" y="162"/>
                </a:lnTo>
                <a:lnTo>
                  <a:pt x="0" y="156"/>
                </a:lnTo>
                <a:lnTo>
                  <a:pt x="0" y="16"/>
                </a:lnTo>
                <a:lnTo>
                  <a:pt x="0" y="10"/>
                </a:lnTo>
                <a:lnTo>
                  <a:pt x="4" y="4"/>
                </a:lnTo>
                <a:lnTo>
                  <a:pt x="8" y="2"/>
                </a:lnTo>
                <a:lnTo>
                  <a:pt x="16" y="0"/>
                </a:lnTo>
                <a:close/>
                <a:moveTo>
                  <a:pt x="172" y="92"/>
                </a:moveTo>
                <a:lnTo>
                  <a:pt x="172" y="96"/>
                </a:lnTo>
                <a:lnTo>
                  <a:pt x="222" y="96"/>
                </a:lnTo>
                <a:lnTo>
                  <a:pt x="222" y="92"/>
                </a:lnTo>
                <a:lnTo>
                  <a:pt x="172" y="92"/>
                </a:lnTo>
                <a:close/>
                <a:moveTo>
                  <a:pt x="172" y="78"/>
                </a:moveTo>
                <a:lnTo>
                  <a:pt x="172" y="82"/>
                </a:lnTo>
                <a:lnTo>
                  <a:pt x="222" y="82"/>
                </a:lnTo>
                <a:lnTo>
                  <a:pt x="222" y="78"/>
                </a:lnTo>
                <a:lnTo>
                  <a:pt x="172" y="78"/>
                </a:lnTo>
                <a:close/>
                <a:moveTo>
                  <a:pt x="198" y="60"/>
                </a:moveTo>
                <a:lnTo>
                  <a:pt x="198" y="64"/>
                </a:lnTo>
                <a:lnTo>
                  <a:pt x="222" y="64"/>
                </a:lnTo>
                <a:lnTo>
                  <a:pt x="222" y="60"/>
                </a:lnTo>
                <a:lnTo>
                  <a:pt x="198" y="60"/>
                </a:lnTo>
                <a:close/>
                <a:moveTo>
                  <a:pt x="198" y="46"/>
                </a:moveTo>
                <a:lnTo>
                  <a:pt x="198" y="50"/>
                </a:lnTo>
                <a:lnTo>
                  <a:pt x="222" y="50"/>
                </a:lnTo>
                <a:lnTo>
                  <a:pt x="222" y="46"/>
                </a:lnTo>
                <a:lnTo>
                  <a:pt x="198" y="46"/>
                </a:lnTo>
                <a:close/>
                <a:moveTo>
                  <a:pt x="198" y="32"/>
                </a:moveTo>
                <a:lnTo>
                  <a:pt x="198" y="36"/>
                </a:lnTo>
                <a:lnTo>
                  <a:pt x="222" y="36"/>
                </a:lnTo>
                <a:lnTo>
                  <a:pt x="222" y="32"/>
                </a:lnTo>
                <a:lnTo>
                  <a:pt x="198" y="32"/>
                </a:lnTo>
                <a:close/>
                <a:moveTo>
                  <a:pt x="146" y="32"/>
                </a:moveTo>
                <a:lnTo>
                  <a:pt x="146" y="68"/>
                </a:lnTo>
                <a:lnTo>
                  <a:pt x="190" y="68"/>
                </a:lnTo>
                <a:lnTo>
                  <a:pt x="190" y="32"/>
                </a:lnTo>
                <a:lnTo>
                  <a:pt x="146" y="32"/>
                </a:lnTo>
                <a:close/>
                <a:moveTo>
                  <a:pt x="62" y="114"/>
                </a:moveTo>
                <a:lnTo>
                  <a:pt x="74" y="114"/>
                </a:lnTo>
                <a:lnTo>
                  <a:pt x="74" y="80"/>
                </a:lnTo>
                <a:lnTo>
                  <a:pt x="62" y="80"/>
                </a:lnTo>
                <a:lnTo>
                  <a:pt x="62" y="114"/>
                </a:lnTo>
                <a:close/>
                <a:moveTo>
                  <a:pt x="34" y="78"/>
                </a:moveTo>
                <a:lnTo>
                  <a:pt x="38" y="86"/>
                </a:lnTo>
                <a:lnTo>
                  <a:pt x="62" y="68"/>
                </a:lnTo>
                <a:lnTo>
                  <a:pt x="76" y="68"/>
                </a:lnTo>
                <a:lnTo>
                  <a:pt x="84" y="76"/>
                </a:lnTo>
                <a:lnTo>
                  <a:pt x="84" y="78"/>
                </a:lnTo>
                <a:lnTo>
                  <a:pt x="86" y="78"/>
                </a:lnTo>
                <a:lnTo>
                  <a:pt x="96" y="82"/>
                </a:lnTo>
                <a:lnTo>
                  <a:pt x="102" y="84"/>
                </a:lnTo>
                <a:lnTo>
                  <a:pt x="102" y="78"/>
                </a:lnTo>
                <a:lnTo>
                  <a:pt x="106" y="56"/>
                </a:lnTo>
                <a:lnTo>
                  <a:pt x="114" y="54"/>
                </a:lnTo>
                <a:lnTo>
                  <a:pt x="116" y="62"/>
                </a:lnTo>
                <a:lnTo>
                  <a:pt x="124" y="52"/>
                </a:lnTo>
                <a:lnTo>
                  <a:pt x="134" y="44"/>
                </a:lnTo>
                <a:lnTo>
                  <a:pt x="122" y="42"/>
                </a:lnTo>
                <a:lnTo>
                  <a:pt x="110" y="38"/>
                </a:lnTo>
                <a:lnTo>
                  <a:pt x="112" y="46"/>
                </a:lnTo>
                <a:lnTo>
                  <a:pt x="100" y="48"/>
                </a:lnTo>
                <a:lnTo>
                  <a:pt x="98" y="50"/>
                </a:lnTo>
                <a:lnTo>
                  <a:pt x="98" y="52"/>
                </a:lnTo>
                <a:lnTo>
                  <a:pt x="94" y="72"/>
                </a:lnTo>
                <a:lnTo>
                  <a:pt x="90" y="70"/>
                </a:lnTo>
                <a:lnTo>
                  <a:pt x="82" y="62"/>
                </a:lnTo>
                <a:lnTo>
                  <a:pt x="80" y="60"/>
                </a:lnTo>
                <a:lnTo>
                  <a:pt x="62" y="58"/>
                </a:lnTo>
                <a:lnTo>
                  <a:pt x="34" y="78"/>
                </a:lnTo>
                <a:close/>
                <a:moveTo>
                  <a:pt x="44" y="114"/>
                </a:moveTo>
                <a:lnTo>
                  <a:pt x="56" y="114"/>
                </a:lnTo>
                <a:lnTo>
                  <a:pt x="56" y="88"/>
                </a:lnTo>
                <a:lnTo>
                  <a:pt x="44" y="88"/>
                </a:lnTo>
                <a:lnTo>
                  <a:pt x="44" y="114"/>
                </a:lnTo>
                <a:close/>
                <a:moveTo>
                  <a:pt x="114" y="114"/>
                </a:moveTo>
                <a:lnTo>
                  <a:pt x="126" y="114"/>
                </a:lnTo>
                <a:lnTo>
                  <a:pt x="126" y="64"/>
                </a:lnTo>
                <a:lnTo>
                  <a:pt x="114" y="64"/>
                </a:lnTo>
                <a:lnTo>
                  <a:pt x="114" y="114"/>
                </a:lnTo>
                <a:close/>
                <a:moveTo>
                  <a:pt x="96" y="114"/>
                </a:moveTo>
                <a:lnTo>
                  <a:pt x="108" y="114"/>
                </a:lnTo>
                <a:lnTo>
                  <a:pt x="108" y="92"/>
                </a:lnTo>
                <a:lnTo>
                  <a:pt x="96" y="92"/>
                </a:lnTo>
                <a:lnTo>
                  <a:pt x="96" y="114"/>
                </a:lnTo>
                <a:close/>
                <a:moveTo>
                  <a:pt x="78" y="114"/>
                </a:moveTo>
                <a:lnTo>
                  <a:pt x="90" y="114"/>
                </a:lnTo>
                <a:lnTo>
                  <a:pt x="90" y="86"/>
                </a:lnTo>
                <a:lnTo>
                  <a:pt x="78" y="86"/>
                </a:lnTo>
                <a:lnTo>
                  <a:pt x="78" y="114"/>
                </a:lnTo>
                <a:close/>
                <a:moveTo>
                  <a:pt x="164" y="134"/>
                </a:moveTo>
                <a:lnTo>
                  <a:pt x="164" y="134"/>
                </a:lnTo>
                <a:lnTo>
                  <a:pt x="160" y="84"/>
                </a:lnTo>
                <a:lnTo>
                  <a:pt x="146" y="82"/>
                </a:lnTo>
                <a:lnTo>
                  <a:pt x="144" y="164"/>
                </a:lnTo>
                <a:lnTo>
                  <a:pt x="142" y="158"/>
                </a:lnTo>
                <a:lnTo>
                  <a:pt x="136" y="152"/>
                </a:lnTo>
                <a:lnTo>
                  <a:pt x="130" y="146"/>
                </a:lnTo>
                <a:lnTo>
                  <a:pt x="122" y="142"/>
                </a:lnTo>
                <a:lnTo>
                  <a:pt x="116" y="150"/>
                </a:lnTo>
                <a:lnTo>
                  <a:pt x="122" y="158"/>
                </a:lnTo>
                <a:lnTo>
                  <a:pt x="126" y="166"/>
                </a:lnTo>
                <a:lnTo>
                  <a:pt x="132" y="186"/>
                </a:lnTo>
                <a:lnTo>
                  <a:pt x="136" y="214"/>
                </a:lnTo>
                <a:lnTo>
                  <a:pt x="146" y="234"/>
                </a:lnTo>
                <a:lnTo>
                  <a:pt x="198" y="232"/>
                </a:lnTo>
                <a:lnTo>
                  <a:pt x="202" y="220"/>
                </a:lnTo>
                <a:lnTo>
                  <a:pt x="208" y="178"/>
                </a:lnTo>
                <a:lnTo>
                  <a:pt x="210" y="134"/>
                </a:lnTo>
                <a:lnTo>
                  <a:pt x="196" y="132"/>
                </a:lnTo>
                <a:lnTo>
                  <a:pt x="194" y="146"/>
                </a:lnTo>
                <a:lnTo>
                  <a:pt x="194" y="122"/>
                </a:lnTo>
                <a:lnTo>
                  <a:pt x="180" y="120"/>
                </a:lnTo>
                <a:lnTo>
                  <a:pt x="178" y="126"/>
                </a:lnTo>
                <a:lnTo>
                  <a:pt x="178" y="116"/>
                </a:lnTo>
                <a:lnTo>
                  <a:pt x="166" y="116"/>
                </a:lnTo>
                <a:lnTo>
                  <a:pt x="164" y="134"/>
                </a:lnTo>
                <a:close/>
                <a:moveTo>
                  <a:pt x="6" y="62"/>
                </a:moveTo>
                <a:lnTo>
                  <a:pt x="6" y="106"/>
                </a:lnTo>
                <a:lnTo>
                  <a:pt x="12" y="106"/>
                </a:lnTo>
                <a:lnTo>
                  <a:pt x="12" y="62"/>
                </a:lnTo>
                <a:lnTo>
                  <a:pt x="6" y="62"/>
                </a:lnTo>
                <a:close/>
              </a:path>
            </a:pathLst>
          </a:custGeom>
          <a:gradFill>
            <a:gsLst>
              <a:gs pos="0">
                <a:srgbClr val="E30000"/>
              </a:gs>
              <a:gs pos="100000">
                <a:srgbClr val="760303"/>
              </a:gs>
            </a:gsLst>
            <a:lin ang="13800000" scaled="0"/>
          </a:gradFill>
          <a:ln>
            <a:noFill/>
          </a:ln>
        </p:spPr>
        <p:txBody>
          <a:bodyPr/>
          <a:lstStyle/>
          <a:p>
            <a:endParaRPr lang="zh-CN" altLang="en-US">
              <a:cs typeface="+mn-ea"/>
              <a:sym typeface="+mn-lt"/>
            </a:endParaRPr>
          </a:p>
        </p:txBody>
      </p:sp>
      <p:grpSp>
        <p:nvGrpSpPr>
          <p:cNvPr id="263" name="组合 262"/>
          <p:cNvGrpSpPr/>
          <p:nvPr/>
        </p:nvGrpSpPr>
        <p:grpSpPr>
          <a:xfrm>
            <a:off x="9167585" y="2539392"/>
            <a:ext cx="447008" cy="385183"/>
            <a:chOff x="-2352251" y="-3298652"/>
            <a:chExt cx="3340101" cy="2878139"/>
          </a:xfrm>
          <a:gradFill>
            <a:gsLst>
              <a:gs pos="0">
                <a:srgbClr val="E30000"/>
              </a:gs>
              <a:gs pos="100000">
                <a:srgbClr val="760303"/>
              </a:gs>
            </a:gsLst>
            <a:lin ang="13800000" scaled="0"/>
          </a:gradFill>
        </p:grpSpPr>
        <p:sp>
          <p:nvSpPr>
            <p:cNvPr id="264" name="任意多边形 263"/>
            <p:cNvSpPr/>
            <p:nvPr/>
          </p:nvSpPr>
          <p:spPr>
            <a:xfrm rot="900000">
              <a:off x="-1388638" y="-3298652"/>
              <a:ext cx="1852612" cy="925513"/>
            </a:xfrm>
            <a:custGeom>
              <a:avLst/>
              <a:gdLst>
                <a:gd name="connsiteX0" fmla="*/ 1213505 w 1391850"/>
                <a:gd name="connsiteY0" fmla="*/ 0 h 696292"/>
                <a:gd name="connsiteX1" fmla="*/ 1391850 w 1391850"/>
                <a:gd name="connsiteY1" fmla="*/ 680523 h 696292"/>
                <a:gd name="connsiteX2" fmla="*/ 664395 w 1391850"/>
                <a:gd name="connsiteY2" fmla="*/ 679784 h 696292"/>
                <a:gd name="connsiteX3" fmla="*/ 810270 w 1391850"/>
                <a:gd name="connsiteY3" fmla="*/ 476062 h 696292"/>
                <a:gd name="connsiteX4" fmla="*/ 0 w 1391850"/>
                <a:gd name="connsiteY4" fmla="*/ 696292 h 696292"/>
                <a:gd name="connsiteX5" fmla="*/ 1084978 w 1391850"/>
                <a:gd name="connsiteY5" fmla="*/ 149640 h 69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1850" h="696292">
                  <a:moveTo>
                    <a:pt x="1213505" y="0"/>
                  </a:moveTo>
                  <a:lnTo>
                    <a:pt x="1391850" y="680523"/>
                  </a:lnTo>
                  <a:lnTo>
                    <a:pt x="664395" y="679784"/>
                  </a:lnTo>
                  <a:lnTo>
                    <a:pt x="810270" y="476062"/>
                  </a:lnTo>
                  <a:cubicBezTo>
                    <a:pt x="711564" y="424684"/>
                    <a:pt x="364296" y="301346"/>
                    <a:pt x="0" y="696292"/>
                  </a:cubicBezTo>
                  <a:cubicBezTo>
                    <a:pt x="100779" y="106417"/>
                    <a:pt x="733669" y="-15667"/>
                    <a:pt x="1084978" y="149640"/>
                  </a:cubicBezTo>
                  <a:close/>
                </a:path>
              </a:pathLst>
            </a:custGeom>
            <a:grp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265" name="任意多边形 264"/>
            <p:cNvSpPr/>
            <p:nvPr/>
          </p:nvSpPr>
          <p:spPr>
            <a:xfrm rot="8100000">
              <a:off x="-864762" y="-1347612"/>
              <a:ext cx="1852612" cy="927099"/>
            </a:xfrm>
            <a:custGeom>
              <a:avLst/>
              <a:gdLst>
                <a:gd name="connsiteX0" fmla="*/ 1213505 w 1391850"/>
                <a:gd name="connsiteY0" fmla="*/ 0 h 696292"/>
                <a:gd name="connsiteX1" fmla="*/ 1391850 w 1391850"/>
                <a:gd name="connsiteY1" fmla="*/ 680523 h 696292"/>
                <a:gd name="connsiteX2" fmla="*/ 664395 w 1391850"/>
                <a:gd name="connsiteY2" fmla="*/ 679784 h 696292"/>
                <a:gd name="connsiteX3" fmla="*/ 810270 w 1391850"/>
                <a:gd name="connsiteY3" fmla="*/ 476062 h 696292"/>
                <a:gd name="connsiteX4" fmla="*/ 0 w 1391850"/>
                <a:gd name="connsiteY4" fmla="*/ 696292 h 696292"/>
                <a:gd name="connsiteX5" fmla="*/ 1084978 w 1391850"/>
                <a:gd name="connsiteY5" fmla="*/ 149640 h 69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1850" h="696292">
                  <a:moveTo>
                    <a:pt x="1213505" y="0"/>
                  </a:moveTo>
                  <a:lnTo>
                    <a:pt x="1391850" y="680523"/>
                  </a:lnTo>
                  <a:lnTo>
                    <a:pt x="664395" y="679784"/>
                  </a:lnTo>
                  <a:lnTo>
                    <a:pt x="810270" y="476062"/>
                  </a:lnTo>
                  <a:cubicBezTo>
                    <a:pt x="711564" y="424684"/>
                    <a:pt x="364296" y="301346"/>
                    <a:pt x="0" y="696292"/>
                  </a:cubicBezTo>
                  <a:cubicBezTo>
                    <a:pt x="100779" y="106417"/>
                    <a:pt x="733669" y="-15667"/>
                    <a:pt x="1084978" y="149640"/>
                  </a:cubicBezTo>
                  <a:close/>
                </a:path>
              </a:pathLst>
            </a:custGeom>
            <a:grp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266" name="任意多边形 265"/>
            <p:cNvSpPr/>
            <p:nvPr/>
          </p:nvSpPr>
          <p:spPr>
            <a:xfrm rot="15300000">
              <a:off x="-2815800" y="-1871487"/>
              <a:ext cx="1852612" cy="925513"/>
            </a:xfrm>
            <a:custGeom>
              <a:avLst/>
              <a:gdLst>
                <a:gd name="connsiteX0" fmla="*/ 1213505 w 1391850"/>
                <a:gd name="connsiteY0" fmla="*/ 0 h 696292"/>
                <a:gd name="connsiteX1" fmla="*/ 1391850 w 1391850"/>
                <a:gd name="connsiteY1" fmla="*/ 680523 h 696292"/>
                <a:gd name="connsiteX2" fmla="*/ 664395 w 1391850"/>
                <a:gd name="connsiteY2" fmla="*/ 679784 h 696292"/>
                <a:gd name="connsiteX3" fmla="*/ 810270 w 1391850"/>
                <a:gd name="connsiteY3" fmla="*/ 476062 h 696292"/>
                <a:gd name="connsiteX4" fmla="*/ 0 w 1391850"/>
                <a:gd name="connsiteY4" fmla="*/ 696292 h 696292"/>
                <a:gd name="connsiteX5" fmla="*/ 1084978 w 1391850"/>
                <a:gd name="connsiteY5" fmla="*/ 149640 h 69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1850" h="696292">
                  <a:moveTo>
                    <a:pt x="1213505" y="0"/>
                  </a:moveTo>
                  <a:lnTo>
                    <a:pt x="1391850" y="680523"/>
                  </a:lnTo>
                  <a:lnTo>
                    <a:pt x="664395" y="679784"/>
                  </a:lnTo>
                  <a:lnTo>
                    <a:pt x="810270" y="476062"/>
                  </a:lnTo>
                  <a:cubicBezTo>
                    <a:pt x="711564" y="424684"/>
                    <a:pt x="364296" y="301346"/>
                    <a:pt x="0" y="696292"/>
                  </a:cubicBezTo>
                  <a:cubicBezTo>
                    <a:pt x="100779" y="106417"/>
                    <a:pt x="733669" y="-15667"/>
                    <a:pt x="1084978" y="149640"/>
                  </a:cubicBezTo>
                  <a:close/>
                </a:path>
              </a:pathLst>
            </a:custGeom>
            <a:grp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grpSp>
      <p:grpSp>
        <p:nvGrpSpPr>
          <p:cNvPr id="267" name="组合 48"/>
          <p:cNvGrpSpPr/>
          <p:nvPr/>
        </p:nvGrpSpPr>
        <p:grpSpPr bwMode="auto">
          <a:xfrm>
            <a:off x="2095893" y="3052880"/>
            <a:ext cx="1416243" cy="801044"/>
            <a:chOff x="461190" y="0"/>
            <a:chExt cx="1415697" cy="800943"/>
          </a:xfrm>
        </p:grpSpPr>
        <p:sp>
          <p:nvSpPr>
            <p:cNvPr id="292" name="TextBox 13"/>
            <p:cNvSpPr txBox="1">
              <a:spLocks noChangeArrowheads="1"/>
            </p:cNvSpPr>
            <p:nvPr/>
          </p:nvSpPr>
          <p:spPr bwMode="auto">
            <a:xfrm>
              <a:off x="613514" y="0"/>
              <a:ext cx="1111055" cy="243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1600" b="1" dirty="0">
                  <a:solidFill>
                    <a:schemeClr val="tx1"/>
                  </a:solidFill>
                  <a:latin typeface="黑体" panose="02010600030101010101" charset="-122"/>
                  <a:ea typeface="黑体" panose="02010600030101010101" charset="-122"/>
                  <a:cs typeface="+mn-ea"/>
                  <a:sym typeface="+mn-lt"/>
                </a:rPr>
                <a:t>添加标题</a:t>
              </a:r>
            </a:p>
          </p:txBody>
        </p:sp>
        <p:sp>
          <p:nvSpPr>
            <p:cNvPr id="295" name="TextBox 13"/>
            <p:cNvSpPr txBox="1">
              <a:spLocks noChangeArrowheads="1"/>
            </p:cNvSpPr>
            <p:nvPr/>
          </p:nvSpPr>
          <p:spPr bwMode="auto">
            <a:xfrm>
              <a:off x="461190" y="286023"/>
              <a:ext cx="1415697" cy="51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1100" dirty="0">
                  <a:solidFill>
                    <a:schemeClr val="tx1"/>
                  </a:solidFill>
                  <a:latin typeface="黑体" panose="02010600030101010101" charset="-122"/>
                  <a:ea typeface="黑体" panose="02010600030101010101" charset="-122"/>
                  <a:cs typeface="+mn-ea"/>
                  <a:sym typeface="+mn-lt"/>
                </a:rPr>
                <a:t>单击此处可编辑内容，根据您的需要自由拉伸文本框大小</a:t>
              </a:r>
            </a:p>
          </p:txBody>
        </p:sp>
      </p:grpSp>
      <p:grpSp>
        <p:nvGrpSpPr>
          <p:cNvPr id="296" name="组合 295"/>
          <p:cNvGrpSpPr/>
          <p:nvPr/>
        </p:nvGrpSpPr>
        <p:grpSpPr bwMode="auto">
          <a:xfrm>
            <a:off x="4290248" y="3052880"/>
            <a:ext cx="1416243" cy="801044"/>
            <a:chOff x="461190" y="0"/>
            <a:chExt cx="1415697" cy="800943"/>
          </a:xfrm>
        </p:grpSpPr>
        <p:sp>
          <p:nvSpPr>
            <p:cNvPr id="297" name="TextBox 13"/>
            <p:cNvSpPr txBox="1">
              <a:spLocks noChangeArrowheads="1"/>
            </p:cNvSpPr>
            <p:nvPr/>
          </p:nvSpPr>
          <p:spPr bwMode="auto">
            <a:xfrm>
              <a:off x="613514" y="0"/>
              <a:ext cx="1111055" cy="243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1600" b="1" dirty="0">
                  <a:solidFill>
                    <a:schemeClr val="tx1"/>
                  </a:solidFill>
                  <a:latin typeface="黑体" panose="02010600030101010101" charset="-122"/>
                  <a:ea typeface="黑体" panose="02010600030101010101" charset="-122"/>
                  <a:cs typeface="+mn-ea"/>
                  <a:sym typeface="+mn-lt"/>
                </a:rPr>
                <a:t>添加标题</a:t>
              </a:r>
            </a:p>
          </p:txBody>
        </p:sp>
        <p:sp>
          <p:nvSpPr>
            <p:cNvPr id="298" name="TextBox 13"/>
            <p:cNvSpPr txBox="1">
              <a:spLocks noChangeArrowheads="1"/>
            </p:cNvSpPr>
            <p:nvPr/>
          </p:nvSpPr>
          <p:spPr bwMode="auto">
            <a:xfrm>
              <a:off x="461190" y="286023"/>
              <a:ext cx="1415697" cy="51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1100" dirty="0">
                  <a:solidFill>
                    <a:schemeClr val="tx1"/>
                  </a:solidFill>
                  <a:latin typeface="黑体" panose="02010600030101010101" charset="-122"/>
                  <a:ea typeface="黑体" panose="02010600030101010101" charset="-122"/>
                  <a:cs typeface="+mn-ea"/>
                  <a:sym typeface="+mn-lt"/>
                </a:rPr>
                <a:t>单击此处可编辑内容，根据您的需要自由拉伸文本框大小</a:t>
              </a:r>
            </a:p>
          </p:txBody>
        </p:sp>
      </p:grpSp>
      <p:grpSp>
        <p:nvGrpSpPr>
          <p:cNvPr id="299" name="组合 298"/>
          <p:cNvGrpSpPr/>
          <p:nvPr/>
        </p:nvGrpSpPr>
        <p:grpSpPr bwMode="auto">
          <a:xfrm>
            <a:off x="6485895" y="3052880"/>
            <a:ext cx="1416243" cy="801044"/>
            <a:chOff x="461190" y="0"/>
            <a:chExt cx="1415697" cy="800943"/>
          </a:xfrm>
        </p:grpSpPr>
        <p:sp>
          <p:nvSpPr>
            <p:cNvPr id="300" name="TextBox 13"/>
            <p:cNvSpPr txBox="1">
              <a:spLocks noChangeArrowheads="1"/>
            </p:cNvSpPr>
            <p:nvPr/>
          </p:nvSpPr>
          <p:spPr bwMode="auto">
            <a:xfrm>
              <a:off x="613514" y="0"/>
              <a:ext cx="1111055" cy="243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1600" b="1" dirty="0" smtClean="0">
                  <a:solidFill>
                    <a:schemeClr val="tx1"/>
                  </a:solidFill>
                  <a:latin typeface="黑体" panose="02010600030101010101" charset="-122"/>
                  <a:ea typeface="黑体" panose="02010600030101010101" charset="-122"/>
                  <a:cs typeface="+mn-ea"/>
                  <a:sym typeface="+mn-lt"/>
                </a:rPr>
                <a:t>添加标题</a:t>
              </a:r>
            </a:p>
          </p:txBody>
        </p:sp>
        <p:sp>
          <p:nvSpPr>
            <p:cNvPr id="301" name="TextBox 13"/>
            <p:cNvSpPr txBox="1">
              <a:spLocks noChangeArrowheads="1"/>
            </p:cNvSpPr>
            <p:nvPr/>
          </p:nvSpPr>
          <p:spPr bwMode="auto">
            <a:xfrm>
              <a:off x="461190" y="286023"/>
              <a:ext cx="1415697" cy="51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1100" dirty="0">
                  <a:solidFill>
                    <a:schemeClr val="tx1"/>
                  </a:solidFill>
                  <a:latin typeface="黑体" panose="02010600030101010101" charset="-122"/>
                  <a:ea typeface="黑体" panose="02010600030101010101" charset="-122"/>
                  <a:cs typeface="+mn-ea"/>
                  <a:sym typeface="+mn-lt"/>
                </a:rPr>
                <a:t>单击此处可编辑内容，根据您的需要自由拉伸文本框大小</a:t>
              </a:r>
            </a:p>
          </p:txBody>
        </p:sp>
      </p:grpSp>
      <p:grpSp>
        <p:nvGrpSpPr>
          <p:cNvPr id="302" name="组合 301"/>
          <p:cNvGrpSpPr/>
          <p:nvPr/>
        </p:nvGrpSpPr>
        <p:grpSpPr bwMode="auto">
          <a:xfrm>
            <a:off x="8682968" y="3052880"/>
            <a:ext cx="1416243" cy="801044"/>
            <a:chOff x="461190" y="0"/>
            <a:chExt cx="1415697" cy="800943"/>
          </a:xfrm>
        </p:grpSpPr>
        <p:sp>
          <p:nvSpPr>
            <p:cNvPr id="303" name="TextBox 13"/>
            <p:cNvSpPr txBox="1">
              <a:spLocks noChangeArrowheads="1"/>
            </p:cNvSpPr>
            <p:nvPr/>
          </p:nvSpPr>
          <p:spPr bwMode="auto">
            <a:xfrm>
              <a:off x="613514" y="0"/>
              <a:ext cx="1111055" cy="243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1600" b="1" dirty="0" smtClean="0">
                  <a:solidFill>
                    <a:schemeClr val="tx1"/>
                  </a:solidFill>
                  <a:latin typeface="黑体" panose="02010600030101010101" charset="-122"/>
                  <a:ea typeface="黑体" panose="02010600030101010101" charset="-122"/>
                  <a:cs typeface="+mn-ea"/>
                  <a:sym typeface="+mn-lt"/>
                </a:rPr>
                <a:t>添加标题</a:t>
              </a:r>
            </a:p>
          </p:txBody>
        </p:sp>
        <p:sp>
          <p:nvSpPr>
            <p:cNvPr id="304" name="TextBox 13"/>
            <p:cNvSpPr txBox="1">
              <a:spLocks noChangeArrowheads="1"/>
            </p:cNvSpPr>
            <p:nvPr/>
          </p:nvSpPr>
          <p:spPr bwMode="auto">
            <a:xfrm>
              <a:off x="461190" y="286023"/>
              <a:ext cx="1415697" cy="51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1100" dirty="0">
                  <a:solidFill>
                    <a:schemeClr val="tx1"/>
                  </a:solidFill>
                  <a:latin typeface="黑体" panose="02010600030101010101" charset="-122"/>
                  <a:ea typeface="黑体" panose="02010600030101010101" charset="-122"/>
                  <a:cs typeface="+mn-ea"/>
                  <a:sym typeface="+mn-lt"/>
                </a:rPr>
                <a:t>单击此处可编辑内容，根据您的需要自由拉伸文本框大小</a:t>
              </a:r>
            </a:p>
          </p:txBody>
        </p:sp>
      </p:grpSp>
      <p:sp>
        <p:nvSpPr>
          <p:cNvPr id="320" name="TextBox 59"/>
          <p:cNvSpPr txBox="1"/>
          <p:nvPr/>
        </p:nvSpPr>
        <p:spPr>
          <a:xfrm>
            <a:off x="851358" y="5433447"/>
            <a:ext cx="10388421" cy="548640"/>
          </a:xfrm>
          <a:prstGeom prst="rect">
            <a:avLst/>
          </a:prstGeom>
          <a:noFill/>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just">
              <a:lnSpc>
                <a:spcPts val="1800"/>
              </a:lnSpc>
            </a:pPr>
            <a:r>
              <a:rPr lang="zh-CN" altLang="en-US" sz="1300" dirty="0" smtClean="0">
                <a:solidFill>
                  <a:schemeClr val="tx1"/>
                </a:solidFill>
                <a:latin typeface="黑体" panose="02010600030101010101" charset="-122"/>
                <a:ea typeface="黑体" panose="02010600030101010101" charset="-122"/>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21" name="矩形 320"/>
          <p:cNvSpPr/>
          <p:nvPr/>
        </p:nvSpPr>
        <p:spPr>
          <a:xfrm>
            <a:off x="851358" y="5065936"/>
            <a:ext cx="1554480" cy="384810"/>
          </a:xfrm>
          <a:prstGeom prst="rect">
            <a:avLst/>
          </a:prstGeom>
        </p:spPr>
        <p:txBody>
          <a:bodyPr wrap="none">
            <a:spAutoFit/>
          </a:bodyPr>
          <a:lstStyle/>
          <a:p>
            <a:r>
              <a:rPr lang="zh-CN" altLang="en-US" b="1" dirty="0">
                <a:solidFill>
                  <a:schemeClr val="tx1"/>
                </a:solidFill>
                <a:latin typeface="黑体" panose="02010600030101010101" charset="-122"/>
                <a:ea typeface="黑体" panose="02010600030101010101" charset="-122"/>
                <a:cs typeface="+mn-ea"/>
                <a:sym typeface="+mn-lt"/>
              </a:rPr>
              <a:t>点击输入标题</a:t>
            </a:r>
          </a:p>
        </p:txBody>
      </p:sp>
      <p:sp>
        <p:nvSpPr>
          <p:cNvPr id="2"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4" name="组合 3"/>
          <p:cNvGrpSpPr/>
          <p:nvPr/>
        </p:nvGrpSpPr>
        <p:grpSpPr>
          <a:xfrm>
            <a:off x="3503553" y="613483"/>
            <a:ext cx="5184576" cy="202102"/>
            <a:chOff x="3502918" y="1023693"/>
            <a:chExt cx="5184576" cy="202102"/>
          </a:xfrm>
        </p:grpSpPr>
        <p:grpSp>
          <p:nvGrpSpPr>
            <p:cNvPr id="5" name="组合 4"/>
            <p:cNvGrpSpPr/>
            <p:nvPr/>
          </p:nvGrpSpPr>
          <p:grpSpPr>
            <a:xfrm>
              <a:off x="5195252" y="1023693"/>
              <a:ext cx="1799908" cy="202102"/>
              <a:chOff x="4655046" y="2852936"/>
              <a:chExt cx="1923894" cy="216024"/>
            </a:xfrm>
            <a:solidFill>
              <a:srgbClr val="A5A5A5"/>
            </a:solidFill>
          </p:grpSpPr>
          <p:sp>
            <p:nvSpPr>
              <p:cNvPr id="6" name="五角星 5"/>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五角星 6"/>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五角星 7"/>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五角星 8"/>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五角星 9"/>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502918" y="1124744"/>
              <a:ext cx="5184576" cy="0"/>
              <a:chOff x="3502918" y="1793734"/>
              <a:chExt cx="5184576" cy="0"/>
            </a:xfrm>
          </p:grpSpPr>
          <p:cxnSp>
            <p:nvCxnSpPr>
              <p:cNvPr id="12" name="直接连接符 11"/>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0"/>
                                        </p:tgtEl>
                                        <p:attrNameLst>
                                          <p:attrName>style.visibility</p:attrName>
                                        </p:attrNameLst>
                                      </p:cBhvr>
                                      <p:to>
                                        <p:strVal val="visible"/>
                                      </p:to>
                                    </p:set>
                                    <p:animEffect transition="in" filter="wipe(left)">
                                      <p:cBhvr>
                                        <p:cTn id="7" dur="500"/>
                                        <p:tgtEl>
                                          <p:spTgt spid="250"/>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255"/>
                                        </p:tgtEl>
                                        <p:attrNameLst>
                                          <p:attrName>style.visibility</p:attrName>
                                        </p:attrNameLst>
                                      </p:cBhvr>
                                      <p:to>
                                        <p:strVal val="visible"/>
                                      </p:to>
                                    </p:set>
                                    <p:animEffect transition="in" filter="wipe(right)">
                                      <p:cBhvr>
                                        <p:cTn id="11" dur="500"/>
                                        <p:tgtEl>
                                          <p:spTgt spid="25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62"/>
                                        </p:tgtEl>
                                        <p:attrNameLst>
                                          <p:attrName>style.visibility</p:attrName>
                                        </p:attrNameLst>
                                      </p:cBhvr>
                                      <p:to>
                                        <p:strVal val="visible"/>
                                      </p:to>
                                    </p:set>
                                    <p:anim calcmode="lin" valueType="num">
                                      <p:cBhvr>
                                        <p:cTn id="15" dur="500" fill="hold"/>
                                        <p:tgtEl>
                                          <p:spTgt spid="262"/>
                                        </p:tgtEl>
                                        <p:attrNameLst>
                                          <p:attrName>ppt_w</p:attrName>
                                        </p:attrNameLst>
                                      </p:cBhvr>
                                      <p:tavLst>
                                        <p:tav tm="0">
                                          <p:val>
                                            <p:fltVal val="0"/>
                                          </p:val>
                                        </p:tav>
                                        <p:tav tm="100000">
                                          <p:val>
                                            <p:strVal val="#ppt_w"/>
                                          </p:val>
                                        </p:tav>
                                      </p:tavLst>
                                    </p:anim>
                                    <p:anim calcmode="lin" valueType="num">
                                      <p:cBhvr>
                                        <p:cTn id="16" dur="500" fill="hold"/>
                                        <p:tgtEl>
                                          <p:spTgt spid="262"/>
                                        </p:tgtEl>
                                        <p:attrNameLst>
                                          <p:attrName>ppt_h</p:attrName>
                                        </p:attrNameLst>
                                      </p:cBhvr>
                                      <p:tavLst>
                                        <p:tav tm="0">
                                          <p:val>
                                            <p:fltVal val="0"/>
                                          </p:val>
                                        </p:tav>
                                        <p:tav tm="100000">
                                          <p:val>
                                            <p:strVal val="#ppt_h"/>
                                          </p:val>
                                        </p:tav>
                                      </p:tavLst>
                                    </p:anim>
                                    <p:animEffect transition="in" filter="fade">
                                      <p:cBhvr>
                                        <p:cTn id="17" dur="500"/>
                                        <p:tgtEl>
                                          <p:spTgt spid="262"/>
                                        </p:tgtEl>
                                      </p:cBhvr>
                                    </p:animEffect>
                                  </p:childTnLst>
                                </p:cTn>
                              </p:par>
                              <p:par>
                                <p:cTn id="18" presetID="53" presetClass="entr" presetSubtype="16" fill="hold" nodeType="withEffect">
                                  <p:stCondLst>
                                    <p:cond delay="0"/>
                                  </p:stCondLst>
                                  <p:childTnLst>
                                    <p:set>
                                      <p:cBhvr>
                                        <p:cTn id="19" dur="1" fill="hold">
                                          <p:stCondLst>
                                            <p:cond delay="0"/>
                                          </p:stCondLst>
                                        </p:cTn>
                                        <p:tgtEl>
                                          <p:spTgt spid="267"/>
                                        </p:tgtEl>
                                        <p:attrNameLst>
                                          <p:attrName>style.visibility</p:attrName>
                                        </p:attrNameLst>
                                      </p:cBhvr>
                                      <p:to>
                                        <p:strVal val="visible"/>
                                      </p:to>
                                    </p:set>
                                    <p:anim calcmode="lin" valueType="num">
                                      <p:cBhvr>
                                        <p:cTn id="20" dur="500" fill="hold"/>
                                        <p:tgtEl>
                                          <p:spTgt spid="267"/>
                                        </p:tgtEl>
                                        <p:attrNameLst>
                                          <p:attrName>ppt_w</p:attrName>
                                        </p:attrNameLst>
                                      </p:cBhvr>
                                      <p:tavLst>
                                        <p:tav tm="0">
                                          <p:val>
                                            <p:fltVal val="0"/>
                                          </p:val>
                                        </p:tav>
                                        <p:tav tm="100000">
                                          <p:val>
                                            <p:strVal val="#ppt_w"/>
                                          </p:val>
                                        </p:tav>
                                      </p:tavLst>
                                    </p:anim>
                                    <p:anim calcmode="lin" valueType="num">
                                      <p:cBhvr>
                                        <p:cTn id="21" dur="500" fill="hold"/>
                                        <p:tgtEl>
                                          <p:spTgt spid="267"/>
                                        </p:tgtEl>
                                        <p:attrNameLst>
                                          <p:attrName>ppt_h</p:attrName>
                                        </p:attrNameLst>
                                      </p:cBhvr>
                                      <p:tavLst>
                                        <p:tav tm="0">
                                          <p:val>
                                            <p:fltVal val="0"/>
                                          </p:val>
                                        </p:tav>
                                        <p:tav tm="100000">
                                          <p:val>
                                            <p:strVal val="#ppt_h"/>
                                          </p:val>
                                        </p:tav>
                                      </p:tavLst>
                                    </p:anim>
                                    <p:animEffect transition="in" filter="fade">
                                      <p:cBhvr>
                                        <p:cTn id="22" dur="500"/>
                                        <p:tgtEl>
                                          <p:spTgt spid="267"/>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260"/>
                                        </p:tgtEl>
                                        <p:attrNameLst>
                                          <p:attrName>style.visibility</p:attrName>
                                        </p:attrNameLst>
                                      </p:cBhvr>
                                      <p:to>
                                        <p:strVal val="visible"/>
                                      </p:to>
                                    </p:set>
                                    <p:anim calcmode="lin" valueType="num">
                                      <p:cBhvr>
                                        <p:cTn id="25" dur="500" fill="hold"/>
                                        <p:tgtEl>
                                          <p:spTgt spid="260"/>
                                        </p:tgtEl>
                                        <p:attrNameLst>
                                          <p:attrName>ppt_w</p:attrName>
                                        </p:attrNameLst>
                                      </p:cBhvr>
                                      <p:tavLst>
                                        <p:tav tm="0">
                                          <p:val>
                                            <p:fltVal val="0"/>
                                          </p:val>
                                        </p:tav>
                                        <p:tav tm="100000">
                                          <p:val>
                                            <p:strVal val="#ppt_w"/>
                                          </p:val>
                                        </p:tav>
                                      </p:tavLst>
                                    </p:anim>
                                    <p:anim calcmode="lin" valueType="num">
                                      <p:cBhvr>
                                        <p:cTn id="26" dur="500" fill="hold"/>
                                        <p:tgtEl>
                                          <p:spTgt spid="260"/>
                                        </p:tgtEl>
                                        <p:attrNameLst>
                                          <p:attrName>ppt_h</p:attrName>
                                        </p:attrNameLst>
                                      </p:cBhvr>
                                      <p:tavLst>
                                        <p:tav tm="0">
                                          <p:val>
                                            <p:fltVal val="0"/>
                                          </p:val>
                                        </p:tav>
                                        <p:tav tm="100000">
                                          <p:val>
                                            <p:strVal val="#ppt_h"/>
                                          </p:val>
                                        </p:tav>
                                      </p:tavLst>
                                    </p:anim>
                                    <p:animEffect transition="in" filter="fade">
                                      <p:cBhvr>
                                        <p:cTn id="27" dur="500"/>
                                        <p:tgtEl>
                                          <p:spTgt spid="260"/>
                                        </p:tgtEl>
                                      </p:cBhvr>
                                    </p:animEffect>
                                  </p:childTnLst>
                                </p:cTn>
                              </p:par>
                              <p:par>
                                <p:cTn id="28" presetID="53" presetClass="entr" presetSubtype="16" fill="hold" nodeType="withEffect">
                                  <p:stCondLst>
                                    <p:cond delay="250"/>
                                  </p:stCondLst>
                                  <p:childTnLst>
                                    <p:set>
                                      <p:cBhvr>
                                        <p:cTn id="29" dur="1" fill="hold">
                                          <p:stCondLst>
                                            <p:cond delay="0"/>
                                          </p:stCondLst>
                                        </p:cTn>
                                        <p:tgtEl>
                                          <p:spTgt spid="296"/>
                                        </p:tgtEl>
                                        <p:attrNameLst>
                                          <p:attrName>style.visibility</p:attrName>
                                        </p:attrNameLst>
                                      </p:cBhvr>
                                      <p:to>
                                        <p:strVal val="visible"/>
                                      </p:to>
                                    </p:set>
                                    <p:anim calcmode="lin" valueType="num">
                                      <p:cBhvr>
                                        <p:cTn id="30" dur="500" fill="hold"/>
                                        <p:tgtEl>
                                          <p:spTgt spid="296"/>
                                        </p:tgtEl>
                                        <p:attrNameLst>
                                          <p:attrName>ppt_w</p:attrName>
                                        </p:attrNameLst>
                                      </p:cBhvr>
                                      <p:tavLst>
                                        <p:tav tm="0">
                                          <p:val>
                                            <p:fltVal val="0"/>
                                          </p:val>
                                        </p:tav>
                                        <p:tav tm="100000">
                                          <p:val>
                                            <p:strVal val="#ppt_w"/>
                                          </p:val>
                                        </p:tav>
                                      </p:tavLst>
                                    </p:anim>
                                    <p:anim calcmode="lin" valueType="num">
                                      <p:cBhvr>
                                        <p:cTn id="31" dur="500" fill="hold"/>
                                        <p:tgtEl>
                                          <p:spTgt spid="296"/>
                                        </p:tgtEl>
                                        <p:attrNameLst>
                                          <p:attrName>ppt_h</p:attrName>
                                        </p:attrNameLst>
                                      </p:cBhvr>
                                      <p:tavLst>
                                        <p:tav tm="0">
                                          <p:val>
                                            <p:fltVal val="0"/>
                                          </p:val>
                                        </p:tav>
                                        <p:tav tm="100000">
                                          <p:val>
                                            <p:strVal val="#ppt_h"/>
                                          </p:val>
                                        </p:tav>
                                      </p:tavLst>
                                    </p:anim>
                                    <p:animEffect transition="in" filter="fade">
                                      <p:cBhvr>
                                        <p:cTn id="32" dur="500"/>
                                        <p:tgtEl>
                                          <p:spTgt spid="296"/>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261"/>
                                        </p:tgtEl>
                                        <p:attrNameLst>
                                          <p:attrName>style.visibility</p:attrName>
                                        </p:attrNameLst>
                                      </p:cBhvr>
                                      <p:to>
                                        <p:strVal val="visible"/>
                                      </p:to>
                                    </p:set>
                                    <p:anim calcmode="lin" valueType="num">
                                      <p:cBhvr>
                                        <p:cTn id="35" dur="500" fill="hold"/>
                                        <p:tgtEl>
                                          <p:spTgt spid="261"/>
                                        </p:tgtEl>
                                        <p:attrNameLst>
                                          <p:attrName>ppt_w</p:attrName>
                                        </p:attrNameLst>
                                      </p:cBhvr>
                                      <p:tavLst>
                                        <p:tav tm="0">
                                          <p:val>
                                            <p:fltVal val="0"/>
                                          </p:val>
                                        </p:tav>
                                        <p:tav tm="100000">
                                          <p:val>
                                            <p:strVal val="#ppt_w"/>
                                          </p:val>
                                        </p:tav>
                                      </p:tavLst>
                                    </p:anim>
                                    <p:anim calcmode="lin" valueType="num">
                                      <p:cBhvr>
                                        <p:cTn id="36" dur="500" fill="hold"/>
                                        <p:tgtEl>
                                          <p:spTgt spid="261"/>
                                        </p:tgtEl>
                                        <p:attrNameLst>
                                          <p:attrName>ppt_h</p:attrName>
                                        </p:attrNameLst>
                                      </p:cBhvr>
                                      <p:tavLst>
                                        <p:tav tm="0">
                                          <p:val>
                                            <p:fltVal val="0"/>
                                          </p:val>
                                        </p:tav>
                                        <p:tav tm="100000">
                                          <p:val>
                                            <p:strVal val="#ppt_h"/>
                                          </p:val>
                                        </p:tav>
                                      </p:tavLst>
                                    </p:anim>
                                    <p:animEffect transition="in" filter="fade">
                                      <p:cBhvr>
                                        <p:cTn id="37" dur="500"/>
                                        <p:tgtEl>
                                          <p:spTgt spid="261"/>
                                        </p:tgtEl>
                                      </p:cBhvr>
                                    </p:animEffect>
                                  </p:childTnLst>
                                </p:cTn>
                              </p:par>
                              <p:par>
                                <p:cTn id="38" presetID="53" presetClass="entr" presetSubtype="16" fill="hold" nodeType="withEffect">
                                  <p:stCondLst>
                                    <p:cond delay="500"/>
                                  </p:stCondLst>
                                  <p:childTnLst>
                                    <p:set>
                                      <p:cBhvr>
                                        <p:cTn id="39" dur="1" fill="hold">
                                          <p:stCondLst>
                                            <p:cond delay="0"/>
                                          </p:stCondLst>
                                        </p:cTn>
                                        <p:tgtEl>
                                          <p:spTgt spid="299"/>
                                        </p:tgtEl>
                                        <p:attrNameLst>
                                          <p:attrName>style.visibility</p:attrName>
                                        </p:attrNameLst>
                                      </p:cBhvr>
                                      <p:to>
                                        <p:strVal val="visible"/>
                                      </p:to>
                                    </p:set>
                                    <p:anim calcmode="lin" valueType="num">
                                      <p:cBhvr>
                                        <p:cTn id="40" dur="500" fill="hold"/>
                                        <p:tgtEl>
                                          <p:spTgt spid="299"/>
                                        </p:tgtEl>
                                        <p:attrNameLst>
                                          <p:attrName>ppt_w</p:attrName>
                                        </p:attrNameLst>
                                      </p:cBhvr>
                                      <p:tavLst>
                                        <p:tav tm="0">
                                          <p:val>
                                            <p:fltVal val="0"/>
                                          </p:val>
                                        </p:tav>
                                        <p:tav tm="100000">
                                          <p:val>
                                            <p:strVal val="#ppt_w"/>
                                          </p:val>
                                        </p:tav>
                                      </p:tavLst>
                                    </p:anim>
                                    <p:anim calcmode="lin" valueType="num">
                                      <p:cBhvr>
                                        <p:cTn id="41" dur="500" fill="hold"/>
                                        <p:tgtEl>
                                          <p:spTgt spid="299"/>
                                        </p:tgtEl>
                                        <p:attrNameLst>
                                          <p:attrName>ppt_h</p:attrName>
                                        </p:attrNameLst>
                                      </p:cBhvr>
                                      <p:tavLst>
                                        <p:tav tm="0">
                                          <p:val>
                                            <p:fltVal val="0"/>
                                          </p:val>
                                        </p:tav>
                                        <p:tav tm="100000">
                                          <p:val>
                                            <p:strVal val="#ppt_h"/>
                                          </p:val>
                                        </p:tav>
                                      </p:tavLst>
                                    </p:anim>
                                    <p:animEffect transition="in" filter="fade">
                                      <p:cBhvr>
                                        <p:cTn id="42" dur="500"/>
                                        <p:tgtEl>
                                          <p:spTgt spid="299"/>
                                        </p:tgtEl>
                                      </p:cBhvr>
                                    </p:animEffect>
                                  </p:childTnLst>
                                </p:cTn>
                              </p:par>
                              <p:par>
                                <p:cTn id="43" presetID="53" presetClass="entr" presetSubtype="16" fill="hold" nodeType="withEffect">
                                  <p:stCondLst>
                                    <p:cond delay="750"/>
                                  </p:stCondLst>
                                  <p:childTnLst>
                                    <p:set>
                                      <p:cBhvr>
                                        <p:cTn id="44" dur="1" fill="hold">
                                          <p:stCondLst>
                                            <p:cond delay="0"/>
                                          </p:stCondLst>
                                        </p:cTn>
                                        <p:tgtEl>
                                          <p:spTgt spid="263"/>
                                        </p:tgtEl>
                                        <p:attrNameLst>
                                          <p:attrName>style.visibility</p:attrName>
                                        </p:attrNameLst>
                                      </p:cBhvr>
                                      <p:to>
                                        <p:strVal val="visible"/>
                                      </p:to>
                                    </p:set>
                                    <p:anim calcmode="lin" valueType="num">
                                      <p:cBhvr>
                                        <p:cTn id="45" dur="500" fill="hold"/>
                                        <p:tgtEl>
                                          <p:spTgt spid="263"/>
                                        </p:tgtEl>
                                        <p:attrNameLst>
                                          <p:attrName>ppt_w</p:attrName>
                                        </p:attrNameLst>
                                      </p:cBhvr>
                                      <p:tavLst>
                                        <p:tav tm="0">
                                          <p:val>
                                            <p:fltVal val="0"/>
                                          </p:val>
                                        </p:tav>
                                        <p:tav tm="100000">
                                          <p:val>
                                            <p:strVal val="#ppt_w"/>
                                          </p:val>
                                        </p:tav>
                                      </p:tavLst>
                                    </p:anim>
                                    <p:anim calcmode="lin" valueType="num">
                                      <p:cBhvr>
                                        <p:cTn id="46" dur="500" fill="hold"/>
                                        <p:tgtEl>
                                          <p:spTgt spid="263"/>
                                        </p:tgtEl>
                                        <p:attrNameLst>
                                          <p:attrName>ppt_h</p:attrName>
                                        </p:attrNameLst>
                                      </p:cBhvr>
                                      <p:tavLst>
                                        <p:tav tm="0">
                                          <p:val>
                                            <p:fltVal val="0"/>
                                          </p:val>
                                        </p:tav>
                                        <p:tav tm="100000">
                                          <p:val>
                                            <p:strVal val="#ppt_h"/>
                                          </p:val>
                                        </p:tav>
                                      </p:tavLst>
                                    </p:anim>
                                    <p:animEffect transition="in" filter="fade">
                                      <p:cBhvr>
                                        <p:cTn id="47" dur="500"/>
                                        <p:tgtEl>
                                          <p:spTgt spid="263"/>
                                        </p:tgtEl>
                                      </p:cBhvr>
                                    </p:animEffect>
                                  </p:childTnLst>
                                </p:cTn>
                              </p:par>
                              <p:par>
                                <p:cTn id="48" presetID="53" presetClass="entr" presetSubtype="16" fill="hold" nodeType="withEffect">
                                  <p:stCondLst>
                                    <p:cond delay="750"/>
                                  </p:stCondLst>
                                  <p:childTnLst>
                                    <p:set>
                                      <p:cBhvr>
                                        <p:cTn id="49" dur="1" fill="hold">
                                          <p:stCondLst>
                                            <p:cond delay="0"/>
                                          </p:stCondLst>
                                        </p:cTn>
                                        <p:tgtEl>
                                          <p:spTgt spid="302"/>
                                        </p:tgtEl>
                                        <p:attrNameLst>
                                          <p:attrName>style.visibility</p:attrName>
                                        </p:attrNameLst>
                                      </p:cBhvr>
                                      <p:to>
                                        <p:strVal val="visible"/>
                                      </p:to>
                                    </p:set>
                                    <p:anim calcmode="lin" valueType="num">
                                      <p:cBhvr>
                                        <p:cTn id="50" dur="500" fill="hold"/>
                                        <p:tgtEl>
                                          <p:spTgt spid="302"/>
                                        </p:tgtEl>
                                        <p:attrNameLst>
                                          <p:attrName>ppt_w</p:attrName>
                                        </p:attrNameLst>
                                      </p:cBhvr>
                                      <p:tavLst>
                                        <p:tav tm="0">
                                          <p:val>
                                            <p:fltVal val="0"/>
                                          </p:val>
                                        </p:tav>
                                        <p:tav tm="100000">
                                          <p:val>
                                            <p:strVal val="#ppt_w"/>
                                          </p:val>
                                        </p:tav>
                                      </p:tavLst>
                                    </p:anim>
                                    <p:anim calcmode="lin" valueType="num">
                                      <p:cBhvr>
                                        <p:cTn id="51" dur="500" fill="hold"/>
                                        <p:tgtEl>
                                          <p:spTgt spid="302"/>
                                        </p:tgtEl>
                                        <p:attrNameLst>
                                          <p:attrName>ppt_h</p:attrName>
                                        </p:attrNameLst>
                                      </p:cBhvr>
                                      <p:tavLst>
                                        <p:tav tm="0">
                                          <p:val>
                                            <p:fltVal val="0"/>
                                          </p:val>
                                        </p:tav>
                                        <p:tav tm="100000">
                                          <p:val>
                                            <p:strVal val="#ppt_h"/>
                                          </p:val>
                                        </p:tav>
                                      </p:tavLst>
                                    </p:anim>
                                    <p:animEffect transition="in" filter="fade">
                                      <p:cBhvr>
                                        <p:cTn id="52" dur="500"/>
                                        <p:tgtEl>
                                          <p:spTgt spid="302"/>
                                        </p:tgtEl>
                                      </p:cBhvr>
                                    </p:animEffect>
                                  </p:childTnLst>
                                </p:cTn>
                              </p:par>
                            </p:childTnLst>
                          </p:cTn>
                        </p:par>
                        <p:par>
                          <p:cTn id="53" fill="hold">
                            <p:stCondLst>
                              <p:cond delay="1500"/>
                            </p:stCondLst>
                            <p:childTnLst>
                              <p:par>
                                <p:cTn id="54" presetID="22" presetClass="entr" presetSubtype="2" fill="hold" grpId="0" nodeType="afterEffect">
                                  <p:stCondLst>
                                    <p:cond delay="0"/>
                                  </p:stCondLst>
                                  <p:childTnLst>
                                    <p:set>
                                      <p:cBhvr>
                                        <p:cTn id="55" dur="1" fill="hold">
                                          <p:stCondLst>
                                            <p:cond delay="0"/>
                                          </p:stCondLst>
                                        </p:cTn>
                                        <p:tgtEl>
                                          <p:spTgt spid="321"/>
                                        </p:tgtEl>
                                        <p:attrNameLst>
                                          <p:attrName>style.visibility</p:attrName>
                                        </p:attrNameLst>
                                      </p:cBhvr>
                                      <p:to>
                                        <p:strVal val="visible"/>
                                      </p:to>
                                    </p:set>
                                    <p:animEffect transition="in" filter="wipe(right)">
                                      <p:cBhvr>
                                        <p:cTn id="56" dur="500"/>
                                        <p:tgtEl>
                                          <p:spTgt spid="321"/>
                                        </p:tgtEl>
                                      </p:cBhvr>
                                    </p:animEffect>
                                  </p:childTnLst>
                                </p:cTn>
                              </p:par>
                            </p:childTnLst>
                          </p:cTn>
                        </p:par>
                        <p:par>
                          <p:cTn id="57" fill="hold">
                            <p:stCondLst>
                              <p:cond delay="2000"/>
                            </p:stCondLst>
                            <p:childTnLst>
                              <p:par>
                                <p:cTn id="58" presetID="22" presetClass="entr" presetSubtype="8" fill="hold" grpId="0" nodeType="afterEffect">
                                  <p:stCondLst>
                                    <p:cond delay="0"/>
                                  </p:stCondLst>
                                  <p:childTnLst>
                                    <p:set>
                                      <p:cBhvr>
                                        <p:cTn id="59" dur="1" fill="hold">
                                          <p:stCondLst>
                                            <p:cond delay="0"/>
                                          </p:stCondLst>
                                        </p:cTn>
                                        <p:tgtEl>
                                          <p:spTgt spid="320"/>
                                        </p:tgtEl>
                                        <p:attrNameLst>
                                          <p:attrName>style.visibility</p:attrName>
                                        </p:attrNameLst>
                                      </p:cBhvr>
                                      <p:to>
                                        <p:strVal val="visible"/>
                                      </p:to>
                                    </p:set>
                                    <p:animEffect transition="in" filter="wipe(left)">
                                      <p:cBhvr>
                                        <p:cTn id="60" dur="500"/>
                                        <p:tgtEl>
                                          <p:spTgt spid="320"/>
                                        </p:tgtEl>
                                      </p:cBhvr>
                                    </p:animEffect>
                                  </p:childTnLst>
                                </p:cTn>
                              </p:par>
                              <p:par>
                                <p:cTn id="61" presetID="53" presetClass="entr" presetSubtype="16" fill="hold" nodeType="with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p:cTn id="63" dur="500" fill="hold"/>
                                        <p:tgtEl>
                                          <p:spTgt spid="4"/>
                                        </p:tgtEl>
                                        <p:attrNameLst>
                                          <p:attrName>ppt_w</p:attrName>
                                        </p:attrNameLst>
                                      </p:cBhvr>
                                      <p:tavLst>
                                        <p:tav tm="0">
                                          <p:val>
                                            <p:fltVal val="0"/>
                                          </p:val>
                                        </p:tav>
                                        <p:tav tm="100000">
                                          <p:val>
                                            <p:strVal val="#ppt_w"/>
                                          </p:val>
                                        </p:tav>
                                      </p:tavLst>
                                    </p:anim>
                                    <p:anim calcmode="lin" valueType="num">
                                      <p:cBhvr>
                                        <p:cTn id="64" dur="500" fill="hold"/>
                                        <p:tgtEl>
                                          <p:spTgt spid="4"/>
                                        </p:tgtEl>
                                        <p:attrNameLst>
                                          <p:attrName>ppt_h</p:attrName>
                                        </p:attrNameLst>
                                      </p:cBhvr>
                                      <p:tavLst>
                                        <p:tav tm="0">
                                          <p:val>
                                            <p:fltVal val="0"/>
                                          </p:val>
                                        </p:tav>
                                        <p:tav tm="100000">
                                          <p:val>
                                            <p:strVal val="#ppt_h"/>
                                          </p:val>
                                        </p:tav>
                                      </p:tavLst>
                                    </p:anim>
                                    <p:animEffect transition="in" filter="fade">
                                      <p:cBhvr>
                                        <p:cTn id="65" dur="500"/>
                                        <p:tgtEl>
                                          <p:spTgt spid="4"/>
                                        </p:tgtEl>
                                      </p:cBhvr>
                                    </p:animEffect>
                                  </p:childTnLst>
                                </p:cTn>
                              </p:par>
                            </p:childTnLst>
                          </p:cTn>
                        </p:par>
                        <p:par>
                          <p:cTn id="66" fill="hold">
                            <p:stCondLst>
                              <p:cond delay="2500"/>
                            </p:stCondLst>
                            <p:childTnLst>
                              <p:par>
                                <p:cTn id="67" presetID="53" presetClass="entr" presetSubtype="16" fill="hold" grpId="0" nodeType="afterEffect">
                                  <p:stCondLst>
                                    <p:cond delay="0"/>
                                  </p:stCondLst>
                                  <p:childTnLst>
                                    <p:set>
                                      <p:cBhvr>
                                        <p:cTn id="68" dur="1" fill="hold">
                                          <p:stCondLst>
                                            <p:cond delay="0"/>
                                          </p:stCondLst>
                                        </p:cTn>
                                        <p:tgtEl>
                                          <p:spTgt spid="2"/>
                                        </p:tgtEl>
                                        <p:attrNameLst>
                                          <p:attrName>style.visibility</p:attrName>
                                        </p:attrNameLst>
                                      </p:cBhvr>
                                      <p:to>
                                        <p:strVal val="visible"/>
                                      </p:to>
                                    </p:set>
                                    <p:anim calcmode="lin" valueType="num">
                                      <p:cBhvr>
                                        <p:cTn id="69" dur="500" fill="hold"/>
                                        <p:tgtEl>
                                          <p:spTgt spid="2"/>
                                        </p:tgtEl>
                                        <p:attrNameLst>
                                          <p:attrName>ppt_w</p:attrName>
                                        </p:attrNameLst>
                                      </p:cBhvr>
                                      <p:tavLst>
                                        <p:tav tm="0">
                                          <p:val>
                                            <p:fltVal val="0"/>
                                          </p:val>
                                        </p:tav>
                                        <p:tav tm="100000">
                                          <p:val>
                                            <p:strVal val="#ppt_w"/>
                                          </p:val>
                                        </p:tav>
                                      </p:tavLst>
                                    </p:anim>
                                    <p:anim calcmode="lin" valueType="num">
                                      <p:cBhvr>
                                        <p:cTn id="70" dur="500" fill="hold"/>
                                        <p:tgtEl>
                                          <p:spTgt spid="2"/>
                                        </p:tgtEl>
                                        <p:attrNameLst>
                                          <p:attrName>ppt_h</p:attrName>
                                        </p:attrNameLst>
                                      </p:cBhvr>
                                      <p:tavLst>
                                        <p:tav tm="0">
                                          <p:val>
                                            <p:fltVal val="0"/>
                                          </p:val>
                                        </p:tav>
                                        <p:tav tm="100000">
                                          <p:val>
                                            <p:strVal val="#ppt_h"/>
                                          </p:val>
                                        </p:tav>
                                      </p:tavLst>
                                    </p:anim>
                                    <p:animEffect transition="in" filter="fade">
                                      <p:cBhvr>
                                        <p:cTn id="7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0" bldLvl="0" animBg="1"/>
      <p:bldP spid="261" grpId="0" bldLvl="0" animBg="1"/>
      <p:bldP spid="262" grpId="0" bldLvl="0" animBg="1"/>
      <p:bldP spid="320" grpId="0"/>
      <p:bldP spid="321"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0" name="组合 109"/>
          <p:cNvGrpSpPr/>
          <p:nvPr/>
        </p:nvGrpSpPr>
        <p:grpSpPr>
          <a:xfrm>
            <a:off x="6384752" y="2458162"/>
            <a:ext cx="1796456" cy="1977540"/>
            <a:chOff x="5987173" y="3044094"/>
            <a:chExt cx="1796700" cy="1976578"/>
          </a:xfrm>
        </p:grpSpPr>
        <p:sp>
          <p:nvSpPr>
            <p:cNvPr id="111" name="任意多边形 110"/>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latin typeface="黑体" panose="02010600030101010101" charset="-122"/>
                <a:ea typeface="黑体" panose="02010600030101010101" charset="-122"/>
                <a:cs typeface="+mn-ea"/>
                <a:sym typeface="+mn-lt"/>
              </a:endParaRPr>
            </a:p>
          </p:txBody>
        </p:sp>
        <p:sp>
          <p:nvSpPr>
            <p:cNvPr id="113" name="文本框 62"/>
            <p:cNvSpPr txBox="1"/>
            <p:nvPr/>
          </p:nvSpPr>
          <p:spPr>
            <a:xfrm>
              <a:off x="6281645" y="3989043"/>
              <a:ext cx="1237550" cy="335117"/>
            </a:xfrm>
            <a:prstGeom prst="rect">
              <a:avLst/>
            </a:prstGeom>
            <a:noFill/>
          </p:spPr>
          <p:txBody>
            <a:bodyPr wrap="square" rtlCol="0">
              <a:spAutoFit/>
            </a:bodyPr>
            <a:lstStyle/>
            <a:p>
              <a:pPr algn="ctr"/>
              <a:r>
                <a:rPr lang="zh-CN" altLang="en-US" sz="1600" b="1" dirty="0" smtClean="0">
                  <a:solidFill>
                    <a:schemeClr val="bg1"/>
                  </a:solidFill>
                  <a:latin typeface="黑体" panose="02010600030101010101" charset="-122"/>
                  <a:ea typeface="黑体" panose="02010600030101010101" charset="-122"/>
                  <a:cs typeface="+mn-ea"/>
                  <a:sym typeface="+mn-lt"/>
                </a:rPr>
                <a:t>添加标题</a:t>
              </a:r>
            </a:p>
          </p:txBody>
        </p:sp>
        <p:sp>
          <p:nvSpPr>
            <p:cNvPr id="112" name="KSO_Shape"/>
            <p:cNvSpPr/>
            <p:nvPr/>
          </p:nvSpPr>
          <p:spPr bwMode="auto">
            <a:xfrm>
              <a:off x="6664270" y="3431337"/>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000" b="1">
                <a:solidFill>
                  <a:schemeClr val="bg1"/>
                </a:solidFill>
                <a:latin typeface="黑体" panose="02010600030101010101" charset="-122"/>
                <a:ea typeface="黑体" panose="02010600030101010101" charset="-122"/>
                <a:cs typeface="+mn-ea"/>
                <a:sym typeface="+mn-lt"/>
              </a:endParaRPr>
            </a:p>
          </p:txBody>
        </p:sp>
      </p:grpSp>
      <p:cxnSp>
        <p:nvCxnSpPr>
          <p:cNvPr id="114" name="直接连接符 113"/>
          <p:cNvCxnSpPr/>
          <p:nvPr/>
        </p:nvCxnSpPr>
        <p:spPr>
          <a:xfrm>
            <a:off x="1804964" y="4566082"/>
            <a:ext cx="8839001" cy="0"/>
          </a:xfrm>
          <a:prstGeom prst="line">
            <a:avLst/>
          </a:prstGeom>
          <a:ln>
            <a:solidFill>
              <a:srgbClr val="3D4D68"/>
            </a:solidFill>
          </a:ln>
        </p:spPr>
        <p:style>
          <a:lnRef idx="1">
            <a:schemeClr val="accent1"/>
          </a:lnRef>
          <a:fillRef idx="0">
            <a:schemeClr val="accent1"/>
          </a:fillRef>
          <a:effectRef idx="0">
            <a:schemeClr val="accent1"/>
          </a:effectRef>
          <a:fontRef idx="minor">
            <a:schemeClr val="tx1"/>
          </a:fontRef>
        </p:style>
      </p:cxnSp>
      <p:sp>
        <p:nvSpPr>
          <p:cNvPr id="115" name="椭圆 114"/>
          <p:cNvSpPr/>
          <p:nvPr/>
        </p:nvSpPr>
        <p:spPr>
          <a:xfrm>
            <a:off x="1704867" y="4492846"/>
            <a:ext cx="146380" cy="146471"/>
          </a:xfrm>
          <a:prstGeom prst="ellipse">
            <a:avLst/>
          </a:prstGeom>
          <a:solidFill>
            <a:srgbClr val="4046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cs typeface="+mn-ea"/>
              <a:sym typeface="+mn-lt"/>
            </a:endParaRPr>
          </a:p>
        </p:txBody>
      </p:sp>
      <p:sp>
        <p:nvSpPr>
          <p:cNvPr id="116" name="椭圆 115"/>
          <p:cNvSpPr/>
          <p:nvPr/>
        </p:nvSpPr>
        <p:spPr>
          <a:xfrm>
            <a:off x="10570775" y="4492846"/>
            <a:ext cx="146380" cy="146471"/>
          </a:xfrm>
          <a:prstGeom prst="ellipse">
            <a:avLst/>
          </a:prstGeom>
          <a:solidFill>
            <a:srgbClr val="4046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cs typeface="+mn-ea"/>
              <a:sym typeface="+mn-lt"/>
            </a:endParaRPr>
          </a:p>
        </p:txBody>
      </p:sp>
      <p:sp>
        <p:nvSpPr>
          <p:cNvPr id="117" name="椭圆 116"/>
          <p:cNvSpPr/>
          <p:nvPr/>
        </p:nvSpPr>
        <p:spPr>
          <a:xfrm>
            <a:off x="3051301" y="4492846"/>
            <a:ext cx="146380" cy="146471"/>
          </a:xfrm>
          <a:prstGeom prst="ellipse">
            <a:avLst/>
          </a:prstGeom>
          <a:solidFill>
            <a:srgbClr val="4046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cs typeface="+mn-ea"/>
              <a:sym typeface="+mn-lt"/>
            </a:endParaRPr>
          </a:p>
        </p:txBody>
      </p:sp>
      <p:sp>
        <p:nvSpPr>
          <p:cNvPr id="118" name="椭圆 117"/>
          <p:cNvSpPr/>
          <p:nvPr/>
        </p:nvSpPr>
        <p:spPr>
          <a:xfrm>
            <a:off x="5120340" y="4492846"/>
            <a:ext cx="146380" cy="146471"/>
          </a:xfrm>
          <a:prstGeom prst="ellipse">
            <a:avLst/>
          </a:prstGeom>
          <a:solidFill>
            <a:srgbClr val="4046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cs typeface="+mn-ea"/>
              <a:sym typeface="+mn-lt"/>
            </a:endParaRPr>
          </a:p>
        </p:txBody>
      </p:sp>
      <p:sp>
        <p:nvSpPr>
          <p:cNvPr id="119" name="椭圆 118"/>
          <p:cNvSpPr/>
          <p:nvPr/>
        </p:nvSpPr>
        <p:spPr>
          <a:xfrm>
            <a:off x="7224685" y="4492846"/>
            <a:ext cx="146380" cy="146471"/>
          </a:xfrm>
          <a:prstGeom prst="ellipse">
            <a:avLst/>
          </a:prstGeom>
          <a:solidFill>
            <a:srgbClr val="4046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cs typeface="+mn-ea"/>
              <a:sym typeface="+mn-lt"/>
            </a:endParaRPr>
          </a:p>
        </p:txBody>
      </p:sp>
      <p:sp>
        <p:nvSpPr>
          <p:cNvPr id="120" name="椭圆 119"/>
          <p:cNvSpPr/>
          <p:nvPr/>
        </p:nvSpPr>
        <p:spPr>
          <a:xfrm>
            <a:off x="9075917" y="4492846"/>
            <a:ext cx="146380" cy="146471"/>
          </a:xfrm>
          <a:prstGeom prst="ellipse">
            <a:avLst/>
          </a:prstGeom>
          <a:solidFill>
            <a:srgbClr val="4046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cs typeface="+mn-ea"/>
              <a:sym typeface="+mn-lt"/>
            </a:endParaRPr>
          </a:p>
        </p:txBody>
      </p:sp>
      <p:grpSp>
        <p:nvGrpSpPr>
          <p:cNvPr id="121" name="组合 120"/>
          <p:cNvGrpSpPr/>
          <p:nvPr/>
        </p:nvGrpSpPr>
        <p:grpSpPr>
          <a:xfrm>
            <a:off x="2352851" y="2686464"/>
            <a:ext cx="1575526" cy="1760708"/>
            <a:chOff x="2940476" y="3272285"/>
            <a:chExt cx="1575740" cy="1759852"/>
          </a:xfrm>
        </p:grpSpPr>
        <p:sp>
          <p:nvSpPr>
            <p:cNvPr id="218" name="任意多边形 217"/>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latin typeface="黑体" panose="02010600030101010101" charset="-122"/>
                <a:ea typeface="黑体" panose="02010600030101010101" charset="-122"/>
                <a:cs typeface="+mn-ea"/>
                <a:sym typeface="+mn-lt"/>
              </a:endParaRPr>
            </a:p>
          </p:txBody>
        </p:sp>
        <p:sp>
          <p:nvSpPr>
            <p:cNvPr id="219" name="KSO_Shape"/>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000" b="1">
                <a:solidFill>
                  <a:schemeClr val="bg1"/>
                </a:solidFill>
                <a:latin typeface="黑体" panose="02010600030101010101" charset="-122"/>
                <a:ea typeface="黑体" panose="02010600030101010101" charset="-122"/>
                <a:cs typeface="+mn-ea"/>
                <a:sym typeface="+mn-lt"/>
              </a:endParaRPr>
            </a:p>
          </p:txBody>
        </p:sp>
        <p:sp>
          <p:nvSpPr>
            <p:cNvPr id="220" name="文本框 59"/>
            <p:cNvSpPr txBox="1"/>
            <p:nvPr/>
          </p:nvSpPr>
          <p:spPr>
            <a:xfrm>
              <a:off x="3102008" y="4128107"/>
              <a:ext cx="1357226" cy="335117"/>
            </a:xfrm>
            <a:prstGeom prst="rect">
              <a:avLst/>
            </a:prstGeom>
            <a:noFill/>
          </p:spPr>
          <p:txBody>
            <a:bodyPr wrap="square" rtlCol="0">
              <a:spAutoFit/>
            </a:bodyPr>
            <a:lstStyle/>
            <a:p>
              <a:pPr algn="ctr"/>
              <a:r>
                <a:rPr lang="zh-CN" altLang="en-US" sz="1600" b="1" dirty="0" smtClean="0">
                  <a:solidFill>
                    <a:schemeClr val="bg1"/>
                  </a:solidFill>
                  <a:latin typeface="黑体" panose="02010600030101010101" charset="-122"/>
                  <a:ea typeface="黑体" panose="02010600030101010101" charset="-122"/>
                  <a:cs typeface="+mn-ea"/>
                  <a:sym typeface="+mn-lt"/>
                </a:rPr>
                <a:t>添加标题</a:t>
              </a:r>
            </a:p>
          </p:txBody>
        </p:sp>
      </p:grpSp>
      <p:grpSp>
        <p:nvGrpSpPr>
          <p:cNvPr id="221" name="组合 220"/>
          <p:cNvGrpSpPr/>
          <p:nvPr/>
        </p:nvGrpSpPr>
        <p:grpSpPr>
          <a:xfrm>
            <a:off x="3965980" y="1892448"/>
            <a:ext cx="2369036" cy="2554724"/>
            <a:chOff x="4078604" y="2478655"/>
            <a:chExt cx="2369358" cy="2553482"/>
          </a:xfrm>
        </p:grpSpPr>
        <p:sp>
          <p:nvSpPr>
            <p:cNvPr id="222" name="任意多边形 221"/>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黑体" panose="02010600030101010101" charset="-122"/>
                <a:ea typeface="黑体" panose="02010600030101010101" charset="-122"/>
                <a:cs typeface="+mn-ea"/>
                <a:sym typeface="+mn-lt"/>
              </a:endParaRPr>
            </a:p>
          </p:txBody>
        </p:sp>
        <p:grpSp>
          <p:nvGrpSpPr>
            <p:cNvPr id="223" name="组合 222"/>
            <p:cNvGrpSpPr/>
            <p:nvPr/>
          </p:nvGrpSpPr>
          <p:grpSpPr>
            <a:xfrm>
              <a:off x="4491974" y="2983996"/>
              <a:ext cx="1562853" cy="1279056"/>
              <a:chOff x="4594672" y="2337104"/>
              <a:chExt cx="1562853" cy="1279056"/>
            </a:xfrm>
          </p:grpSpPr>
          <p:sp>
            <p:nvSpPr>
              <p:cNvPr id="224" name="KSO_Shape"/>
              <p:cNvSpPr/>
              <p:nvPr/>
            </p:nvSpPr>
            <p:spPr bwMode="auto">
              <a:xfrm>
                <a:off x="5037175" y="2337104"/>
                <a:ext cx="743686" cy="744927"/>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黑体" panose="02010600030101010101" charset="-122"/>
                  <a:ea typeface="黑体" panose="02010600030101010101" charset="-122"/>
                  <a:cs typeface="+mn-ea"/>
                  <a:sym typeface="+mn-lt"/>
                </a:endParaRPr>
              </a:p>
            </p:txBody>
          </p:sp>
          <p:sp>
            <p:nvSpPr>
              <p:cNvPr id="225" name="文本框 60"/>
              <p:cNvSpPr txBox="1"/>
              <p:nvPr/>
            </p:nvSpPr>
            <p:spPr>
              <a:xfrm>
                <a:off x="4594672" y="3225885"/>
                <a:ext cx="1562853" cy="390275"/>
              </a:xfrm>
              <a:prstGeom prst="rect">
                <a:avLst/>
              </a:prstGeom>
              <a:noFill/>
            </p:spPr>
            <p:txBody>
              <a:bodyPr wrap="square" rtlCol="0">
                <a:spAutoFit/>
              </a:bodyPr>
              <a:lstStyle/>
              <a:p>
                <a:pPr algn="ctr"/>
                <a:r>
                  <a:rPr lang="zh-CN" altLang="en-US" sz="2000" dirty="0" smtClean="0">
                    <a:solidFill>
                      <a:schemeClr val="bg1"/>
                    </a:solidFill>
                    <a:latin typeface="黑体" panose="02010600030101010101" charset="-122"/>
                    <a:ea typeface="黑体" panose="02010600030101010101" charset="-122"/>
                    <a:cs typeface="+mn-ea"/>
                    <a:sym typeface="+mn-lt"/>
                  </a:rPr>
                  <a:t>添加标题</a:t>
                </a:r>
              </a:p>
            </p:txBody>
          </p:sp>
        </p:grpSp>
      </p:grpSp>
      <p:grpSp>
        <p:nvGrpSpPr>
          <p:cNvPr id="226" name="组合 225"/>
          <p:cNvGrpSpPr/>
          <p:nvPr/>
        </p:nvGrpSpPr>
        <p:grpSpPr>
          <a:xfrm>
            <a:off x="8221984" y="2441569"/>
            <a:ext cx="1834676" cy="1998649"/>
            <a:chOff x="7567273" y="3027509"/>
            <a:chExt cx="1834926" cy="1997677"/>
          </a:xfrm>
        </p:grpSpPr>
        <p:sp>
          <p:nvSpPr>
            <p:cNvPr id="227" name="任意多边形 226"/>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latin typeface="黑体" panose="02010600030101010101" charset="-122"/>
                <a:ea typeface="黑体" panose="02010600030101010101" charset="-122"/>
                <a:cs typeface="+mn-ea"/>
                <a:sym typeface="+mn-lt"/>
              </a:endParaRPr>
            </a:p>
          </p:txBody>
        </p:sp>
        <p:sp>
          <p:nvSpPr>
            <p:cNvPr id="228" name="KSO_Shape"/>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2000" b="1">
                <a:solidFill>
                  <a:schemeClr val="bg1"/>
                </a:solidFill>
                <a:latin typeface="黑体" panose="02010600030101010101" charset="-122"/>
                <a:ea typeface="黑体" panose="02010600030101010101" charset="-122"/>
                <a:cs typeface="+mn-ea"/>
                <a:sym typeface="+mn-lt"/>
              </a:endParaRPr>
            </a:p>
          </p:txBody>
        </p:sp>
        <p:sp>
          <p:nvSpPr>
            <p:cNvPr id="229" name="文本框 63"/>
            <p:cNvSpPr txBox="1"/>
            <p:nvPr/>
          </p:nvSpPr>
          <p:spPr>
            <a:xfrm>
              <a:off x="7756004" y="3989043"/>
              <a:ext cx="1477034" cy="335117"/>
            </a:xfrm>
            <a:prstGeom prst="rect">
              <a:avLst/>
            </a:prstGeom>
            <a:noFill/>
          </p:spPr>
          <p:txBody>
            <a:bodyPr wrap="square" rtlCol="0">
              <a:spAutoFit/>
            </a:bodyPr>
            <a:lstStyle/>
            <a:p>
              <a:pPr algn="ctr"/>
              <a:r>
                <a:rPr lang="zh-CN" altLang="en-US" sz="1600" b="1" dirty="0" smtClean="0">
                  <a:solidFill>
                    <a:schemeClr val="bg1"/>
                  </a:solidFill>
                  <a:latin typeface="黑体" panose="02010600030101010101" charset="-122"/>
                  <a:ea typeface="黑体" panose="02010600030101010101" charset="-122"/>
                  <a:cs typeface="+mn-ea"/>
                  <a:sym typeface="+mn-lt"/>
                </a:rPr>
                <a:t>添加标题</a:t>
              </a:r>
            </a:p>
          </p:txBody>
        </p:sp>
      </p:grpSp>
      <p:sp>
        <p:nvSpPr>
          <p:cNvPr id="230" name="矩形 229"/>
          <p:cNvSpPr/>
          <p:nvPr/>
        </p:nvSpPr>
        <p:spPr>
          <a:xfrm>
            <a:off x="2280853" y="4734947"/>
            <a:ext cx="1849711" cy="777240"/>
          </a:xfrm>
          <a:prstGeom prst="rect">
            <a:avLst/>
          </a:prstGeom>
        </p:spPr>
        <p:txBody>
          <a:bodyPr wrap="square">
            <a:spAutoFit/>
          </a:bodyPr>
          <a:lstStyle/>
          <a:p>
            <a:pPr algn="ctr">
              <a:lnSpc>
                <a:spcPts val="1800"/>
              </a:lnSpc>
              <a:spcBef>
                <a:spcPct val="0"/>
              </a:spcBef>
            </a:pPr>
            <a:r>
              <a:rPr lang="zh-CN" altLang="en-US" sz="1300" dirty="0">
                <a:solidFill>
                  <a:schemeClr val="tx1"/>
                </a:solidFill>
                <a:latin typeface="黑体" panose="02010600030101010101" charset="-122"/>
                <a:ea typeface="黑体" panose="02010600030101010101" charset="-122"/>
                <a:cs typeface="+mn-ea"/>
                <a:sym typeface="+mn-lt"/>
              </a:rPr>
              <a:t>点击输入详细的文本内容</a:t>
            </a:r>
            <a:r>
              <a:rPr lang="zh-CN" altLang="en-US" sz="1300" dirty="0" smtClean="0">
                <a:solidFill>
                  <a:schemeClr val="tx1"/>
                </a:solidFill>
                <a:latin typeface="黑体" panose="02010600030101010101" charset="-122"/>
                <a:ea typeface="黑体" panose="02010600030101010101" charset="-122"/>
                <a:cs typeface="+mn-ea"/>
                <a:sym typeface="+mn-lt"/>
              </a:rPr>
              <a:t>，</a:t>
            </a:r>
            <a:r>
              <a:rPr lang="zh-CN" altLang="en-US" sz="1300" dirty="0">
                <a:solidFill>
                  <a:schemeClr val="tx1"/>
                </a:solidFill>
                <a:latin typeface="黑体" panose="02010600030101010101" charset="-122"/>
                <a:ea typeface="黑体" panose="02010600030101010101" charset="-122"/>
                <a:cs typeface="+mn-ea"/>
                <a:sym typeface="+mn-lt"/>
              </a:rPr>
              <a:t>点击输入详细的文本</a:t>
            </a:r>
            <a:r>
              <a:rPr lang="zh-CN" altLang="en-US" sz="1300" dirty="0" smtClean="0">
                <a:solidFill>
                  <a:schemeClr val="tx1"/>
                </a:solidFill>
                <a:latin typeface="黑体" panose="02010600030101010101" charset="-122"/>
                <a:ea typeface="黑体" panose="02010600030101010101" charset="-122"/>
                <a:cs typeface="+mn-ea"/>
                <a:sym typeface="+mn-lt"/>
              </a:rPr>
              <a:t>内容</a:t>
            </a:r>
            <a:r>
              <a:rPr lang="zh-CN" altLang="en-US" sz="1300" dirty="0">
                <a:solidFill>
                  <a:schemeClr val="tx1"/>
                </a:solidFill>
                <a:latin typeface="黑体" panose="02010600030101010101" charset="-122"/>
                <a:ea typeface="黑体" panose="02010600030101010101" charset="-122"/>
                <a:cs typeface="+mn-ea"/>
                <a:sym typeface="+mn-lt"/>
              </a:rPr>
              <a:t>。</a:t>
            </a:r>
          </a:p>
        </p:txBody>
      </p:sp>
      <p:sp>
        <p:nvSpPr>
          <p:cNvPr id="231" name="矩形 230"/>
          <p:cNvSpPr/>
          <p:nvPr/>
        </p:nvSpPr>
        <p:spPr>
          <a:xfrm>
            <a:off x="4319046" y="4693930"/>
            <a:ext cx="1849711" cy="777240"/>
          </a:xfrm>
          <a:prstGeom prst="rect">
            <a:avLst/>
          </a:prstGeom>
        </p:spPr>
        <p:txBody>
          <a:bodyPr wrap="square">
            <a:spAutoFit/>
          </a:bodyPr>
          <a:lstStyle/>
          <a:p>
            <a:pPr algn="ctr">
              <a:lnSpc>
                <a:spcPts val="1800"/>
              </a:lnSpc>
              <a:spcBef>
                <a:spcPct val="0"/>
              </a:spcBef>
            </a:pPr>
            <a:r>
              <a:rPr lang="zh-CN" altLang="en-US" sz="1300" dirty="0">
                <a:solidFill>
                  <a:schemeClr val="tx1"/>
                </a:solidFill>
                <a:latin typeface="黑体" panose="02010600030101010101" charset="-122"/>
                <a:ea typeface="黑体" panose="02010600030101010101" charset="-122"/>
                <a:cs typeface="+mn-ea"/>
                <a:sym typeface="+mn-lt"/>
              </a:rPr>
              <a:t>点击输入详细的文本内容，点击输入详细的文本内容。</a:t>
            </a:r>
          </a:p>
        </p:txBody>
      </p:sp>
      <p:sp>
        <p:nvSpPr>
          <p:cNvPr id="232" name="矩形 231"/>
          <p:cNvSpPr/>
          <p:nvPr/>
        </p:nvSpPr>
        <p:spPr>
          <a:xfrm>
            <a:off x="6384751" y="4693930"/>
            <a:ext cx="1849711" cy="777240"/>
          </a:xfrm>
          <a:prstGeom prst="rect">
            <a:avLst/>
          </a:prstGeom>
        </p:spPr>
        <p:txBody>
          <a:bodyPr wrap="square">
            <a:spAutoFit/>
          </a:bodyPr>
          <a:lstStyle/>
          <a:p>
            <a:pPr algn="ctr">
              <a:lnSpc>
                <a:spcPts val="1800"/>
              </a:lnSpc>
              <a:spcBef>
                <a:spcPct val="0"/>
              </a:spcBef>
            </a:pPr>
            <a:r>
              <a:rPr lang="zh-CN" altLang="en-US" sz="1300" dirty="0">
                <a:solidFill>
                  <a:schemeClr val="tx1"/>
                </a:solidFill>
                <a:latin typeface="黑体" panose="02010600030101010101" charset="-122"/>
                <a:ea typeface="黑体" panose="02010600030101010101" charset="-122"/>
                <a:cs typeface="+mn-ea"/>
                <a:sym typeface="+mn-lt"/>
              </a:rPr>
              <a:t>点击输入详细的文本内容，点击输入详细的文本内容。</a:t>
            </a:r>
          </a:p>
        </p:txBody>
      </p:sp>
      <p:sp>
        <p:nvSpPr>
          <p:cNvPr id="233" name="矩形 232"/>
          <p:cNvSpPr/>
          <p:nvPr/>
        </p:nvSpPr>
        <p:spPr>
          <a:xfrm>
            <a:off x="8278949" y="4693930"/>
            <a:ext cx="1849711" cy="777240"/>
          </a:xfrm>
          <a:prstGeom prst="rect">
            <a:avLst/>
          </a:prstGeom>
        </p:spPr>
        <p:txBody>
          <a:bodyPr wrap="square">
            <a:spAutoFit/>
          </a:bodyPr>
          <a:lstStyle/>
          <a:p>
            <a:pPr algn="ctr">
              <a:lnSpc>
                <a:spcPts val="1800"/>
              </a:lnSpc>
              <a:spcBef>
                <a:spcPct val="0"/>
              </a:spcBef>
            </a:pPr>
            <a:r>
              <a:rPr lang="zh-CN" altLang="en-US" sz="1300" dirty="0">
                <a:solidFill>
                  <a:schemeClr val="tx1"/>
                </a:solidFill>
                <a:latin typeface="黑体" panose="02010600030101010101" charset="-122"/>
                <a:ea typeface="黑体" panose="02010600030101010101" charset="-122"/>
                <a:cs typeface="+mn-ea"/>
                <a:sym typeface="+mn-lt"/>
              </a:rPr>
              <a:t>点击输入详细的文本内容，点击输入详细的文本内容。</a:t>
            </a:r>
          </a:p>
        </p:txBody>
      </p:sp>
      <p:sp>
        <p:nvSpPr>
          <p:cNvPr id="2"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4" name="组合 3"/>
          <p:cNvGrpSpPr/>
          <p:nvPr/>
        </p:nvGrpSpPr>
        <p:grpSpPr>
          <a:xfrm>
            <a:off x="3503553" y="613483"/>
            <a:ext cx="5184576" cy="202102"/>
            <a:chOff x="3502918" y="1023693"/>
            <a:chExt cx="5184576" cy="202102"/>
          </a:xfrm>
        </p:grpSpPr>
        <p:grpSp>
          <p:nvGrpSpPr>
            <p:cNvPr id="5" name="组合 4"/>
            <p:cNvGrpSpPr/>
            <p:nvPr/>
          </p:nvGrpSpPr>
          <p:grpSpPr>
            <a:xfrm>
              <a:off x="5195252" y="1023693"/>
              <a:ext cx="1799908" cy="202102"/>
              <a:chOff x="4655046" y="2852936"/>
              <a:chExt cx="1923894" cy="216024"/>
            </a:xfrm>
            <a:solidFill>
              <a:srgbClr val="A5A5A5"/>
            </a:solidFill>
          </p:grpSpPr>
          <p:sp>
            <p:nvSpPr>
              <p:cNvPr id="6" name="五角星 5"/>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五角星 6"/>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五角星 7"/>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五角星 8"/>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五角星 9"/>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502918" y="1124744"/>
              <a:ext cx="5184576" cy="0"/>
              <a:chOff x="3502918" y="1793734"/>
              <a:chExt cx="5184576" cy="0"/>
            </a:xfrm>
          </p:grpSpPr>
          <p:cxnSp>
            <p:nvCxnSpPr>
              <p:cNvPr id="12" name="直接连接符 11"/>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p:cTn id="7" dur="500" fill="hold"/>
                                        <p:tgtEl>
                                          <p:spTgt spid="115"/>
                                        </p:tgtEl>
                                        <p:attrNameLst>
                                          <p:attrName>ppt_w</p:attrName>
                                        </p:attrNameLst>
                                      </p:cBhvr>
                                      <p:tavLst>
                                        <p:tav tm="0">
                                          <p:val>
                                            <p:fltVal val="0"/>
                                          </p:val>
                                        </p:tav>
                                        <p:tav tm="100000">
                                          <p:val>
                                            <p:strVal val="#ppt_w"/>
                                          </p:val>
                                        </p:tav>
                                      </p:tavLst>
                                    </p:anim>
                                    <p:anim calcmode="lin" valueType="num">
                                      <p:cBhvr>
                                        <p:cTn id="8" dur="500" fill="hold"/>
                                        <p:tgtEl>
                                          <p:spTgt spid="115"/>
                                        </p:tgtEl>
                                        <p:attrNameLst>
                                          <p:attrName>ppt_h</p:attrName>
                                        </p:attrNameLst>
                                      </p:cBhvr>
                                      <p:tavLst>
                                        <p:tav tm="0">
                                          <p:val>
                                            <p:fltVal val="0"/>
                                          </p:val>
                                        </p:tav>
                                        <p:tav tm="100000">
                                          <p:val>
                                            <p:strVal val="#ppt_h"/>
                                          </p:val>
                                        </p:tav>
                                      </p:tavLst>
                                    </p:anim>
                                    <p:anim calcmode="lin" valueType="num">
                                      <p:cBhvr>
                                        <p:cTn id="9" dur="500" fill="hold"/>
                                        <p:tgtEl>
                                          <p:spTgt spid="115"/>
                                        </p:tgtEl>
                                        <p:attrNameLst>
                                          <p:attrName>style.rotation</p:attrName>
                                        </p:attrNameLst>
                                      </p:cBhvr>
                                      <p:tavLst>
                                        <p:tav tm="0">
                                          <p:val>
                                            <p:fltVal val="360"/>
                                          </p:val>
                                        </p:tav>
                                        <p:tav tm="100000">
                                          <p:val>
                                            <p:fltVal val="0"/>
                                          </p:val>
                                        </p:tav>
                                      </p:tavLst>
                                    </p:anim>
                                    <p:animEffect transition="in" filter="fade">
                                      <p:cBhvr>
                                        <p:cTn id="10" dur="500"/>
                                        <p:tgtEl>
                                          <p:spTgt spid="115"/>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114"/>
                                        </p:tgtEl>
                                        <p:attrNameLst>
                                          <p:attrName>style.visibility</p:attrName>
                                        </p:attrNameLst>
                                      </p:cBhvr>
                                      <p:to>
                                        <p:strVal val="visible"/>
                                      </p:to>
                                    </p:set>
                                    <p:animEffect transition="in" filter="wipe(left)">
                                      <p:cBhvr>
                                        <p:cTn id="14" dur="2750"/>
                                        <p:tgtEl>
                                          <p:spTgt spid="114"/>
                                        </p:tgtEl>
                                      </p:cBhvr>
                                    </p:animEffect>
                                  </p:childTnLst>
                                </p:cTn>
                              </p:par>
                              <p:par>
                                <p:cTn id="15" presetID="49" presetClass="entr" presetSubtype="0" decel="100000" fill="hold" grpId="0" nodeType="withEffect">
                                  <p:stCondLst>
                                    <p:cond delay="250"/>
                                  </p:stCondLst>
                                  <p:childTnLst>
                                    <p:set>
                                      <p:cBhvr>
                                        <p:cTn id="16" dur="1" fill="hold">
                                          <p:stCondLst>
                                            <p:cond delay="0"/>
                                          </p:stCondLst>
                                        </p:cTn>
                                        <p:tgtEl>
                                          <p:spTgt spid="117"/>
                                        </p:tgtEl>
                                        <p:attrNameLst>
                                          <p:attrName>style.visibility</p:attrName>
                                        </p:attrNameLst>
                                      </p:cBhvr>
                                      <p:to>
                                        <p:strVal val="visible"/>
                                      </p:to>
                                    </p:set>
                                    <p:anim calcmode="lin" valueType="num">
                                      <p:cBhvr>
                                        <p:cTn id="17" dur="500" fill="hold"/>
                                        <p:tgtEl>
                                          <p:spTgt spid="117"/>
                                        </p:tgtEl>
                                        <p:attrNameLst>
                                          <p:attrName>ppt_w</p:attrName>
                                        </p:attrNameLst>
                                      </p:cBhvr>
                                      <p:tavLst>
                                        <p:tav tm="0">
                                          <p:val>
                                            <p:fltVal val="0"/>
                                          </p:val>
                                        </p:tav>
                                        <p:tav tm="100000">
                                          <p:val>
                                            <p:strVal val="#ppt_w"/>
                                          </p:val>
                                        </p:tav>
                                      </p:tavLst>
                                    </p:anim>
                                    <p:anim calcmode="lin" valueType="num">
                                      <p:cBhvr>
                                        <p:cTn id="18" dur="500" fill="hold"/>
                                        <p:tgtEl>
                                          <p:spTgt spid="117"/>
                                        </p:tgtEl>
                                        <p:attrNameLst>
                                          <p:attrName>ppt_h</p:attrName>
                                        </p:attrNameLst>
                                      </p:cBhvr>
                                      <p:tavLst>
                                        <p:tav tm="0">
                                          <p:val>
                                            <p:fltVal val="0"/>
                                          </p:val>
                                        </p:tav>
                                        <p:tav tm="100000">
                                          <p:val>
                                            <p:strVal val="#ppt_h"/>
                                          </p:val>
                                        </p:tav>
                                      </p:tavLst>
                                    </p:anim>
                                    <p:anim calcmode="lin" valueType="num">
                                      <p:cBhvr>
                                        <p:cTn id="19" dur="500" fill="hold"/>
                                        <p:tgtEl>
                                          <p:spTgt spid="117"/>
                                        </p:tgtEl>
                                        <p:attrNameLst>
                                          <p:attrName>style.rotation</p:attrName>
                                        </p:attrNameLst>
                                      </p:cBhvr>
                                      <p:tavLst>
                                        <p:tav tm="0">
                                          <p:val>
                                            <p:fltVal val="360"/>
                                          </p:val>
                                        </p:tav>
                                        <p:tav tm="100000">
                                          <p:val>
                                            <p:fltVal val="0"/>
                                          </p:val>
                                        </p:tav>
                                      </p:tavLst>
                                    </p:anim>
                                    <p:animEffect transition="in" filter="fade">
                                      <p:cBhvr>
                                        <p:cTn id="20" dur="500"/>
                                        <p:tgtEl>
                                          <p:spTgt spid="117"/>
                                        </p:tgtEl>
                                      </p:cBhvr>
                                    </p:animEffect>
                                  </p:childTnLst>
                                </p:cTn>
                              </p:par>
                              <p:par>
                                <p:cTn id="21" presetID="42" presetClass="entr" presetSubtype="0" fill="hold" nodeType="withEffect">
                                  <p:stCondLst>
                                    <p:cond delay="500"/>
                                  </p:stCondLst>
                                  <p:childTnLst>
                                    <p:set>
                                      <p:cBhvr>
                                        <p:cTn id="22" dur="1" fill="hold">
                                          <p:stCondLst>
                                            <p:cond delay="0"/>
                                          </p:stCondLst>
                                        </p:cTn>
                                        <p:tgtEl>
                                          <p:spTgt spid="121"/>
                                        </p:tgtEl>
                                        <p:attrNameLst>
                                          <p:attrName>style.visibility</p:attrName>
                                        </p:attrNameLst>
                                      </p:cBhvr>
                                      <p:to>
                                        <p:strVal val="visible"/>
                                      </p:to>
                                    </p:set>
                                    <p:animEffect transition="in" filter="fade">
                                      <p:cBhvr>
                                        <p:cTn id="23" dur="500"/>
                                        <p:tgtEl>
                                          <p:spTgt spid="121"/>
                                        </p:tgtEl>
                                      </p:cBhvr>
                                    </p:animEffect>
                                    <p:anim calcmode="lin" valueType="num">
                                      <p:cBhvr>
                                        <p:cTn id="24" dur="500" fill="hold"/>
                                        <p:tgtEl>
                                          <p:spTgt spid="121"/>
                                        </p:tgtEl>
                                        <p:attrNameLst>
                                          <p:attrName>ppt_x</p:attrName>
                                        </p:attrNameLst>
                                      </p:cBhvr>
                                      <p:tavLst>
                                        <p:tav tm="0">
                                          <p:val>
                                            <p:strVal val="#ppt_x"/>
                                          </p:val>
                                        </p:tav>
                                        <p:tav tm="100000">
                                          <p:val>
                                            <p:strVal val="#ppt_x"/>
                                          </p:val>
                                        </p:tav>
                                      </p:tavLst>
                                    </p:anim>
                                    <p:anim calcmode="lin" valueType="num">
                                      <p:cBhvr>
                                        <p:cTn id="25" dur="500" fill="hold"/>
                                        <p:tgtEl>
                                          <p:spTgt spid="121"/>
                                        </p:tgtEl>
                                        <p:attrNameLst>
                                          <p:attrName>ppt_y</p:attrName>
                                        </p:attrNameLst>
                                      </p:cBhvr>
                                      <p:tavLst>
                                        <p:tav tm="0">
                                          <p:val>
                                            <p:strVal val="#ppt_y+.1"/>
                                          </p:val>
                                        </p:tav>
                                        <p:tav tm="100000">
                                          <p:val>
                                            <p:strVal val="#ppt_y"/>
                                          </p:val>
                                        </p:tav>
                                      </p:tavLst>
                                    </p:anim>
                                  </p:childTnLst>
                                </p:cTn>
                              </p:par>
                              <p:par>
                                <p:cTn id="26" presetID="49" presetClass="entr" presetSubtype="0" decel="100000" fill="hold" grpId="0" nodeType="withEffect">
                                  <p:stCondLst>
                                    <p:cond delay="750"/>
                                  </p:stCondLst>
                                  <p:childTnLst>
                                    <p:set>
                                      <p:cBhvr>
                                        <p:cTn id="27" dur="1" fill="hold">
                                          <p:stCondLst>
                                            <p:cond delay="0"/>
                                          </p:stCondLst>
                                        </p:cTn>
                                        <p:tgtEl>
                                          <p:spTgt spid="118"/>
                                        </p:tgtEl>
                                        <p:attrNameLst>
                                          <p:attrName>style.visibility</p:attrName>
                                        </p:attrNameLst>
                                      </p:cBhvr>
                                      <p:to>
                                        <p:strVal val="visible"/>
                                      </p:to>
                                    </p:set>
                                    <p:anim calcmode="lin" valueType="num">
                                      <p:cBhvr>
                                        <p:cTn id="28" dur="500" fill="hold"/>
                                        <p:tgtEl>
                                          <p:spTgt spid="118"/>
                                        </p:tgtEl>
                                        <p:attrNameLst>
                                          <p:attrName>ppt_w</p:attrName>
                                        </p:attrNameLst>
                                      </p:cBhvr>
                                      <p:tavLst>
                                        <p:tav tm="0">
                                          <p:val>
                                            <p:fltVal val="0"/>
                                          </p:val>
                                        </p:tav>
                                        <p:tav tm="100000">
                                          <p:val>
                                            <p:strVal val="#ppt_w"/>
                                          </p:val>
                                        </p:tav>
                                      </p:tavLst>
                                    </p:anim>
                                    <p:anim calcmode="lin" valueType="num">
                                      <p:cBhvr>
                                        <p:cTn id="29" dur="500" fill="hold"/>
                                        <p:tgtEl>
                                          <p:spTgt spid="118"/>
                                        </p:tgtEl>
                                        <p:attrNameLst>
                                          <p:attrName>ppt_h</p:attrName>
                                        </p:attrNameLst>
                                      </p:cBhvr>
                                      <p:tavLst>
                                        <p:tav tm="0">
                                          <p:val>
                                            <p:fltVal val="0"/>
                                          </p:val>
                                        </p:tav>
                                        <p:tav tm="100000">
                                          <p:val>
                                            <p:strVal val="#ppt_h"/>
                                          </p:val>
                                        </p:tav>
                                      </p:tavLst>
                                    </p:anim>
                                    <p:anim calcmode="lin" valueType="num">
                                      <p:cBhvr>
                                        <p:cTn id="30" dur="500" fill="hold"/>
                                        <p:tgtEl>
                                          <p:spTgt spid="118"/>
                                        </p:tgtEl>
                                        <p:attrNameLst>
                                          <p:attrName>style.rotation</p:attrName>
                                        </p:attrNameLst>
                                      </p:cBhvr>
                                      <p:tavLst>
                                        <p:tav tm="0">
                                          <p:val>
                                            <p:fltVal val="360"/>
                                          </p:val>
                                        </p:tav>
                                        <p:tav tm="100000">
                                          <p:val>
                                            <p:fltVal val="0"/>
                                          </p:val>
                                        </p:tav>
                                      </p:tavLst>
                                    </p:anim>
                                    <p:animEffect transition="in" filter="fade">
                                      <p:cBhvr>
                                        <p:cTn id="31" dur="500"/>
                                        <p:tgtEl>
                                          <p:spTgt spid="118"/>
                                        </p:tgtEl>
                                      </p:cBhvr>
                                    </p:animEffect>
                                  </p:childTnLst>
                                </p:cTn>
                              </p:par>
                              <p:par>
                                <p:cTn id="32" presetID="42" presetClass="entr" presetSubtype="0" fill="hold" nodeType="withEffect">
                                  <p:stCondLst>
                                    <p:cond delay="1000"/>
                                  </p:stCondLst>
                                  <p:childTnLst>
                                    <p:set>
                                      <p:cBhvr>
                                        <p:cTn id="33" dur="1" fill="hold">
                                          <p:stCondLst>
                                            <p:cond delay="0"/>
                                          </p:stCondLst>
                                        </p:cTn>
                                        <p:tgtEl>
                                          <p:spTgt spid="221"/>
                                        </p:tgtEl>
                                        <p:attrNameLst>
                                          <p:attrName>style.visibility</p:attrName>
                                        </p:attrNameLst>
                                      </p:cBhvr>
                                      <p:to>
                                        <p:strVal val="visible"/>
                                      </p:to>
                                    </p:set>
                                    <p:animEffect transition="in" filter="fade">
                                      <p:cBhvr>
                                        <p:cTn id="34" dur="500"/>
                                        <p:tgtEl>
                                          <p:spTgt spid="221"/>
                                        </p:tgtEl>
                                      </p:cBhvr>
                                    </p:animEffect>
                                    <p:anim calcmode="lin" valueType="num">
                                      <p:cBhvr>
                                        <p:cTn id="35" dur="500" fill="hold"/>
                                        <p:tgtEl>
                                          <p:spTgt spid="221"/>
                                        </p:tgtEl>
                                        <p:attrNameLst>
                                          <p:attrName>ppt_x</p:attrName>
                                        </p:attrNameLst>
                                      </p:cBhvr>
                                      <p:tavLst>
                                        <p:tav tm="0">
                                          <p:val>
                                            <p:strVal val="#ppt_x"/>
                                          </p:val>
                                        </p:tav>
                                        <p:tav tm="100000">
                                          <p:val>
                                            <p:strVal val="#ppt_x"/>
                                          </p:val>
                                        </p:tav>
                                      </p:tavLst>
                                    </p:anim>
                                    <p:anim calcmode="lin" valueType="num">
                                      <p:cBhvr>
                                        <p:cTn id="36" dur="500" fill="hold"/>
                                        <p:tgtEl>
                                          <p:spTgt spid="221"/>
                                        </p:tgtEl>
                                        <p:attrNameLst>
                                          <p:attrName>ppt_y</p:attrName>
                                        </p:attrNameLst>
                                      </p:cBhvr>
                                      <p:tavLst>
                                        <p:tav tm="0">
                                          <p:val>
                                            <p:strVal val="#ppt_y+.1"/>
                                          </p:val>
                                        </p:tav>
                                        <p:tav tm="100000">
                                          <p:val>
                                            <p:strVal val="#ppt_y"/>
                                          </p:val>
                                        </p:tav>
                                      </p:tavLst>
                                    </p:anim>
                                  </p:childTnLst>
                                </p:cTn>
                              </p:par>
                              <p:par>
                                <p:cTn id="37" presetID="49" presetClass="entr" presetSubtype="0" decel="100000" fill="hold" grpId="0" nodeType="withEffect">
                                  <p:stCondLst>
                                    <p:cond delay="1250"/>
                                  </p:stCondLst>
                                  <p:childTnLst>
                                    <p:set>
                                      <p:cBhvr>
                                        <p:cTn id="38" dur="1" fill="hold">
                                          <p:stCondLst>
                                            <p:cond delay="0"/>
                                          </p:stCondLst>
                                        </p:cTn>
                                        <p:tgtEl>
                                          <p:spTgt spid="119"/>
                                        </p:tgtEl>
                                        <p:attrNameLst>
                                          <p:attrName>style.visibility</p:attrName>
                                        </p:attrNameLst>
                                      </p:cBhvr>
                                      <p:to>
                                        <p:strVal val="visible"/>
                                      </p:to>
                                    </p:set>
                                    <p:anim calcmode="lin" valueType="num">
                                      <p:cBhvr>
                                        <p:cTn id="39" dur="500" fill="hold"/>
                                        <p:tgtEl>
                                          <p:spTgt spid="119"/>
                                        </p:tgtEl>
                                        <p:attrNameLst>
                                          <p:attrName>ppt_w</p:attrName>
                                        </p:attrNameLst>
                                      </p:cBhvr>
                                      <p:tavLst>
                                        <p:tav tm="0">
                                          <p:val>
                                            <p:fltVal val="0"/>
                                          </p:val>
                                        </p:tav>
                                        <p:tav tm="100000">
                                          <p:val>
                                            <p:strVal val="#ppt_w"/>
                                          </p:val>
                                        </p:tav>
                                      </p:tavLst>
                                    </p:anim>
                                    <p:anim calcmode="lin" valueType="num">
                                      <p:cBhvr>
                                        <p:cTn id="40" dur="500" fill="hold"/>
                                        <p:tgtEl>
                                          <p:spTgt spid="119"/>
                                        </p:tgtEl>
                                        <p:attrNameLst>
                                          <p:attrName>ppt_h</p:attrName>
                                        </p:attrNameLst>
                                      </p:cBhvr>
                                      <p:tavLst>
                                        <p:tav tm="0">
                                          <p:val>
                                            <p:fltVal val="0"/>
                                          </p:val>
                                        </p:tav>
                                        <p:tav tm="100000">
                                          <p:val>
                                            <p:strVal val="#ppt_h"/>
                                          </p:val>
                                        </p:tav>
                                      </p:tavLst>
                                    </p:anim>
                                    <p:anim calcmode="lin" valueType="num">
                                      <p:cBhvr>
                                        <p:cTn id="41" dur="500" fill="hold"/>
                                        <p:tgtEl>
                                          <p:spTgt spid="119"/>
                                        </p:tgtEl>
                                        <p:attrNameLst>
                                          <p:attrName>style.rotation</p:attrName>
                                        </p:attrNameLst>
                                      </p:cBhvr>
                                      <p:tavLst>
                                        <p:tav tm="0">
                                          <p:val>
                                            <p:fltVal val="360"/>
                                          </p:val>
                                        </p:tav>
                                        <p:tav tm="100000">
                                          <p:val>
                                            <p:fltVal val="0"/>
                                          </p:val>
                                        </p:tav>
                                      </p:tavLst>
                                    </p:anim>
                                    <p:animEffect transition="in" filter="fade">
                                      <p:cBhvr>
                                        <p:cTn id="42" dur="500"/>
                                        <p:tgtEl>
                                          <p:spTgt spid="119"/>
                                        </p:tgtEl>
                                      </p:cBhvr>
                                    </p:animEffect>
                                  </p:childTnLst>
                                </p:cTn>
                              </p:par>
                              <p:par>
                                <p:cTn id="43" presetID="42" presetClass="entr" presetSubtype="0" fill="hold" nodeType="withEffect">
                                  <p:stCondLst>
                                    <p:cond delay="1500"/>
                                  </p:stCondLst>
                                  <p:childTnLst>
                                    <p:set>
                                      <p:cBhvr>
                                        <p:cTn id="44" dur="1" fill="hold">
                                          <p:stCondLst>
                                            <p:cond delay="0"/>
                                          </p:stCondLst>
                                        </p:cTn>
                                        <p:tgtEl>
                                          <p:spTgt spid="110"/>
                                        </p:tgtEl>
                                        <p:attrNameLst>
                                          <p:attrName>style.visibility</p:attrName>
                                        </p:attrNameLst>
                                      </p:cBhvr>
                                      <p:to>
                                        <p:strVal val="visible"/>
                                      </p:to>
                                    </p:set>
                                    <p:animEffect transition="in" filter="fade">
                                      <p:cBhvr>
                                        <p:cTn id="45" dur="500"/>
                                        <p:tgtEl>
                                          <p:spTgt spid="110"/>
                                        </p:tgtEl>
                                      </p:cBhvr>
                                    </p:animEffect>
                                    <p:anim calcmode="lin" valueType="num">
                                      <p:cBhvr>
                                        <p:cTn id="46" dur="500" fill="hold"/>
                                        <p:tgtEl>
                                          <p:spTgt spid="110"/>
                                        </p:tgtEl>
                                        <p:attrNameLst>
                                          <p:attrName>ppt_x</p:attrName>
                                        </p:attrNameLst>
                                      </p:cBhvr>
                                      <p:tavLst>
                                        <p:tav tm="0">
                                          <p:val>
                                            <p:strVal val="#ppt_x"/>
                                          </p:val>
                                        </p:tav>
                                        <p:tav tm="100000">
                                          <p:val>
                                            <p:strVal val="#ppt_x"/>
                                          </p:val>
                                        </p:tav>
                                      </p:tavLst>
                                    </p:anim>
                                    <p:anim calcmode="lin" valueType="num">
                                      <p:cBhvr>
                                        <p:cTn id="47" dur="500" fill="hold"/>
                                        <p:tgtEl>
                                          <p:spTgt spid="110"/>
                                        </p:tgtEl>
                                        <p:attrNameLst>
                                          <p:attrName>ppt_y</p:attrName>
                                        </p:attrNameLst>
                                      </p:cBhvr>
                                      <p:tavLst>
                                        <p:tav tm="0">
                                          <p:val>
                                            <p:strVal val="#ppt_y+.1"/>
                                          </p:val>
                                        </p:tav>
                                        <p:tav tm="100000">
                                          <p:val>
                                            <p:strVal val="#ppt_y"/>
                                          </p:val>
                                        </p:tav>
                                      </p:tavLst>
                                    </p:anim>
                                  </p:childTnLst>
                                </p:cTn>
                              </p:par>
                              <p:par>
                                <p:cTn id="48" presetID="49" presetClass="entr" presetSubtype="0" decel="100000" fill="hold" grpId="0" nodeType="withEffect">
                                  <p:stCondLst>
                                    <p:cond delay="1750"/>
                                  </p:stCondLst>
                                  <p:childTnLst>
                                    <p:set>
                                      <p:cBhvr>
                                        <p:cTn id="49" dur="1" fill="hold">
                                          <p:stCondLst>
                                            <p:cond delay="0"/>
                                          </p:stCondLst>
                                        </p:cTn>
                                        <p:tgtEl>
                                          <p:spTgt spid="120"/>
                                        </p:tgtEl>
                                        <p:attrNameLst>
                                          <p:attrName>style.visibility</p:attrName>
                                        </p:attrNameLst>
                                      </p:cBhvr>
                                      <p:to>
                                        <p:strVal val="visible"/>
                                      </p:to>
                                    </p:set>
                                    <p:anim calcmode="lin" valueType="num">
                                      <p:cBhvr>
                                        <p:cTn id="50" dur="500" fill="hold"/>
                                        <p:tgtEl>
                                          <p:spTgt spid="120"/>
                                        </p:tgtEl>
                                        <p:attrNameLst>
                                          <p:attrName>ppt_w</p:attrName>
                                        </p:attrNameLst>
                                      </p:cBhvr>
                                      <p:tavLst>
                                        <p:tav tm="0">
                                          <p:val>
                                            <p:fltVal val="0"/>
                                          </p:val>
                                        </p:tav>
                                        <p:tav tm="100000">
                                          <p:val>
                                            <p:strVal val="#ppt_w"/>
                                          </p:val>
                                        </p:tav>
                                      </p:tavLst>
                                    </p:anim>
                                    <p:anim calcmode="lin" valueType="num">
                                      <p:cBhvr>
                                        <p:cTn id="51" dur="500" fill="hold"/>
                                        <p:tgtEl>
                                          <p:spTgt spid="120"/>
                                        </p:tgtEl>
                                        <p:attrNameLst>
                                          <p:attrName>ppt_h</p:attrName>
                                        </p:attrNameLst>
                                      </p:cBhvr>
                                      <p:tavLst>
                                        <p:tav tm="0">
                                          <p:val>
                                            <p:fltVal val="0"/>
                                          </p:val>
                                        </p:tav>
                                        <p:tav tm="100000">
                                          <p:val>
                                            <p:strVal val="#ppt_h"/>
                                          </p:val>
                                        </p:tav>
                                      </p:tavLst>
                                    </p:anim>
                                    <p:anim calcmode="lin" valueType="num">
                                      <p:cBhvr>
                                        <p:cTn id="52" dur="500" fill="hold"/>
                                        <p:tgtEl>
                                          <p:spTgt spid="120"/>
                                        </p:tgtEl>
                                        <p:attrNameLst>
                                          <p:attrName>style.rotation</p:attrName>
                                        </p:attrNameLst>
                                      </p:cBhvr>
                                      <p:tavLst>
                                        <p:tav tm="0">
                                          <p:val>
                                            <p:fltVal val="360"/>
                                          </p:val>
                                        </p:tav>
                                        <p:tav tm="100000">
                                          <p:val>
                                            <p:fltVal val="0"/>
                                          </p:val>
                                        </p:tav>
                                      </p:tavLst>
                                    </p:anim>
                                    <p:animEffect transition="in" filter="fade">
                                      <p:cBhvr>
                                        <p:cTn id="53" dur="500"/>
                                        <p:tgtEl>
                                          <p:spTgt spid="120"/>
                                        </p:tgtEl>
                                      </p:cBhvr>
                                    </p:animEffect>
                                  </p:childTnLst>
                                </p:cTn>
                              </p:par>
                              <p:par>
                                <p:cTn id="54" presetID="42" presetClass="entr" presetSubtype="0" fill="hold" nodeType="withEffect">
                                  <p:stCondLst>
                                    <p:cond delay="2000"/>
                                  </p:stCondLst>
                                  <p:childTnLst>
                                    <p:set>
                                      <p:cBhvr>
                                        <p:cTn id="55" dur="1" fill="hold">
                                          <p:stCondLst>
                                            <p:cond delay="0"/>
                                          </p:stCondLst>
                                        </p:cTn>
                                        <p:tgtEl>
                                          <p:spTgt spid="226"/>
                                        </p:tgtEl>
                                        <p:attrNameLst>
                                          <p:attrName>style.visibility</p:attrName>
                                        </p:attrNameLst>
                                      </p:cBhvr>
                                      <p:to>
                                        <p:strVal val="visible"/>
                                      </p:to>
                                    </p:set>
                                    <p:animEffect transition="in" filter="fade">
                                      <p:cBhvr>
                                        <p:cTn id="56" dur="500"/>
                                        <p:tgtEl>
                                          <p:spTgt spid="226"/>
                                        </p:tgtEl>
                                      </p:cBhvr>
                                    </p:animEffect>
                                    <p:anim calcmode="lin" valueType="num">
                                      <p:cBhvr>
                                        <p:cTn id="57" dur="500" fill="hold"/>
                                        <p:tgtEl>
                                          <p:spTgt spid="226"/>
                                        </p:tgtEl>
                                        <p:attrNameLst>
                                          <p:attrName>ppt_x</p:attrName>
                                        </p:attrNameLst>
                                      </p:cBhvr>
                                      <p:tavLst>
                                        <p:tav tm="0">
                                          <p:val>
                                            <p:strVal val="#ppt_x"/>
                                          </p:val>
                                        </p:tav>
                                        <p:tav tm="100000">
                                          <p:val>
                                            <p:strVal val="#ppt_x"/>
                                          </p:val>
                                        </p:tav>
                                      </p:tavLst>
                                    </p:anim>
                                    <p:anim calcmode="lin" valueType="num">
                                      <p:cBhvr>
                                        <p:cTn id="58" dur="500" fill="hold"/>
                                        <p:tgtEl>
                                          <p:spTgt spid="226"/>
                                        </p:tgtEl>
                                        <p:attrNameLst>
                                          <p:attrName>ppt_y</p:attrName>
                                        </p:attrNameLst>
                                      </p:cBhvr>
                                      <p:tavLst>
                                        <p:tav tm="0">
                                          <p:val>
                                            <p:strVal val="#ppt_y+.1"/>
                                          </p:val>
                                        </p:tav>
                                        <p:tav tm="100000">
                                          <p:val>
                                            <p:strVal val="#ppt_y"/>
                                          </p:val>
                                        </p:tav>
                                      </p:tavLst>
                                    </p:anim>
                                  </p:childTnLst>
                                </p:cTn>
                              </p:par>
                              <p:par>
                                <p:cTn id="59" presetID="49" presetClass="entr" presetSubtype="0" decel="100000" fill="hold" grpId="0" nodeType="withEffect">
                                  <p:stCondLst>
                                    <p:cond delay="2250"/>
                                  </p:stCondLst>
                                  <p:childTnLst>
                                    <p:set>
                                      <p:cBhvr>
                                        <p:cTn id="60" dur="1" fill="hold">
                                          <p:stCondLst>
                                            <p:cond delay="0"/>
                                          </p:stCondLst>
                                        </p:cTn>
                                        <p:tgtEl>
                                          <p:spTgt spid="116"/>
                                        </p:tgtEl>
                                        <p:attrNameLst>
                                          <p:attrName>style.visibility</p:attrName>
                                        </p:attrNameLst>
                                      </p:cBhvr>
                                      <p:to>
                                        <p:strVal val="visible"/>
                                      </p:to>
                                    </p:set>
                                    <p:anim calcmode="lin" valueType="num">
                                      <p:cBhvr>
                                        <p:cTn id="61" dur="500" fill="hold"/>
                                        <p:tgtEl>
                                          <p:spTgt spid="116"/>
                                        </p:tgtEl>
                                        <p:attrNameLst>
                                          <p:attrName>ppt_w</p:attrName>
                                        </p:attrNameLst>
                                      </p:cBhvr>
                                      <p:tavLst>
                                        <p:tav tm="0">
                                          <p:val>
                                            <p:fltVal val="0"/>
                                          </p:val>
                                        </p:tav>
                                        <p:tav tm="100000">
                                          <p:val>
                                            <p:strVal val="#ppt_w"/>
                                          </p:val>
                                        </p:tav>
                                      </p:tavLst>
                                    </p:anim>
                                    <p:anim calcmode="lin" valueType="num">
                                      <p:cBhvr>
                                        <p:cTn id="62" dur="500" fill="hold"/>
                                        <p:tgtEl>
                                          <p:spTgt spid="116"/>
                                        </p:tgtEl>
                                        <p:attrNameLst>
                                          <p:attrName>ppt_h</p:attrName>
                                        </p:attrNameLst>
                                      </p:cBhvr>
                                      <p:tavLst>
                                        <p:tav tm="0">
                                          <p:val>
                                            <p:fltVal val="0"/>
                                          </p:val>
                                        </p:tav>
                                        <p:tav tm="100000">
                                          <p:val>
                                            <p:strVal val="#ppt_h"/>
                                          </p:val>
                                        </p:tav>
                                      </p:tavLst>
                                    </p:anim>
                                    <p:anim calcmode="lin" valueType="num">
                                      <p:cBhvr>
                                        <p:cTn id="63" dur="500" fill="hold"/>
                                        <p:tgtEl>
                                          <p:spTgt spid="116"/>
                                        </p:tgtEl>
                                        <p:attrNameLst>
                                          <p:attrName>style.rotation</p:attrName>
                                        </p:attrNameLst>
                                      </p:cBhvr>
                                      <p:tavLst>
                                        <p:tav tm="0">
                                          <p:val>
                                            <p:fltVal val="360"/>
                                          </p:val>
                                        </p:tav>
                                        <p:tav tm="100000">
                                          <p:val>
                                            <p:fltVal val="0"/>
                                          </p:val>
                                        </p:tav>
                                      </p:tavLst>
                                    </p:anim>
                                    <p:animEffect transition="in" filter="fade">
                                      <p:cBhvr>
                                        <p:cTn id="64" dur="500"/>
                                        <p:tgtEl>
                                          <p:spTgt spid="116"/>
                                        </p:tgtEl>
                                      </p:cBhvr>
                                    </p:animEffect>
                                  </p:childTnLst>
                                </p:cTn>
                              </p:par>
                            </p:childTnLst>
                          </p:cTn>
                        </p:par>
                        <p:par>
                          <p:cTn id="65" fill="hold">
                            <p:stCondLst>
                              <p:cond delay="3500"/>
                            </p:stCondLst>
                            <p:childTnLst>
                              <p:par>
                                <p:cTn id="66" presetID="53" presetClass="entr" presetSubtype="16" fill="hold" grpId="0" nodeType="afterEffect">
                                  <p:stCondLst>
                                    <p:cond delay="0"/>
                                  </p:stCondLst>
                                  <p:childTnLst>
                                    <p:set>
                                      <p:cBhvr>
                                        <p:cTn id="67" dur="1" fill="hold">
                                          <p:stCondLst>
                                            <p:cond delay="0"/>
                                          </p:stCondLst>
                                        </p:cTn>
                                        <p:tgtEl>
                                          <p:spTgt spid="230"/>
                                        </p:tgtEl>
                                        <p:attrNameLst>
                                          <p:attrName>style.visibility</p:attrName>
                                        </p:attrNameLst>
                                      </p:cBhvr>
                                      <p:to>
                                        <p:strVal val="visible"/>
                                      </p:to>
                                    </p:set>
                                    <p:anim calcmode="lin" valueType="num">
                                      <p:cBhvr>
                                        <p:cTn id="68" dur="500" fill="hold"/>
                                        <p:tgtEl>
                                          <p:spTgt spid="230"/>
                                        </p:tgtEl>
                                        <p:attrNameLst>
                                          <p:attrName>ppt_w</p:attrName>
                                        </p:attrNameLst>
                                      </p:cBhvr>
                                      <p:tavLst>
                                        <p:tav tm="0">
                                          <p:val>
                                            <p:fltVal val="0"/>
                                          </p:val>
                                        </p:tav>
                                        <p:tav tm="100000">
                                          <p:val>
                                            <p:strVal val="#ppt_w"/>
                                          </p:val>
                                        </p:tav>
                                      </p:tavLst>
                                    </p:anim>
                                    <p:anim calcmode="lin" valueType="num">
                                      <p:cBhvr>
                                        <p:cTn id="69" dur="500" fill="hold"/>
                                        <p:tgtEl>
                                          <p:spTgt spid="230"/>
                                        </p:tgtEl>
                                        <p:attrNameLst>
                                          <p:attrName>ppt_h</p:attrName>
                                        </p:attrNameLst>
                                      </p:cBhvr>
                                      <p:tavLst>
                                        <p:tav tm="0">
                                          <p:val>
                                            <p:fltVal val="0"/>
                                          </p:val>
                                        </p:tav>
                                        <p:tav tm="100000">
                                          <p:val>
                                            <p:strVal val="#ppt_h"/>
                                          </p:val>
                                        </p:tav>
                                      </p:tavLst>
                                    </p:anim>
                                    <p:animEffect transition="in" filter="fade">
                                      <p:cBhvr>
                                        <p:cTn id="70" dur="500"/>
                                        <p:tgtEl>
                                          <p:spTgt spid="230"/>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31"/>
                                        </p:tgtEl>
                                        <p:attrNameLst>
                                          <p:attrName>style.visibility</p:attrName>
                                        </p:attrNameLst>
                                      </p:cBhvr>
                                      <p:to>
                                        <p:strVal val="visible"/>
                                      </p:to>
                                    </p:set>
                                    <p:anim calcmode="lin" valueType="num">
                                      <p:cBhvr>
                                        <p:cTn id="73" dur="500" fill="hold"/>
                                        <p:tgtEl>
                                          <p:spTgt spid="231"/>
                                        </p:tgtEl>
                                        <p:attrNameLst>
                                          <p:attrName>ppt_w</p:attrName>
                                        </p:attrNameLst>
                                      </p:cBhvr>
                                      <p:tavLst>
                                        <p:tav tm="0">
                                          <p:val>
                                            <p:fltVal val="0"/>
                                          </p:val>
                                        </p:tav>
                                        <p:tav tm="100000">
                                          <p:val>
                                            <p:strVal val="#ppt_w"/>
                                          </p:val>
                                        </p:tav>
                                      </p:tavLst>
                                    </p:anim>
                                    <p:anim calcmode="lin" valueType="num">
                                      <p:cBhvr>
                                        <p:cTn id="74" dur="500" fill="hold"/>
                                        <p:tgtEl>
                                          <p:spTgt spid="231"/>
                                        </p:tgtEl>
                                        <p:attrNameLst>
                                          <p:attrName>ppt_h</p:attrName>
                                        </p:attrNameLst>
                                      </p:cBhvr>
                                      <p:tavLst>
                                        <p:tav tm="0">
                                          <p:val>
                                            <p:fltVal val="0"/>
                                          </p:val>
                                        </p:tav>
                                        <p:tav tm="100000">
                                          <p:val>
                                            <p:strVal val="#ppt_h"/>
                                          </p:val>
                                        </p:tav>
                                      </p:tavLst>
                                    </p:anim>
                                    <p:animEffect transition="in" filter="fade">
                                      <p:cBhvr>
                                        <p:cTn id="75" dur="500"/>
                                        <p:tgtEl>
                                          <p:spTgt spid="231"/>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232"/>
                                        </p:tgtEl>
                                        <p:attrNameLst>
                                          <p:attrName>style.visibility</p:attrName>
                                        </p:attrNameLst>
                                      </p:cBhvr>
                                      <p:to>
                                        <p:strVal val="visible"/>
                                      </p:to>
                                    </p:set>
                                    <p:anim calcmode="lin" valueType="num">
                                      <p:cBhvr>
                                        <p:cTn id="78" dur="500" fill="hold"/>
                                        <p:tgtEl>
                                          <p:spTgt spid="232"/>
                                        </p:tgtEl>
                                        <p:attrNameLst>
                                          <p:attrName>ppt_w</p:attrName>
                                        </p:attrNameLst>
                                      </p:cBhvr>
                                      <p:tavLst>
                                        <p:tav tm="0">
                                          <p:val>
                                            <p:fltVal val="0"/>
                                          </p:val>
                                        </p:tav>
                                        <p:tav tm="100000">
                                          <p:val>
                                            <p:strVal val="#ppt_w"/>
                                          </p:val>
                                        </p:tav>
                                      </p:tavLst>
                                    </p:anim>
                                    <p:anim calcmode="lin" valueType="num">
                                      <p:cBhvr>
                                        <p:cTn id="79" dur="500" fill="hold"/>
                                        <p:tgtEl>
                                          <p:spTgt spid="232"/>
                                        </p:tgtEl>
                                        <p:attrNameLst>
                                          <p:attrName>ppt_h</p:attrName>
                                        </p:attrNameLst>
                                      </p:cBhvr>
                                      <p:tavLst>
                                        <p:tav tm="0">
                                          <p:val>
                                            <p:fltVal val="0"/>
                                          </p:val>
                                        </p:tav>
                                        <p:tav tm="100000">
                                          <p:val>
                                            <p:strVal val="#ppt_h"/>
                                          </p:val>
                                        </p:tav>
                                      </p:tavLst>
                                    </p:anim>
                                    <p:animEffect transition="in" filter="fade">
                                      <p:cBhvr>
                                        <p:cTn id="80" dur="500"/>
                                        <p:tgtEl>
                                          <p:spTgt spid="23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233"/>
                                        </p:tgtEl>
                                        <p:attrNameLst>
                                          <p:attrName>style.visibility</p:attrName>
                                        </p:attrNameLst>
                                      </p:cBhvr>
                                      <p:to>
                                        <p:strVal val="visible"/>
                                      </p:to>
                                    </p:set>
                                    <p:anim calcmode="lin" valueType="num">
                                      <p:cBhvr>
                                        <p:cTn id="83" dur="500" fill="hold"/>
                                        <p:tgtEl>
                                          <p:spTgt spid="233"/>
                                        </p:tgtEl>
                                        <p:attrNameLst>
                                          <p:attrName>ppt_w</p:attrName>
                                        </p:attrNameLst>
                                      </p:cBhvr>
                                      <p:tavLst>
                                        <p:tav tm="0">
                                          <p:val>
                                            <p:fltVal val="0"/>
                                          </p:val>
                                        </p:tav>
                                        <p:tav tm="100000">
                                          <p:val>
                                            <p:strVal val="#ppt_w"/>
                                          </p:val>
                                        </p:tav>
                                      </p:tavLst>
                                    </p:anim>
                                    <p:anim calcmode="lin" valueType="num">
                                      <p:cBhvr>
                                        <p:cTn id="84" dur="500" fill="hold"/>
                                        <p:tgtEl>
                                          <p:spTgt spid="233"/>
                                        </p:tgtEl>
                                        <p:attrNameLst>
                                          <p:attrName>ppt_h</p:attrName>
                                        </p:attrNameLst>
                                      </p:cBhvr>
                                      <p:tavLst>
                                        <p:tav tm="0">
                                          <p:val>
                                            <p:fltVal val="0"/>
                                          </p:val>
                                        </p:tav>
                                        <p:tav tm="100000">
                                          <p:val>
                                            <p:strVal val="#ppt_h"/>
                                          </p:val>
                                        </p:tav>
                                      </p:tavLst>
                                    </p:anim>
                                    <p:animEffect transition="in" filter="fade">
                                      <p:cBhvr>
                                        <p:cTn id="85" dur="500"/>
                                        <p:tgtEl>
                                          <p:spTgt spid="233"/>
                                        </p:tgtEl>
                                      </p:cBhvr>
                                    </p:animEffect>
                                  </p:childTnLst>
                                </p:cTn>
                              </p:par>
                              <p:par>
                                <p:cTn id="86" presetID="53" presetClass="entr" presetSubtype="16" fill="hold" nodeType="withEffect">
                                  <p:stCondLst>
                                    <p:cond delay="0"/>
                                  </p:stCondLst>
                                  <p:childTnLst>
                                    <p:set>
                                      <p:cBhvr>
                                        <p:cTn id="87" dur="1" fill="hold">
                                          <p:stCondLst>
                                            <p:cond delay="0"/>
                                          </p:stCondLst>
                                        </p:cTn>
                                        <p:tgtEl>
                                          <p:spTgt spid="4"/>
                                        </p:tgtEl>
                                        <p:attrNameLst>
                                          <p:attrName>style.visibility</p:attrName>
                                        </p:attrNameLst>
                                      </p:cBhvr>
                                      <p:to>
                                        <p:strVal val="visible"/>
                                      </p:to>
                                    </p:set>
                                    <p:anim calcmode="lin" valueType="num">
                                      <p:cBhvr>
                                        <p:cTn id="88" dur="500" fill="hold"/>
                                        <p:tgtEl>
                                          <p:spTgt spid="4"/>
                                        </p:tgtEl>
                                        <p:attrNameLst>
                                          <p:attrName>ppt_w</p:attrName>
                                        </p:attrNameLst>
                                      </p:cBhvr>
                                      <p:tavLst>
                                        <p:tav tm="0">
                                          <p:val>
                                            <p:fltVal val="0"/>
                                          </p:val>
                                        </p:tav>
                                        <p:tav tm="100000">
                                          <p:val>
                                            <p:strVal val="#ppt_w"/>
                                          </p:val>
                                        </p:tav>
                                      </p:tavLst>
                                    </p:anim>
                                    <p:anim calcmode="lin" valueType="num">
                                      <p:cBhvr>
                                        <p:cTn id="89" dur="500" fill="hold"/>
                                        <p:tgtEl>
                                          <p:spTgt spid="4"/>
                                        </p:tgtEl>
                                        <p:attrNameLst>
                                          <p:attrName>ppt_h</p:attrName>
                                        </p:attrNameLst>
                                      </p:cBhvr>
                                      <p:tavLst>
                                        <p:tav tm="0">
                                          <p:val>
                                            <p:fltVal val="0"/>
                                          </p:val>
                                        </p:tav>
                                        <p:tav tm="100000">
                                          <p:val>
                                            <p:strVal val="#ppt_h"/>
                                          </p:val>
                                        </p:tav>
                                      </p:tavLst>
                                    </p:anim>
                                    <p:animEffect transition="in" filter="fade">
                                      <p:cBhvr>
                                        <p:cTn id="90" dur="500"/>
                                        <p:tgtEl>
                                          <p:spTgt spid="4"/>
                                        </p:tgtEl>
                                      </p:cBhvr>
                                    </p:animEffect>
                                  </p:childTnLst>
                                </p:cTn>
                              </p:par>
                            </p:childTnLst>
                          </p:cTn>
                        </p:par>
                        <p:par>
                          <p:cTn id="91" fill="hold">
                            <p:stCondLst>
                              <p:cond delay="4000"/>
                            </p:stCondLst>
                            <p:childTnLst>
                              <p:par>
                                <p:cTn id="92" presetID="53" presetClass="entr" presetSubtype="16" fill="hold" grpId="0" nodeType="afterEffect">
                                  <p:stCondLst>
                                    <p:cond delay="0"/>
                                  </p:stCondLst>
                                  <p:childTnLst>
                                    <p:set>
                                      <p:cBhvr>
                                        <p:cTn id="93" dur="1" fill="hold">
                                          <p:stCondLst>
                                            <p:cond delay="0"/>
                                          </p:stCondLst>
                                        </p:cTn>
                                        <p:tgtEl>
                                          <p:spTgt spid="2"/>
                                        </p:tgtEl>
                                        <p:attrNameLst>
                                          <p:attrName>style.visibility</p:attrName>
                                        </p:attrNameLst>
                                      </p:cBhvr>
                                      <p:to>
                                        <p:strVal val="visible"/>
                                      </p:to>
                                    </p:set>
                                    <p:anim calcmode="lin" valueType="num">
                                      <p:cBhvr>
                                        <p:cTn id="94" dur="500" fill="hold"/>
                                        <p:tgtEl>
                                          <p:spTgt spid="2"/>
                                        </p:tgtEl>
                                        <p:attrNameLst>
                                          <p:attrName>ppt_w</p:attrName>
                                        </p:attrNameLst>
                                      </p:cBhvr>
                                      <p:tavLst>
                                        <p:tav tm="0">
                                          <p:val>
                                            <p:fltVal val="0"/>
                                          </p:val>
                                        </p:tav>
                                        <p:tav tm="100000">
                                          <p:val>
                                            <p:strVal val="#ppt_w"/>
                                          </p:val>
                                        </p:tav>
                                      </p:tavLst>
                                    </p:anim>
                                    <p:anim calcmode="lin" valueType="num">
                                      <p:cBhvr>
                                        <p:cTn id="95" dur="500" fill="hold"/>
                                        <p:tgtEl>
                                          <p:spTgt spid="2"/>
                                        </p:tgtEl>
                                        <p:attrNameLst>
                                          <p:attrName>ppt_h</p:attrName>
                                        </p:attrNameLst>
                                      </p:cBhvr>
                                      <p:tavLst>
                                        <p:tav tm="0">
                                          <p:val>
                                            <p:fltVal val="0"/>
                                          </p:val>
                                        </p:tav>
                                        <p:tav tm="100000">
                                          <p:val>
                                            <p:strVal val="#ppt_h"/>
                                          </p:val>
                                        </p:tav>
                                      </p:tavLst>
                                    </p:anim>
                                    <p:animEffect transition="in" filter="fade">
                                      <p:cBhvr>
                                        <p:cTn id="9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bldLvl="0" animBg="1"/>
      <p:bldP spid="116" grpId="0" bldLvl="0" animBg="1"/>
      <p:bldP spid="117" grpId="0" bldLvl="0" animBg="1"/>
      <p:bldP spid="118" grpId="0" bldLvl="0" animBg="1"/>
      <p:bldP spid="119" grpId="0" bldLvl="0" animBg="1"/>
      <p:bldP spid="120" grpId="0" bldLvl="0" animBg="1"/>
      <p:bldP spid="230" grpId="0"/>
      <p:bldP spid="231" grpId="0"/>
      <p:bldP spid="232" grpId="0"/>
      <p:bldP spid="233"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936007" y="3013680"/>
            <a:ext cx="4297680" cy="914400"/>
          </a:xfrm>
          <a:prstGeom prst="rect">
            <a:avLst/>
          </a:prstGeom>
          <a:noFill/>
        </p:spPr>
        <p:txBody>
          <a:bodyPr wrap="none" rtlCol="0">
            <a:spAutoFit/>
          </a:bodyPr>
          <a:lstStyle/>
          <a:p>
            <a:pPr algn="ctr"/>
            <a:r>
              <a:rPr sz="5400"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此处添加标题</a:t>
            </a:r>
          </a:p>
        </p:txBody>
      </p:sp>
      <p:sp>
        <p:nvSpPr>
          <p:cNvPr id="67" name="TextBox 66"/>
          <p:cNvSpPr txBox="1"/>
          <p:nvPr/>
        </p:nvSpPr>
        <p:spPr>
          <a:xfrm>
            <a:off x="4963594" y="3914150"/>
            <a:ext cx="1325880" cy="1361440"/>
          </a:xfrm>
          <a:prstGeom prst="rect">
            <a:avLst/>
          </a:prstGeom>
          <a:noFill/>
        </p:spPr>
        <p:txBody>
          <a:bodyPr wrap="none" rtlCol="0">
            <a:spAutoFit/>
          </a:bodyPr>
          <a:lstStyle/>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1.</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2.</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endPar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endParaRPr>
          </a:p>
          <a:p>
            <a:pPr marL="342900" indent="-342900">
              <a:lnSpc>
                <a:spcPts val="2500"/>
              </a:lnSpc>
              <a:buFont typeface="+mj-lt"/>
              <a:buAutoNum type="arabicPeriod"/>
            </a:pPr>
            <a:endParaRPr lang="en-US" altLang="zh-CN" dirty="0" smtClean="0">
              <a:solidFill>
                <a:srgbClr val="404652"/>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endParaRPr>
          </a:p>
        </p:txBody>
      </p:sp>
      <p:sp>
        <p:nvSpPr>
          <p:cNvPr id="105" name="圆角矩形 104"/>
          <p:cNvSpPr/>
          <p:nvPr/>
        </p:nvSpPr>
        <p:spPr>
          <a:xfrm>
            <a:off x="3127713" y="2464600"/>
            <a:ext cx="1661723" cy="2160240"/>
          </a:xfrm>
          <a:prstGeom prst="roundRect">
            <a:avLst>
              <a:gd name="adj" fmla="val 3460"/>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6" name="KSO_Shape"/>
          <p:cNvSpPr/>
          <p:nvPr/>
        </p:nvSpPr>
        <p:spPr bwMode="auto">
          <a:xfrm>
            <a:off x="3498221" y="2618057"/>
            <a:ext cx="920706" cy="63221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cs typeface="+mn-ea"/>
              <a:sym typeface="+mn-lt"/>
            </a:endParaRPr>
          </a:p>
        </p:txBody>
      </p:sp>
      <p:sp>
        <p:nvSpPr>
          <p:cNvPr id="108" name="TextBox 107"/>
          <p:cNvSpPr txBox="1"/>
          <p:nvPr/>
        </p:nvSpPr>
        <p:spPr>
          <a:xfrm>
            <a:off x="3609642" y="3064348"/>
            <a:ext cx="697865" cy="1321435"/>
          </a:xfrm>
          <a:prstGeom prst="rect">
            <a:avLst/>
          </a:prstGeom>
          <a:noFill/>
        </p:spPr>
        <p:txBody>
          <a:bodyPr wrap="none" rtlCol="0">
            <a:spAutoFit/>
          </a:bodyPr>
          <a:lstStyle/>
          <a:p>
            <a:pPr algn="ctr"/>
            <a:r>
              <a:rPr lang="en-US" altLang="zh-CN" sz="8000" b="1" dirty="0" smtClean="0">
                <a:solidFill>
                  <a:schemeClr val="bg1"/>
                </a:solidFill>
                <a:cs typeface="+mn-ea"/>
                <a:sym typeface="+mn-lt"/>
              </a:rPr>
              <a:t>3</a:t>
            </a:r>
            <a:endParaRPr lang="zh-CN" altLang="en-US" sz="8000" b="1" dirty="0" smtClean="0">
              <a:solidFill>
                <a:schemeClr val="bg1"/>
              </a:solidFill>
              <a:cs typeface="+mn-ea"/>
              <a:sym typeface="+mn-lt"/>
            </a:endParaRPr>
          </a:p>
        </p:txBody>
      </p:sp>
      <p:sp>
        <p:nvSpPr>
          <p:cNvPr id="114" name="TextBox 113"/>
          <p:cNvSpPr txBox="1"/>
          <p:nvPr/>
        </p:nvSpPr>
        <p:spPr>
          <a:xfrm>
            <a:off x="3409934" y="4195404"/>
            <a:ext cx="1097280" cy="365760"/>
          </a:xfrm>
          <a:prstGeom prst="rect">
            <a:avLst/>
          </a:prstGeom>
          <a:noFill/>
        </p:spPr>
        <p:txBody>
          <a:bodyPr wrap="none" rtlCol="0">
            <a:spAutoFit/>
          </a:bodyPr>
          <a:lstStyle/>
          <a:p>
            <a:pPr algn="ctr"/>
            <a:r>
              <a:rPr lang="zh-CN" altLang="en-US" dirty="0" smtClean="0">
                <a:solidFill>
                  <a:schemeClr val="bg1"/>
                </a:solidFill>
                <a:latin typeface="黑体" panose="02010600030101010101" charset="-122"/>
                <a:ea typeface="黑体" panose="02010600030101010101" charset="-122"/>
                <a:cs typeface="+mn-ea"/>
                <a:sym typeface="+mn-lt"/>
              </a:rPr>
              <a:t>第三部分</a:t>
            </a:r>
          </a:p>
        </p:txBody>
      </p:sp>
      <p:sp>
        <p:nvSpPr>
          <p:cNvPr id="4" name="TextBox 66"/>
          <p:cNvSpPr txBox="1"/>
          <p:nvPr/>
        </p:nvSpPr>
        <p:spPr>
          <a:xfrm>
            <a:off x="6349164" y="3914150"/>
            <a:ext cx="1325880" cy="1043940"/>
          </a:xfrm>
          <a:prstGeom prst="rect">
            <a:avLst/>
          </a:prstGeom>
          <a:noFill/>
        </p:spPr>
        <p:txBody>
          <a:bodyPr wrap="none" rtlCol="0">
            <a:spAutoFit/>
          </a:bodyPr>
          <a:lstStyle/>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3.</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4.</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endPar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endParaRPr>
          </a:p>
        </p:txBody>
      </p:sp>
      <p:sp>
        <p:nvSpPr>
          <p:cNvPr id="5" name="TextBox 66"/>
          <p:cNvSpPr txBox="1"/>
          <p:nvPr/>
        </p:nvSpPr>
        <p:spPr>
          <a:xfrm>
            <a:off x="7776009" y="3886210"/>
            <a:ext cx="1325880" cy="1043940"/>
          </a:xfrm>
          <a:prstGeom prst="rect">
            <a:avLst/>
          </a:prstGeom>
          <a:noFill/>
        </p:spPr>
        <p:txBody>
          <a:bodyPr wrap="none" rtlCol="0">
            <a:spAutoFit/>
          </a:bodyPr>
          <a:lstStyle/>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5.</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6.</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nSpc>
                <a:spcPts val="2500"/>
              </a:lnSpc>
              <a:buFont typeface="+mj-lt"/>
              <a:buNone/>
            </a:pPr>
            <a:endPar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endParaRPr>
          </a:p>
        </p:txBody>
      </p:sp>
      <p:pic>
        <p:nvPicPr>
          <p:cNvPr id="6" name="图片 5" descr="64325b8e762a0b36aff1903b7262d299"/>
          <p:cNvPicPr>
            <a:picLocks noChangeAspect="1"/>
          </p:cNvPicPr>
          <p:nvPr/>
        </p:nvPicPr>
        <p:blipFill>
          <a:blip r:embed="rId2"/>
          <a:stretch>
            <a:fillRect/>
          </a:stretch>
        </p:blipFill>
        <p:spPr>
          <a:xfrm>
            <a:off x="5620385" y="-982980"/>
            <a:ext cx="6581140" cy="65811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decel="100000" fill="hold" grpId="0" nodeType="withEffect">
                                  <p:stCondLst>
                                    <p:cond delay="0"/>
                                  </p:stCondLst>
                                  <p:childTnLst>
                                    <p:animMotion origin="layout" path="M 9.84631E-7 1.48148E-6 L 9.84631E-7 -0.13866 " pathEditMode="relative" rAng="0" ptsTypes="AA">
                                      <p:cBhvr>
                                        <p:cTn id="6" dur="750" fill="hold"/>
                                        <p:tgtEl>
                                          <p:spTgt spid="106"/>
                                        </p:tgtEl>
                                        <p:attrNameLst>
                                          <p:attrName>ppt_x</p:attrName>
                                          <p:attrName>ppt_y</p:attrName>
                                        </p:attrNameLst>
                                      </p:cBhvr>
                                      <p:rCtr x="0" y="-6944"/>
                                    </p:animMotion>
                                  </p:childTnLst>
                                </p:cTn>
                              </p:par>
                              <p:par>
                                <p:cTn id="7" presetID="19" presetClass="emph" presetSubtype="0" fill="hold" grpId="1" nodeType="withEffect">
                                  <p:stCondLst>
                                    <p:cond delay="0"/>
                                  </p:stCondLst>
                                  <p:childTnLst>
                                    <p:animClr clrSpc="rgb" dir="cw">
                                      <p:cBhvr override="childStyle">
                                        <p:cTn id="8" dur="750" fill="hold"/>
                                        <p:tgtEl>
                                          <p:spTgt spid="106"/>
                                        </p:tgtEl>
                                        <p:attrNameLst>
                                          <p:attrName>style.color</p:attrName>
                                        </p:attrNameLst>
                                      </p:cBhvr>
                                      <p:to>
                                        <a:srgbClr val="F8832D"/>
                                      </p:to>
                                    </p:animClr>
                                    <p:animClr clrSpc="rgb" dir="cw">
                                      <p:cBhvr>
                                        <p:cTn id="9" dur="750" fill="hold"/>
                                        <p:tgtEl>
                                          <p:spTgt spid="106"/>
                                        </p:tgtEl>
                                        <p:attrNameLst>
                                          <p:attrName>fillcolor</p:attrName>
                                        </p:attrNameLst>
                                      </p:cBhvr>
                                      <p:to>
                                        <a:srgbClr val="F8832D"/>
                                      </p:to>
                                    </p:animClr>
                                    <p:set>
                                      <p:cBhvr>
                                        <p:cTn id="10" dur="750" fill="hold"/>
                                        <p:tgtEl>
                                          <p:spTgt spid="106"/>
                                        </p:tgtEl>
                                        <p:attrNameLst>
                                          <p:attrName>fill.type</p:attrName>
                                        </p:attrNameLst>
                                      </p:cBhvr>
                                      <p:to>
                                        <p:strVal val="solid"/>
                                      </p:to>
                                    </p:set>
                                    <p:set>
                                      <p:cBhvr>
                                        <p:cTn id="11" dur="750" fill="hold"/>
                                        <p:tgtEl>
                                          <p:spTgt spid="106"/>
                                        </p:tgtEl>
                                        <p:attrNameLst>
                                          <p:attrName>fill.on</p:attrName>
                                        </p:attrNameLst>
                                      </p:cBhvr>
                                      <p:to>
                                        <p:strVal val="true"/>
                                      </p:to>
                                    </p:set>
                                  </p:childTnLst>
                                </p:cTn>
                              </p:par>
                              <p:par>
                                <p:cTn id="12" presetID="64" presetClass="path" presetSubtype="0" decel="100000" fill="hold" grpId="0" nodeType="withEffect">
                                  <p:stCondLst>
                                    <p:cond delay="0"/>
                                  </p:stCondLst>
                                  <p:childTnLst>
                                    <p:animMotion origin="layout" path="M 9.84631E-7 1.48148E-6 L 9.84631E-7 -0.13866 " pathEditMode="relative" rAng="0" ptsTypes="AA">
                                      <p:cBhvr>
                                        <p:cTn id="13" dur="750" fill="hold"/>
                                        <p:tgtEl>
                                          <p:spTgt spid="108"/>
                                        </p:tgtEl>
                                        <p:attrNameLst>
                                          <p:attrName>ppt_x</p:attrName>
                                          <p:attrName>ppt_y</p:attrName>
                                        </p:attrNameLst>
                                      </p:cBhvr>
                                      <p:rCtr x="0" y="-6944"/>
                                    </p:animMotion>
                                  </p:childTnLst>
                                </p:cTn>
                              </p:par>
                              <p:par>
                                <p:cTn id="14" presetID="64" presetClass="path" presetSubtype="0" decel="100000" fill="hold" grpId="0" nodeType="withEffect">
                                  <p:stCondLst>
                                    <p:cond delay="0"/>
                                  </p:stCondLst>
                                  <p:childTnLst>
                                    <p:animMotion origin="layout" path="M 9.84631E-7 1.48148E-6 L 9.84631E-7 -0.13866 " pathEditMode="relative" rAng="0" ptsTypes="AA">
                                      <p:cBhvr>
                                        <p:cTn id="15" dur="750" fill="hold"/>
                                        <p:tgtEl>
                                          <p:spTgt spid="114"/>
                                        </p:tgtEl>
                                        <p:attrNameLst>
                                          <p:attrName>ppt_x</p:attrName>
                                          <p:attrName>ppt_y</p:attrName>
                                        </p:attrNameLst>
                                      </p:cBhvr>
                                      <p:rCtr x="0" y="-6944"/>
                                    </p:animMotion>
                                  </p:childTnLst>
                                </p:cTn>
                              </p:par>
                              <p:par>
                                <p:cTn id="16" presetID="53" presetClass="entr" presetSubtype="16" fill="hold" grpId="0" nodeType="withEffect">
                                  <p:stCondLst>
                                    <p:cond delay="0"/>
                                  </p:stCondLst>
                                  <p:iterate type="lt">
                                    <p:tmPct val="10000"/>
                                  </p:iterate>
                                  <p:childTnLst>
                                    <p:set>
                                      <p:cBhvr>
                                        <p:cTn id="17" dur="1" fill="hold">
                                          <p:stCondLst>
                                            <p:cond delay="0"/>
                                          </p:stCondLst>
                                        </p:cTn>
                                        <p:tgtEl>
                                          <p:spTgt spid="66"/>
                                        </p:tgtEl>
                                        <p:attrNameLst>
                                          <p:attrName>style.visibility</p:attrName>
                                        </p:attrNameLst>
                                      </p:cBhvr>
                                      <p:to>
                                        <p:strVal val="visible"/>
                                      </p:to>
                                    </p:set>
                                    <p:anim calcmode="lin" valueType="num">
                                      <p:cBhvr>
                                        <p:cTn id="18" dur="750" fill="hold"/>
                                        <p:tgtEl>
                                          <p:spTgt spid="66"/>
                                        </p:tgtEl>
                                        <p:attrNameLst>
                                          <p:attrName>ppt_w</p:attrName>
                                        </p:attrNameLst>
                                      </p:cBhvr>
                                      <p:tavLst>
                                        <p:tav tm="0">
                                          <p:val>
                                            <p:fltVal val="0"/>
                                          </p:val>
                                        </p:tav>
                                        <p:tav tm="100000">
                                          <p:val>
                                            <p:strVal val="#ppt_w"/>
                                          </p:val>
                                        </p:tav>
                                      </p:tavLst>
                                    </p:anim>
                                    <p:anim calcmode="lin" valueType="num">
                                      <p:cBhvr>
                                        <p:cTn id="19" dur="750" fill="hold"/>
                                        <p:tgtEl>
                                          <p:spTgt spid="66"/>
                                        </p:tgtEl>
                                        <p:attrNameLst>
                                          <p:attrName>ppt_h</p:attrName>
                                        </p:attrNameLst>
                                      </p:cBhvr>
                                      <p:tavLst>
                                        <p:tav tm="0">
                                          <p:val>
                                            <p:fltVal val="0"/>
                                          </p:val>
                                        </p:tav>
                                        <p:tav tm="100000">
                                          <p:val>
                                            <p:strVal val="#ppt_h"/>
                                          </p:val>
                                        </p:tav>
                                      </p:tavLst>
                                    </p:anim>
                                    <p:animEffect transition="in" filter="fade">
                                      <p:cBhvr>
                                        <p:cTn id="20" dur="750"/>
                                        <p:tgtEl>
                                          <p:spTgt spid="66"/>
                                        </p:tgtEl>
                                      </p:cBhvr>
                                    </p:animEffect>
                                  </p:childTnLst>
                                </p:cTn>
                              </p:par>
                            </p:childTnLst>
                          </p:cTn>
                        </p:par>
                        <p:par>
                          <p:cTn id="21" fill="hold">
                            <p:stCondLst>
                              <p:cond delay="0"/>
                            </p:stCondLst>
                            <p:childTnLst>
                              <p:par>
                                <p:cTn id="22" presetID="22" presetClass="entr" presetSubtype="1" fill="hold" grpId="0" nodeType="after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wipe(up)">
                                      <p:cBhvr>
                                        <p:cTn id="24" dur="750"/>
                                        <p:tgtEl>
                                          <p:spTgt spid="67"/>
                                        </p:tgtEl>
                                      </p:cBhvr>
                                    </p:animEffect>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up)">
                                      <p:cBhvr>
                                        <p:cTn id="28" dur="750"/>
                                        <p:tgtEl>
                                          <p:spTgt spid="4"/>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106" grpId="0" bldLvl="0" animBg="1"/>
      <p:bldP spid="106" grpId="1" bldLvl="0" animBg="1"/>
      <p:bldP spid="108" grpId="0"/>
      <p:bldP spid="114" grpId="0"/>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7" name="图表 36"/>
          <p:cNvGraphicFramePr/>
          <p:nvPr/>
        </p:nvGraphicFramePr>
        <p:xfrm>
          <a:off x="47928" y="2903245"/>
          <a:ext cx="9139299" cy="2830011"/>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组合 1"/>
          <p:cNvGrpSpPr/>
          <p:nvPr/>
        </p:nvGrpSpPr>
        <p:grpSpPr>
          <a:xfrm>
            <a:off x="8004295" y="1999493"/>
            <a:ext cx="2592288" cy="3403571"/>
            <a:chOff x="6134582" y="1509006"/>
            <a:chExt cx="1944216" cy="2552678"/>
          </a:xfrm>
          <a:effectLst>
            <a:outerShdw blurRad="215900" dist="88900" dir="8100000" algn="tr" rotWithShape="0">
              <a:prstClr val="black">
                <a:alpha val="31000"/>
              </a:prstClr>
            </a:outerShdw>
          </a:effectLst>
        </p:grpSpPr>
        <p:sp>
          <p:nvSpPr>
            <p:cNvPr id="4" name="椭圆 3"/>
            <p:cNvSpPr/>
            <p:nvPr/>
          </p:nvSpPr>
          <p:spPr>
            <a:xfrm>
              <a:off x="6134582" y="2117468"/>
              <a:ext cx="1944216" cy="1944216"/>
            </a:xfrm>
            <a:prstGeom prst="ellipse">
              <a:avLst/>
            </a:prstGeom>
            <a:solidFill>
              <a:schemeClr val="bg1"/>
            </a:solidFill>
            <a:ln w="1016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19"/>
            <p:cNvSpPr/>
            <p:nvPr/>
          </p:nvSpPr>
          <p:spPr>
            <a:xfrm rot="2050084">
              <a:off x="7606305" y="2059772"/>
              <a:ext cx="144016" cy="216024"/>
            </a:xfrm>
            <a:custGeom>
              <a:avLst/>
              <a:gdLst/>
              <a:ahLst/>
              <a:cxnLst/>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矩形 19"/>
            <p:cNvSpPr/>
            <p:nvPr/>
          </p:nvSpPr>
          <p:spPr>
            <a:xfrm rot="19549916" flipH="1">
              <a:off x="6422056" y="2059772"/>
              <a:ext cx="144016" cy="216024"/>
            </a:xfrm>
            <a:custGeom>
              <a:avLst/>
              <a:gdLst/>
              <a:ahLst/>
              <a:cxnLst/>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矩形 20"/>
            <p:cNvSpPr/>
            <p:nvPr/>
          </p:nvSpPr>
          <p:spPr>
            <a:xfrm>
              <a:off x="6986488" y="1654012"/>
              <a:ext cx="197320" cy="463456"/>
            </a:xfrm>
            <a:custGeom>
              <a:avLst/>
              <a:gdLst/>
              <a:ahLst/>
              <a:cxnLst/>
              <a:rect l="l" t="t" r="r" b="b"/>
              <a:pathLst>
                <a:path w="197320" h="463456">
                  <a:moveTo>
                    <a:pt x="32887" y="0"/>
                  </a:moveTo>
                  <a:lnTo>
                    <a:pt x="164433" y="0"/>
                  </a:lnTo>
                  <a:cubicBezTo>
                    <a:pt x="182596" y="0"/>
                    <a:pt x="197320" y="14725"/>
                    <a:pt x="197320" y="32887"/>
                  </a:cubicBezTo>
                  <a:lnTo>
                    <a:pt x="197320" y="164434"/>
                  </a:lnTo>
                  <a:cubicBezTo>
                    <a:pt x="197320" y="182596"/>
                    <a:pt x="182596" y="197321"/>
                    <a:pt x="164433" y="197321"/>
                  </a:cubicBezTo>
                  <a:lnTo>
                    <a:pt x="152660" y="197321"/>
                  </a:lnTo>
                  <a:lnTo>
                    <a:pt x="152660" y="463456"/>
                  </a:lnTo>
                  <a:lnTo>
                    <a:pt x="44660" y="463456"/>
                  </a:lnTo>
                  <a:lnTo>
                    <a:pt x="44660" y="197321"/>
                  </a:lnTo>
                  <a:lnTo>
                    <a:pt x="32887" y="197321"/>
                  </a:lnTo>
                  <a:cubicBezTo>
                    <a:pt x="14724" y="197321"/>
                    <a:pt x="0" y="182596"/>
                    <a:pt x="0" y="164434"/>
                  </a:cubicBezTo>
                  <a:lnTo>
                    <a:pt x="0" y="32887"/>
                  </a:lnTo>
                  <a:cubicBezTo>
                    <a:pt x="0" y="14725"/>
                    <a:pt x="14724" y="0"/>
                    <a:pt x="32887"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同心圆 7"/>
            <p:cNvSpPr/>
            <p:nvPr/>
          </p:nvSpPr>
          <p:spPr>
            <a:xfrm>
              <a:off x="6853304" y="1509006"/>
              <a:ext cx="463688" cy="463688"/>
            </a:xfrm>
            <a:prstGeom prst="donut">
              <a:avLst>
                <a:gd name="adj" fmla="val 993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p:sp>
        <p:nvSpPr>
          <p:cNvPr id="9" name="矩形 8"/>
          <p:cNvSpPr/>
          <p:nvPr/>
        </p:nvSpPr>
        <p:spPr>
          <a:xfrm>
            <a:off x="2061946" y="1982400"/>
            <a:ext cx="4521200" cy="788035"/>
          </a:xfrm>
          <a:prstGeom prst="rect">
            <a:avLst/>
          </a:prstGeom>
        </p:spPr>
        <p:txBody>
          <a:bodyPr wrap="none">
            <a:spAutoFit/>
          </a:bodyPr>
          <a:lstStyle/>
          <a:p>
            <a:r>
              <a:rPr lang="zh-CN" altLang="en-US" sz="4265" dirty="0" smtClean="0">
                <a:solidFill>
                  <a:schemeClr val="tx1"/>
                </a:solidFill>
                <a:latin typeface="微软雅黑" panose="020B0503020204020204" charset="-122"/>
                <a:ea typeface="微软雅黑" panose="020B0503020204020204" charset="-122"/>
              </a:rPr>
              <a:t>单击输入标题内容</a:t>
            </a:r>
          </a:p>
        </p:txBody>
      </p:sp>
      <p:graphicFrame>
        <p:nvGraphicFramePr>
          <p:cNvPr id="10" name="图表 9"/>
          <p:cNvGraphicFramePr/>
          <p:nvPr/>
        </p:nvGraphicFramePr>
        <p:xfrm>
          <a:off x="7095358" y="2622080"/>
          <a:ext cx="4454519" cy="2969679"/>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12" name="组合 11"/>
          <p:cNvGrpSpPr/>
          <p:nvPr/>
        </p:nvGrpSpPr>
        <p:grpSpPr>
          <a:xfrm>
            <a:off x="3503553" y="613483"/>
            <a:ext cx="5184576" cy="202102"/>
            <a:chOff x="3502918" y="1023693"/>
            <a:chExt cx="5184576" cy="202102"/>
          </a:xfrm>
        </p:grpSpPr>
        <p:grpSp>
          <p:nvGrpSpPr>
            <p:cNvPr id="13" name="组合 12"/>
            <p:cNvGrpSpPr/>
            <p:nvPr/>
          </p:nvGrpSpPr>
          <p:grpSpPr>
            <a:xfrm>
              <a:off x="5195252" y="1023693"/>
              <a:ext cx="1799908" cy="202102"/>
              <a:chOff x="4655046" y="2852936"/>
              <a:chExt cx="1923894" cy="216024"/>
            </a:xfrm>
            <a:solidFill>
              <a:srgbClr val="A5A5A5"/>
            </a:solidFill>
          </p:grpSpPr>
          <p:sp>
            <p:nvSpPr>
              <p:cNvPr id="14" name="五角星 13"/>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五角星 14"/>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五角星 15"/>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五角星 16"/>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五角星 17"/>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9" name="组合 18"/>
            <p:cNvGrpSpPr/>
            <p:nvPr/>
          </p:nvGrpSpPr>
          <p:grpSpPr>
            <a:xfrm>
              <a:off x="3502918" y="1124744"/>
              <a:ext cx="5184576" cy="0"/>
              <a:chOff x="3502918" y="1793734"/>
              <a:chExt cx="5184576" cy="0"/>
            </a:xfrm>
          </p:grpSpPr>
          <p:cxnSp>
            <p:nvCxnSpPr>
              <p:cNvPr id="20" name="直接连接符 19"/>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2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53" presetClass="entr" presetSubtype="16"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Effect transition="in" filter="fade">
                                      <p:cBhvr>
                                        <p:cTn id="17" dur="500"/>
                                        <p:tgtEl>
                                          <p:spTgt spid="12"/>
                                        </p:tgtEl>
                                      </p:cBhvr>
                                    </p:animEffect>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7" grpId="0">
        <p:bldAsOne/>
      </p:bldGraphic>
      <p:bldP spid="9" grpId="0"/>
      <p:bldGraphic spid="10" grpId="0">
        <p:bldAsOne/>
      </p:bldGraphic>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Group 22"/>
          <p:cNvGrpSpPr/>
          <p:nvPr/>
        </p:nvGrpSpPr>
        <p:grpSpPr bwMode="auto">
          <a:xfrm>
            <a:off x="2006135" y="1311501"/>
            <a:ext cx="2330264" cy="3309937"/>
            <a:chOff x="8099434" y="2121218"/>
            <a:chExt cx="1322388" cy="1878013"/>
          </a:xfrm>
        </p:grpSpPr>
        <p:sp>
          <p:nvSpPr>
            <p:cNvPr id="4" name="Freeform 33"/>
            <p:cNvSpPr/>
            <p:nvPr/>
          </p:nvSpPr>
          <p:spPr bwMode="auto">
            <a:xfrm>
              <a:off x="8099434" y="2121218"/>
              <a:ext cx="1322388" cy="1878013"/>
            </a:xfrm>
            <a:custGeom>
              <a:avLst/>
              <a:gdLst>
                <a:gd name="T0" fmla="*/ 2096774607 w 834"/>
                <a:gd name="T1" fmla="*/ 2147483647 h 1183"/>
                <a:gd name="T2" fmla="*/ 1973583225 w 834"/>
                <a:gd name="T3" fmla="*/ 2147483647 h 1183"/>
                <a:gd name="T4" fmla="*/ 125706140 w 834"/>
                <a:gd name="T5" fmla="*/ 2147483647 h 1183"/>
                <a:gd name="T6" fmla="*/ 0 w 834"/>
                <a:gd name="T7" fmla="*/ 2147483647 h 1183"/>
                <a:gd name="T8" fmla="*/ 0 w 834"/>
                <a:gd name="T9" fmla="*/ 123488483 h 1183"/>
                <a:gd name="T10" fmla="*/ 125706140 w 834"/>
                <a:gd name="T11" fmla="*/ 0 h 1183"/>
                <a:gd name="T12" fmla="*/ 1973583225 w 834"/>
                <a:gd name="T13" fmla="*/ 0 h 1183"/>
                <a:gd name="T14" fmla="*/ 2096774607 w 834"/>
                <a:gd name="T15" fmla="*/ 123488483 h 1183"/>
                <a:gd name="T16" fmla="*/ 2096774607 w 834"/>
                <a:gd name="T17" fmla="*/ 2147483647 h 11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34" h="1183">
                  <a:moveTo>
                    <a:pt x="834" y="1133"/>
                  </a:moveTo>
                  <a:cubicBezTo>
                    <a:pt x="834" y="1160"/>
                    <a:pt x="812" y="1183"/>
                    <a:pt x="785" y="1183"/>
                  </a:cubicBezTo>
                  <a:cubicBezTo>
                    <a:pt x="50" y="1183"/>
                    <a:pt x="50" y="1183"/>
                    <a:pt x="50" y="1183"/>
                  </a:cubicBezTo>
                  <a:cubicBezTo>
                    <a:pt x="22" y="1183"/>
                    <a:pt x="0" y="1160"/>
                    <a:pt x="0" y="1133"/>
                  </a:cubicBezTo>
                  <a:cubicBezTo>
                    <a:pt x="0" y="49"/>
                    <a:pt x="0" y="49"/>
                    <a:pt x="0" y="49"/>
                  </a:cubicBezTo>
                  <a:cubicBezTo>
                    <a:pt x="0" y="22"/>
                    <a:pt x="22" y="0"/>
                    <a:pt x="50" y="0"/>
                  </a:cubicBezTo>
                  <a:cubicBezTo>
                    <a:pt x="785" y="0"/>
                    <a:pt x="785" y="0"/>
                    <a:pt x="785" y="0"/>
                  </a:cubicBezTo>
                  <a:cubicBezTo>
                    <a:pt x="812" y="0"/>
                    <a:pt x="834" y="22"/>
                    <a:pt x="834" y="49"/>
                  </a:cubicBezTo>
                  <a:cubicBezTo>
                    <a:pt x="834" y="1133"/>
                    <a:pt x="834" y="1133"/>
                    <a:pt x="834" y="1133"/>
                  </a:cubicBezTo>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5" name="Freeform 34"/>
            <p:cNvSpPr/>
            <p:nvPr/>
          </p:nvSpPr>
          <p:spPr bwMode="auto">
            <a:xfrm>
              <a:off x="8107372" y="2127568"/>
              <a:ext cx="1308100" cy="1863725"/>
            </a:xfrm>
            <a:custGeom>
              <a:avLst/>
              <a:gdLst>
                <a:gd name="T0" fmla="*/ 113132416 w 825"/>
                <a:gd name="T1" fmla="*/ 2147483647 h 1174"/>
                <a:gd name="T2" fmla="*/ 0 w 825"/>
                <a:gd name="T3" fmla="*/ 2147483647 h 1174"/>
                <a:gd name="T4" fmla="*/ 0 w 825"/>
                <a:gd name="T5" fmla="*/ 113407825 h 1174"/>
                <a:gd name="T6" fmla="*/ 113132416 w 825"/>
                <a:gd name="T7" fmla="*/ 0 h 1174"/>
                <a:gd name="T8" fmla="*/ 1960959233 w 825"/>
                <a:gd name="T9" fmla="*/ 0 h 1174"/>
                <a:gd name="T10" fmla="*/ 2074091648 w 825"/>
                <a:gd name="T11" fmla="*/ 113407825 h 1174"/>
                <a:gd name="T12" fmla="*/ 2074091648 w 825"/>
                <a:gd name="T13" fmla="*/ 2147483647 h 1174"/>
                <a:gd name="T14" fmla="*/ 1960959233 w 825"/>
                <a:gd name="T15" fmla="*/ 2147483647 h 1174"/>
                <a:gd name="T16" fmla="*/ 113132416 w 825"/>
                <a:gd name="T17" fmla="*/ 2147483647 h 1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6" name="Oval 35"/>
            <p:cNvSpPr>
              <a:spLocks noChangeArrowheads="1"/>
            </p:cNvSpPr>
            <p:nvPr/>
          </p:nvSpPr>
          <p:spPr bwMode="auto">
            <a:xfrm>
              <a:off x="8748722" y="2197418"/>
              <a:ext cx="23813" cy="23813"/>
            </a:xfrm>
            <a:prstGeom prst="ellipse">
              <a:avLst/>
            </a:prstGeom>
            <a:solidFill>
              <a:srgbClr val="2C2C2C"/>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7" name="Oval 36"/>
            <p:cNvSpPr>
              <a:spLocks noChangeArrowheads="1"/>
            </p:cNvSpPr>
            <p:nvPr/>
          </p:nvSpPr>
          <p:spPr bwMode="auto">
            <a:xfrm>
              <a:off x="8748722" y="2195831"/>
              <a:ext cx="23813" cy="23813"/>
            </a:xfrm>
            <a:prstGeom prst="ellipse">
              <a:avLst/>
            </a:prstGeom>
            <a:solidFill>
              <a:srgbClr val="0A0A0A"/>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8" name="Oval 37"/>
            <p:cNvSpPr>
              <a:spLocks noChangeArrowheads="1"/>
            </p:cNvSpPr>
            <p:nvPr/>
          </p:nvSpPr>
          <p:spPr bwMode="auto">
            <a:xfrm>
              <a:off x="8753484" y="2200593"/>
              <a:ext cx="14288"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9" name="Oval 38"/>
            <p:cNvSpPr>
              <a:spLocks noChangeArrowheads="1"/>
            </p:cNvSpPr>
            <p:nvPr/>
          </p:nvSpPr>
          <p:spPr bwMode="auto">
            <a:xfrm>
              <a:off x="8756659" y="2203768"/>
              <a:ext cx="7938" cy="7938"/>
            </a:xfrm>
            <a:prstGeom prst="ellipse">
              <a:avLst/>
            </a:prstGeom>
            <a:solidFill>
              <a:srgbClr val="2C99B4"/>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10" name="Freeform 39"/>
            <p:cNvSpPr/>
            <p:nvPr/>
          </p:nvSpPr>
          <p:spPr bwMode="auto">
            <a:xfrm>
              <a:off x="8759834" y="2206943"/>
              <a:ext cx="1588" cy="1588"/>
            </a:xfrm>
            <a:custGeom>
              <a:avLst/>
              <a:gdLst>
                <a:gd name="T0" fmla="*/ 2521744 w 1"/>
                <a:gd name="T1" fmla="*/ 0 h 1"/>
                <a:gd name="T2" fmla="*/ 2521744 w 1"/>
                <a:gd name="T3" fmla="*/ 2521744 h 1"/>
                <a:gd name="T4" fmla="*/ 0 w 1"/>
                <a:gd name="T5" fmla="*/ 0 h 1"/>
                <a:gd name="T6" fmla="*/ 2521744 w 1"/>
                <a:gd name="T7" fmla="*/ 0 h 1"/>
                <a:gd name="T8" fmla="*/ 2521744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lnTo>
                    <a:pt x="1" y="1"/>
                  </a:lnTo>
                  <a:lnTo>
                    <a:pt x="0"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1" name="Rectangle 40"/>
            <p:cNvSpPr>
              <a:spLocks noChangeArrowheads="1"/>
            </p:cNvSpPr>
            <p:nvPr/>
          </p:nvSpPr>
          <p:spPr bwMode="auto">
            <a:xfrm>
              <a:off x="8723322" y="2203768"/>
              <a:ext cx="11113" cy="11113"/>
            </a:xfrm>
            <a:prstGeom prst="rect">
              <a:avLst/>
            </a:prstGeom>
            <a:solidFill>
              <a:srgbClr val="4646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12" name="Rectangle 41"/>
            <p:cNvSpPr>
              <a:spLocks noChangeArrowheads="1"/>
            </p:cNvSpPr>
            <p:nvPr/>
          </p:nvSpPr>
          <p:spPr bwMode="auto">
            <a:xfrm>
              <a:off x="8178809" y="2278381"/>
              <a:ext cx="1165225" cy="1554163"/>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13" name="Rectangle 42"/>
            <p:cNvSpPr>
              <a:spLocks noChangeArrowheads="1"/>
            </p:cNvSpPr>
            <p:nvPr/>
          </p:nvSpPr>
          <p:spPr bwMode="auto">
            <a:xfrm>
              <a:off x="8185159" y="2284731"/>
              <a:ext cx="1152525" cy="1541463"/>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14" name="Oval 43"/>
            <p:cNvSpPr>
              <a:spLocks noChangeArrowheads="1"/>
            </p:cNvSpPr>
            <p:nvPr/>
          </p:nvSpPr>
          <p:spPr bwMode="auto">
            <a:xfrm>
              <a:off x="8712209" y="3865881"/>
              <a:ext cx="98425" cy="100013"/>
            </a:xfrm>
            <a:prstGeom prst="ellipse">
              <a:avLst/>
            </a:pr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15" name="Freeform 44"/>
            <p:cNvSpPr/>
            <p:nvPr/>
          </p:nvSpPr>
          <p:spPr bwMode="auto">
            <a:xfrm>
              <a:off x="8736022" y="3889693"/>
              <a:ext cx="50800" cy="50800"/>
            </a:xfrm>
            <a:custGeom>
              <a:avLst/>
              <a:gdLst>
                <a:gd name="T0" fmla="*/ 75604688 w 32"/>
                <a:gd name="T1" fmla="*/ 52924075 h 32"/>
                <a:gd name="T2" fmla="*/ 70564375 w 32"/>
                <a:gd name="T3" fmla="*/ 52924075 h 32"/>
                <a:gd name="T4" fmla="*/ 52924075 w 32"/>
                <a:gd name="T5" fmla="*/ 70564375 h 32"/>
                <a:gd name="T6" fmla="*/ 27722513 w 32"/>
                <a:gd name="T7" fmla="*/ 70564375 h 32"/>
                <a:gd name="T8" fmla="*/ 10080625 w 32"/>
                <a:gd name="T9" fmla="*/ 52924075 h 32"/>
                <a:gd name="T10" fmla="*/ 10080625 w 32"/>
                <a:gd name="T11" fmla="*/ 27722513 h 32"/>
                <a:gd name="T12" fmla="*/ 27722513 w 32"/>
                <a:gd name="T13" fmla="*/ 10080625 h 32"/>
                <a:gd name="T14" fmla="*/ 52924075 w 32"/>
                <a:gd name="T15" fmla="*/ 10080625 h 32"/>
                <a:gd name="T16" fmla="*/ 70564375 w 32"/>
                <a:gd name="T17" fmla="*/ 27722513 h 32"/>
                <a:gd name="T18" fmla="*/ 70564375 w 32"/>
                <a:gd name="T19" fmla="*/ 52924075 h 32"/>
                <a:gd name="T20" fmla="*/ 75604688 w 32"/>
                <a:gd name="T21" fmla="*/ 52924075 h 32"/>
                <a:gd name="T22" fmla="*/ 80645000 w 32"/>
                <a:gd name="T23" fmla="*/ 52924075 h 32"/>
                <a:gd name="T24" fmla="*/ 80645000 w 32"/>
                <a:gd name="T25" fmla="*/ 27722513 h 32"/>
                <a:gd name="T26" fmla="*/ 52924075 w 32"/>
                <a:gd name="T27" fmla="*/ 0 h 32"/>
                <a:gd name="T28" fmla="*/ 27722513 w 32"/>
                <a:gd name="T29" fmla="*/ 0 h 32"/>
                <a:gd name="T30" fmla="*/ 0 w 32"/>
                <a:gd name="T31" fmla="*/ 27722513 h 32"/>
                <a:gd name="T32" fmla="*/ 0 w 32"/>
                <a:gd name="T33" fmla="*/ 52924075 h 32"/>
                <a:gd name="T34" fmla="*/ 27722513 w 32"/>
                <a:gd name="T35" fmla="*/ 80645000 h 32"/>
                <a:gd name="T36" fmla="*/ 52924075 w 32"/>
                <a:gd name="T37" fmla="*/ 80645000 h 32"/>
                <a:gd name="T38" fmla="*/ 80645000 w 32"/>
                <a:gd name="T39" fmla="*/ 52924075 h 32"/>
                <a:gd name="T40" fmla="*/ 75604688 w 32"/>
                <a:gd name="T41" fmla="*/ 52924075 h 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 h="32">
                  <a:moveTo>
                    <a:pt x="30" y="21"/>
                  </a:moveTo>
                  <a:cubicBezTo>
                    <a:pt x="28" y="21"/>
                    <a:pt x="28" y="21"/>
                    <a:pt x="28" y="21"/>
                  </a:cubicBezTo>
                  <a:cubicBezTo>
                    <a:pt x="28" y="25"/>
                    <a:pt x="25" y="28"/>
                    <a:pt x="21" y="28"/>
                  </a:cubicBezTo>
                  <a:cubicBezTo>
                    <a:pt x="11" y="28"/>
                    <a:pt x="11" y="28"/>
                    <a:pt x="11" y="28"/>
                  </a:cubicBezTo>
                  <a:cubicBezTo>
                    <a:pt x="7" y="28"/>
                    <a:pt x="4" y="25"/>
                    <a:pt x="4" y="21"/>
                  </a:cubicBezTo>
                  <a:cubicBezTo>
                    <a:pt x="4" y="11"/>
                    <a:pt x="4" y="11"/>
                    <a:pt x="4" y="11"/>
                  </a:cubicBezTo>
                  <a:cubicBezTo>
                    <a:pt x="4" y="7"/>
                    <a:pt x="7" y="4"/>
                    <a:pt x="11" y="4"/>
                  </a:cubicBezTo>
                  <a:cubicBezTo>
                    <a:pt x="21" y="4"/>
                    <a:pt x="21" y="4"/>
                    <a:pt x="21" y="4"/>
                  </a:cubicBezTo>
                  <a:cubicBezTo>
                    <a:pt x="25" y="4"/>
                    <a:pt x="28" y="7"/>
                    <a:pt x="28" y="11"/>
                  </a:cubicBezTo>
                  <a:cubicBezTo>
                    <a:pt x="28" y="21"/>
                    <a:pt x="28" y="21"/>
                    <a:pt x="28" y="21"/>
                  </a:cubicBezTo>
                  <a:cubicBezTo>
                    <a:pt x="30" y="21"/>
                    <a:pt x="30" y="21"/>
                    <a:pt x="30" y="21"/>
                  </a:cubicBezTo>
                  <a:cubicBezTo>
                    <a:pt x="32" y="21"/>
                    <a:pt x="32" y="21"/>
                    <a:pt x="32" y="21"/>
                  </a:cubicBezTo>
                  <a:cubicBezTo>
                    <a:pt x="32" y="11"/>
                    <a:pt x="32" y="11"/>
                    <a:pt x="32" y="11"/>
                  </a:cubicBezTo>
                  <a:cubicBezTo>
                    <a:pt x="32" y="5"/>
                    <a:pt x="28" y="0"/>
                    <a:pt x="21" y="0"/>
                  </a:cubicBezTo>
                  <a:cubicBezTo>
                    <a:pt x="11" y="0"/>
                    <a:pt x="11" y="0"/>
                    <a:pt x="11" y="0"/>
                  </a:cubicBezTo>
                  <a:cubicBezTo>
                    <a:pt x="5" y="0"/>
                    <a:pt x="0" y="5"/>
                    <a:pt x="0" y="11"/>
                  </a:cubicBezTo>
                  <a:cubicBezTo>
                    <a:pt x="0" y="21"/>
                    <a:pt x="0" y="21"/>
                    <a:pt x="0" y="21"/>
                  </a:cubicBezTo>
                  <a:cubicBezTo>
                    <a:pt x="0" y="28"/>
                    <a:pt x="5" y="32"/>
                    <a:pt x="11" y="32"/>
                  </a:cubicBezTo>
                  <a:cubicBezTo>
                    <a:pt x="21" y="32"/>
                    <a:pt x="21" y="32"/>
                    <a:pt x="21" y="32"/>
                  </a:cubicBezTo>
                  <a:cubicBezTo>
                    <a:pt x="28" y="32"/>
                    <a:pt x="32" y="28"/>
                    <a:pt x="32" y="21"/>
                  </a:cubicBezTo>
                  <a:lnTo>
                    <a:pt x="30" y="21"/>
                  </a:lnTo>
                  <a:close/>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grpSp>
        <p:nvGrpSpPr>
          <p:cNvPr id="16" name="Group 59"/>
          <p:cNvGrpSpPr/>
          <p:nvPr/>
        </p:nvGrpSpPr>
        <p:grpSpPr bwMode="auto">
          <a:xfrm>
            <a:off x="4936630" y="1311501"/>
            <a:ext cx="2331057" cy="3309937"/>
            <a:chOff x="8099434" y="2121218"/>
            <a:chExt cx="1322388" cy="1878013"/>
          </a:xfrm>
        </p:grpSpPr>
        <p:sp>
          <p:nvSpPr>
            <p:cNvPr id="17" name="Freeform 33"/>
            <p:cNvSpPr/>
            <p:nvPr/>
          </p:nvSpPr>
          <p:spPr bwMode="auto">
            <a:xfrm>
              <a:off x="8099434" y="2121218"/>
              <a:ext cx="1322388" cy="1878013"/>
            </a:xfrm>
            <a:custGeom>
              <a:avLst/>
              <a:gdLst>
                <a:gd name="T0" fmla="*/ 2096774607 w 834"/>
                <a:gd name="T1" fmla="*/ 2147483647 h 1183"/>
                <a:gd name="T2" fmla="*/ 1973583225 w 834"/>
                <a:gd name="T3" fmla="*/ 2147483647 h 1183"/>
                <a:gd name="T4" fmla="*/ 125706140 w 834"/>
                <a:gd name="T5" fmla="*/ 2147483647 h 1183"/>
                <a:gd name="T6" fmla="*/ 0 w 834"/>
                <a:gd name="T7" fmla="*/ 2147483647 h 1183"/>
                <a:gd name="T8" fmla="*/ 0 w 834"/>
                <a:gd name="T9" fmla="*/ 123488483 h 1183"/>
                <a:gd name="T10" fmla="*/ 125706140 w 834"/>
                <a:gd name="T11" fmla="*/ 0 h 1183"/>
                <a:gd name="T12" fmla="*/ 1973583225 w 834"/>
                <a:gd name="T13" fmla="*/ 0 h 1183"/>
                <a:gd name="T14" fmla="*/ 2096774607 w 834"/>
                <a:gd name="T15" fmla="*/ 123488483 h 1183"/>
                <a:gd name="T16" fmla="*/ 2096774607 w 834"/>
                <a:gd name="T17" fmla="*/ 2147483647 h 11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34" h="1183">
                  <a:moveTo>
                    <a:pt x="834" y="1133"/>
                  </a:moveTo>
                  <a:cubicBezTo>
                    <a:pt x="834" y="1160"/>
                    <a:pt x="812" y="1183"/>
                    <a:pt x="785" y="1183"/>
                  </a:cubicBezTo>
                  <a:cubicBezTo>
                    <a:pt x="50" y="1183"/>
                    <a:pt x="50" y="1183"/>
                    <a:pt x="50" y="1183"/>
                  </a:cubicBezTo>
                  <a:cubicBezTo>
                    <a:pt x="22" y="1183"/>
                    <a:pt x="0" y="1160"/>
                    <a:pt x="0" y="1133"/>
                  </a:cubicBezTo>
                  <a:cubicBezTo>
                    <a:pt x="0" y="49"/>
                    <a:pt x="0" y="49"/>
                    <a:pt x="0" y="49"/>
                  </a:cubicBezTo>
                  <a:cubicBezTo>
                    <a:pt x="0" y="22"/>
                    <a:pt x="22" y="0"/>
                    <a:pt x="50" y="0"/>
                  </a:cubicBezTo>
                  <a:cubicBezTo>
                    <a:pt x="785" y="0"/>
                    <a:pt x="785" y="0"/>
                    <a:pt x="785" y="0"/>
                  </a:cubicBezTo>
                  <a:cubicBezTo>
                    <a:pt x="812" y="0"/>
                    <a:pt x="834" y="22"/>
                    <a:pt x="834" y="49"/>
                  </a:cubicBezTo>
                  <a:cubicBezTo>
                    <a:pt x="834" y="1133"/>
                    <a:pt x="834" y="1133"/>
                    <a:pt x="834" y="1133"/>
                  </a:cubicBezTo>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8" name="Freeform 34"/>
            <p:cNvSpPr/>
            <p:nvPr/>
          </p:nvSpPr>
          <p:spPr bwMode="auto">
            <a:xfrm>
              <a:off x="8107372" y="2127568"/>
              <a:ext cx="1308100" cy="1863725"/>
            </a:xfrm>
            <a:custGeom>
              <a:avLst/>
              <a:gdLst>
                <a:gd name="T0" fmla="*/ 113132416 w 825"/>
                <a:gd name="T1" fmla="*/ 2147483647 h 1174"/>
                <a:gd name="T2" fmla="*/ 0 w 825"/>
                <a:gd name="T3" fmla="*/ 2147483647 h 1174"/>
                <a:gd name="T4" fmla="*/ 0 w 825"/>
                <a:gd name="T5" fmla="*/ 113407825 h 1174"/>
                <a:gd name="T6" fmla="*/ 113132416 w 825"/>
                <a:gd name="T7" fmla="*/ 0 h 1174"/>
                <a:gd name="T8" fmla="*/ 1960959233 w 825"/>
                <a:gd name="T9" fmla="*/ 0 h 1174"/>
                <a:gd name="T10" fmla="*/ 2074091648 w 825"/>
                <a:gd name="T11" fmla="*/ 113407825 h 1174"/>
                <a:gd name="T12" fmla="*/ 2074091648 w 825"/>
                <a:gd name="T13" fmla="*/ 2147483647 h 1174"/>
                <a:gd name="T14" fmla="*/ 1960959233 w 825"/>
                <a:gd name="T15" fmla="*/ 2147483647 h 1174"/>
                <a:gd name="T16" fmla="*/ 113132416 w 825"/>
                <a:gd name="T17" fmla="*/ 2147483647 h 1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9" name="Oval 35"/>
            <p:cNvSpPr>
              <a:spLocks noChangeArrowheads="1"/>
            </p:cNvSpPr>
            <p:nvPr/>
          </p:nvSpPr>
          <p:spPr bwMode="auto">
            <a:xfrm>
              <a:off x="8748722" y="2197418"/>
              <a:ext cx="23813" cy="23813"/>
            </a:xfrm>
            <a:prstGeom prst="ellipse">
              <a:avLst/>
            </a:prstGeom>
            <a:solidFill>
              <a:srgbClr val="2C2C2C"/>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20" name="Oval 36"/>
            <p:cNvSpPr>
              <a:spLocks noChangeArrowheads="1"/>
            </p:cNvSpPr>
            <p:nvPr/>
          </p:nvSpPr>
          <p:spPr bwMode="auto">
            <a:xfrm>
              <a:off x="8748722" y="2195831"/>
              <a:ext cx="23813" cy="23813"/>
            </a:xfrm>
            <a:prstGeom prst="ellipse">
              <a:avLst/>
            </a:prstGeom>
            <a:solidFill>
              <a:srgbClr val="0A0A0A"/>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21" name="Oval 37"/>
            <p:cNvSpPr>
              <a:spLocks noChangeArrowheads="1"/>
            </p:cNvSpPr>
            <p:nvPr/>
          </p:nvSpPr>
          <p:spPr bwMode="auto">
            <a:xfrm>
              <a:off x="8753484" y="2200593"/>
              <a:ext cx="14288"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22" name="Oval 38"/>
            <p:cNvSpPr>
              <a:spLocks noChangeArrowheads="1"/>
            </p:cNvSpPr>
            <p:nvPr/>
          </p:nvSpPr>
          <p:spPr bwMode="auto">
            <a:xfrm>
              <a:off x="8756659" y="2203768"/>
              <a:ext cx="7938" cy="7938"/>
            </a:xfrm>
            <a:prstGeom prst="ellipse">
              <a:avLst/>
            </a:prstGeom>
            <a:solidFill>
              <a:srgbClr val="2C99B4"/>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23" name="Freeform 39"/>
            <p:cNvSpPr/>
            <p:nvPr/>
          </p:nvSpPr>
          <p:spPr bwMode="auto">
            <a:xfrm>
              <a:off x="8759834" y="2206943"/>
              <a:ext cx="1588" cy="1588"/>
            </a:xfrm>
            <a:custGeom>
              <a:avLst/>
              <a:gdLst>
                <a:gd name="T0" fmla="*/ 2521744 w 1"/>
                <a:gd name="T1" fmla="*/ 0 h 1"/>
                <a:gd name="T2" fmla="*/ 2521744 w 1"/>
                <a:gd name="T3" fmla="*/ 2521744 h 1"/>
                <a:gd name="T4" fmla="*/ 0 w 1"/>
                <a:gd name="T5" fmla="*/ 0 h 1"/>
                <a:gd name="T6" fmla="*/ 2521744 w 1"/>
                <a:gd name="T7" fmla="*/ 0 h 1"/>
                <a:gd name="T8" fmla="*/ 2521744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lnTo>
                    <a:pt x="1" y="1"/>
                  </a:lnTo>
                  <a:lnTo>
                    <a:pt x="0"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24" name="Rectangle 40"/>
            <p:cNvSpPr>
              <a:spLocks noChangeArrowheads="1"/>
            </p:cNvSpPr>
            <p:nvPr/>
          </p:nvSpPr>
          <p:spPr bwMode="auto">
            <a:xfrm>
              <a:off x="8723322" y="2203768"/>
              <a:ext cx="11113" cy="11113"/>
            </a:xfrm>
            <a:prstGeom prst="rect">
              <a:avLst/>
            </a:prstGeom>
            <a:solidFill>
              <a:srgbClr val="4646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25" name="Rectangle 41"/>
            <p:cNvSpPr>
              <a:spLocks noChangeArrowheads="1"/>
            </p:cNvSpPr>
            <p:nvPr/>
          </p:nvSpPr>
          <p:spPr bwMode="auto">
            <a:xfrm>
              <a:off x="8178809" y="2278381"/>
              <a:ext cx="1165225" cy="1554163"/>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26" name="Rectangle 42"/>
            <p:cNvSpPr>
              <a:spLocks noChangeArrowheads="1"/>
            </p:cNvSpPr>
            <p:nvPr/>
          </p:nvSpPr>
          <p:spPr bwMode="auto">
            <a:xfrm>
              <a:off x="8185159" y="2284731"/>
              <a:ext cx="1152525" cy="1541463"/>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27" name="Oval 43"/>
            <p:cNvSpPr>
              <a:spLocks noChangeArrowheads="1"/>
            </p:cNvSpPr>
            <p:nvPr/>
          </p:nvSpPr>
          <p:spPr bwMode="auto">
            <a:xfrm>
              <a:off x="8712209" y="3865881"/>
              <a:ext cx="98425" cy="100013"/>
            </a:xfrm>
            <a:prstGeom prst="ellipse">
              <a:avLst/>
            </a:pr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28" name="Freeform 44"/>
            <p:cNvSpPr/>
            <p:nvPr/>
          </p:nvSpPr>
          <p:spPr bwMode="auto">
            <a:xfrm>
              <a:off x="8736022" y="3889693"/>
              <a:ext cx="50800" cy="50800"/>
            </a:xfrm>
            <a:custGeom>
              <a:avLst/>
              <a:gdLst>
                <a:gd name="T0" fmla="*/ 75604688 w 32"/>
                <a:gd name="T1" fmla="*/ 52924075 h 32"/>
                <a:gd name="T2" fmla="*/ 70564375 w 32"/>
                <a:gd name="T3" fmla="*/ 52924075 h 32"/>
                <a:gd name="T4" fmla="*/ 52924075 w 32"/>
                <a:gd name="T5" fmla="*/ 70564375 h 32"/>
                <a:gd name="T6" fmla="*/ 27722513 w 32"/>
                <a:gd name="T7" fmla="*/ 70564375 h 32"/>
                <a:gd name="T8" fmla="*/ 10080625 w 32"/>
                <a:gd name="T9" fmla="*/ 52924075 h 32"/>
                <a:gd name="T10" fmla="*/ 10080625 w 32"/>
                <a:gd name="T11" fmla="*/ 27722513 h 32"/>
                <a:gd name="T12" fmla="*/ 27722513 w 32"/>
                <a:gd name="T13" fmla="*/ 10080625 h 32"/>
                <a:gd name="T14" fmla="*/ 52924075 w 32"/>
                <a:gd name="T15" fmla="*/ 10080625 h 32"/>
                <a:gd name="T16" fmla="*/ 70564375 w 32"/>
                <a:gd name="T17" fmla="*/ 27722513 h 32"/>
                <a:gd name="T18" fmla="*/ 70564375 w 32"/>
                <a:gd name="T19" fmla="*/ 52924075 h 32"/>
                <a:gd name="T20" fmla="*/ 75604688 w 32"/>
                <a:gd name="T21" fmla="*/ 52924075 h 32"/>
                <a:gd name="T22" fmla="*/ 80645000 w 32"/>
                <a:gd name="T23" fmla="*/ 52924075 h 32"/>
                <a:gd name="T24" fmla="*/ 80645000 w 32"/>
                <a:gd name="T25" fmla="*/ 27722513 h 32"/>
                <a:gd name="T26" fmla="*/ 52924075 w 32"/>
                <a:gd name="T27" fmla="*/ 0 h 32"/>
                <a:gd name="T28" fmla="*/ 27722513 w 32"/>
                <a:gd name="T29" fmla="*/ 0 h 32"/>
                <a:gd name="T30" fmla="*/ 0 w 32"/>
                <a:gd name="T31" fmla="*/ 27722513 h 32"/>
                <a:gd name="T32" fmla="*/ 0 w 32"/>
                <a:gd name="T33" fmla="*/ 52924075 h 32"/>
                <a:gd name="T34" fmla="*/ 27722513 w 32"/>
                <a:gd name="T35" fmla="*/ 80645000 h 32"/>
                <a:gd name="T36" fmla="*/ 52924075 w 32"/>
                <a:gd name="T37" fmla="*/ 80645000 h 32"/>
                <a:gd name="T38" fmla="*/ 80645000 w 32"/>
                <a:gd name="T39" fmla="*/ 52924075 h 32"/>
                <a:gd name="T40" fmla="*/ 75604688 w 32"/>
                <a:gd name="T41" fmla="*/ 52924075 h 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 h="32">
                  <a:moveTo>
                    <a:pt x="30" y="21"/>
                  </a:moveTo>
                  <a:cubicBezTo>
                    <a:pt x="28" y="21"/>
                    <a:pt x="28" y="21"/>
                    <a:pt x="28" y="21"/>
                  </a:cubicBezTo>
                  <a:cubicBezTo>
                    <a:pt x="28" y="25"/>
                    <a:pt x="25" y="28"/>
                    <a:pt x="21" y="28"/>
                  </a:cubicBezTo>
                  <a:cubicBezTo>
                    <a:pt x="11" y="28"/>
                    <a:pt x="11" y="28"/>
                    <a:pt x="11" y="28"/>
                  </a:cubicBezTo>
                  <a:cubicBezTo>
                    <a:pt x="7" y="28"/>
                    <a:pt x="4" y="25"/>
                    <a:pt x="4" y="21"/>
                  </a:cubicBezTo>
                  <a:cubicBezTo>
                    <a:pt x="4" y="11"/>
                    <a:pt x="4" y="11"/>
                    <a:pt x="4" y="11"/>
                  </a:cubicBezTo>
                  <a:cubicBezTo>
                    <a:pt x="4" y="7"/>
                    <a:pt x="7" y="4"/>
                    <a:pt x="11" y="4"/>
                  </a:cubicBezTo>
                  <a:cubicBezTo>
                    <a:pt x="21" y="4"/>
                    <a:pt x="21" y="4"/>
                    <a:pt x="21" y="4"/>
                  </a:cubicBezTo>
                  <a:cubicBezTo>
                    <a:pt x="25" y="4"/>
                    <a:pt x="28" y="7"/>
                    <a:pt x="28" y="11"/>
                  </a:cubicBezTo>
                  <a:cubicBezTo>
                    <a:pt x="28" y="21"/>
                    <a:pt x="28" y="21"/>
                    <a:pt x="28" y="21"/>
                  </a:cubicBezTo>
                  <a:cubicBezTo>
                    <a:pt x="30" y="21"/>
                    <a:pt x="30" y="21"/>
                    <a:pt x="30" y="21"/>
                  </a:cubicBezTo>
                  <a:cubicBezTo>
                    <a:pt x="32" y="21"/>
                    <a:pt x="32" y="21"/>
                    <a:pt x="32" y="21"/>
                  </a:cubicBezTo>
                  <a:cubicBezTo>
                    <a:pt x="32" y="11"/>
                    <a:pt x="32" y="11"/>
                    <a:pt x="32" y="11"/>
                  </a:cubicBezTo>
                  <a:cubicBezTo>
                    <a:pt x="32" y="5"/>
                    <a:pt x="28" y="0"/>
                    <a:pt x="21" y="0"/>
                  </a:cubicBezTo>
                  <a:cubicBezTo>
                    <a:pt x="11" y="0"/>
                    <a:pt x="11" y="0"/>
                    <a:pt x="11" y="0"/>
                  </a:cubicBezTo>
                  <a:cubicBezTo>
                    <a:pt x="5" y="0"/>
                    <a:pt x="0" y="5"/>
                    <a:pt x="0" y="11"/>
                  </a:cubicBezTo>
                  <a:cubicBezTo>
                    <a:pt x="0" y="21"/>
                    <a:pt x="0" y="21"/>
                    <a:pt x="0" y="21"/>
                  </a:cubicBezTo>
                  <a:cubicBezTo>
                    <a:pt x="0" y="28"/>
                    <a:pt x="5" y="32"/>
                    <a:pt x="11" y="32"/>
                  </a:cubicBezTo>
                  <a:cubicBezTo>
                    <a:pt x="21" y="32"/>
                    <a:pt x="21" y="32"/>
                    <a:pt x="21" y="32"/>
                  </a:cubicBezTo>
                  <a:cubicBezTo>
                    <a:pt x="28" y="32"/>
                    <a:pt x="32" y="28"/>
                    <a:pt x="32" y="21"/>
                  </a:cubicBezTo>
                  <a:lnTo>
                    <a:pt x="30" y="21"/>
                  </a:lnTo>
                  <a:close/>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grpSp>
        <p:nvGrpSpPr>
          <p:cNvPr id="29" name="Group 72"/>
          <p:cNvGrpSpPr/>
          <p:nvPr/>
        </p:nvGrpSpPr>
        <p:grpSpPr bwMode="auto">
          <a:xfrm>
            <a:off x="7794874" y="1308325"/>
            <a:ext cx="2331057" cy="3309937"/>
            <a:chOff x="8099434" y="2121218"/>
            <a:chExt cx="1322388" cy="1878013"/>
          </a:xfrm>
        </p:grpSpPr>
        <p:sp>
          <p:nvSpPr>
            <p:cNvPr id="30" name="Freeform 33"/>
            <p:cNvSpPr/>
            <p:nvPr/>
          </p:nvSpPr>
          <p:spPr bwMode="auto">
            <a:xfrm>
              <a:off x="8099434" y="2121218"/>
              <a:ext cx="1322388" cy="1878013"/>
            </a:xfrm>
            <a:custGeom>
              <a:avLst/>
              <a:gdLst>
                <a:gd name="T0" fmla="*/ 2096774607 w 834"/>
                <a:gd name="T1" fmla="*/ 2147483647 h 1183"/>
                <a:gd name="T2" fmla="*/ 1973583225 w 834"/>
                <a:gd name="T3" fmla="*/ 2147483647 h 1183"/>
                <a:gd name="T4" fmla="*/ 125706140 w 834"/>
                <a:gd name="T5" fmla="*/ 2147483647 h 1183"/>
                <a:gd name="T6" fmla="*/ 0 w 834"/>
                <a:gd name="T7" fmla="*/ 2147483647 h 1183"/>
                <a:gd name="T8" fmla="*/ 0 w 834"/>
                <a:gd name="T9" fmla="*/ 123488483 h 1183"/>
                <a:gd name="T10" fmla="*/ 125706140 w 834"/>
                <a:gd name="T11" fmla="*/ 0 h 1183"/>
                <a:gd name="T12" fmla="*/ 1973583225 w 834"/>
                <a:gd name="T13" fmla="*/ 0 h 1183"/>
                <a:gd name="T14" fmla="*/ 2096774607 w 834"/>
                <a:gd name="T15" fmla="*/ 123488483 h 1183"/>
                <a:gd name="T16" fmla="*/ 2096774607 w 834"/>
                <a:gd name="T17" fmla="*/ 2147483647 h 11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34" h="1183">
                  <a:moveTo>
                    <a:pt x="834" y="1133"/>
                  </a:moveTo>
                  <a:cubicBezTo>
                    <a:pt x="834" y="1160"/>
                    <a:pt x="812" y="1183"/>
                    <a:pt x="785" y="1183"/>
                  </a:cubicBezTo>
                  <a:cubicBezTo>
                    <a:pt x="50" y="1183"/>
                    <a:pt x="50" y="1183"/>
                    <a:pt x="50" y="1183"/>
                  </a:cubicBezTo>
                  <a:cubicBezTo>
                    <a:pt x="22" y="1183"/>
                    <a:pt x="0" y="1160"/>
                    <a:pt x="0" y="1133"/>
                  </a:cubicBezTo>
                  <a:cubicBezTo>
                    <a:pt x="0" y="49"/>
                    <a:pt x="0" y="49"/>
                    <a:pt x="0" y="49"/>
                  </a:cubicBezTo>
                  <a:cubicBezTo>
                    <a:pt x="0" y="22"/>
                    <a:pt x="22" y="0"/>
                    <a:pt x="50" y="0"/>
                  </a:cubicBezTo>
                  <a:cubicBezTo>
                    <a:pt x="785" y="0"/>
                    <a:pt x="785" y="0"/>
                    <a:pt x="785" y="0"/>
                  </a:cubicBezTo>
                  <a:cubicBezTo>
                    <a:pt x="812" y="0"/>
                    <a:pt x="834" y="22"/>
                    <a:pt x="834" y="49"/>
                  </a:cubicBezTo>
                  <a:cubicBezTo>
                    <a:pt x="834" y="1133"/>
                    <a:pt x="834" y="1133"/>
                    <a:pt x="834" y="1133"/>
                  </a:cubicBezTo>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31" name="Freeform 34"/>
            <p:cNvSpPr/>
            <p:nvPr/>
          </p:nvSpPr>
          <p:spPr bwMode="auto">
            <a:xfrm>
              <a:off x="8107372" y="2127568"/>
              <a:ext cx="1308100" cy="1863725"/>
            </a:xfrm>
            <a:custGeom>
              <a:avLst/>
              <a:gdLst>
                <a:gd name="T0" fmla="*/ 113132416 w 825"/>
                <a:gd name="T1" fmla="*/ 2147483647 h 1174"/>
                <a:gd name="T2" fmla="*/ 0 w 825"/>
                <a:gd name="T3" fmla="*/ 2147483647 h 1174"/>
                <a:gd name="T4" fmla="*/ 0 w 825"/>
                <a:gd name="T5" fmla="*/ 113407825 h 1174"/>
                <a:gd name="T6" fmla="*/ 113132416 w 825"/>
                <a:gd name="T7" fmla="*/ 0 h 1174"/>
                <a:gd name="T8" fmla="*/ 1960959233 w 825"/>
                <a:gd name="T9" fmla="*/ 0 h 1174"/>
                <a:gd name="T10" fmla="*/ 2074091648 w 825"/>
                <a:gd name="T11" fmla="*/ 113407825 h 1174"/>
                <a:gd name="T12" fmla="*/ 2074091648 w 825"/>
                <a:gd name="T13" fmla="*/ 2147483647 h 1174"/>
                <a:gd name="T14" fmla="*/ 1960959233 w 825"/>
                <a:gd name="T15" fmla="*/ 2147483647 h 1174"/>
                <a:gd name="T16" fmla="*/ 113132416 w 825"/>
                <a:gd name="T17" fmla="*/ 2147483647 h 1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32" name="Oval 35"/>
            <p:cNvSpPr>
              <a:spLocks noChangeArrowheads="1"/>
            </p:cNvSpPr>
            <p:nvPr/>
          </p:nvSpPr>
          <p:spPr bwMode="auto">
            <a:xfrm>
              <a:off x="8748722" y="2197418"/>
              <a:ext cx="23813" cy="23813"/>
            </a:xfrm>
            <a:prstGeom prst="ellipse">
              <a:avLst/>
            </a:prstGeom>
            <a:solidFill>
              <a:srgbClr val="2C2C2C"/>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33" name="Oval 36"/>
            <p:cNvSpPr>
              <a:spLocks noChangeArrowheads="1"/>
            </p:cNvSpPr>
            <p:nvPr/>
          </p:nvSpPr>
          <p:spPr bwMode="auto">
            <a:xfrm>
              <a:off x="8748722" y="2195831"/>
              <a:ext cx="23813" cy="23813"/>
            </a:xfrm>
            <a:prstGeom prst="ellipse">
              <a:avLst/>
            </a:prstGeom>
            <a:solidFill>
              <a:srgbClr val="0A0A0A"/>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34" name="Oval 37"/>
            <p:cNvSpPr>
              <a:spLocks noChangeArrowheads="1"/>
            </p:cNvSpPr>
            <p:nvPr/>
          </p:nvSpPr>
          <p:spPr bwMode="auto">
            <a:xfrm>
              <a:off x="8753484" y="2200593"/>
              <a:ext cx="14288"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35" name="Oval 38"/>
            <p:cNvSpPr>
              <a:spLocks noChangeArrowheads="1"/>
            </p:cNvSpPr>
            <p:nvPr/>
          </p:nvSpPr>
          <p:spPr bwMode="auto">
            <a:xfrm>
              <a:off x="8756659" y="2203768"/>
              <a:ext cx="7938" cy="7938"/>
            </a:xfrm>
            <a:prstGeom prst="ellipse">
              <a:avLst/>
            </a:prstGeom>
            <a:solidFill>
              <a:srgbClr val="2C99B4"/>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36" name="Freeform 39"/>
            <p:cNvSpPr/>
            <p:nvPr/>
          </p:nvSpPr>
          <p:spPr bwMode="auto">
            <a:xfrm>
              <a:off x="8759834" y="2206943"/>
              <a:ext cx="1588" cy="1588"/>
            </a:xfrm>
            <a:custGeom>
              <a:avLst/>
              <a:gdLst>
                <a:gd name="T0" fmla="*/ 2521744 w 1"/>
                <a:gd name="T1" fmla="*/ 0 h 1"/>
                <a:gd name="T2" fmla="*/ 2521744 w 1"/>
                <a:gd name="T3" fmla="*/ 2521744 h 1"/>
                <a:gd name="T4" fmla="*/ 0 w 1"/>
                <a:gd name="T5" fmla="*/ 0 h 1"/>
                <a:gd name="T6" fmla="*/ 2521744 w 1"/>
                <a:gd name="T7" fmla="*/ 0 h 1"/>
                <a:gd name="T8" fmla="*/ 2521744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lnTo>
                    <a:pt x="1" y="1"/>
                  </a:lnTo>
                  <a:lnTo>
                    <a:pt x="0"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37" name="Rectangle 40"/>
            <p:cNvSpPr>
              <a:spLocks noChangeArrowheads="1"/>
            </p:cNvSpPr>
            <p:nvPr/>
          </p:nvSpPr>
          <p:spPr bwMode="auto">
            <a:xfrm>
              <a:off x="8723322" y="2203768"/>
              <a:ext cx="11113" cy="11113"/>
            </a:xfrm>
            <a:prstGeom prst="rect">
              <a:avLst/>
            </a:prstGeom>
            <a:solidFill>
              <a:srgbClr val="4646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38" name="Rectangle 41"/>
            <p:cNvSpPr>
              <a:spLocks noChangeArrowheads="1"/>
            </p:cNvSpPr>
            <p:nvPr/>
          </p:nvSpPr>
          <p:spPr bwMode="auto">
            <a:xfrm>
              <a:off x="8178809" y="2278381"/>
              <a:ext cx="1165225" cy="1554163"/>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39" name="Rectangle 42"/>
            <p:cNvSpPr>
              <a:spLocks noChangeArrowheads="1"/>
            </p:cNvSpPr>
            <p:nvPr/>
          </p:nvSpPr>
          <p:spPr bwMode="auto">
            <a:xfrm>
              <a:off x="8185159" y="2284731"/>
              <a:ext cx="1152525" cy="1541463"/>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id-ID" altLang="zh-CN" sz="2400"/>
            </a:p>
          </p:txBody>
        </p:sp>
        <p:sp>
          <p:nvSpPr>
            <p:cNvPr id="40" name="Oval 43"/>
            <p:cNvSpPr>
              <a:spLocks noChangeArrowheads="1"/>
            </p:cNvSpPr>
            <p:nvPr/>
          </p:nvSpPr>
          <p:spPr bwMode="auto">
            <a:xfrm>
              <a:off x="8712209" y="3865881"/>
              <a:ext cx="98425" cy="100013"/>
            </a:xfrm>
            <a:prstGeom prst="ellipse">
              <a:avLst/>
            </a:pr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sz="2400"/>
            </a:p>
          </p:txBody>
        </p:sp>
        <p:sp>
          <p:nvSpPr>
            <p:cNvPr id="41" name="Freeform 44"/>
            <p:cNvSpPr/>
            <p:nvPr/>
          </p:nvSpPr>
          <p:spPr bwMode="auto">
            <a:xfrm>
              <a:off x="8736022" y="3889693"/>
              <a:ext cx="50800" cy="50800"/>
            </a:xfrm>
            <a:custGeom>
              <a:avLst/>
              <a:gdLst>
                <a:gd name="T0" fmla="*/ 75604688 w 32"/>
                <a:gd name="T1" fmla="*/ 52924075 h 32"/>
                <a:gd name="T2" fmla="*/ 70564375 w 32"/>
                <a:gd name="T3" fmla="*/ 52924075 h 32"/>
                <a:gd name="T4" fmla="*/ 52924075 w 32"/>
                <a:gd name="T5" fmla="*/ 70564375 h 32"/>
                <a:gd name="T6" fmla="*/ 27722513 w 32"/>
                <a:gd name="T7" fmla="*/ 70564375 h 32"/>
                <a:gd name="T8" fmla="*/ 10080625 w 32"/>
                <a:gd name="T9" fmla="*/ 52924075 h 32"/>
                <a:gd name="T10" fmla="*/ 10080625 w 32"/>
                <a:gd name="T11" fmla="*/ 27722513 h 32"/>
                <a:gd name="T12" fmla="*/ 27722513 w 32"/>
                <a:gd name="T13" fmla="*/ 10080625 h 32"/>
                <a:gd name="T14" fmla="*/ 52924075 w 32"/>
                <a:gd name="T15" fmla="*/ 10080625 h 32"/>
                <a:gd name="T16" fmla="*/ 70564375 w 32"/>
                <a:gd name="T17" fmla="*/ 27722513 h 32"/>
                <a:gd name="T18" fmla="*/ 70564375 w 32"/>
                <a:gd name="T19" fmla="*/ 52924075 h 32"/>
                <a:gd name="T20" fmla="*/ 75604688 w 32"/>
                <a:gd name="T21" fmla="*/ 52924075 h 32"/>
                <a:gd name="T22" fmla="*/ 80645000 w 32"/>
                <a:gd name="T23" fmla="*/ 52924075 h 32"/>
                <a:gd name="T24" fmla="*/ 80645000 w 32"/>
                <a:gd name="T25" fmla="*/ 27722513 h 32"/>
                <a:gd name="T26" fmla="*/ 52924075 w 32"/>
                <a:gd name="T27" fmla="*/ 0 h 32"/>
                <a:gd name="T28" fmla="*/ 27722513 w 32"/>
                <a:gd name="T29" fmla="*/ 0 h 32"/>
                <a:gd name="T30" fmla="*/ 0 w 32"/>
                <a:gd name="T31" fmla="*/ 27722513 h 32"/>
                <a:gd name="T32" fmla="*/ 0 w 32"/>
                <a:gd name="T33" fmla="*/ 52924075 h 32"/>
                <a:gd name="T34" fmla="*/ 27722513 w 32"/>
                <a:gd name="T35" fmla="*/ 80645000 h 32"/>
                <a:gd name="T36" fmla="*/ 52924075 w 32"/>
                <a:gd name="T37" fmla="*/ 80645000 h 32"/>
                <a:gd name="T38" fmla="*/ 80645000 w 32"/>
                <a:gd name="T39" fmla="*/ 52924075 h 32"/>
                <a:gd name="T40" fmla="*/ 75604688 w 32"/>
                <a:gd name="T41" fmla="*/ 52924075 h 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 h="32">
                  <a:moveTo>
                    <a:pt x="30" y="21"/>
                  </a:moveTo>
                  <a:cubicBezTo>
                    <a:pt x="28" y="21"/>
                    <a:pt x="28" y="21"/>
                    <a:pt x="28" y="21"/>
                  </a:cubicBezTo>
                  <a:cubicBezTo>
                    <a:pt x="28" y="25"/>
                    <a:pt x="25" y="28"/>
                    <a:pt x="21" y="28"/>
                  </a:cubicBezTo>
                  <a:cubicBezTo>
                    <a:pt x="11" y="28"/>
                    <a:pt x="11" y="28"/>
                    <a:pt x="11" y="28"/>
                  </a:cubicBezTo>
                  <a:cubicBezTo>
                    <a:pt x="7" y="28"/>
                    <a:pt x="4" y="25"/>
                    <a:pt x="4" y="21"/>
                  </a:cubicBezTo>
                  <a:cubicBezTo>
                    <a:pt x="4" y="11"/>
                    <a:pt x="4" y="11"/>
                    <a:pt x="4" y="11"/>
                  </a:cubicBezTo>
                  <a:cubicBezTo>
                    <a:pt x="4" y="7"/>
                    <a:pt x="7" y="4"/>
                    <a:pt x="11" y="4"/>
                  </a:cubicBezTo>
                  <a:cubicBezTo>
                    <a:pt x="21" y="4"/>
                    <a:pt x="21" y="4"/>
                    <a:pt x="21" y="4"/>
                  </a:cubicBezTo>
                  <a:cubicBezTo>
                    <a:pt x="25" y="4"/>
                    <a:pt x="28" y="7"/>
                    <a:pt x="28" y="11"/>
                  </a:cubicBezTo>
                  <a:cubicBezTo>
                    <a:pt x="28" y="21"/>
                    <a:pt x="28" y="21"/>
                    <a:pt x="28" y="21"/>
                  </a:cubicBezTo>
                  <a:cubicBezTo>
                    <a:pt x="30" y="21"/>
                    <a:pt x="30" y="21"/>
                    <a:pt x="30" y="21"/>
                  </a:cubicBezTo>
                  <a:cubicBezTo>
                    <a:pt x="32" y="21"/>
                    <a:pt x="32" y="21"/>
                    <a:pt x="32" y="21"/>
                  </a:cubicBezTo>
                  <a:cubicBezTo>
                    <a:pt x="32" y="11"/>
                    <a:pt x="32" y="11"/>
                    <a:pt x="32" y="11"/>
                  </a:cubicBezTo>
                  <a:cubicBezTo>
                    <a:pt x="32" y="5"/>
                    <a:pt x="28" y="0"/>
                    <a:pt x="21" y="0"/>
                  </a:cubicBezTo>
                  <a:cubicBezTo>
                    <a:pt x="11" y="0"/>
                    <a:pt x="11" y="0"/>
                    <a:pt x="11" y="0"/>
                  </a:cubicBezTo>
                  <a:cubicBezTo>
                    <a:pt x="5" y="0"/>
                    <a:pt x="0" y="5"/>
                    <a:pt x="0" y="11"/>
                  </a:cubicBezTo>
                  <a:cubicBezTo>
                    <a:pt x="0" y="21"/>
                    <a:pt x="0" y="21"/>
                    <a:pt x="0" y="21"/>
                  </a:cubicBezTo>
                  <a:cubicBezTo>
                    <a:pt x="0" y="28"/>
                    <a:pt x="5" y="32"/>
                    <a:pt x="11" y="32"/>
                  </a:cubicBezTo>
                  <a:cubicBezTo>
                    <a:pt x="21" y="32"/>
                    <a:pt x="21" y="32"/>
                    <a:pt x="21" y="32"/>
                  </a:cubicBezTo>
                  <a:cubicBezTo>
                    <a:pt x="28" y="32"/>
                    <a:pt x="32" y="28"/>
                    <a:pt x="32" y="21"/>
                  </a:cubicBezTo>
                  <a:lnTo>
                    <a:pt x="30" y="21"/>
                  </a:lnTo>
                  <a:close/>
                </a:path>
              </a:pathLst>
            </a:custGeom>
            <a:solidFill>
              <a:srgbClr val="18181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42" name="Rectangle 26"/>
          <p:cNvSpPr>
            <a:spLocks noChangeArrowheads="1"/>
          </p:cNvSpPr>
          <p:nvPr/>
        </p:nvSpPr>
        <p:spPr bwMode="auto">
          <a:xfrm>
            <a:off x="2157196" y="5439009"/>
            <a:ext cx="2307224" cy="481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1" tIns="45710" rIns="91421" bIns="45710">
            <a:spAutoFit/>
          </a:bodyPr>
          <a:lstStyle/>
          <a:p>
            <a:pPr>
              <a:lnSpc>
                <a:spcPct val="120000"/>
              </a:lnSpc>
            </a:pPr>
            <a:r>
              <a:rPr lang="zh-CN" altLang="en-US" sz="1065" dirty="0">
                <a:solidFill>
                  <a:schemeClr val="tx1"/>
                </a:solidFill>
                <a:latin typeface="微软雅黑" panose="020B0503020204020204" charset="-122"/>
                <a:ea typeface="微软雅黑" panose="020B0503020204020204" charset="-122"/>
                <a:cs typeface="Leelawadee" panose="020B0502040204020203" pitchFamily="34" charset="-34"/>
              </a:rPr>
              <a:t>在此添加内容在此添加内容在此添加内容在此添加内容在此添加内容</a:t>
            </a:r>
          </a:p>
        </p:txBody>
      </p:sp>
      <p:sp>
        <p:nvSpPr>
          <p:cNvPr id="43" name="TextBox 41"/>
          <p:cNvSpPr txBox="1">
            <a:spLocks noChangeArrowheads="1"/>
          </p:cNvSpPr>
          <p:nvPr/>
        </p:nvSpPr>
        <p:spPr bwMode="auto">
          <a:xfrm>
            <a:off x="2555723" y="5158773"/>
            <a:ext cx="1301750" cy="329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1" tIns="45710" rIns="91421" bIns="45710">
            <a:spAutoFit/>
          </a:bodyPr>
          <a:lstStyle>
            <a:lvl1pPr eaLnBrk="0" hangingPunct="0">
              <a:defRPr sz="3600">
                <a:solidFill>
                  <a:schemeClr val="tx1"/>
                </a:solidFill>
                <a:latin typeface="Lato Light" pitchFamily="34" charset="0"/>
                <a:ea typeface="MS PGothic" panose="020B0600070205080204" pitchFamily="34" charset="-128"/>
              </a:defRPr>
            </a:lvl1pPr>
            <a:lvl2pPr marL="742950" indent="-285750" eaLnBrk="0" hangingPunct="0">
              <a:defRPr sz="3600">
                <a:solidFill>
                  <a:schemeClr val="tx1"/>
                </a:solidFill>
                <a:latin typeface="Lato Light" pitchFamily="34" charset="0"/>
                <a:ea typeface="MS PGothic" panose="020B0600070205080204" pitchFamily="34" charset="-128"/>
              </a:defRPr>
            </a:lvl2pPr>
            <a:lvl3pPr marL="1143000" indent="-228600" eaLnBrk="0" hangingPunct="0">
              <a:defRPr sz="3600">
                <a:solidFill>
                  <a:schemeClr val="tx1"/>
                </a:solidFill>
                <a:latin typeface="Lato Light" pitchFamily="34" charset="0"/>
                <a:ea typeface="MS PGothic" panose="020B0600070205080204" pitchFamily="34" charset="-128"/>
              </a:defRPr>
            </a:lvl3pPr>
            <a:lvl4pPr marL="1600200" indent="-228600" eaLnBrk="0" hangingPunct="0">
              <a:defRPr sz="3600">
                <a:solidFill>
                  <a:schemeClr val="tx1"/>
                </a:solidFill>
                <a:latin typeface="Lato Light" pitchFamily="34" charset="0"/>
                <a:ea typeface="MS PGothic" panose="020B0600070205080204" pitchFamily="34" charset="-128"/>
              </a:defRPr>
            </a:lvl4pPr>
            <a:lvl5pPr marL="2057400" indent="-228600" eaLnBrk="0" hangingPunct="0">
              <a:defRPr sz="3600">
                <a:solidFill>
                  <a:schemeClr val="tx1"/>
                </a:solidFill>
                <a:latin typeface="Lato Light" pitchFamily="34" charset="0"/>
                <a:ea typeface="MS PGothic" panose="020B0600070205080204" pitchFamily="34" charset="-128"/>
              </a:defRPr>
            </a:lvl5pPr>
            <a:lvl6pPr marL="25146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6pPr>
            <a:lvl7pPr marL="29718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7pPr>
            <a:lvl8pPr marL="34290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8pPr>
            <a:lvl9pPr marL="38862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9pPr>
          </a:lstStyle>
          <a:p>
            <a:pPr algn="ctr" eaLnBrk="1" hangingPunct="1"/>
            <a:r>
              <a:rPr lang="zh-CN" altLang="en-US" sz="1465" b="1" dirty="0">
                <a:solidFill>
                  <a:schemeClr val="tx1"/>
                </a:solidFill>
                <a:latin typeface="微软雅黑" panose="020B0503020204020204" charset="-122"/>
                <a:ea typeface="微软雅黑" panose="020B0503020204020204" charset="-122"/>
              </a:rPr>
              <a:t>输入你的标题</a:t>
            </a:r>
          </a:p>
        </p:txBody>
      </p:sp>
      <p:sp>
        <p:nvSpPr>
          <p:cNvPr id="44" name="AutoShape 115"/>
          <p:cNvSpPr/>
          <p:nvPr/>
        </p:nvSpPr>
        <p:spPr bwMode="auto">
          <a:xfrm>
            <a:off x="3043043" y="4787332"/>
            <a:ext cx="279473" cy="2817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gradFill>
            <a:gsLst>
              <a:gs pos="0">
                <a:srgbClr val="E30000"/>
              </a:gs>
              <a:gs pos="100000">
                <a:srgbClr val="760303"/>
              </a:gs>
            </a:gsLst>
            <a:lin ang="13800000" scaled="0"/>
          </a:gradFill>
          <a:ln>
            <a:noFill/>
          </a:ln>
          <a:effectLst/>
        </p:spPr>
        <p:txBody>
          <a:bodyPr lIns="19050" tIns="19050" rIns="19050" bIns="19050" anchor="ctr"/>
          <a:lstStyle/>
          <a:p>
            <a:pPr defTabSz="128270" fontAlgn="auto">
              <a:spcBef>
                <a:spcPts val="0"/>
              </a:spcBef>
              <a:spcAft>
                <a:spcPts val="0"/>
              </a:spcAft>
              <a:defRPr/>
            </a:pPr>
            <a:endParaRPr lang="es-ES" sz="1065" dirty="0">
              <a:solidFill>
                <a:srgbClr val="44CEB9"/>
              </a:solidFill>
              <a:effectLst>
                <a:outerShdw blurRad="38100" dist="38100" dir="2700000" algn="tl">
                  <a:srgbClr val="000000"/>
                </a:outerShdw>
              </a:effectLst>
              <a:latin typeface="Raleway Black"/>
              <a:ea typeface="+mn-ea"/>
              <a:cs typeface="Raleway Black"/>
              <a:sym typeface="Gill Sans" charset="0"/>
            </a:endParaRPr>
          </a:p>
        </p:txBody>
      </p:sp>
      <p:sp>
        <p:nvSpPr>
          <p:cNvPr id="45" name="AutoShape 71"/>
          <p:cNvSpPr>
            <a:spLocks noChangeAspect="1"/>
          </p:cNvSpPr>
          <p:nvPr/>
        </p:nvSpPr>
        <p:spPr bwMode="auto">
          <a:xfrm>
            <a:off x="5960040" y="4793683"/>
            <a:ext cx="284236" cy="275431"/>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gradFill>
            <a:gsLst>
              <a:gs pos="0">
                <a:srgbClr val="E30000"/>
              </a:gs>
              <a:gs pos="100000">
                <a:srgbClr val="760303"/>
              </a:gs>
            </a:gsLst>
            <a:lin ang="13800000" scaled="0"/>
          </a:gradFill>
          <a:ln>
            <a:noFill/>
          </a:ln>
          <a:effectLst/>
        </p:spPr>
        <p:txBody>
          <a:bodyPr lIns="19050" tIns="19050" rIns="19050" bIns="19050" anchor="ctr"/>
          <a:lstStyle/>
          <a:p>
            <a:pPr defTabSz="128270" fontAlgn="auto">
              <a:spcBef>
                <a:spcPts val="0"/>
              </a:spcBef>
              <a:spcAft>
                <a:spcPts val="0"/>
              </a:spcAft>
              <a:defRPr/>
            </a:pPr>
            <a:endParaRPr lang="es-ES" sz="1065" dirty="0">
              <a:solidFill>
                <a:srgbClr val="44CEB9"/>
              </a:solidFill>
              <a:effectLst>
                <a:outerShdw blurRad="38100" dist="38100" dir="2700000" algn="tl">
                  <a:srgbClr val="000000"/>
                </a:outerShdw>
              </a:effectLst>
              <a:latin typeface="Raleway Black"/>
              <a:ea typeface="+mn-ea"/>
              <a:cs typeface="Raleway Black"/>
              <a:sym typeface="Gill Sans" charset="0"/>
            </a:endParaRPr>
          </a:p>
        </p:txBody>
      </p:sp>
      <p:sp>
        <p:nvSpPr>
          <p:cNvPr id="46" name="Rectangle 32"/>
          <p:cNvSpPr>
            <a:spLocks noChangeArrowheads="1"/>
          </p:cNvSpPr>
          <p:nvPr/>
        </p:nvSpPr>
        <p:spPr bwMode="auto">
          <a:xfrm>
            <a:off x="4950623" y="5439009"/>
            <a:ext cx="2305871" cy="481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1" tIns="45710" rIns="91421" bIns="45710">
            <a:spAutoFit/>
          </a:bodyPr>
          <a:lstStyle/>
          <a:p>
            <a:pPr>
              <a:lnSpc>
                <a:spcPct val="120000"/>
              </a:lnSpc>
            </a:pPr>
            <a:r>
              <a:rPr lang="zh-CN" altLang="en-US" sz="1065" dirty="0">
                <a:solidFill>
                  <a:schemeClr val="tx1"/>
                </a:solidFill>
                <a:latin typeface="微软雅黑" panose="020B0503020204020204" charset="-122"/>
                <a:ea typeface="微软雅黑" panose="020B0503020204020204" charset="-122"/>
                <a:cs typeface="Leelawadee" panose="020B0502040204020203" pitchFamily="34" charset="-34"/>
              </a:rPr>
              <a:t>在此添加内容在此添加内容在此添加内容在此添加内容在此添加内容</a:t>
            </a:r>
          </a:p>
        </p:txBody>
      </p:sp>
      <p:sp>
        <p:nvSpPr>
          <p:cNvPr id="47" name="TextBox 45"/>
          <p:cNvSpPr txBox="1">
            <a:spLocks noChangeArrowheads="1"/>
          </p:cNvSpPr>
          <p:nvPr/>
        </p:nvSpPr>
        <p:spPr bwMode="auto">
          <a:xfrm>
            <a:off x="5458430" y="5158773"/>
            <a:ext cx="1301750" cy="329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1" tIns="45710" rIns="91421" bIns="45710">
            <a:spAutoFit/>
          </a:bodyPr>
          <a:lstStyle>
            <a:lvl1pPr eaLnBrk="0" hangingPunct="0">
              <a:defRPr sz="3600">
                <a:solidFill>
                  <a:schemeClr val="tx1"/>
                </a:solidFill>
                <a:latin typeface="Lato Light" pitchFamily="34" charset="0"/>
                <a:ea typeface="MS PGothic" panose="020B0600070205080204" pitchFamily="34" charset="-128"/>
              </a:defRPr>
            </a:lvl1pPr>
            <a:lvl2pPr marL="742950" indent="-285750" eaLnBrk="0" hangingPunct="0">
              <a:defRPr sz="3600">
                <a:solidFill>
                  <a:schemeClr val="tx1"/>
                </a:solidFill>
                <a:latin typeface="Lato Light" pitchFamily="34" charset="0"/>
                <a:ea typeface="MS PGothic" panose="020B0600070205080204" pitchFamily="34" charset="-128"/>
              </a:defRPr>
            </a:lvl2pPr>
            <a:lvl3pPr marL="1143000" indent="-228600" eaLnBrk="0" hangingPunct="0">
              <a:defRPr sz="3600">
                <a:solidFill>
                  <a:schemeClr val="tx1"/>
                </a:solidFill>
                <a:latin typeface="Lato Light" pitchFamily="34" charset="0"/>
                <a:ea typeface="MS PGothic" panose="020B0600070205080204" pitchFamily="34" charset="-128"/>
              </a:defRPr>
            </a:lvl3pPr>
            <a:lvl4pPr marL="1600200" indent="-228600" eaLnBrk="0" hangingPunct="0">
              <a:defRPr sz="3600">
                <a:solidFill>
                  <a:schemeClr val="tx1"/>
                </a:solidFill>
                <a:latin typeface="Lato Light" pitchFamily="34" charset="0"/>
                <a:ea typeface="MS PGothic" panose="020B0600070205080204" pitchFamily="34" charset="-128"/>
              </a:defRPr>
            </a:lvl4pPr>
            <a:lvl5pPr marL="2057400" indent="-228600" eaLnBrk="0" hangingPunct="0">
              <a:defRPr sz="3600">
                <a:solidFill>
                  <a:schemeClr val="tx1"/>
                </a:solidFill>
                <a:latin typeface="Lato Light" pitchFamily="34" charset="0"/>
                <a:ea typeface="MS PGothic" panose="020B0600070205080204" pitchFamily="34" charset="-128"/>
              </a:defRPr>
            </a:lvl5pPr>
            <a:lvl6pPr marL="25146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6pPr>
            <a:lvl7pPr marL="29718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7pPr>
            <a:lvl8pPr marL="34290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8pPr>
            <a:lvl9pPr marL="38862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9pPr>
          </a:lstStyle>
          <a:p>
            <a:pPr algn="ctr" eaLnBrk="1" hangingPunct="1"/>
            <a:r>
              <a:rPr lang="zh-CN" altLang="en-US" sz="1465" b="1" dirty="0">
                <a:solidFill>
                  <a:schemeClr val="tx1"/>
                </a:solidFill>
                <a:latin typeface="微软雅黑" panose="020B0503020204020204" charset="-122"/>
                <a:ea typeface="微软雅黑" panose="020B0503020204020204" charset="-122"/>
              </a:rPr>
              <a:t>输入你的标题</a:t>
            </a:r>
          </a:p>
        </p:txBody>
      </p:sp>
      <p:sp>
        <p:nvSpPr>
          <p:cNvPr id="48" name="AutoShape 94"/>
          <p:cNvSpPr>
            <a:spLocks noChangeAspect="1"/>
          </p:cNvSpPr>
          <p:nvPr/>
        </p:nvSpPr>
        <p:spPr bwMode="auto">
          <a:xfrm>
            <a:off x="8842103" y="4788125"/>
            <a:ext cx="254067" cy="3000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1" y="9829"/>
                </a:moveTo>
                <a:cubicBezTo>
                  <a:pt x="20671" y="9939"/>
                  <a:pt x="20995" y="10131"/>
                  <a:pt x="21232" y="10408"/>
                </a:cubicBezTo>
                <a:cubicBezTo>
                  <a:pt x="21481" y="10681"/>
                  <a:pt x="21599" y="11001"/>
                  <a:pt x="21599" y="11358"/>
                </a:cubicBezTo>
                <a:lnTo>
                  <a:pt x="21599" y="19987"/>
                </a:lnTo>
                <a:cubicBezTo>
                  <a:pt x="21599" y="20419"/>
                  <a:pt x="21398" y="20796"/>
                  <a:pt x="21002" y="21116"/>
                </a:cubicBezTo>
                <a:cubicBezTo>
                  <a:pt x="20606" y="21438"/>
                  <a:pt x="20138" y="21599"/>
                  <a:pt x="19598" y="21599"/>
                </a:cubicBezTo>
                <a:lnTo>
                  <a:pt x="2016" y="21599"/>
                </a:lnTo>
                <a:cubicBezTo>
                  <a:pt x="1476" y="21599"/>
                  <a:pt x="1004" y="21438"/>
                  <a:pt x="604" y="21116"/>
                </a:cubicBezTo>
                <a:cubicBezTo>
                  <a:pt x="198" y="20796"/>
                  <a:pt x="0" y="20419"/>
                  <a:pt x="0" y="19987"/>
                </a:cubicBezTo>
                <a:lnTo>
                  <a:pt x="0" y="11358"/>
                </a:lnTo>
                <a:cubicBezTo>
                  <a:pt x="0" y="11001"/>
                  <a:pt x="122" y="10681"/>
                  <a:pt x="367" y="10408"/>
                </a:cubicBezTo>
                <a:cubicBezTo>
                  <a:pt x="619" y="10131"/>
                  <a:pt x="939" y="9938"/>
                  <a:pt x="1346" y="9829"/>
                </a:cubicBezTo>
                <a:lnTo>
                  <a:pt x="1346" y="7566"/>
                </a:lnTo>
                <a:cubicBezTo>
                  <a:pt x="1346" y="6530"/>
                  <a:pt x="1591" y="5551"/>
                  <a:pt x="2084" y="4632"/>
                </a:cubicBezTo>
                <a:cubicBezTo>
                  <a:pt x="2581" y="3711"/>
                  <a:pt x="3254" y="2908"/>
                  <a:pt x="4108" y="2219"/>
                </a:cubicBezTo>
                <a:cubicBezTo>
                  <a:pt x="4968" y="1531"/>
                  <a:pt x="5973" y="990"/>
                  <a:pt x="7125" y="593"/>
                </a:cubicBezTo>
                <a:cubicBezTo>
                  <a:pt x="8281" y="198"/>
                  <a:pt x="9509" y="0"/>
                  <a:pt x="10809" y="0"/>
                </a:cubicBezTo>
                <a:cubicBezTo>
                  <a:pt x="12105" y="0"/>
                  <a:pt x="13329" y="198"/>
                  <a:pt x="14478" y="593"/>
                </a:cubicBezTo>
                <a:cubicBezTo>
                  <a:pt x="15630" y="990"/>
                  <a:pt x="16634" y="1531"/>
                  <a:pt x="17495" y="2219"/>
                </a:cubicBezTo>
                <a:cubicBezTo>
                  <a:pt x="18355" y="2908"/>
                  <a:pt x="19036" y="3714"/>
                  <a:pt x="19533" y="4641"/>
                </a:cubicBezTo>
                <a:cubicBezTo>
                  <a:pt x="20022" y="5562"/>
                  <a:pt x="20271" y="6538"/>
                  <a:pt x="20271" y="7566"/>
                </a:cubicBezTo>
                <a:lnTo>
                  <a:pt x="20271" y="9829"/>
                </a:lnTo>
                <a:close/>
                <a:moveTo>
                  <a:pt x="16202" y="7566"/>
                </a:moveTo>
                <a:cubicBezTo>
                  <a:pt x="16202" y="6961"/>
                  <a:pt x="16062" y="6394"/>
                  <a:pt x="15781" y="5870"/>
                </a:cubicBezTo>
                <a:cubicBezTo>
                  <a:pt x="15496" y="5349"/>
                  <a:pt x="15108" y="4894"/>
                  <a:pt x="14614" y="4508"/>
                </a:cubicBezTo>
                <a:cubicBezTo>
                  <a:pt x="14125" y="4123"/>
                  <a:pt x="13545" y="3817"/>
                  <a:pt x="12886" y="3593"/>
                </a:cubicBezTo>
                <a:cubicBezTo>
                  <a:pt x="12224" y="3365"/>
                  <a:pt x="11532" y="3253"/>
                  <a:pt x="10809" y="3253"/>
                </a:cubicBezTo>
                <a:cubicBezTo>
                  <a:pt x="10049" y="3253"/>
                  <a:pt x="9347" y="3365"/>
                  <a:pt x="8706" y="3593"/>
                </a:cubicBezTo>
                <a:cubicBezTo>
                  <a:pt x="8061" y="3817"/>
                  <a:pt x="7489" y="4123"/>
                  <a:pt x="6988" y="4508"/>
                </a:cubicBezTo>
                <a:cubicBezTo>
                  <a:pt x="6488" y="4894"/>
                  <a:pt x="6099" y="5352"/>
                  <a:pt x="5818" y="5879"/>
                </a:cubicBezTo>
                <a:cubicBezTo>
                  <a:pt x="5537" y="6406"/>
                  <a:pt x="5397" y="6970"/>
                  <a:pt x="5397" y="7566"/>
                </a:cubicBezTo>
                <a:lnTo>
                  <a:pt x="5397" y="9717"/>
                </a:lnTo>
                <a:lnTo>
                  <a:pt x="16202" y="9717"/>
                </a:lnTo>
                <a:lnTo>
                  <a:pt x="16202" y="7566"/>
                </a:lnTo>
                <a:close/>
                <a:moveTo>
                  <a:pt x="11964" y="15409"/>
                </a:moveTo>
                <a:cubicBezTo>
                  <a:pt x="12296" y="15245"/>
                  <a:pt x="12569" y="15020"/>
                  <a:pt x="12782" y="14744"/>
                </a:cubicBezTo>
                <a:cubicBezTo>
                  <a:pt x="12990" y="14462"/>
                  <a:pt x="13098" y="14159"/>
                  <a:pt x="13098" y="13840"/>
                </a:cubicBezTo>
                <a:cubicBezTo>
                  <a:pt x="13098" y="13333"/>
                  <a:pt x="12875" y="12898"/>
                  <a:pt x="12429" y="12530"/>
                </a:cubicBezTo>
                <a:cubicBezTo>
                  <a:pt x="11979" y="12161"/>
                  <a:pt x="11439" y="11980"/>
                  <a:pt x="10809" y="11980"/>
                </a:cubicBezTo>
                <a:cubicBezTo>
                  <a:pt x="10175" y="11980"/>
                  <a:pt x="9638" y="12161"/>
                  <a:pt x="9188" y="12530"/>
                </a:cubicBezTo>
                <a:cubicBezTo>
                  <a:pt x="8738" y="12898"/>
                  <a:pt x="8515" y="13333"/>
                  <a:pt x="8515" y="13840"/>
                </a:cubicBezTo>
                <a:cubicBezTo>
                  <a:pt x="8515" y="14159"/>
                  <a:pt x="8616" y="14462"/>
                  <a:pt x="8825" y="14744"/>
                </a:cubicBezTo>
                <a:cubicBezTo>
                  <a:pt x="9033" y="15020"/>
                  <a:pt x="9300" y="15233"/>
                  <a:pt x="9638" y="15383"/>
                </a:cubicBezTo>
                <a:lnTo>
                  <a:pt x="8515" y="19339"/>
                </a:lnTo>
                <a:lnTo>
                  <a:pt x="13098" y="19339"/>
                </a:lnTo>
                <a:lnTo>
                  <a:pt x="11964" y="15409"/>
                </a:lnTo>
                <a:close/>
              </a:path>
            </a:pathLst>
          </a:custGeom>
          <a:gradFill>
            <a:gsLst>
              <a:gs pos="0">
                <a:srgbClr val="E30000"/>
              </a:gs>
              <a:gs pos="100000">
                <a:srgbClr val="760303"/>
              </a:gs>
            </a:gsLst>
            <a:lin ang="13800000" scaled="0"/>
          </a:gradFill>
          <a:ln>
            <a:noFill/>
          </a:ln>
          <a:effectLst/>
        </p:spPr>
        <p:txBody>
          <a:bodyPr lIns="19050" tIns="19050" rIns="19050" bIns="19050" anchor="ctr"/>
          <a:lstStyle/>
          <a:p>
            <a:pPr defTabSz="128270" fontAlgn="auto">
              <a:spcBef>
                <a:spcPts val="0"/>
              </a:spcBef>
              <a:spcAft>
                <a:spcPts val="0"/>
              </a:spcAft>
              <a:defRPr/>
            </a:pPr>
            <a:endParaRPr lang="es-ES" sz="1065" dirty="0">
              <a:solidFill>
                <a:srgbClr val="44CEB9"/>
              </a:solidFill>
              <a:effectLst>
                <a:outerShdw blurRad="38100" dist="38100" dir="2700000" algn="tl">
                  <a:srgbClr val="000000"/>
                </a:outerShdw>
              </a:effectLst>
              <a:latin typeface="Raleway Black"/>
              <a:ea typeface="+mn-ea"/>
              <a:cs typeface="Raleway Black"/>
              <a:sym typeface="Gill Sans" charset="0"/>
            </a:endParaRPr>
          </a:p>
        </p:txBody>
      </p:sp>
      <p:sp>
        <p:nvSpPr>
          <p:cNvPr id="49" name="Rectangle 35"/>
          <p:cNvSpPr>
            <a:spLocks noChangeArrowheads="1"/>
          </p:cNvSpPr>
          <p:nvPr/>
        </p:nvSpPr>
        <p:spPr bwMode="auto">
          <a:xfrm>
            <a:off x="7918731" y="5439009"/>
            <a:ext cx="2306328" cy="481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1" tIns="45710" rIns="91421" bIns="45710">
            <a:spAutoFit/>
          </a:bodyPr>
          <a:lstStyle/>
          <a:p>
            <a:pPr>
              <a:lnSpc>
                <a:spcPct val="120000"/>
              </a:lnSpc>
            </a:pPr>
            <a:r>
              <a:rPr lang="zh-CN" altLang="en-US" sz="1065" dirty="0">
                <a:solidFill>
                  <a:schemeClr val="tx1"/>
                </a:solidFill>
                <a:latin typeface="微软雅黑" panose="020B0503020204020204" charset="-122"/>
                <a:ea typeface="微软雅黑" panose="020B0503020204020204" charset="-122"/>
                <a:cs typeface="Leelawadee" panose="020B0502040204020203" pitchFamily="34" charset="-34"/>
              </a:rPr>
              <a:t>在此添加内容在此添加内容在此添加内容在此添加内容在此添加内容</a:t>
            </a:r>
          </a:p>
        </p:txBody>
      </p:sp>
      <p:sp>
        <p:nvSpPr>
          <p:cNvPr id="50" name="TextBox 48"/>
          <p:cNvSpPr txBox="1">
            <a:spLocks noChangeArrowheads="1"/>
          </p:cNvSpPr>
          <p:nvPr/>
        </p:nvSpPr>
        <p:spPr bwMode="auto">
          <a:xfrm>
            <a:off x="8332949" y="5149249"/>
            <a:ext cx="1301750" cy="329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1" tIns="45710" rIns="91421" bIns="45710">
            <a:spAutoFit/>
          </a:bodyPr>
          <a:lstStyle>
            <a:lvl1pPr eaLnBrk="0" hangingPunct="0">
              <a:defRPr sz="3600">
                <a:solidFill>
                  <a:schemeClr val="tx1"/>
                </a:solidFill>
                <a:latin typeface="Lato Light" pitchFamily="34" charset="0"/>
                <a:ea typeface="MS PGothic" panose="020B0600070205080204" pitchFamily="34" charset="-128"/>
              </a:defRPr>
            </a:lvl1pPr>
            <a:lvl2pPr marL="742950" indent="-285750" eaLnBrk="0" hangingPunct="0">
              <a:defRPr sz="3600">
                <a:solidFill>
                  <a:schemeClr val="tx1"/>
                </a:solidFill>
                <a:latin typeface="Lato Light" pitchFamily="34" charset="0"/>
                <a:ea typeface="MS PGothic" panose="020B0600070205080204" pitchFamily="34" charset="-128"/>
              </a:defRPr>
            </a:lvl2pPr>
            <a:lvl3pPr marL="1143000" indent="-228600" eaLnBrk="0" hangingPunct="0">
              <a:defRPr sz="3600">
                <a:solidFill>
                  <a:schemeClr val="tx1"/>
                </a:solidFill>
                <a:latin typeface="Lato Light" pitchFamily="34" charset="0"/>
                <a:ea typeface="MS PGothic" panose="020B0600070205080204" pitchFamily="34" charset="-128"/>
              </a:defRPr>
            </a:lvl3pPr>
            <a:lvl4pPr marL="1600200" indent="-228600" eaLnBrk="0" hangingPunct="0">
              <a:defRPr sz="3600">
                <a:solidFill>
                  <a:schemeClr val="tx1"/>
                </a:solidFill>
                <a:latin typeface="Lato Light" pitchFamily="34" charset="0"/>
                <a:ea typeface="MS PGothic" panose="020B0600070205080204" pitchFamily="34" charset="-128"/>
              </a:defRPr>
            </a:lvl4pPr>
            <a:lvl5pPr marL="2057400" indent="-228600" eaLnBrk="0" hangingPunct="0">
              <a:defRPr sz="3600">
                <a:solidFill>
                  <a:schemeClr val="tx1"/>
                </a:solidFill>
                <a:latin typeface="Lato Light" pitchFamily="34" charset="0"/>
                <a:ea typeface="MS PGothic" panose="020B0600070205080204" pitchFamily="34" charset="-128"/>
              </a:defRPr>
            </a:lvl5pPr>
            <a:lvl6pPr marL="25146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6pPr>
            <a:lvl7pPr marL="29718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7pPr>
            <a:lvl8pPr marL="34290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8pPr>
            <a:lvl9pPr marL="3886200" indent="-228600" defTabSz="1826895" eaLnBrk="0" fontAlgn="base" hangingPunct="0">
              <a:spcBef>
                <a:spcPct val="0"/>
              </a:spcBef>
              <a:spcAft>
                <a:spcPct val="0"/>
              </a:spcAft>
              <a:defRPr sz="3600">
                <a:solidFill>
                  <a:schemeClr val="tx1"/>
                </a:solidFill>
                <a:latin typeface="Lato Light" pitchFamily="34" charset="0"/>
                <a:ea typeface="MS PGothic" panose="020B0600070205080204" pitchFamily="34" charset="-128"/>
              </a:defRPr>
            </a:lvl9pPr>
          </a:lstStyle>
          <a:p>
            <a:pPr algn="ctr" eaLnBrk="1" hangingPunct="1"/>
            <a:r>
              <a:rPr lang="zh-CN" altLang="en-US" sz="1465" b="1" dirty="0">
                <a:solidFill>
                  <a:schemeClr val="tx1"/>
                </a:solidFill>
                <a:latin typeface="微软雅黑" panose="020B0503020204020204" charset="-122"/>
                <a:ea typeface="微软雅黑" panose="020B0503020204020204" charset="-122"/>
              </a:rPr>
              <a:t>输入你的标题</a:t>
            </a:r>
          </a:p>
        </p:txBody>
      </p:sp>
      <p:pic>
        <p:nvPicPr>
          <p:cNvPr id="51" name="图片占位符 1" descr="C:\Users\Administrator\Desktop\u=1744171516,2522661734&amp;fm=23&amp;gp=0.jpgu=1744171516,2522661734&amp;fm=23&amp;gp=0"/>
          <p:cNvPicPr>
            <a:picLocks noChangeAspect="1"/>
          </p:cNvPicPr>
          <p:nvPr/>
        </p:nvPicPr>
        <p:blipFill>
          <a:blip r:embed="rId2"/>
          <a:srcRect/>
          <a:stretch>
            <a:fillRect/>
          </a:stretch>
        </p:blipFill>
        <p:spPr>
          <a:xfrm>
            <a:off x="2146300" y="1591945"/>
            <a:ext cx="2053590" cy="2725420"/>
          </a:xfrm>
          <a:prstGeom prst="rect">
            <a:avLst/>
          </a:prstGeom>
        </p:spPr>
      </p:pic>
      <p:pic>
        <p:nvPicPr>
          <p:cNvPr id="52" name="图片占位符 2" descr="C:\Users\Administrator\Desktop\u=4279144650,2268894842&amp;fm=23&amp;gp=0.jpgu=4279144650,2268894842&amp;fm=23&amp;gp=0"/>
          <p:cNvPicPr>
            <a:picLocks noChangeAspect="1"/>
          </p:cNvPicPr>
          <p:nvPr/>
        </p:nvPicPr>
        <p:blipFill>
          <a:blip r:embed="rId3"/>
          <a:srcRect/>
          <a:stretch>
            <a:fillRect/>
          </a:stretch>
        </p:blipFill>
        <p:spPr>
          <a:xfrm>
            <a:off x="5087620" y="1606550"/>
            <a:ext cx="2031365" cy="2696210"/>
          </a:xfrm>
          <a:prstGeom prst="rect">
            <a:avLst/>
          </a:prstGeom>
        </p:spPr>
      </p:pic>
      <p:pic>
        <p:nvPicPr>
          <p:cNvPr id="53" name="图片占位符 3" descr="C:\Users\Administrator\Desktop\下载.jpg下载"/>
          <p:cNvPicPr>
            <a:picLocks noChangeAspect="1"/>
          </p:cNvPicPr>
          <p:nvPr/>
        </p:nvPicPr>
        <p:blipFill>
          <a:blip r:embed="rId4"/>
          <a:srcRect/>
          <a:stretch>
            <a:fillRect/>
          </a:stretch>
        </p:blipFill>
        <p:spPr>
          <a:xfrm>
            <a:off x="7918450" y="1556385"/>
            <a:ext cx="2079625" cy="2763520"/>
          </a:xfrm>
          <a:prstGeom prst="rect">
            <a:avLst/>
          </a:prstGeom>
        </p:spPr>
      </p:pic>
      <p:sp>
        <p:nvSpPr>
          <p:cNvPr id="54"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55" name="组合 54"/>
          <p:cNvGrpSpPr/>
          <p:nvPr/>
        </p:nvGrpSpPr>
        <p:grpSpPr>
          <a:xfrm>
            <a:off x="3503553" y="613483"/>
            <a:ext cx="5184576" cy="202102"/>
            <a:chOff x="3502918" y="1023693"/>
            <a:chExt cx="5184576" cy="202102"/>
          </a:xfrm>
        </p:grpSpPr>
        <p:grpSp>
          <p:nvGrpSpPr>
            <p:cNvPr id="56" name="组合 55"/>
            <p:cNvGrpSpPr/>
            <p:nvPr/>
          </p:nvGrpSpPr>
          <p:grpSpPr>
            <a:xfrm>
              <a:off x="5195252" y="1023693"/>
              <a:ext cx="1799908" cy="202102"/>
              <a:chOff x="4655046" y="2852936"/>
              <a:chExt cx="1923894" cy="216024"/>
            </a:xfrm>
            <a:solidFill>
              <a:srgbClr val="A5A5A5"/>
            </a:solidFill>
          </p:grpSpPr>
          <p:sp>
            <p:nvSpPr>
              <p:cNvPr id="57" name="五角星 56"/>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五角星 57"/>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五角星 58"/>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五角星 59"/>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五角星 60"/>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2" name="组合 61"/>
            <p:cNvGrpSpPr/>
            <p:nvPr/>
          </p:nvGrpSpPr>
          <p:grpSpPr>
            <a:xfrm>
              <a:off x="3502918" y="1124744"/>
              <a:ext cx="5184576" cy="0"/>
              <a:chOff x="3502918" y="1793734"/>
              <a:chExt cx="5184576" cy="0"/>
            </a:xfrm>
          </p:grpSpPr>
          <p:cxnSp>
            <p:nvCxnSpPr>
              <p:cNvPr id="63" name="直接连接符 62"/>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500"/>
                                        <p:tgtEl>
                                          <p:spTgt spid="44"/>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500"/>
                                        <p:tgtEl>
                                          <p:spTgt spid="4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500"/>
                                        <p:tgtEl>
                                          <p:spTgt spid="45"/>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500"/>
                                        <p:tgtEl>
                                          <p:spTgt spid="4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500"/>
                                        <p:tgtEl>
                                          <p:spTgt spid="46"/>
                                        </p:tgtEl>
                                      </p:cBhvr>
                                    </p:animEffect>
                                  </p:childTnLst>
                                </p:cTn>
                              </p:par>
                            </p:childTnLst>
                          </p:cTn>
                        </p:par>
                        <p:par>
                          <p:cTn id="39" fill="hold">
                            <p:stCondLst>
                              <p:cond delay="2500"/>
                            </p:stCondLst>
                            <p:childTnLst>
                              <p:par>
                                <p:cTn id="40" presetID="10" presetClass="entr" presetSubtype="0" fill="hold"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fade">
                                      <p:cBhvr>
                                        <p:cTn id="46" dur="500"/>
                                        <p:tgtEl>
                                          <p:spTgt spid="5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500"/>
                                        <p:tgtEl>
                                          <p:spTgt spid="49"/>
                                        </p:tgtEl>
                                      </p:cBhvr>
                                    </p:animEffect>
                                  </p:childTnLst>
                                </p:cTn>
                              </p:par>
                              <p:par>
                                <p:cTn id="50" presetID="53" presetClass="entr" presetSubtype="16" fill="hold" nodeType="withEffect">
                                  <p:stCondLst>
                                    <p:cond delay="0"/>
                                  </p:stCondLst>
                                  <p:childTnLst>
                                    <p:set>
                                      <p:cBhvr>
                                        <p:cTn id="51" dur="1" fill="hold">
                                          <p:stCondLst>
                                            <p:cond delay="0"/>
                                          </p:stCondLst>
                                        </p:cTn>
                                        <p:tgtEl>
                                          <p:spTgt spid="55"/>
                                        </p:tgtEl>
                                        <p:attrNameLst>
                                          <p:attrName>style.visibility</p:attrName>
                                        </p:attrNameLst>
                                      </p:cBhvr>
                                      <p:to>
                                        <p:strVal val="visible"/>
                                      </p:to>
                                    </p:set>
                                    <p:anim calcmode="lin" valueType="num">
                                      <p:cBhvr>
                                        <p:cTn id="52" dur="500" fill="hold"/>
                                        <p:tgtEl>
                                          <p:spTgt spid="55"/>
                                        </p:tgtEl>
                                        <p:attrNameLst>
                                          <p:attrName>ppt_w</p:attrName>
                                        </p:attrNameLst>
                                      </p:cBhvr>
                                      <p:tavLst>
                                        <p:tav tm="0">
                                          <p:val>
                                            <p:fltVal val="0"/>
                                          </p:val>
                                        </p:tav>
                                        <p:tav tm="100000">
                                          <p:val>
                                            <p:strVal val="#ppt_w"/>
                                          </p:val>
                                        </p:tav>
                                      </p:tavLst>
                                    </p:anim>
                                    <p:anim calcmode="lin" valueType="num">
                                      <p:cBhvr>
                                        <p:cTn id="53" dur="500" fill="hold"/>
                                        <p:tgtEl>
                                          <p:spTgt spid="55"/>
                                        </p:tgtEl>
                                        <p:attrNameLst>
                                          <p:attrName>ppt_h</p:attrName>
                                        </p:attrNameLst>
                                      </p:cBhvr>
                                      <p:tavLst>
                                        <p:tav tm="0">
                                          <p:val>
                                            <p:fltVal val="0"/>
                                          </p:val>
                                        </p:tav>
                                        <p:tav tm="100000">
                                          <p:val>
                                            <p:strVal val="#ppt_h"/>
                                          </p:val>
                                        </p:tav>
                                      </p:tavLst>
                                    </p:anim>
                                    <p:animEffect transition="in" filter="fade">
                                      <p:cBhvr>
                                        <p:cTn id="54" dur="500"/>
                                        <p:tgtEl>
                                          <p:spTgt spid="55"/>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54"/>
                                        </p:tgtEl>
                                        <p:attrNameLst>
                                          <p:attrName>style.visibility</p:attrName>
                                        </p:attrNameLst>
                                      </p:cBhvr>
                                      <p:to>
                                        <p:strVal val="visible"/>
                                      </p:to>
                                    </p:set>
                                    <p:anim calcmode="lin" valueType="num">
                                      <p:cBhvr>
                                        <p:cTn id="58" dur="500" fill="hold"/>
                                        <p:tgtEl>
                                          <p:spTgt spid="54"/>
                                        </p:tgtEl>
                                        <p:attrNameLst>
                                          <p:attrName>ppt_w</p:attrName>
                                        </p:attrNameLst>
                                      </p:cBhvr>
                                      <p:tavLst>
                                        <p:tav tm="0">
                                          <p:val>
                                            <p:fltVal val="0"/>
                                          </p:val>
                                        </p:tav>
                                        <p:tav tm="100000">
                                          <p:val>
                                            <p:strVal val="#ppt_w"/>
                                          </p:val>
                                        </p:tav>
                                      </p:tavLst>
                                    </p:anim>
                                    <p:anim calcmode="lin" valueType="num">
                                      <p:cBhvr>
                                        <p:cTn id="59" dur="500" fill="hold"/>
                                        <p:tgtEl>
                                          <p:spTgt spid="54"/>
                                        </p:tgtEl>
                                        <p:attrNameLst>
                                          <p:attrName>ppt_h</p:attrName>
                                        </p:attrNameLst>
                                      </p:cBhvr>
                                      <p:tavLst>
                                        <p:tav tm="0">
                                          <p:val>
                                            <p:fltVal val="0"/>
                                          </p:val>
                                        </p:tav>
                                        <p:tav tm="100000">
                                          <p:val>
                                            <p:strVal val="#ppt_h"/>
                                          </p:val>
                                        </p:tav>
                                      </p:tavLst>
                                    </p:anim>
                                    <p:animEffect transition="in" filter="fade">
                                      <p:cBhvr>
                                        <p:cTn id="6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6" grpId="0"/>
      <p:bldP spid="47" grpId="0"/>
      <p:bldP spid="49" grpId="0"/>
      <p:bldP spid="50" grpId="0"/>
      <p:bldP spid="5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Group 22"/>
          <p:cNvGrpSpPr/>
          <p:nvPr/>
        </p:nvGrpSpPr>
        <p:grpSpPr>
          <a:xfrm>
            <a:off x="808610" y="2084852"/>
            <a:ext cx="509757" cy="3119848"/>
            <a:chOff x="1461672" y="2210578"/>
            <a:chExt cx="509757" cy="3119848"/>
          </a:xfrm>
          <a:solidFill>
            <a:schemeClr val="bg1">
              <a:lumMod val="85000"/>
            </a:schemeClr>
          </a:solidFill>
        </p:grpSpPr>
        <p:sp>
          <p:nvSpPr>
            <p:cNvPr id="4" name="Rectangle 23"/>
            <p:cNvSpPr>
              <a:spLocks noChangeArrowheads="1"/>
            </p:cNvSpPr>
            <p:nvPr/>
          </p:nvSpPr>
          <p:spPr bwMode="auto">
            <a:xfrm>
              <a:off x="1461672"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5" name="Rectangle 24"/>
            <p:cNvSpPr>
              <a:spLocks noChangeArrowheads="1"/>
            </p:cNvSpPr>
            <p:nvPr/>
          </p:nvSpPr>
          <p:spPr bwMode="auto">
            <a:xfrm>
              <a:off x="1461672"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6" name="Freeform 25"/>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7" name="Freeform 26"/>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8" name="Freeform 31"/>
          <p:cNvSpPr/>
          <p:nvPr/>
        </p:nvSpPr>
        <p:spPr bwMode="auto">
          <a:xfrm>
            <a:off x="803940" y="4005973"/>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9" name="Group 8"/>
          <p:cNvGrpSpPr/>
          <p:nvPr/>
        </p:nvGrpSpPr>
        <p:grpSpPr>
          <a:xfrm>
            <a:off x="806858" y="4050303"/>
            <a:ext cx="637344" cy="1154395"/>
            <a:chOff x="806257" y="3985529"/>
            <a:chExt cx="637344" cy="1154395"/>
          </a:xfrm>
          <a:solidFill>
            <a:schemeClr val="bg1">
              <a:lumMod val="65000"/>
            </a:schemeClr>
          </a:solidFill>
        </p:grpSpPr>
        <p:grpSp>
          <p:nvGrpSpPr>
            <p:cNvPr id="10" name="Group 28"/>
            <p:cNvGrpSpPr/>
            <p:nvPr/>
          </p:nvGrpSpPr>
          <p:grpSpPr>
            <a:xfrm>
              <a:off x="808009" y="4819356"/>
              <a:ext cx="635592" cy="320568"/>
              <a:chOff x="5311610" y="4117494"/>
              <a:chExt cx="576000" cy="290513"/>
            </a:xfrm>
            <a:grpFill/>
          </p:grpSpPr>
          <p:sp>
            <p:nvSpPr>
              <p:cNvPr id="12" name="Freeform 33"/>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 name="Freeform 34"/>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1" name="Rectangle 30"/>
            <p:cNvSpPr>
              <a:spLocks noChangeArrowheads="1"/>
            </p:cNvSpPr>
            <p:nvPr/>
          </p:nvSpPr>
          <p:spPr bwMode="auto">
            <a:xfrm>
              <a:off x="806257" y="4283326"/>
              <a:ext cx="509757" cy="586154"/>
            </a:xfrm>
            <a:prstGeom prst="rect">
              <a:avLst/>
            </a:prstGeom>
            <a:grpFill/>
            <a:ln>
              <a:noFill/>
            </a:ln>
          </p:spPr>
          <p:txBody>
            <a:bodyPr vert="horz" wrap="square" lIns="91440" tIns="45720" rIns="91440" bIns="45720" numCol="1" anchor="t" anchorCtr="0" compatLnSpc="1"/>
            <a:lstStyle/>
            <a:p>
              <a:endParaRPr lang="id-ID" dirty="0"/>
            </a:p>
          </p:txBody>
        </p:sp>
        <p:sp>
          <p:nvSpPr>
            <p:cNvPr id="14" name="Freeform 32"/>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grpSp>
        <p:nvGrpSpPr>
          <p:cNvPr id="15" name="Group 35"/>
          <p:cNvGrpSpPr/>
          <p:nvPr/>
        </p:nvGrpSpPr>
        <p:grpSpPr>
          <a:xfrm>
            <a:off x="1539098" y="2084852"/>
            <a:ext cx="509757" cy="3119848"/>
            <a:chOff x="2192160" y="2210578"/>
            <a:chExt cx="509757" cy="3119848"/>
          </a:xfrm>
          <a:solidFill>
            <a:schemeClr val="bg1">
              <a:lumMod val="85000"/>
            </a:schemeClr>
          </a:solidFill>
        </p:grpSpPr>
        <p:sp>
          <p:nvSpPr>
            <p:cNvPr id="16" name="Rectangle 36"/>
            <p:cNvSpPr>
              <a:spLocks noChangeArrowheads="1"/>
            </p:cNvSpPr>
            <p:nvPr/>
          </p:nvSpPr>
          <p:spPr bwMode="auto">
            <a:xfrm>
              <a:off x="2192160"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17" name="Rectangle 37"/>
            <p:cNvSpPr>
              <a:spLocks noChangeArrowheads="1"/>
            </p:cNvSpPr>
            <p:nvPr/>
          </p:nvSpPr>
          <p:spPr bwMode="auto">
            <a:xfrm>
              <a:off x="2192160"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18" name="Freeform 38"/>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19" name="Freeform 39"/>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20" name="Freeform 42"/>
          <p:cNvSpPr/>
          <p:nvPr/>
        </p:nvSpPr>
        <p:spPr bwMode="auto">
          <a:xfrm>
            <a:off x="1534428" y="440558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21" name="Group 7"/>
          <p:cNvGrpSpPr/>
          <p:nvPr/>
        </p:nvGrpSpPr>
        <p:grpSpPr>
          <a:xfrm>
            <a:off x="1409756" y="4449909"/>
            <a:ext cx="764932" cy="754788"/>
            <a:chOff x="1409156" y="4385136"/>
            <a:chExt cx="764932" cy="754788"/>
          </a:xfrm>
          <a:solidFill>
            <a:schemeClr val="tx1">
              <a:lumMod val="65000"/>
              <a:lumOff val="35000"/>
            </a:schemeClr>
          </a:solidFill>
        </p:grpSpPr>
        <p:sp>
          <p:nvSpPr>
            <p:cNvPr id="22" name="Rectangle 41"/>
            <p:cNvSpPr>
              <a:spLocks noChangeArrowheads="1"/>
            </p:cNvSpPr>
            <p:nvPr/>
          </p:nvSpPr>
          <p:spPr bwMode="auto">
            <a:xfrm>
              <a:off x="1536745" y="4671028"/>
              <a:ext cx="509757" cy="198451"/>
            </a:xfrm>
            <a:prstGeom prst="rect">
              <a:avLst/>
            </a:prstGeom>
            <a:grpFill/>
            <a:ln>
              <a:noFill/>
            </a:ln>
          </p:spPr>
          <p:txBody>
            <a:bodyPr vert="horz" wrap="square" lIns="91440" tIns="45720" rIns="91440" bIns="45720" numCol="1" anchor="t" anchorCtr="0" compatLnSpc="1"/>
            <a:lstStyle/>
            <a:p>
              <a:endParaRPr lang="id-ID"/>
            </a:p>
          </p:txBody>
        </p:sp>
        <p:sp>
          <p:nvSpPr>
            <p:cNvPr id="23" name="Freeform 43"/>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24" name="Group 44"/>
            <p:cNvGrpSpPr/>
            <p:nvPr/>
          </p:nvGrpSpPr>
          <p:grpSpPr>
            <a:xfrm>
              <a:off x="1409156" y="4819356"/>
              <a:ext cx="764932" cy="320568"/>
              <a:chOff x="5856396" y="4117494"/>
              <a:chExt cx="693213" cy="290513"/>
            </a:xfrm>
            <a:grpFill/>
          </p:grpSpPr>
          <p:sp>
            <p:nvSpPr>
              <p:cNvPr id="25" name="Freeform 45"/>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6" name="Freeform 46"/>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7" name="Freeform 47"/>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28" name="Group 48"/>
          <p:cNvGrpSpPr/>
          <p:nvPr/>
        </p:nvGrpSpPr>
        <p:grpSpPr>
          <a:xfrm>
            <a:off x="2260248" y="2084852"/>
            <a:ext cx="509757" cy="3119848"/>
            <a:chOff x="2913310" y="2210578"/>
            <a:chExt cx="509757" cy="3119848"/>
          </a:xfrm>
          <a:solidFill>
            <a:schemeClr val="bg1">
              <a:lumMod val="85000"/>
            </a:schemeClr>
          </a:solidFill>
        </p:grpSpPr>
        <p:sp>
          <p:nvSpPr>
            <p:cNvPr id="29" name="Rectangle 49"/>
            <p:cNvSpPr>
              <a:spLocks noChangeArrowheads="1"/>
            </p:cNvSpPr>
            <p:nvPr/>
          </p:nvSpPr>
          <p:spPr bwMode="auto">
            <a:xfrm>
              <a:off x="2913310"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30" name="Rectangle 50"/>
            <p:cNvSpPr>
              <a:spLocks noChangeArrowheads="1"/>
            </p:cNvSpPr>
            <p:nvPr/>
          </p:nvSpPr>
          <p:spPr bwMode="auto">
            <a:xfrm>
              <a:off x="2913310"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31" name="Freeform 51"/>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32" name="Freeform 52"/>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33" name="Freeform 55"/>
          <p:cNvSpPr/>
          <p:nvPr/>
        </p:nvSpPr>
        <p:spPr bwMode="auto">
          <a:xfrm>
            <a:off x="2255579" y="3476464"/>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34" name="Group 9"/>
          <p:cNvGrpSpPr/>
          <p:nvPr/>
        </p:nvGrpSpPr>
        <p:grpSpPr>
          <a:xfrm>
            <a:off x="2130907" y="3520793"/>
            <a:ext cx="764932" cy="1683904"/>
            <a:chOff x="2130307" y="3456020"/>
            <a:chExt cx="764932" cy="1683904"/>
          </a:xfrm>
          <a:gradFill>
            <a:gsLst>
              <a:gs pos="0">
                <a:srgbClr val="E30000"/>
              </a:gs>
              <a:gs pos="100000">
                <a:srgbClr val="760303"/>
              </a:gs>
            </a:gsLst>
            <a:lin ang="13800000" scaled="0"/>
          </a:gradFill>
        </p:grpSpPr>
        <p:sp>
          <p:nvSpPr>
            <p:cNvPr id="35" name="Rectangle 54"/>
            <p:cNvSpPr>
              <a:spLocks noChangeArrowheads="1"/>
            </p:cNvSpPr>
            <p:nvPr/>
          </p:nvSpPr>
          <p:spPr bwMode="auto">
            <a:xfrm>
              <a:off x="2257894" y="3753816"/>
              <a:ext cx="509757" cy="1115664"/>
            </a:xfrm>
            <a:prstGeom prst="rect">
              <a:avLst/>
            </a:prstGeom>
            <a:grpFill/>
            <a:ln>
              <a:noFill/>
            </a:ln>
          </p:spPr>
          <p:txBody>
            <a:bodyPr vert="horz" wrap="square" lIns="91440" tIns="45720" rIns="91440" bIns="45720" numCol="1" anchor="t" anchorCtr="0" compatLnSpc="1"/>
            <a:lstStyle/>
            <a:p>
              <a:endParaRPr lang="id-ID"/>
            </a:p>
          </p:txBody>
        </p:sp>
        <p:sp>
          <p:nvSpPr>
            <p:cNvPr id="36" name="Freeform 56"/>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37" name="Group 57"/>
            <p:cNvGrpSpPr/>
            <p:nvPr/>
          </p:nvGrpSpPr>
          <p:grpSpPr>
            <a:xfrm>
              <a:off x="2130307" y="4819356"/>
              <a:ext cx="764932" cy="320568"/>
              <a:chOff x="6509932" y="4117494"/>
              <a:chExt cx="693213" cy="290513"/>
            </a:xfrm>
            <a:grpFill/>
          </p:grpSpPr>
          <p:sp>
            <p:nvSpPr>
              <p:cNvPr id="38" name="Freeform 58"/>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9" name="Freeform 59"/>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0" name="Freeform 60"/>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41" name="Group 61"/>
          <p:cNvGrpSpPr/>
          <p:nvPr/>
        </p:nvGrpSpPr>
        <p:grpSpPr>
          <a:xfrm>
            <a:off x="2979644" y="2084852"/>
            <a:ext cx="509757" cy="3119848"/>
            <a:chOff x="3632707" y="2210578"/>
            <a:chExt cx="509757" cy="3119848"/>
          </a:xfrm>
          <a:solidFill>
            <a:schemeClr val="bg1">
              <a:lumMod val="85000"/>
            </a:schemeClr>
          </a:solidFill>
        </p:grpSpPr>
        <p:sp>
          <p:nvSpPr>
            <p:cNvPr id="42" name="Rectangle 62"/>
            <p:cNvSpPr>
              <a:spLocks noChangeArrowheads="1"/>
            </p:cNvSpPr>
            <p:nvPr/>
          </p:nvSpPr>
          <p:spPr bwMode="auto">
            <a:xfrm>
              <a:off x="3632707"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43" name="Rectangle 63"/>
            <p:cNvSpPr>
              <a:spLocks noChangeArrowheads="1"/>
            </p:cNvSpPr>
            <p:nvPr/>
          </p:nvSpPr>
          <p:spPr bwMode="auto">
            <a:xfrm>
              <a:off x="3632707"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44" name="Freeform 64"/>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45" name="Freeform 65"/>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46" name="Freeform 69"/>
          <p:cNvSpPr/>
          <p:nvPr/>
        </p:nvSpPr>
        <p:spPr bwMode="auto">
          <a:xfrm>
            <a:off x="2974975" y="2775984"/>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47" name="Group 4"/>
          <p:cNvGrpSpPr/>
          <p:nvPr/>
        </p:nvGrpSpPr>
        <p:grpSpPr>
          <a:xfrm>
            <a:off x="2850304" y="2820313"/>
            <a:ext cx="764932" cy="2384385"/>
            <a:chOff x="2849704" y="2755539"/>
            <a:chExt cx="764932" cy="2384385"/>
          </a:xfrm>
          <a:solidFill>
            <a:schemeClr val="tx1">
              <a:lumMod val="65000"/>
              <a:lumOff val="35000"/>
            </a:schemeClr>
          </a:solidFill>
        </p:grpSpPr>
        <p:sp>
          <p:nvSpPr>
            <p:cNvPr id="48" name="Rectangle 67"/>
            <p:cNvSpPr>
              <a:spLocks noChangeArrowheads="1"/>
            </p:cNvSpPr>
            <p:nvPr/>
          </p:nvSpPr>
          <p:spPr bwMode="auto">
            <a:xfrm>
              <a:off x="2977292" y="3053336"/>
              <a:ext cx="509757" cy="1816144"/>
            </a:xfrm>
            <a:prstGeom prst="rect">
              <a:avLst/>
            </a:prstGeom>
            <a:grpFill/>
            <a:ln>
              <a:noFill/>
            </a:ln>
          </p:spPr>
          <p:txBody>
            <a:bodyPr vert="horz" wrap="square" lIns="91440" tIns="45720" rIns="91440" bIns="45720" numCol="1" anchor="t" anchorCtr="0" compatLnSpc="1"/>
            <a:lstStyle/>
            <a:p>
              <a:endParaRPr lang="id-ID"/>
            </a:p>
          </p:txBody>
        </p:sp>
        <p:sp>
          <p:nvSpPr>
            <p:cNvPr id="49" name="Freeform 72"/>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50" name="Group 73"/>
            <p:cNvGrpSpPr/>
            <p:nvPr/>
          </p:nvGrpSpPr>
          <p:grpSpPr>
            <a:xfrm>
              <a:off x="2849704" y="4819356"/>
              <a:ext cx="764932" cy="320568"/>
              <a:chOff x="7161880" y="4117494"/>
              <a:chExt cx="693213" cy="290513"/>
            </a:xfrm>
            <a:grpFill/>
          </p:grpSpPr>
          <p:sp>
            <p:nvSpPr>
              <p:cNvPr id="51" name="Freeform 74"/>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2" name="Freeform 75"/>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3" name="Freeform 76"/>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54" name="Group 77"/>
          <p:cNvGrpSpPr/>
          <p:nvPr/>
        </p:nvGrpSpPr>
        <p:grpSpPr>
          <a:xfrm>
            <a:off x="3697290" y="2084852"/>
            <a:ext cx="509757" cy="3119848"/>
            <a:chOff x="4350352" y="2210578"/>
            <a:chExt cx="509757" cy="3119848"/>
          </a:xfrm>
          <a:solidFill>
            <a:srgbClr val="D9D9D9"/>
          </a:solidFill>
        </p:grpSpPr>
        <p:sp>
          <p:nvSpPr>
            <p:cNvPr id="55" name="Rectangle 78"/>
            <p:cNvSpPr>
              <a:spLocks noChangeArrowheads="1"/>
            </p:cNvSpPr>
            <p:nvPr/>
          </p:nvSpPr>
          <p:spPr bwMode="auto">
            <a:xfrm>
              <a:off x="4350352"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56" name="Rectangle 79"/>
            <p:cNvSpPr>
              <a:spLocks noChangeArrowheads="1"/>
            </p:cNvSpPr>
            <p:nvPr/>
          </p:nvSpPr>
          <p:spPr bwMode="auto">
            <a:xfrm>
              <a:off x="4350352"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57" name="Freeform 80"/>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58" name="Freeform 81"/>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grpSp>
        <p:nvGrpSpPr>
          <p:cNvPr id="59" name="Group 82"/>
          <p:cNvGrpSpPr/>
          <p:nvPr/>
        </p:nvGrpSpPr>
        <p:grpSpPr>
          <a:xfrm>
            <a:off x="3567948" y="2084851"/>
            <a:ext cx="764932" cy="3119847"/>
            <a:chOff x="4221011" y="2210578"/>
            <a:chExt cx="764932" cy="3119846"/>
          </a:xfrm>
          <a:gradFill>
            <a:gsLst>
              <a:gs pos="0">
                <a:srgbClr val="E30000"/>
              </a:gs>
              <a:gs pos="100000">
                <a:srgbClr val="760303"/>
              </a:gs>
            </a:gsLst>
            <a:lin ang="13800000" scaled="0"/>
          </a:gradFill>
        </p:grpSpPr>
        <p:sp>
          <p:nvSpPr>
            <p:cNvPr id="60" name="Rectangle 83"/>
            <p:cNvSpPr>
              <a:spLocks noChangeArrowheads="1"/>
            </p:cNvSpPr>
            <p:nvPr/>
          </p:nvSpPr>
          <p:spPr bwMode="auto">
            <a:xfrm>
              <a:off x="4348600" y="2508374"/>
              <a:ext cx="509757" cy="2551606"/>
            </a:xfrm>
            <a:prstGeom prst="rect">
              <a:avLst/>
            </a:prstGeom>
            <a:grpFill/>
            <a:ln>
              <a:noFill/>
            </a:ln>
          </p:spPr>
          <p:txBody>
            <a:bodyPr vert="horz" wrap="square" lIns="91440" tIns="45720" rIns="91440" bIns="45720" numCol="1" anchor="t" anchorCtr="0" compatLnSpc="1"/>
            <a:lstStyle/>
            <a:p>
              <a:endParaRPr lang="id-ID"/>
            </a:p>
          </p:txBody>
        </p:sp>
        <p:sp>
          <p:nvSpPr>
            <p:cNvPr id="61" name="Freeform 89"/>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62" name="Group 90"/>
            <p:cNvGrpSpPr/>
            <p:nvPr/>
          </p:nvGrpSpPr>
          <p:grpSpPr>
            <a:xfrm>
              <a:off x="4221011" y="5009856"/>
              <a:ext cx="764932" cy="320568"/>
              <a:chOff x="7812240" y="4117494"/>
              <a:chExt cx="693213" cy="290513"/>
            </a:xfrm>
            <a:grpFill/>
          </p:grpSpPr>
          <p:sp>
            <p:nvSpPr>
              <p:cNvPr id="63" name="Freeform 99"/>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4" name="Freeform 104"/>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5" name="Freeform 105"/>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66" name="Group 106"/>
          <p:cNvGrpSpPr/>
          <p:nvPr/>
        </p:nvGrpSpPr>
        <p:grpSpPr>
          <a:xfrm>
            <a:off x="4418440" y="2084852"/>
            <a:ext cx="509757" cy="3119848"/>
            <a:chOff x="5071502" y="2210578"/>
            <a:chExt cx="509757" cy="3119848"/>
          </a:xfrm>
          <a:solidFill>
            <a:schemeClr val="bg1">
              <a:lumMod val="85000"/>
            </a:schemeClr>
          </a:solidFill>
        </p:grpSpPr>
        <p:sp>
          <p:nvSpPr>
            <p:cNvPr id="67" name="Rectangle 107"/>
            <p:cNvSpPr>
              <a:spLocks noChangeArrowheads="1"/>
            </p:cNvSpPr>
            <p:nvPr/>
          </p:nvSpPr>
          <p:spPr bwMode="auto">
            <a:xfrm>
              <a:off x="5071502"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68" name="Rectangle 108"/>
            <p:cNvSpPr>
              <a:spLocks noChangeArrowheads="1"/>
            </p:cNvSpPr>
            <p:nvPr/>
          </p:nvSpPr>
          <p:spPr bwMode="auto">
            <a:xfrm>
              <a:off x="5071502"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69" name="Freeform 109"/>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70" name="Freeform 110"/>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71" name="Freeform 113"/>
          <p:cNvSpPr/>
          <p:nvPr/>
        </p:nvSpPr>
        <p:spPr bwMode="auto">
          <a:xfrm>
            <a:off x="4413771" y="315105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72" name="Group 3"/>
          <p:cNvGrpSpPr/>
          <p:nvPr/>
        </p:nvGrpSpPr>
        <p:grpSpPr>
          <a:xfrm>
            <a:off x="4289099" y="3195383"/>
            <a:ext cx="764932" cy="2009315"/>
            <a:chOff x="4288499" y="3130610"/>
            <a:chExt cx="764932" cy="2009314"/>
          </a:xfrm>
          <a:solidFill>
            <a:schemeClr val="bg1">
              <a:lumMod val="65000"/>
            </a:schemeClr>
          </a:solidFill>
        </p:grpSpPr>
        <p:sp>
          <p:nvSpPr>
            <p:cNvPr id="73" name="Rectangle 112"/>
            <p:cNvSpPr>
              <a:spLocks noChangeArrowheads="1"/>
            </p:cNvSpPr>
            <p:nvPr/>
          </p:nvSpPr>
          <p:spPr bwMode="auto">
            <a:xfrm>
              <a:off x="4416086" y="3428406"/>
              <a:ext cx="509757" cy="1441073"/>
            </a:xfrm>
            <a:prstGeom prst="rect">
              <a:avLst/>
            </a:prstGeom>
            <a:grpFill/>
            <a:ln>
              <a:noFill/>
            </a:ln>
          </p:spPr>
          <p:txBody>
            <a:bodyPr vert="horz" wrap="square" lIns="91440" tIns="45720" rIns="91440" bIns="45720" numCol="1" anchor="t" anchorCtr="0" compatLnSpc="1"/>
            <a:lstStyle/>
            <a:p>
              <a:endParaRPr lang="id-ID"/>
            </a:p>
          </p:txBody>
        </p:sp>
        <p:sp>
          <p:nvSpPr>
            <p:cNvPr id="74" name="Freeform 114"/>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75" name="Group 115"/>
            <p:cNvGrpSpPr/>
            <p:nvPr/>
          </p:nvGrpSpPr>
          <p:grpSpPr>
            <a:xfrm>
              <a:off x="4288499" y="4819356"/>
              <a:ext cx="764932" cy="320568"/>
              <a:chOff x="8465776" y="4117494"/>
              <a:chExt cx="693213" cy="290513"/>
            </a:xfrm>
            <a:grpFill/>
          </p:grpSpPr>
          <p:sp>
            <p:nvSpPr>
              <p:cNvPr id="76" name="Freeform 116"/>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7" name="Freeform 117"/>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8" name="Freeform 118"/>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79" name="Group 119"/>
          <p:cNvGrpSpPr/>
          <p:nvPr/>
        </p:nvGrpSpPr>
        <p:grpSpPr>
          <a:xfrm>
            <a:off x="5137836" y="2084852"/>
            <a:ext cx="509757" cy="3119848"/>
            <a:chOff x="5790899" y="2210578"/>
            <a:chExt cx="509757" cy="3119848"/>
          </a:xfrm>
          <a:solidFill>
            <a:schemeClr val="bg1">
              <a:lumMod val="85000"/>
            </a:schemeClr>
          </a:solidFill>
        </p:grpSpPr>
        <p:sp>
          <p:nvSpPr>
            <p:cNvPr id="80" name="Rectangle 120"/>
            <p:cNvSpPr>
              <a:spLocks noChangeArrowheads="1"/>
            </p:cNvSpPr>
            <p:nvPr/>
          </p:nvSpPr>
          <p:spPr bwMode="auto">
            <a:xfrm>
              <a:off x="5790899"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81" name="Rectangle 121"/>
            <p:cNvSpPr>
              <a:spLocks noChangeArrowheads="1"/>
            </p:cNvSpPr>
            <p:nvPr/>
          </p:nvSpPr>
          <p:spPr bwMode="auto">
            <a:xfrm>
              <a:off x="5790899"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82" name="Freeform 122"/>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83" name="Freeform 123"/>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84" name="Freeform 126"/>
          <p:cNvSpPr/>
          <p:nvPr/>
        </p:nvSpPr>
        <p:spPr bwMode="auto">
          <a:xfrm>
            <a:off x="5133167" y="2506484"/>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85" name="Group 2"/>
          <p:cNvGrpSpPr/>
          <p:nvPr/>
        </p:nvGrpSpPr>
        <p:grpSpPr>
          <a:xfrm>
            <a:off x="5008496" y="2550813"/>
            <a:ext cx="764932" cy="2653884"/>
            <a:chOff x="5007896" y="2486040"/>
            <a:chExt cx="764932" cy="2653884"/>
          </a:xfrm>
          <a:gradFill>
            <a:gsLst>
              <a:gs pos="0">
                <a:srgbClr val="E30000"/>
              </a:gs>
              <a:gs pos="100000">
                <a:srgbClr val="760303"/>
              </a:gs>
            </a:gsLst>
            <a:lin ang="13800000" scaled="0"/>
          </a:gradFill>
        </p:grpSpPr>
        <p:sp>
          <p:nvSpPr>
            <p:cNvPr id="86" name="Rectangle 125"/>
            <p:cNvSpPr>
              <a:spLocks noChangeArrowheads="1"/>
            </p:cNvSpPr>
            <p:nvPr/>
          </p:nvSpPr>
          <p:spPr bwMode="auto">
            <a:xfrm>
              <a:off x="5135484" y="2768069"/>
              <a:ext cx="509757" cy="2101409"/>
            </a:xfrm>
            <a:prstGeom prst="rect">
              <a:avLst/>
            </a:prstGeom>
            <a:grpFill/>
            <a:ln>
              <a:noFill/>
            </a:ln>
          </p:spPr>
          <p:txBody>
            <a:bodyPr vert="horz" wrap="square" lIns="91440" tIns="45720" rIns="91440" bIns="45720" numCol="1" anchor="t" anchorCtr="0" compatLnSpc="1"/>
            <a:lstStyle/>
            <a:p>
              <a:endParaRPr lang="id-ID"/>
            </a:p>
          </p:txBody>
        </p:sp>
        <p:sp>
          <p:nvSpPr>
            <p:cNvPr id="87" name="Freeform 127"/>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88" name="Group 128"/>
            <p:cNvGrpSpPr/>
            <p:nvPr/>
          </p:nvGrpSpPr>
          <p:grpSpPr>
            <a:xfrm>
              <a:off x="5007896" y="4819356"/>
              <a:ext cx="764932" cy="320568"/>
              <a:chOff x="9117724" y="4117494"/>
              <a:chExt cx="693213" cy="290513"/>
            </a:xfrm>
            <a:grpFill/>
          </p:grpSpPr>
          <p:sp>
            <p:nvSpPr>
              <p:cNvPr id="89" name="Freeform 129"/>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0" name="Freeform 130"/>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1" name="Freeform 131"/>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92" name="Group 132"/>
          <p:cNvGrpSpPr/>
          <p:nvPr/>
        </p:nvGrpSpPr>
        <p:grpSpPr>
          <a:xfrm>
            <a:off x="5849648" y="2084852"/>
            <a:ext cx="509757" cy="3119848"/>
            <a:chOff x="6502710" y="2210578"/>
            <a:chExt cx="509757" cy="3119848"/>
          </a:xfrm>
          <a:solidFill>
            <a:schemeClr val="bg1">
              <a:lumMod val="85000"/>
            </a:schemeClr>
          </a:solidFill>
        </p:grpSpPr>
        <p:sp>
          <p:nvSpPr>
            <p:cNvPr id="93" name="Rectangle 133"/>
            <p:cNvSpPr>
              <a:spLocks noChangeArrowheads="1"/>
            </p:cNvSpPr>
            <p:nvPr/>
          </p:nvSpPr>
          <p:spPr bwMode="auto">
            <a:xfrm>
              <a:off x="6502710"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94" name="Rectangle 134"/>
            <p:cNvSpPr>
              <a:spLocks noChangeArrowheads="1"/>
            </p:cNvSpPr>
            <p:nvPr/>
          </p:nvSpPr>
          <p:spPr bwMode="auto">
            <a:xfrm>
              <a:off x="6502710"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95" name="Freeform 135"/>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96" name="Freeform 136"/>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97" name="Freeform 139"/>
          <p:cNvSpPr/>
          <p:nvPr/>
        </p:nvSpPr>
        <p:spPr bwMode="auto">
          <a:xfrm>
            <a:off x="5844979" y="3656324"/>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98" name="Group 1"/>
          <p:cNvGrpSpPr/>
          <p:nvPr/>
        </p:nvGrpSpPr>
        <p:grpSpPr>
          <a:xfrm>
            <a:off x="5720308" y="3700653"/>
            <a:ext cx="637345" cy="1504045"/>
            <a:chOff x="5719707" y="3635879"/>
            <a:chExt cx="637345" cy="1504045"/>
          </a:xfrm>
          <a:solidFill>
            <a:schemeClr val="tx1">
              <a:lumMod val="65000"/>
              <a:lumOff val="35000"/>
            </a:schemeClr>
          </a:solidFill>
        </p:grpSpPr>
        <p:sp>
          <p:nvSpPr>
            <p:cNvPr id="99" name="Rectangle 138"/>
            <p:cNvSpPr>
              <a:spLocks noChangeArrowheads="1"/>
            </p:cNvSpPr>
            <p:nvPr/>
          </p:nvSpPr>
          <p:spPr bwMode="auto">
            <a:xfrm>
              <a:off x="5847295" y="3906864"/>
              <a:ext cx="509757" cy="962617"/>
            </a:xfrm>
            <a:prstGeom prst="rect">
              <a:avLst/>
            </a:prstGeom>
            <a:grpFill/>
            <a:ln>
              <a:noFill/>
            </a:ln>
          </p:spPr>
          <p:txBody>
            <a:bodyPr vert="horz" wrap="square" lIns="91440" tIns="45720" rIns="91440" bIns="45720" numCol="1" anchor="t" anchorCtr="0" compatLnSpc="1"/>
            <a:lstStyle/>
            <a:p>
              <a:endParaRPr lang="id-ID"/>
            </a:p>
          </p:txBody>
        </p:sp>
        <p:sp>
          <p:nvSpPr>
            <p:cNvPr id="100" name="Freeform 140"/>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101" name="Group 141"/>
            <p:cNvGrpSpPr/>
            <p:nvPr/>
          </p:nvGrpSpPr>
          <p:grpSpPr>
            <a:xfrm>
              <a:off x="5719707" y="4819356"/>
              <a:ext cx="637344" cy="320568"/>
              <a:chOff x="9762797" y="4117494"/>
              <a:chExt cx="577588" cy="290513"/>
            </a:xfrm>
            <a:grpFill/>
          </p:grpSpPr>
          <p:sp>
            <p:nvSpPr>
              <p:cNvPr id="102" name="Freeform 142"/>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3" name="Freeform 143"/>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cxnSp>
        <p:nvCxnSpPr>
          <p:cNvPr id="104" name="Straight Connector 144"/>
          <p:cNvCxnSpPr/>
          <p:nvPr/>
        </p:nvCxnSpPr>
        <p:spPr>
          <a:xfrm>
            <a:off x="803939" y="5517661"/>
            <a:ext cx="5550795" cy="0"/>
          </a:xfrm>
          <a:prstGeom prst="line">
            <a:avLst/>
          </a:prstGeom>
          <a:ln w="15875">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5" name="Oval 145"/>
          <p:cNvSpPr/>
          <p:nvPr/>
        </p:nvSpPr>
        <p:spPr>
          <a:xfrm>
            <a:off x="1003126" y="5470284"/>
            <a:ext cx="111384" cy="111384"/>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6" name="Oval 146"/>
          <p:cNvSpPr/>
          <p:nvPr/>
        </p:nvSpPr>
        <p:spPr>
          <a:xfrm>
            <a:off x="1733612" y="5470284"/>
            <a:ext cx="111384" cy="11138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7" name="Oval 147"/>
          <p:cNvSpPr/>
          <p:nvPr/>
        </p:nvSpPr>
        <p:spPr>
          <a:xfrm>
            <a:off x="2464102" y="5470284"/>
            <a:ext cx="111384" cy="111384"/>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Oval 148"/>
          <p:cNvSpPr/>
          <p:nvPr/>
        </p:nvSpPr>
        <p:spPr>
          <a:xfrm>
            <a:off x="3174159" y="5470284"/>
            <a:ext cx="111384" cy="11138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9" name="Oval 149"/>
          <p:cNvSpPr/>
          <p:nvPr/>
        </p:nvSpPr>
        <p:spPr>
          <a:xfrm>
            <a:off x="3891804" y="5470284"/>
            <a:ext cx="111384" cy="111384"/>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0" name="Oval 150"/>
          <p:cNvSpPr/>
          <p:nvPr/>
        </p:nvSpPr>
        <p:spPr>
          <a:xfrm>
            <a:off x="4612955" y="5470284"/>
            <a:ext cx="111384" cy="111384"/>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1" name="Oval 151"/>
          <p:cNvSpPr/>
          <p:nvPr/>
        </p:nvSpPr>
        <p:spPr>
          <a:xfrm>
            <a:off x="5334104" y="5470284"/>
            <a:ext cx="111384" cy="111384"/>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2" name="Oval 152"/>
          <p:cNvSpPr/>
          <p:nvPr/>
        </p:nvSpPr>
        <p:spPr>
          <a:xfrm>
            <a:off x="6044163" y="5470284"/>
            <a:ext cx="111384" cy="11138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3" name="TextBox 182"/>
          <p:cNvSpPr txBox="1"/>
          <p:nvPr/>
        </p:nvSpPr>
        <p:spPr>
          <a:xfrm>
            <a:off x="851807" y="4128652"/>
            <a:ext cx="414020" cy="535940"/>
          </a:xfrm>
          <a:prstGeom prst="rect">
            <a:avLst/>
          </a:prstGeom>
          <a:noFill/>
        </p:spPr>
        <p:txBody>
          <a:bodyPr wrap="none" rtlCol="0">
            <a:spAutoFit/>
          </a:bodyPr>
          <a:lstStyle/>
          <a:p>
            <a:pPr algn="ctr"/>
            <a:r>
              <a:rPr lang="id-ID" b="1" dirty="0">
                <a:solidFill>
                  <a:schemeClr val="bg1"/>
                </a:solidFill>
              </a:rPr>
              <a:t>20</a:t>
            </a:r>
          </a:p>
          <a:p>
            <a:pPr algn="ctr"/>
            <a:r>
              <a:rPr lang="id-ID" sz="1100" dirty="0">
                <a:solidFill>
                  <a:schemeClr val="bg1"/>
                </a:solidFill>
              </a:rPr>
              <a:t>%</a:t>
            </a:r>
          </a:p>
        </p:txBody>
      </p:sp>
      <p:sp>
        <p:nvSpPr>
          <p:cNvPr id="114" name="TextBox 183"/>
          <p:cNvSpPr txBox="1"/>
          <p:nvPr/>
        </p:nvSpPr>
        <p:spPr>
          <a:xfrm>
            <a:off x="1593036" y="4569447"/>
            <a:ext cx="414020" cy="535940"/>
          </a:xfrm>
          <a:prstGeom prst="rect">
            <a:avLst/>
          </a:prstGeom>
          <a:noFill/>
        </p:spPr>
        <p:txBody>
          <a:bodyPr wrap="none" rtlCol="0">
            <a:spAutoFit/>
          </a:bodyPr>
          <a:lstStyle/>
          <a:p>
            <a:pPr algn="ctr"/>
            <a:r>
              <a:rPr lang="id-ID" b="1" dirty="0">
                <a:solidFill>
                  <a:schemeClr val="bg1"/>
                </a:solidFill>
              </a:rPr>
              <a:t>10</a:t>
            </a:r>
          </a:p>
          <a:p>
            <a:pPr algn="ctr"/>
            <a:r>
              <a:rPr lang="id-ID" sz="1100" dirty="0">
                <a:solidFill>
                  <a:schemeClr val="bg1"/>
                </a:solidFill>
              </a:rPr>
              <a:t>%</a:t>
            </a:r>
          </a:p>
        </p:txBody>
      </p:sp>
      <p:sp>
        <p:nvSpPr>
          <p:cNvPr id="115" name="TextBox 184"/>
          <p:cNvSpPr txBox="1"/>
          <p:nvPr/>
        </p:nvSpPr>
        <p:spPr>
          <a:xfrm>
            <a:off x="2307983" y="3633320"/>
            <a:ext cx="414020" cy="535940"/>
          </a:xfrm>
          <a:prstGeom prst="rect">
            <a:avLst/>
          </a:prstGeom>
          <a:noFill/>
        </p:spPr>
        <p:txBody>
          <a:bodyPr wrap="none" rtlCol="0">
            <a:spAutoFit/>
          </a:bodyPr>
          <a:lstStyle/>
          <a:p>
            <a:pPr algn="ctr"/>
            <a:r>
              <a:rPr lang="id-ID" b="1" dirty="0">
                <a:solidFill>
                  <a:schemeClr val="bg1"/>
                </a:solidFill>
              </a:rPr>
              <a:t>45</a:t>
            </a:r>
          </a:p>
          <a:p>
            <a:pPr algn="ctr"/>
            <a:r>
              <a:rPr lang="id-ID" sz="1100" dirty="0">
                <a:solidFill>
                  <a:schemeClr val="bg1"/>
                </a:solidFill>
              </a:rPr>
              <a:t>%</a:t>
            </a:r>
          </a:p>
        </p:txBody>
      </p:sp>
      <p:sp>
        <p:nvSpPr>
          <p:cNvPr id="116" name="TextBox 185"/>
          <p:cNvSpPr txBox="1"/>
          <p:nvPr/>
        </p:nvSpPr>
        <p:spPr>
          <a:xfrm>
            <a:off x="3021642" y="2953736"/>
            <a:ext cx="414020" cy="535940"/>
          </a:xfrm>
          <a:prstGeom prst="rect">
            <a:avLst/>
          </a:prstGeom>
          <a:noFill/>
        </p:spPr>
        <p:txBody>
          <a:bodyPr wrap="none" rtlCol="0">
            <a:spAutoFit/>
          </a:bodyPr>
          <a:lstStyle/>
          <a:p>
            <a:pPr algn="ctr"/>
            <a:r>
              <a:rPr lang="id-ID" b="1" dirty="0">
                <a:solidFill>
                  <a:schemeClr val="bg1"/>
                </a:solidFill>
              </a:rPr>
              <a:t>75</a:t>
            </a:r>
          </a:p>
          <a:p>
            <a:pPr algn="ctr"/>
            <a:r>
              <a:rPr lang="id-ID" sz="1100" dirty="0">
                <a:solidFill>
                  <a:schemeClr val="bg1"/>
                </a:solidFill>
              </a:rPr>
              <a:t>%</a:t>
            </a:r>
          </a:p>
        </p:txBody>
      </p:sp>
      <p:sp>
        <p:nvSpPr>
          <p:cNvPr id="117" name="TextBox 186"/>
          <p:cNvSpPr txBox="1"/>
          <p:nvPr/>
        </p:nvSpPr>
        <p:spPr>
          <a:xfrm>
            <a:off x="3687128" y="2209316"/>
            <a:ext cx="529590" cy="535940"/>
          </a:xfrm>
          <a:prstGeom prst="rect">
            <a:avLst/>
          </a:prstGeom>
          <a:noFill/>
        </p:spPr>
        <p:txBody>
          <a:bodyPr wrap="none" rtlCol="0">
            <a:spAutoFit/>
          </a:bodyPr>
          <a:lstStyle/>
          <a:p>
            <a:pPr algn="ctr"/>
            <a:r>
              <a:rPr lang="id-ID" b="1" dirty="0">
                <a:solidFill>
                  <a:schemeClr val="bg1"/>
                </a:solidFill>
              </a:rPr>
              <a:t>100</a:t>
            </a:r>
          </a:p>
          <a:p>
            <a:pPr algn="ctr"/>
            <a:r>
              <a:rPr lang="id-ID" sz="1100" dirty="0">
                <a:solidFill>
                  <a:schemeClr val="bg1"/>
                </a:solidFill>
              </a:rPr>
              <a:t>%</a:t>
            </a:r>
          </a:p>
        </p:txBody>
      </p:sp>
      <p:sp>
        <p:nvSpPr>
          <p:cNvPr id="118" name="TextBox 187"/>
          <p:cNvSpPr txBox="1"/>
          <p:nvPr/>
        </p:nvSpPr>
        <p:spPr>
          <a:xfrm>
            <a:off x="5183451" y="2673795"/>
            <a:ext cx="414020" cy="535940"/>
          </a:xfrm>
          <a:prstGeom prst="rect">
            <a:avLst/>
          </a:prstGeom>
          <a:noFill/>
        </p:spPr>
        <p:txBody>
          <a:bodyPr wrap="none" rtlCol="0">
            <a:spAutoFit/>
          </a:bodyPr>
          <a:lstStyle/>
          <a:p>
            <a:pPr algn="ctr"/>
            <a:r>
              <a:rPr lang="id-ID" b="1" dirty="0">
                <a:solidFill>
                  <a:schemeClr val="bg1"/>
                </a:solidFill>
              </a:rPr>
              <a:t>85</a:t>
            </a:r>
          </a:p>
          <a:p>
            <a:pPr algn="ctr"/>
            <a:r>
              <a:rPr lang="id-ID" sz="1100" dirty="0">
                <a:solidFill>
                  <a:schemeClr val="bg1"/>
                </a:solidFill>
              </a:rPr>
              <a:t>%</a:t>
            </a:r>
          </a:p>
        </p:txBody>
      </p:sp>
      <p:sp>
        <p:nvSpPr>
          <p:cNvPr id="119" name="TextBox 188"/>
          <p:cNvSpPr txBox="1"/>
          <p:nvPr/>
        </p:nvSpPr>
        <p:spPr>
          <a:xfrm>
            <a:off x="4472523" y="3372523"/>
            <a:ext cx="414020" cy="535940"/>
          </a:xfrm>
          <a:prstGeom prst="rect">
            <a:avLst/>
          </a:prstGeom>
          <a:noFill/>
        </p:spPr>
        <p:txBody>
          <a:bodyPr wrap="none" rtlCol="0">
            <a:spAutoFit/>
          </a:bodyPr>
          <a:lstStyle/>
          <a:p>
            <a:pPr algn="ctr"/>
            <a:r>
              <a:rPr lang="id-ID" b="1" dirty="0">
                <a:solidFill>
                  <a:schemeClr val="bg1"/>
                </a:solidFill>
              </a:rPr>
              <a:t>55</a:t>
            </a:r>
          </a:p>
          <a:p>
            <a:pPr algn="ctr"/>
            <a:r>
              <a:rPr lang="id-ID" sz="1100" dirty="0">
                <a:solidFill>
                  <a:schemeClr val="bg1"/>
                </a:solidFill>
              </a:rPr>
              <a:t>%</a:t>
            </a:r>
          </a:p>
        </p:txBody>
      </p:sp>
      <p:sp>
        <p:nvSpPr>
          <p:cNvPr id="120" name="TextBox 189"/>
          <p:cNvSpPr txBox="1"/>
          <p:nvPr/>
        </p:nvSpPr>
        <p:spPr>
          <a:xfrm>
            <a:off x="5892844" y="3824791"/>
            <a:ext cx="414020" cy="535940"/>
          </a:xfrm>
          <a:prstGeom prst="rect">
            <a:avLst/>
          </a:prstGeom>
          <a:noFill/>
        </p:spPr>
        <p:txBody>
          <a:bodyPr wrap="none" rtlCol="0">
            <a:spAutoFit/>
          </a:bodyPr>
          <a:lstStyle/>
          <a:p>
            <a:pPr algn="ctr"/>
            <a:r>
              <a:rPr lang="id-ID" b="1" dirty="0">
                <a:solidFill>
                  <a:schemeClr val="bg1"/>
                </a:solidFill>
              </a:rPr>
              <a:t>40</a:t>
            </a:r>
          </a:p>
          <a:p>
            <a:pPr algn="ctr"/>
            <a:r>
              <a:rPr lang="id-ID" sz="1100" dirty="0">
                <a:solidFill>
                  <a:schemeClr val="bg1"/>
                </a:solidFill>
              </a:rPr>
              <a:t>%</a:t>
            </a:r>
          </a:p>
        </p:txBody>
      </p:sp>
      <p:sp>
        <p:nvSpPr>
          <p:cNvPr id="121" name="TextBox 190"/>
          <p:cNvSpPr txBox="1"/>
          <p:nvPr/>
        </p:nvSpPr>
        <p:spPr>
          <a:xfrm>
            <a:off x="5867383" y="5575593"/>
            <a:ext cx="454660" cy="254000"/>
          </a:xfrm>
          <a:prstGeom prst="rect">
            <a:avLst/>
          </a:prstGeom>
          <a:noFill/>
        </p:spPr>
        <p:txBody>
          <a:bodyPr wrap="none" rtlCol="0">
            <a:spAutoFit/>
          </a:bodyPr>
          <a:lstStyle/>
          <a:p>
            <a:r>
              <a:rPr lang="id-ID" sz="1055" dirty="0">
                <a:solidFill>
                  <a:schemeClr val="bg1">
                    <a:lumMod val="50000"/>
                  </a:schemeClr>
                </a:solidFill>
              </a:rPr>
              <a:t>201</a:t>
            </a:r>
            <a:r>
              <a:rPr lang="en-US" altLang="id-ID" sz="1055" dirty="0">
                <a:solidFill>
                  <a:schemeClr val="bg1">
                    <a:lumMod val="50000"/>
                  </a:schemeClr>
                </a:solidFill>
              </a:rPr>
              <a:t>7</a:t>
            </a:r>
          </a:p>
        </p:txBody>
      </p:sp>
      <p:sp>
        <p:nvSpPr>
          <p:cNvPr id="122" name="TextBox 191"/>
          <p:cNvSpPr txBox="1"/>
          <p:nvPr/>
        </p:nvSpPr>
        <p:spPr>
          <a:xfrm>
            <a:off x="5141650" y="5575593"/>
            <a:ext cx="454660" cy="254000"/>
          </a:xfrm>
          <a:prstGeom prst="rect">
            <a:avLst/>
          </a:prstGeom>
          <a:noFill/>
        </p:spPr>
        <p:txBody>
          <a:bodyPr wrap="none" rtlCol="0">
            <a:spAutoFit/>
          </a:bodyPr>
          <a:lstStyle/>
          <a:p>
            <a:r>
              <a:rPr lang="id-ID" sz="1055" dirty="0">
                <a:solidFill>
                  <a:schemeClr val="bg1">
                    <a:lumMod val="50000"/>
                  </a:schemeClr>
                </a:solidFill>
              </a:rPr>
              <a:t>201</a:t>
            </a:r>
            <a:r>
              <a:rPr lang="en-US" altLang="id-ID" sz="1055" dirty="0">
                <a:solidFill>
                  <a:schemeClr val="bg1">
                    <a:lumMod val="50000"/>
                  </a:schemeClr>
                </a:solidFill>
              </a:rPr>
              <a:t>6</a:t>
            </a:r>
          </a:p>
        </p:txBody>
      </p:sp>
      <p:sp>
        <p:nvSpPr>
          <p:cNvPr id="123" name="TextBox 192"/>
          <p:cNvSpPr txBox="1"/>
          <p:nvPr/>
        </p:nvSpPr>
        <p:spPr>
          <a:xfrm>
            <a:off x="4441543" y="5575593"/>
            <a:ext cx="454660" cy="254000"/>
          </a:xfrm>
          <a:prstGeom prst="rect">
            <a:avLst/>
          </a:prstGeom>
          <a:noFill/>
        </p:spPr>
        <p:txBody>
          <a:bodyPr wrap="none" rtlCol="0">
            <a:spAutoFit/>
          </a:bodyPr>
          <a:lstStyle/>
          <a:p>
            <a:r>
              <a:rPr lang="id-ID" sz="1055" dirty="0">
                <a:solidFill>
                  <a:schemeClr val="bg1">
                    <a:lumMod val="50000"/>
                  </a:schemeClr>
                </a:solidFill>
              </a:rPr>
              <a:t>201</a:t>
            </a:r>
            <a:r>
              <a:rPr lang="en-US" altLang="id-ID" sz="1055" dirty="0">
                <a:solidFill>
                  <a:schemeClr val="bg1">
                    <a:lumMod val="50000"/>
                  </a:schemeClr>
                </a:solidFill>
              </a:rPr>
              <a:t>5</a:t>
            </a:r>
          </a:p>
        </p:txBody>
      </p:sp>
      <p:sp>
        <p:nvSpPr>
          <p:cNvPr id="124" name="TextBox 193"/>
          <p:cNvSpPr txBox="1"/>
          <p:nvPr/>
        </p:nvSpPr>
        <p:spPr>
          <a:xfrm>
            <a:off x="3719591" y="5575593"/>
            <a:ext cx="454660" cy="254000"/>
          </a:xfrm>
          <a:prstGeom prst="rect">
            <a:avLst/>
          </a:prstGeom>
          <a:noFill/>
        </p:spPr>
        <p:txBody>
          <a:bodyPr wrap="none" rtlCol="0">
            <a:spAutoFit/>
          </a:bodyPr>
          <a:lstStyle/>
          <a:p>
            <a:r>
              <a:rPr lang="id-ID" sz="1055" dirty="0">
                <a:solidFill>
                  <a:schemeClr val="bg1">
                    <a:lumMod val="50000"/>
                  </a:schemeClr>
                </a:solidFill>
              </a:rPr>
              <a:t>201</a:t>
            </a:r>
            <a:r>
              <a:rPr lang="en-US" altLang="id-ID" sz="1055" dirty="0">
                <a:solidFill>
                  <a:schemeClr val="bg1">
                    <a:lumMod val="50000"/>
                  </a:schemeClr>
                </a:solidFill>
              </a:rPr>
              <a:t>4</a:t>
            </a:r>
          </a:p>
        </p:txBody>
      </p:sp>
      <p:sp>
        <p:nvSpPr>
          <p:cNvPr id="125" name="TextBox 194"/>
          <p:cNvSpPr txBox="1"/>
          <p:nvPr/>
        </p:nvSpPr>
        <p:spPr>
          <a:xfrm>
            <a:off x="2997639" y="5575593"/>
            <a:ext cx="454660" cy="254000"/>
          </a:xfrm>
          <a:prstGeom prst="rect">
            <a:avLst/>
          </a:prstGeom>
          <a:noFill/>
        </p:spPr>
        <p:txBody>
          <a:bodyPr wrap="none" rtlCol="0">
            <a:spAutoFit/>
          </a:bodyPr>
          <a:lstStyle/>
          <a:p>
            <a:r>
              <a:rPr lang="id-ID" sz="1055" dirty="0">
                <a:solidFill>
                  <a:schemeClr val="bg1">
                    <a:lumMod val="50000"/>
                  </a:schemeClr>
                </a:solidFill>
              </a:rPr>
              <a:t>2011</a:t>
            </a:r>
          </a:p>
        </p:txBody>
      </p:sp>
      <p:sp>
        <p:nvSpPr>
          <p:cNvPr id="126" name="TextBox 195"/>
          <p:cNvSpPr txBox="1"/>
          <p:nvPr/>
        </p:nvSpPr>
        <p:spPr>
          <a:xfrm>
            <a:off x="2285454" y="5575595"/>
            <a:ext cx="454660" cy="254000"/>
          </a:xfrm>
          <a:prstGeom prst="rect">
            <a:avLst/>
          </a:prstGeom>
          <a:noFill/>
        </p:spPr>
        <p:txBody>
          <a:bodyPr wrap="none" rtlCol="0">
            <a:spAutoFit/>
          </a:bodyPr>
          <a:lstStyle/>
          <a:p>
            <a:r>
              <a:rPr lang="id-ID" sz="1055" dirty="0">
                <a:solidFill>
                  <a:schemeClr val="bg1">
                    <a:lumMod val="50000"/>
                  </a:schemeClr>
                </a:solidFill>
              </a:rPr>
              <a:t>2010</a:t>
            </a:r>
          </a:p>
        </p:txBody>
      </p:sp>
      <p:sp>
        <p:nvSpPr>
          <p:cNvPr id="127" name="TextBox 196"/>
          <p:cNvSpPr txBox="1"/>
          <p:nvPr/>
        </p:nvSpPr>
        <p:spPr>
          <a:xfrm>
            <a:off x="1566364" y="5575585"/>
            <a:ext cx="454660" cy="254000"/>
          </a:xfrm>
          <a:prstGeom prst="rect">
            <a:avLst/>
          </a:prstGeom>
          <a:noFill/>
        </p:spPr>
        <p:txBody>
          <a:bodyPr wrap="none" rtlCol="0">
            <a:spAutoFit/>
          </a:bodyPr>
          <a:lstStyle/>
          <a:p>
            <a:r>
              <a:rPr lang="id-ID" sz="1055" dirty="0">
                <a:solidFill>
                  <a:schemeClr val="bg1">
                    <a:lumMod val="50000"/>
                  </a:schemeClr>
                </a:solidFill>
              </a:rPr>
              <a:t>2009</a:t>
            </a:r>
          </a:p>
        </p:txBody>
      </p:sp>
      <p:sp>
        <p:nvSpPr>
          <p:cNvPr id="128" name="TextBox 197"/>
          <p:cNvSpPr txBox="1"/>
          <p:nvPr/>
        </p:nvSpPr>
        <p:spPr>
          <a:xfrm>
            <a:off x="840372" y="5575581"/>
            <a:ext cx="454660" cy="254000"/>
          </a:xfrm>
          <a:prstGeom prst="rect">
            <a:avLst/>
          </a:prstGeom>
          <a:noFill/>
        </p:spPr>
        <p:txBody>
          <a:bodyPr wrap="none" rtlCol="0">
            <a:spAutoFit/>
          </a:bodyPr>
          <a:lstStyle/>
          <a:p>
            <a:r>
              <a:rPr lang="id-ID" sz="1055" dirty="0">
                <a:solidFill>
                  <a:schemeClr val="bg1">
                    <a:lumMod val="50000"/>
                  </a:schemeClr>
                </a:solidFill>
              </a:rPr>
              <a:t>2008</a:t>
            </a:r>
          </a:p>
        </p:txBody>
      </p:sp>
      <p:sp>
        <p:nvSpPr>
          <p:cNvPr id="129" name="TextBox 198"/>
          <p:cNvSpPr txBox="1"/>
          <p:nvPr/>
        </p:nvSpPr>
        <p:spPr>
          <a:xfrm>
            <a:off x="6990251" y="2508937"/>
            <a:ext cx="1816100" cy="579120"/>
          </a:xfrm>
          <a:prstGeom prst="rect">
            <a:avLst/>
          </a:prstGeom>
          <a:noFill/>
        </p:spPr>
        <p:txBody>
          <a:bodyPr wrap="none" rtlCol="0">
            <a:spAutoFit/>
          </a:bodyPr>
          <a:lstStyle/>
          <a:p>
            <a:pPr algn="l"/>
            <a:r>
              <a:rPr lang="id-ID" sz="3200" b="1" dirty="0">
                <a:solidFill>
                  <a:srgbClr val="CD000C"/>
                </a:solidFill>
                <a:latin typeface="黑体" panose="02010600030101010101" charset="-122"/>
                <a:ea typeface="黑体" panose="02010600030101010101" charset="-122"/>
              </a:rPr>
              <a:t>添加标题</a:t>
            </a:r>
          </a:p>
        </p:txBody>
      </p:sp>
      <p:sp>
        <p:nvSpPr>
          <p:cNvPr id="130" name="Rectangle 185"/>
          <p:cNvSpPr/>
          <p:nvPr/>
        </p:nvSpPr>
        <p:spPr>
          <a:xfrm>
            <a:off x="7031736" y="3073779"/>
            <a:ext cx="4588564" cy="2026285"/>
          </a:xfrm>
          <a:prstGeom prst="rect">
            <a:avLst/>
          </a:prstGeom>
        </p:spPr>
        <p:txBody>
          <a:bodyPr wrap="square">
            <a:spAutoFit/>
          </a:bodyPr>
          <a:lstStyle/>
          <a:p>
            <a:r>
              <a:rPr lang="zh-CN" altLang="en-US" sz="1400" dirty="0" smtClean="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请在此处输入您的文本，或者复制您的文本粘贴到此处请在此处请在此处输入您的文本，或者复制您的文本粘贴到此处请在此处请在此处输入您的文本，或者复制您的文本粘贴到此处请在此处</a:t>
            </a:r>
          </a:p>
          <a:p>
            <a:endParaRPr lang="zh-CN" altLang="en-US" sz="1400" b="1" dirty="0" smtClean="0">
              <a:solidFill>
                <a:schemeClr val="tx1"/>
              </a:solidFill>
              <a:latin typeface="微软雅黑" panose="020B0503020204020204" charset="-122"/>
              <a:ea typeface="微软雅黑" panose="020B0503020204020204" charset="-122"/>
            </a:endParaRPr>
          </a:p>
          <a:p>
            <a:r>
              <a:rPr lang="zh-CN" altLang="en-US" sz="1400" dirty="0" smtClean="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请在此处输入您的文本，或者复制您的文本粘贴到此处请在此处请在此处输入您的文本，或者复制您的文本粘贴到此处请在此处请在此处输入您的文本，或者复制您的文本粘贴到此处请在此处</a:t>
            </a:r>
          </a:p>
        </p:txBody>
      </p:sp>
      <p:sp>
        <p:nvSpPr>
          <p:cNvPr id="131"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132" name="组合 131"/>
          <p:cNvGrpSpPr/>
          <p:nvPr/>
        </p:nvGrpSpPr>
        <p:grpSpPr>
          <a:xfrm>
            <a:off x="3503553" y="613483"/>
            <a:ext cx="5184576" cy="202102"/>
            <a:chOff x="3502918" y="1023693"/>
            <a:chExt cx="5184576" cy="202102"/>
          </a:xfrm>
        </p:grpSpPr>
        <p:grpSp>
          <p:nvGrpSpPr>
            <p:cNvPr id="133" name="组合 132"/>
            <p:cNvGrpSpPr/>
            <p:nvPr/>
          </p:nvGrpSpPr>
          <p:grpSpPr>
            <a:xfrm>
              <a:off x="5195252" y="1023693"/>
              <a:ext cx="1799908" cy="202102"/>
              <a:chOff x="4655046" y="2852936"/>
              <a:chExt cx="1923894" cy="216024"/>
            </a:xfrm>
            <a:solidFill>
              <a:srgbClr val="A5A5A5"/>
            </a:solidFill>
          </p:grpSpPr>
          <p:sp>
            <p:nvSpPr>
              <p:cNvPr id="134" name="五角星 133"/>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5" name="五角星 134"/>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6" name="五角星 135"/>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7" name="五角星 136"/>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8" name="五角星 137"/>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9" name="组合 138"/>
            <p:cNvGrpSpPr/>
            <p:nvPr/>
          </p:nvGrpSpPr>
          <p:grpSpPr>
            <a:xfrm>
              <a:off x="3502918" y="1124744"/>
              <a:ext cx="5184576" cy="0"/>
              <a:chOff x="3502918" y="1793734"/>
              <a:chExt cx="5184576" cy="0"/>
            </a:xfrm>
          </p:grpSpPr>
          <p:cxnSp>
            <p:nvCxnSpPr>
              <p:cNvPr id="140" name="直接连接符 139"/>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anim calcmode="lin" valueType="num">
                                      <p:cBhvr>
                                        <p:cTn id="13" dur="500" fill="hold"/>
                                        <p:tgtEl>
                                          <p:spTgt spid="15"/>
                                        </p:tgtEl>
                                        <p:attrNameLst>
                                          <p:attrName>ppt_x</p:attrName>
                                        </p:attrNameLst>
                                      </p:cBhvr>
                                      <p:tavLst>
                                        <p:tav tm="0">
                                          <p:val>
                                            <p:strVal val="#ppt_x"/>
                                          </p:val>
                                        </p:tav>
                                        <p:tav tm="100000">
                                          <p:val>
                                            <p:strVal val="#ppt_x"/>
                                          </p:val>
                                        </p:tav>
                                      </p:tavLst>
                                    </p:anim>
                                    <p:anim calcmode="lin" valueType="num">
                                      <p:cBhvr>
                                        <p:cTn id="14" dur="5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anim calcmode="lin" valueType="num">
                                      <p:cBhvr>
                                        <p:cTn id="18" dur="500" fill="hold"/>
                                        <p:tgtEl>
                                          <p:spTgt spid="28"/>
                                        </p:tgtEl>
                                        <p:attrNameLst>
                                          <p:attrName>ppt_x</p:attrName>
                                        </p:attrNameLst>
                                      </p:cBhvr>
                                      <p:tavLst>
                                        <p:tav tm="0">
                                          <p:val>
                                            <p:strVal val="#ppt_x"/>
                                          </p:val>
                                        </p:tav>
                                        <p:tav tm="100000">
                                          <p:val>
                                            <p:strVal val="#ppt_x"/>
                                          </p:val>
                                        </p:tav>
                                      </p:tavLst>
                                    </p:anim>
                                    <p:anim calcmode="lin" valueType="num">
                                      <p:cBhvr>
                                        <p:cTn id="19" dur="500" fill="hold"/>
                                        <p:tgtEl>
                                          <p:spTgt spid="2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anim calcmode="lin" valueType="num">
                                      <p:cBhvr>
                                        <p:cTn id="23" dur="500" fill="hold"/>
                                        <p:tgtEl>
                                          <p:spTgt spid="41"/>
                                        </p:tgtEl>
                                        <p:attrNameLst>
                                          <p:attrName>ppt_x</p:attrName>
                                        </p:attrNameLst>
                                      </p:cBhvr>
                                      <p:tavLst>
                                        <p:tav tm="0">
                                          <p:val>
                                            <p:strVal val="#ppt_x"/>
                                          </p:val>
                                        </p:tav>
                                        <p:tav tm="100000">
                                          <p:val>
                                            <p:strVal val="#ppt_x"/>
                                          </p:val>
                                        </p:tav>
                                      </p:tavLst>
                                    </p:anim>
                                    <p:anim calcmode="lin" valueType="num">
                                      <p:cBhvr>
                                        <p:cTn id="24" dur="500" fill="hold"/>
                                        <p:tgtEl>
                                          <p:spTgt spid="4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anim calcmode="lin" valueType="num">
                                      <p:cBhvr>
                                        <p:cTn id="28" dur="500" fill="hold"/>
                                        <p:tgtEl>
                                          <p:spTgt spid="54"/>
                                        </p:tgtEl>
                                        <p:attrNameLst>
                                          <p:attrName>ppt_x</p:attrName>
                                        </p:attrNameLst>
                                      </p:cBhvr>
                                      <p:tavLst>
                                        <p:tav tm="0">
                                          <p:val>
                                            <p:strVal val="#ppt_x"/>
                                          </p:val>
                                        </p:tav>
                                        <p:tav tm="100000">
                                          <p:val>
                                            <p:strVal val="#ppt_x"/>
                                          </p:val>
                                        </p:tav>
                                      </p:tavLst>
                                    </p:anim>
                                    <p:anim calcmode="lin" valueType="num">
                                      <p:cBhvr>
                                        <p:cTn id="29" dur="500" fill="hold"/>
                                        <p:tgtEl>
                                          <p:spTgt spid="5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fade">
                                      <p:cBhvr>
                                        <p:cTn id="32" dur="500"/>
                                        <p:tgtEl>
                                          <p:spTgt spid="66"/>
                                        </p:tgtEl>
                                      </p:cBhvr>
                                    </p:animEffect>
                                    <p:anim calcmode="lin" valueType="num">
                                      <p:cBhvr>
                                        <p:cTn id="33" dur="500" fill="hold"/>
                                        <p:tgtEl>
                                          <p:spTgt spid="66"/>
                                        </p:tgtEl>
                                        <p:attrNameLst>
                                          <p:attrName>ppt_x</p:attrName>
                                        </p:attrNameLst>
                                      </p:cBhvr>
                                      <p:tavLst>
                                        <p:tav tm="0">
                                          <p:val>
                                            <p:strVal val="#ppt_x"/>
                                          </p:val>
                                        </p:tav>
                                        <p:tav tm="100000">
                                          <p:val>
                                            <p:strVal val="#ppt_x"/>
                                          </p:val>
                                        </p:tav>
                                      </p:tavLst>
                                    </p:anim>
                                    <p:anim calcmode="lin" valueType="num">
                                      <p:cBhvr>
                                        <p:cTn id="34" dur="500" fill="hold"/>
                                        <p:tgtEl>
                                          <p:spTgt spid="66"/>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fade">
                                      <p:cBhvr>
                                        <p:cTn id="37" dur="500"/>
                                        <p:tgtEl>
                                          <p:spTgt spid="79"/>
                                        </p:tgtEl>
                                      </p:cBhvr>
                                    </p:animEffect>
                                    <p:anim calcmode="lin" valueType="num">
                                      <p:cBhvr>
                                        <p:cTn id="38" dur="500" fill="hold"/>
                                        <p:tgtEl>
                                          <p:spTgt spid="79"/>
                                        </p:tgtEl>
                                        <p:attrNameLst>
                                          <p:attrName>ppt_x</p:attrName>
                                        </p:attrNameLst>
                                      </p:cBhvr>
                                      <p:tavLst>
                                        <p:tav tm="0">
                                          <p:val>
                                            <p:strVal val="#ppt_x"/>
                                          </p:val>
                                        </p:tav>
                                        <p:tav tm="100000">
                                          <p:val>
                                            <p:strVal val="#ppt_x"/>
                                          </p:val>
                                        </p:tav>
                                      </p:tavLst>
                                    </p:anim>
                                    <p:anim calcmode="lin" valueType="num">
                                      <p:cBhvr>
                                        <p:cTn id="39" dur="500" fill="hold"/>
                                        <p:tgtEl>
                                          <p:spTgt spid="7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92"/>
                                        </p:tgtEl>
                                        <p:attrNameLst>
                                          <p:attrName>style.visibility</p:attrName>
                                        </p:attrNameLst>
                                      </p:cBhvr>
                                      <p:to>
                                        <p:strVal val="visible"/>
                                      </p:to>
                                    </p:set>
                                    <p:animEffect transition="in" filter="fade">
                                      <p:cBhvr>
                                        <p:cTn id="42" dur="500"/>
                                        <p:tgtEl>
                                          <p:spTgt spid="92"/>
                                        </p:tgtEl>
                                      </p:cBhvr>
                                    </p:animEffect>
                                    <p:anim calcmode="lin" valueType="num">
                                      <p:cBhvr>
                                        <p:cTn id="43" dur="500" fill="hold"/>
                                        <p:tgtEl>
                                          <p:spTgt spid="92"/>
                                        </p:tgtEl>
                                        <p:attrNameLst>
                                          <p:attrName>ppt_x</p:attrName>
                                        </p:attrNameLst>
                                      </p:cBhvr>
                                      <p:tavLst>
                                        <p:tav tm="0">
                                          <p:val>
                                            <p:strVal val="#ppt_x"/>
                                          </p:val>
                                        </p:tav>
                                        <p:tav tm="100000">
                                          <p:val>
                                            <p:strVal val="#ppt_x"/>
                                          </p:val>
                                        </p:tav>
                                      </p:tavLst>
                                    </p:anim>
                                    <p:anim calcmode="lin" valueType="num">
                                      <p:cBhvr>
                                        <p:cTn id="44" dur="500" fill="hold"/>
                                        <p:tgtEl>
                                          <p:spTgt spid="92"/>
                                        </p:tgtEl>
                                        <p:attrNameLst>
                                          <p:attrName>ppt_y</p:attrName>
                                        </p:attrNameLst>
                                      </p:cBhvr>
                                      <p:tavLst>
                                        <p:tav tm="0">
                                          <p:val>
                                            <p:strVal val="#ppt_y+.1"/>
                                          </p:val>
                                        </p:tav>
                                        <p:tav tm="100000">
                                          <p:val>
                                            <p:strVal val="#ppt_y"/>
                                          </p:val>
                                        </p:tav>
                                      </p:tavLst>
                                    </p:anim>
                                  </p:childTnLst>
                                </p:cTn>
                              </p:par>
                              <p:par>
                                <p:cTn id="45" presetID="22" presetClass="entr" presetSubtype="8" fill="hold" nodeType="withEffect">
                                  <p:stCondLst>
                                    <p:cond delay="0"/>
                                  </p:stCondLst>
                                  <p:childTnLst>
                                    <p:set>
                                      <p:cBhvr>
                                        <p:cTn id="46" dur="1" fill="hold">
                                          <p:stCondLst>
                                            <p:cond delay="0"/>
                                          </p:stCondLst>
                                        </p:cTn>
                                        <p:tgtEl>
                                          <p:spTgt spid="104"/>
                                        </p:tgtEl>
                                        <p:attrNameLst>
                                          <p:attrName>style.visibility</p:attrName>
                                        </p:attrNameLst>
                                      </p:cBhvr>
                                      <p:to>
                                        <p:strVal val="visible"/>
                                      </p:to>
                                    </p:set>
                                    <p:animEffect transition="in" filter="wipe(left)">
                                      <p:cBhvr>
                                        <p:cTn id="47" dur="500"/>
                                        <p:tgtEl>
                                          <p:spTgt spid="104"/>
                                        </p:tgtEl>
                                      </p:cBhvr>
                                    </p:animEffect>
                                  </p:childTnLst>
                                </p:cTn>
                              </p:par>
                            </p:childTnLst>
                          </p:cTn>
                        </p:par>
                        <p:par>
                          <p:cTn id="48" fill="hold">
                            <p:stCondLst>
                              <p:cond delay="500"/>
                            </p:stCondLst>
                            <p:childTnLst>
                              <p:par>
                                <p:cTn id="49" presetID="53" presetClass="entr" presetSubtype="16" fill="hold" grpId="0" nodeType="afterEffect">
                                  <p:stCondLst>
                                    <p:cond delay="0"/>
                                  </p:stCondLst>
                                  <p:childTnLst>
                                    <p:set>
                                      <p:cBhvr>
                                        <p:cTn id="50" dur="1" fill="hold">
                                          <p:stCondLst>
                                            <p:cond delay="0"/>
                                          </p:stCondLst>
                                        </p:cTn>
                                        <p:tgtEl>
                                          <p:spTgt spid="105"/>
                                        </p:tgtEl>
                                        <p:attrNameLst>
                                          <p:attrName>style.visibility</p:attrName>
                                        </p:attrNameLst>
                                      </p:cBhvr>
                                      <p:to>
                                        <p:strVal val="visible"/>
                                      </p:to>
                                    </p:set>
                                    <p:anim calcmode="lin" valueType="num">
                                      <p:cBhvr>
                                        <p:cTn id="51" dur="500" fill="hold"/>
                                        <p:tgtEl>
                                          <p:spTgt spid="105"/>
                                        </p:tgtEl>
                                        <p:attrNameLst>
                                          <p:attrName>ppt_w</p:attrName>
                                        </p:attrNameLst>
                                      </p:cBhvr>
                                      <p:tavLst>
                                        <p:tav tm="0">
                                          <p:val>
                                            <p:fltVal val="0"/>
                                          </p:val>
                                        </p:tav>
                                        <p:tav tm="100000">
                                          <p:val>
                                            <p:strVal val="#ppt_w"/>
                                          </p:val>
                                        </p:tav>
                                      </p:tavLst>
                                    </p:anim>
                                    <p:anim calcmode="lin" valueType="num">
                                      <p:cBhvr>
                                        <p:cTn id="52" dur="500" fill="hold"/>
                                        <p:tgtEl>
                                          <p:spTgt spid="105"/>
                                        </p:tgtEl>
                                        <p:attrNameLst>
                                          <p:attrName>ppt_h</p:attrName>
                                        </p:attrNameLst>
                                      </p:cBhvr>
                                      <p:tavLst>
                                        <p:tav tm="0">
                                          <p:val>
                                            <p:fltVal val="0"/>
                                          </p:val>
                                        </p:tav>
                                        <p:tav tm="100000">
                                          <p:val>
                                            <p:strVal val="#ppt_h"/>
                                          </p:val>
                                        </p:tav>
                                      </p:tavLst>
                                    </p:anim>
                                    <p:animEffect transition="in" filter="fade">
                                      <p:cBhvr>
                                        <p:cTn id="53" dur="500"/>
                                        <p:tgtEl>
                                          <p:spTgt spid="10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28"/>
                                        </p:tgtEl>
                                        <p:attrNameLst>
                                          <p:attrName>style.visibility</p:attrName>
                                        </p:attrNameLst>
                                      </p:cBhvr>
                                      <p:to>
                                        <p:strVal val="visible"/>
                                      </p:to>
                                    </p:set>
                                    <p:animEffect transition="in" filter="fade">
                                      <p:cBhvr>
                                        <p:cTn id="56" dur="500"/>
                                        <p:tgtEl>
                                          <p:spTgt spid="128"/>
                                        </p:tgtEl>
                                      </p:cBhvr>
                                    </p:animEffect>
                                  </p:childTnLst>
                                </p:cTn>
                              </p:par>
                            </p:childTnLst>
                          </p:cTn>
                        </p:par>
                        <p:par>
                          <p:cTn id="57" fill="hold">
                            <p:stCondLst>
                              <p:cond delay="1000"/>
                            </p:stCondLst>
                            <p:childTnLst>
                              <p:par>
                                <p:cTn id="58" presetID="22" presetClass="entr" presetSubtype="4"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down)">
                                      <p:cBhvr>
                                        <p:cTn id="60" dur="500"/>
                                        <p:tgtEl>
                                          <p:spTgt spid="9"/>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113"/>
                                        </p:tgtEl>
                                        <p:attrNameLst>
                                          <p:attrName>style.visibility</p:attrName>
                                        </p:attrNameLst>
                                      </p:cBhvr>
                                      <p:to>
                                        <p:strVal val="visible"/>
                                      </p:to>
                                    </p:set>
                                    <p:animEffect transition="in" filter="fade">
                                      <p:cBhvr>
                                        <p:cTn id="64" dur="500"/>
                                        <p:tgtEl>
                                          <p:spTgt spid="11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500"/>
                                        <p:tgtEl>
                                          <p:spTgt spid="8"/>
                                        </p:tgtEl>
                                      </p:cBhvr>
                                    </p:animEffect>
                                  </p:childTnLst>
                                </p:cTn>
                              </p:par>
                            </p:childTnLst>
                          </p:cTn>
                        </p:par>
                        <p:par>
                          <p:cTn id="68" fill="hold">
                            <p:stCondLst>
                              <p:cond delay="2000"/>
                            </p:stCondLst>
                            <p:childTnLst>
                              <p:par>
                                <p:cTn id="69" presetID="53" presetClass="entr" presetSubtype="16" fill="hold" grpId="0" nodeType="afterEffect">
                                  <p:stCondLst>
                                    <p:cond delay="0"/>
                                  </p:stCondLst>
                                  <p:childTnLst>
                                    <p:set>
                                      <p:cBhvr>
                                        <p:cTn id="70" dur="1" fill="hold">
                                          <p:stCondLst>
                                            <p:cond delay="0"/>
                                          </p:stCondLst>
                                        </p:cTn>
                                        <p:tgtEl>
                                          <p:spTgt spid="106"/>
                                        </p:tgtEl>
                                        <p:attrNameLst>
                                          <p:attrName>style.visibility</p:attrName>
                                        </p:attrNameLst>
                                      </p:cBhvr>
                                      <p:to>
                                        <p:strVal val="visible"/>
                                      </p:to>
                                    </p:set>
                                    <p:anim calcmode="lin" valueType="num">
                                      <p:cBhvr>
                                        <p:cTn id="71" dur="500" fill="hold"/>
                                        <p:tgtEl>
                                          <p:spTgt spid="106"/>
                                        </p:tgtEl>
                                        <p:attrNameLst>
                                          <p:attrName>ppt_w</p:attrName>
                                        </p:attrNameLst>
                                      </p:cBhvr>
                                      <p:tavLst>
                                        <p:tav tm="0">
                                          <p:val>
                                            <p:fltVal val="0"/>
                                          </p:val>
                                        </p:tav>
                                        <p:tav tm="100000">
                                          <p:val>
                                            <p:strVal val="#ppt_w"/>
                                          </p:val>
                                        </p:tav>
                                      </p:tavLst>
                                    </p:anim>
                                    <p:anim calcmode="lin" valueType="num">
                                      <p:cBhvr>
                                        <p:cTn id="72" dur="500" fill="hold"/>
                                        <p:tgtEl>
                                          <p:spTgt spid="106"/>
                                        </p:tgtEl>
                                        <p:attrNameLst>
                                          <p:attrName>ppt_h</p:attrName>
                                        </p:attrNameLst>
                                      </p:cBhvr>
                                      <p:tavLst>
                                        <p:tav tm="0">
                                          <p:val>
                                            <p:fltVal val="0"/>
                                          </p:val>
                                        </p:tav>
                                        <p:tav tm="100000">
                                          <p:val>
                                            <p:strVal val="#ppt_h"/>
                                          </p:val>
                                        </p:tav>
                                      </p:tavLst>
                                    </p:anim>
                                    <p:animEffect transition="in" filter="fade">
                                      <p:cBhvr>
                                        <p:cTn id="73" dur="500"/>
                                        <p:tgtEl>
                                          <p:spTgt spid="10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27"/>
                                        </p:tgtEl>
                                        <p:attrNameLst>
                                          <p:attrName>style.visibility</p:attrName>
                                        </p:attrNameLst>
                                      </p:cBhvr>
                                      <p:to>
                                        <p:strVal val="visible"/>
                                      </p:to>
                                    </p:set>
                                    <p:animEffect transition="in" filter="fade">
                                      <p:cBhvr>
                                        <p:cTn id="76" dur="500"/>
                                        <p:tgtEl>
                                          <p:spTgt spid="127"/>
                                        </p:tgtEl>
                                      </p:cBhvr>
                                    </p:animEffect>
                                  </p:childTnLst>
                                </p:cTn>
                              </p:par>
                            </p:childTnLst>
                          </p:cTn>
                        </p:par>
                        <p:par>
                          <p:cTn id="77" fill="hold">
                            <p:stCondLst>
                              <p:cond delay="2500"/>
                            </p:stCondLst>
                            <p:childTnLst>
                              <p:par>
                                <p:cTn id="78" presetID="22" presetClass="entr" presetSubtype="4" fill="hold" nodeType="after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wipe(down)">
                                      <p:cBhvr>
                                        <p:cTn id="80" dur="500"/>
                                        <p:tgtEl>
                                          <p:spTgt spid="21"/>
                                        </p:tgtEl>
                                      </p:cBhvr>
                                    </p:animEffect>
                                  </p:childTnLst>
                                </p:cTn>
                              </p:par>
                            </p:childTnLst>
                          </p:cTn>
                        </p:par>
                        <p:par>
                          <p:cTn id="81" fill="hold">
                            <p:stCondLst>
                              <p:cond delay="3000"/>
                            </p:stCondLst>
                            <p:childTnLst>
                              <p:par>
                                <p:cTn id="82" presetID="10" presetClass="entr" presetSubtype="0" fill="hold" grpId="0" nodeType="afterEffect">
                                  <p:stCondLst>
                                    <p:cond delay="0"/>
                                  </p:stCondLst>
                                  <p:childTnLst>
                                    <p:set>
                                      <p:cBhvr>
                                        <p:cTn id="83" dur="1" fill="hold">
                                          <p:stCondLst>
                                            <p:cond delay="0"/>
                                          </p:stCondLst>
                                        </p:cTn>
                                        <p:tgtEl>
                                          <p:spTgt spid="114"/>
                                        </p:tgtEl>
                                        <p:attrNameLst>
                                          <p:attrName>style.visibility</p:attrName>
                                        </p:attrNameLst>
                                      </p:cBhvr>
                                      <p:to>
                                        <p:strVal val="visible"/>
                                      </p:to>
                                    </p:set>
                                    <p:animEffect transition="in" filter="fade">
                                      <p:cBhvr>
                                        <p:cTn id="84" dur="500"/>
                                        <p:tgtEl>
                                          <p:spTgt spid="114"/>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childTnLst>
                                </p:cTn>
                              </p:par>
                            </p:childTnLst>
                          </p:cTn>
                        </p:par>
                        <p:par>
                          <p:cTn id="88" fill="hold">
                            <p:stCondLst>
                              <p:cond delay="3500"/>
                            </p:stCondLst>
                            <p:childTnLst>
                              <p:par>
                                <p:cTn id="89" presetID="53" presetClass="entr" presetSubtype="16" fill="hold" grpId="0" nodeType="afterEffect">
                                  <p:stCondLst>
                                    <p:cond delay="0"/>
                                  </p:stCondLst>
                                  <p:childTnLst>
                                    <p:set>
                                      <p:cBhvr>
                                        <p:cTn id="90" dur="1" fill="hold">
                                          <p:stCondLst>
                                            <p:cond delay="0"/>
                                          </p:stCondLst>
                                        </p:cTn>
                                        <p:tgtEl>
                                          <p:spTgt spid="107"/>
                                        </p:tgtEl>
                                        <p:attrNameLst>
                                          <p:attrName>style.visibility</p:attrName>
                                        </p:attrNameLst>
                                      </p:cBhvr>
                                      <p:to>
                                        <p:strVal val="visible"/>
                                      </p:to>
                                    </p:set>
                                    <p:anim calcmode="lin" valueType="num">
                                      <p:cBhvr>
                                        <p:cTn id="91" dur="500" fill="hold"/>
                                        <p:tgtEl>
                                          <p:spTgt spid="107"/>
                                        </p:tgtEl>
                                        <p:attrNameLst>
                                          <p:attrName>ppt_w</p:attrName>
                                        </p:attrNameLst>
                                      </p:cBhvr>
                                      <p:tavLst>
                                        <p:tav tm="0">
                                          <p:val>
                                            <p:fltVal val="0"/>
                                          </p:val>
                                        </p:tav>
                                        <p:tav tm="100000">
                                          <p:val>
                                            <p:strVal val="#ppt_w"/>
                                          </p:val>
                                        </p:tav>
                                      </p:tavLst>
                                    </p:anim>
                                    <p:anim calcmode="lin" valueType="num">
                                      <p:cBhvr>
                                        <p:cTn id="92" dur="500" fill="hold"/>
                                        <p:tgtEl>
                                          <p:spTgt spid="107"/>
                                        </p:tgtEl>
                                        <p:attrNameLst>
                                          <p:attrName>ppt_h</p:attrName>
                                        </p:attrNameLst>
                                      </p:cBhvr>
                                      <p:tavLst>
                                        <p:tav tm="0">
                                          <p:val>
                                            <p:fltVal val="0"/>
                                          </p:val>
                                        </p:tav>
                                        <p:tav tm="100000">
                                          <p:val>
                                            <p:strVal val="#ppt_h"/>
                                          </p:val>
                                        </p:tav>
                                      </p:tavLst>
                                    </p:anim>
                                    <p:animEffect transition="in" filter="fade">
                                      <p:cBhvr>
                                        <p:cTn id="93" dur="500"/>
                                        <p:tgtEl>
                                          <p:spTgt spid="107"/>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26"/>
                                        </p:tgtEl>
                                        <p:attrNameLst>
                                          <p:attrName>style.visibility</p:attrName>
                                        </p:attrNameLst>
                                      </p:cBhvr>
                                      <p:to>
                                        <p:strVal val="visible"/>
                                      </p:to>
                                    </p:set>
                                    <p:animEffect transition="in" filter="fade">
                                      <p:cBhvr>
                                        <p:cTn id="96" dur="500"/>
                                        <p:tgtEl>
                                          <p:spTgt spid="126"/>
                                        </p:tgtEl>
                                      </p:cBhvr>
                                    </p:animEffect>
                                  </p:childTnLst>
                                </p:cTn>
                              </p:par>
                            </p:childTnLst>
                          </p:cTn>
                        </p:par>
                        <p:par>
                          <p:cTn id="97" fill="hold">
                            <p:stCondLst>
                              <p:cond delay="4000"/>
                            </p:stCondLst>
                            <p:childTnLst>
                              <p:par>
                                <p:cTn id="98" presetID="22" presetClass="entr" presetSubtype="4" fill="hold" nodeType="afterEffect">
                                  <p:stCondLst>
                                    <p:cond delay="0"/>
                                  </p:stCondLst>
                                  <p:childTnLst>
                                    <p:set>
                                      <p:cBhvr>
                                        <p:cTn id="99" dur="1" fill="hold">
                                          <p:stCondLst>
                                            <p:cond delay="0"/>
                                          </p:stCondLst>
                                        </p:cTn>
                                        <p:tgtEl>
                                          <p:spTgt spid="34"/>
                                        </p:tgtEl>
                                        <p:attrNameLst>
                                          <p:attrName>style.visibility</p:attrName>
                                        </p:attrNameLst>
                                      </p:cBhvr>
                                      <p:to>
                                        <p:strVal val="visible"/>
                                      </p:to>
                                    </p:set>
                                    <p:animEffect transition="in" filter="wipe(down)">
                                      <p:cBhvr>
                                        <p:cTn id="100" dur="500"/>
                                        <p:tgtEl>
                                          <p:spTgt spid="34"/>
                                        </p:tgtEl>
                                      </p:cBhvr>
                                    </p:animEffect>
                                  </p:childTnLst>
                                </p:cTn>
                              </p:par>
                            </p:childTnLst>
                          </p:cTn>
                        </p:par>
                        <p:par>
                          <p:cTn id="101" fill="hold">
                            <p:stCondLst>
                              <p:cond delay="4500"/>
                            </p:stCondLst>
                            <p:childTnLst>
                              <p:par>
                                <p:cTn id="102" presetID="10" presetClass="entr" presetSubtype="0" fill="hold" grpId="0" nodeType="afterEffect">
                                  <p:stCondLst>
                                    <p:cond delay="0"/>
                                  </p:stCondLst>
                                  <p:childTnLst>
                                    <p:set>
                                      <p:cBhvr>
                                        <p:cTn id="103" dur="1" fill="hold">
                                          <p:stCondLst>
                                            <p:cond delay="0"/>
                                          </p:stCondLst>
                                        </p:cTn>
                                        <p:tgtEl>
                                          <p:spTgt spid="115"/>
                                        </p:tgtEl>
                                        <p:attrNameLst>
                                          <p:attrName>style.visibility</p:attrName>
                                        </p:attrNameLst>
                                      </p:cBhvr>
                                      <p:to>
                                        <p:strVal val="visible"/>
                                      </p:to>
                                    </p:set>
                                    <p:animEffect transition="in" filter="fade">
                                      <p:cBhvr>
                                        <p:cTn id="104" dur="500"/>
                                        <p:tgtEl>
                                          <p:spTgt spid="115"/>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33"/>
                                        </p:tgtEl>
                                        <p:attrNameLst>
                                          <p:attrName>style.visibility</p:attrName>
                                        </p:attrNameLst>
                                      </p:cBhvr>
                                      <p:to>
                                        <p:strVal val="visible"/>
                                      </p:to>
                                    </p:set>
                                    <p:animEffect transition="in" filter="fade">
                                      <p:cBhvr>
                                        <p:cTn id="107" dur="500"/>
                                        <p:tgtEl>
                                          <p:spTgt spid="33"/>
                                        </p:tgtEl>
                                      </p:cBhvr>
                                    </p:animEffect>
                                  </p:childTnLst>
                                </p:cTn>
                              </p:par>
                            </p:childTnLst>
                          </p:cTn>
                        </p:par>
                        <p:par>
                          <p:cTn id="108" fill="hold">
                            <p:stCondLst>
                              <p:cond delay="5000"/>
                            </p:stCondLst>
                            <p:childTnLst>
                              <p:par>
                                <p:cTn id="109" presetID="53" presetClass="entr" presetSubtype="16" fill="hold" grpId="0" nodeType="afterEffect">
                                  <p:stCondLst>
                                    <p:cond delay="0"/>
                                  </p:stCondLst>
                                  <p:childTnLst>
                                    <p:set>
                                      <p:cBhvr>
                                        <p:cTn id="110" dur="1" fill="hold">
                                          <p:stCondLst>
                                            <p:cond delay="0"/>
                                          </p:stCondLst>
                                        </p:cTn>
                                        <p:tgtEl>
                                          <p:spTgt spid="108"/>
                                        </p:tgtEl>
                                        <p:attrNameLst>
                                          <p:attrName>style.visibility</p:attrName>
                                        </p:attrNameLst>
                                      </p:cBhvr>
                                      <p:to>
                                        <p:strVal val="visible"/>
                                      </p:to>
                                    </p:set>
                                    <p:anim calcmode="lin" valueType="num">
                                      <p:cBhvr>
                                        <p:cTn id="111" dur="500" fill="hold"/>
                                        <p:tgtEl>
                                          <p:spTgt spid="108"/>
                                        </p:tgtEl>
                                        <p:attrNameLst>
                                          <p:attrName>ppt_w</p:attrName>
                                        </p:attrNameLst>
                                      </p:cBhvr>
                                      <p:tavLst>
                                        <p:tav tm="0">
                                          <p:val>
                                            <p:fltVal val="0"/>
                                          </p:val>
                                        </p:tav>
                                        <p:tav tm="100000">
                                          <p:val>
                                            <p:strVal val="#ppt_w"/>
                                          </p:val>
                                        </p:tav>
                                      </p:tavLst>
                                    </p:anim>
                                    <p:anim calcmode="lin" valueType="num">
                                      <p:cBhvr>
                                        <p:cTn id="112" dur="500" fill="hold"/>
                                        <p:tgtEl>
                                          <p:spTgt spid="108"/>
                                        </p:tgtEl>
                                        <p:attrNameLst>
                                          <p:attrName>ppt_h</p:attrName>
                                        </p:attrNameLst>
                                      </p:cBhvr>
                                      <p:tavLst>
                                        <p:tav tm="0">
                                          <p:val>
                                            <p:fltVal val="0"/>
                                          </p:val>
                                        </p:tav>
                                        <p:tav tm="100000">
                                          <p:val>
                                            <p:strVal val="#ppt_h"/>
                                          </p:val>
                                        </p:tav>
                                      </p:tavLst>
                                    </p:anim>
                                    <p:animEffect transition="in" filter="fade">
                                      <p:cBhvr>
                                        <p:cTn id="113" dur="500"/>
                                        <p:tgtEl>
                                          <p:spTgt spid="108"/>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25"/>
                                        </p:tgtEl>
                                        <p:attrNameLst>
                                          <p:attrName>style.visibility</p:attrName>
                                        </p:attrNameLst>
                                      </p:cBhvr>
                                      <p:to>
                                        <p:strVal val="visible"/>
                                      </p:to>
                                    </p:set>
                                    <p:animEffect transition="in" filter="fade">
                                      <p:cBhvr>
                                        <p:cTn id="116" dur="500"/>
                                        <p:tgtEl>
                                          <p:spTgt spid="125"/>
                                        </p:tgtEl>
                                      </p:cBhvr>
                                    </p:animEffect>
                                  </p:childTnLst>
                                </p:cTn>
                              </p:par>
                            </p:childTnLst>
                          </p:cTn>
                        </p:par>
                        <p:par>
                          <p:cTn id="117" fill="hold">
                            <p:stCondLst>
                              <p:cond delay="5500"/>
                            </p:stCondLst>
                            <p:childTnLst>
                              <p:par>
                                <p:cTn id="118" presetID="22" presetClass="entr" presetSubtype="4" fill="hold" nodeType="afterEffect">
                                  <p:stCondLst>
                                    <p:cond delay="0"/>
                                  </p:stCondLst>
                                  <p:childTnLst>
                                    <p:set>
                                      <p:cBhvr>
                                        <p:cTn id="119" dur="1" fill="hold">
                                          <p:stCondLst>
                                            <p:cond delay="0"/>
                                          </p:stCondLst>
                                        </p:cTn>
                                        <p:tgtEl>
                                          <p:spTgt spid="47"/>
                                        </p:tgtEl>
                                        <p:attrNameLst>
                                          <p:attrName>style.visibility</p:attrName>
                                        </p:attrNameLst>
                                      </p:cBhvr>
                                      <p:to>
                                        <p:strVal val="visible"/>
                                      </p:to>
                                    </p:set>
                                    <p:animEffect transition="in" filter="wipe(down)">
                                      <p:cBhvr>
                                        <p:cTn id="120" dur="500"/>
                                        <p:tgtEl>
                                          <p:spTgt spid="47"/>
                                        </p:tgtEl>
                                      </p:cBhvr>
                                    </p:animEffect>
                                  </p:childTnLst>
                                </p:cTn>
                              </p:par>
                            </p:childTnLst>
                          </p:cTn>
                        </p:par>
                        <p:par>
                          <p:cTn id="121" fill="hold">
                            <p:stCondLst>
                              <p:cond delay="6000"/>
                            </p:stCondLst>
                            <p:childTnLst>
                              <p:par>
                                <p:cTn id="122" presetID="10" presetClass="entr" presetSubtype="0" fill="hold" grpId="0" nodeType="afterEffect">
                                  <p:stCondLst>
                                    <p:cond delay="0"/>
                                  </p:stCondLst>
                                  <p:childTnLst>
                                    <p:set>
                                      <p:cBhvr>
                                        <p:cTn id="123" dur="1" fill="hold">
                                          <p:stCondLst>
                                            <p:cond delay="0"/>
                                          </p:stCondLst>
                                        </p:cTn>
                                        <p:tgtEl>
                                          <p:spTgt spid="116"/>
                                        </p:tgtEl>
                                        <p:attrNameLst>
                                          <p:attrName>style.visibility</p:attrName>
                                        </p:attrNameLst>
                                      </p:cBhvr>
                                      <p:to>
                                        <p:strVal val="visible"/>
                                      </p:to>
                                    </p:set>
                                    <p:animEffect transition="in" filter="fade">
                                      <p:cBhvr>
                                        <p:cTn id="124" dur="500"/>
                                        <p:tgtEl>
                                          <p:spTgt spid="116"/>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6"/>
                                        </p:tgtEl>
                                        <p:attrNameLst>
                                          <p:attrName>style.visibility</p:attrName>
                                        </p:attrNameLst>
                                      </p:cBhvr>
                                      <p:to>
                                        <p:strVal val="visible"/>
                                      </p:to>
                                    </p:set>
                                    <p:animEffect transition="in" filter="fade">
                                      <p:cBhvr>
                                        <p:cTn id="127" dur="500"/>
                                        <p:tgtEl>
                                          <p:spTgt spid="46"/>
                                        </p:tgtEl>
                                      </p:cBhvr>
                                    </p:animEffect>
                                  </p:childTnLst>
                                </p:cTn>
                              </p:par>
                            </p:childTnLst>
                          </p:cTn>
                        </p:par>
                        <p:par>
                          <p:cTn id="128" fill="hold">
                            <p:stCondLst>
                              <p:cond delay="6500"/>
                            </p:stCondLst>
                            <p:childTnLst>
                              <p:par>
                                <p:cTn id="129" presetID="53" presetClass="entr" presetSubtype="16" fill="hold" grpId="0" nodeType="afterEffect">
                                  <p:stCondLst>
                                    <p:cond delay="0"/>
                                  </p:stCondLst>
                                  <p:childTnLst>
                                    <p:set>
                                      <p:cBhvr>
                                        <p:cTn id="130" dur="1" fill="hold">
                                          <p:stCondLst>
                                            <p:cond delay="0"/>
                                          </p:stCondLst>
                                        </p:cTn>
                                        <p:tgtEl>
                                          <p:spTgt spid="109"/>
                                        </p:tgtEl>
                                        <p:attrNameLst>
                                          <p:attrName>style.visibility</p:attrName>
                                        </p:attrNameLst>
                                      </p:cBhvr>
                                      <p:to>
                                        <p:strVal val="visible"/>
                                      </p:to>
                                    </p:set>
                                    <p:anim calcmode="lin" valueType="num">
                                      <p:cBhvr>
                                        <p:cTn id="131" dur="500" fill="hold"/>
                                        <p:tgtEl>
                                          <p:spTgt spid="109"/>
                                        </p:tgtEl>
                                        <p:attrNameLst>
                                          <p:attrName>ppt_w</p:attrName>
                                        </p:attrNameLst>
                                      </p:cBhvr>
                                      <p:tavLst>
                                        <p:tav tm="0">
                                          <p:val>
                                            <p:fltVal val="0"/>
                                          </p:val>
                                        </p:tav>
                                        <p:tav tm="100000">
                                          <p:val>
                                            <p:strVal val="#ppt_w"/>
                                          </p:val>
                                        </p:tav>
                                      </p:tavLst>
                                    </p:anim>
                                    <p:anim calcmode="lin" valueType="num">
                                      <p:cBhvr>
                                        <p:cTn id="132" dur="500" fill="hold"/>
                                        <p:tgtEl>
                                          <p:spTgt spid="109"/>
                                        </p:tgtEl>
                                        <p:attrNameLst>
                                          <p:attrName>ppt_h</p:attrName>
                                        </p:attrNameLst>
                                      </p:cBhvr>
                                      <p:tavLst>
                                        <p:tav tm="0">
                                          <p:val>
                                            <p:fltVal val="0"/>
                                          </p:val>
                                        </p:tav>
                                        <p:tav tm="100000">
                                          <p:val>
                                            <p:strVal val="#ppt_h"/>
                                          </p:val>
                                        </p:tav>
                                      </p:tavLst>
                                    </p:anim>
                                    <p:animEffect transition="in" filter="fade">
                                      <p:cBhvr>
                                        <p:cTn id="133" dur="500"/>
                                        <p:tgtEl>
                                          <p:spTgt spid="109"/>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24"/>
                                        </p:tgtEl>
                                        <p:attrNameLst>
                                          <p:attrName>style.visibility</p:attrName>
                                        </p:attrNameLst>
                                      </p:cBhvr>
                                      <p:to>
                                        <p:strVal val="visible"/>
                                      </p:to>
                                    </p:set>
                                    <p:animEffect transition="in" filter="fade">
                                      <p:cBhvr>
                                        <p:cTn id="136" dur="500"/>
                                        <p:tgtEl>
                                          <p:spTgt spid="124"/>
                                        </p:tgtEl>
                                      </p:cBhvr>
                                    </p:animEffect>
                                  </p:childTnLst>
                                </p:cTn>
                              </p:par>
                            </p:childTnLst>
                          </p:cTn>
                        </p:par>
                        <p:par>
                          <p:cTn id="137" fill="hold">
                            <p:stCondLst>
                              <p:cond delay="7000"/>
                            </p:stCondLst>
                            <p:childTnLst>
                              <p:par>
                                <p:cTn id="138" presetID="22" presetClass="entr" presetSubtype="4" fill="hold" nodeType="afterEffect">
                                  <p:stCondLst>
                                    <p:cond delay="0"/>
                                  </p:stCondLst>
                                  <p:childTnLst>
                                    <p:set>
                                      <p:cBhvr>
                                        <p:cTn id="139" dur="1" fill="hold">
                                          <p:stCondLst>
                                            <p:cond delay="0"/>
                                          </p:stCondLst>
                                        </p:cTn>
                                        <p:tgtEl>
                                          <p:spTgt spid="59"/>
                                        </p:tgtEl>
                                        <p:attrNameLst>
                                          <p:attrName>style.visibility</p:attrName>
                                        </p:attrNameLst>
                                      </p:cBhvr>
                                      <p:to>
                                        <p:strVal val="visible"/>
                                      </p:to>
                                    </p:set>
                                    <p:animEffect transition="in" filter="wipe(down)">
                                      <p:cBhvr>
                                        <p:cTn id="140" dur="500"/>
                                        <p:tgtEl>
                                          <p:spTgt spid="59"/>
                                        </p:tgtEl>
                                      </p:cBhvr>
                                    </p:animEffect>
                                  </p:childTnLst>
                                </p:cTn>
                              </p:par>
                            </p:childTnLst>
                          </p:cTn>
                        </p:par>
                        <p:par>
                          <p:cTn id="141" fill="hold">
                            <p:stCondLst>
                              <p:cond delay="7500"/>
                            </p:stCondLst>
                            <p:childTnLst>
                              <p:par>
                                <p:cTn id="142" presetID="10" presetClass="entr" presetSubtype="0" fill="hold" grpId="0" nodeType="afterEffect">
                                  <p:stCondLst>
                                    <p:cond delay="0"/>
                                  </p:stCondLst>
                                  <p:childTnLst>
                                    <p:set>
                                      <p:cBhvr>
                                        <p:cTn id="143" dur="1" fill="hold">
                                          <p:stCondLst>
                                            <p:cond delay="0"/>
                                          </p:stCondLst>
                                        </p:cTn>
                                        <p:tgtEl>
                                          <p:spTgt spid="117"/>
                                        </p:tgtEl>
                                        <p:attrNameLst>
                                          <p:attrName>style.visibility</p:attrName>
                                        </p:attrNameLst>
                                      </p:cBhvr>
                                      <p:to>
                                        <p:strVal val="visible"/>
                                      </p:to>
                                    </p:set>
                                    <p:animEffect transition="in" filter="fade">
                                      <p:cBhvr>
                                        <p:cTn id="144" dur="500"/>
                                        <p:tgtEl>
                                          <p:spTgt spid="117"/>
                                        </p:tgtEl>
                                      </p:cBhvr>
                                    </p:animEffect>
                                  </p:childTnLst>
                                </p:cTn>
                              </p:par>
                            </p:childTnLst>
                          </p:cTn>
                        </p:par>
                        <p:par>
                          <p:cTn id="145" fill="hold">
                            <p:stCondLst>
                              <p:cond delay="8000"/>
                            </p:stCondLst>
                            <p:childTnLst>
                              <p:par>
                                <p:cTn id="146" presetID="53" presetClass="entr" presetSubtype="16" fill="hold" grpId="0" nodeType="afterEffect">
                                  <p:stCondLst>
                                    <p:cond delay="0"/>
                                  </p:stCondLst>
                                  <p:childTnLst>
                                    <p:set>
                                      <p:cBhvr>
                                        <p:cTn id="147" dur="1" fill="hold">
                                          <p:stCondLst>
                                            <p:cond delay="0"/>
                                          </p:stCondLst>
                                        </p:cTn>
                                        <p:tgtEl>
                                          <p:spTgt spid="110"/>
                                        </p:tgtEl>
                                        <p:attrNameLst>
                                          <p:attrName>style.visibility</p:attrName>
                                        </p:attrNameLst>
                                      </p:cBhvr>
                                      <p:to>
                                        <p:strVal val="visible"/>
                                      </p:to>
                                    </p:set>
                                    <p:anim calcmode="lin" valueType="num">
                                      <p:cBhvr>
                                        <p:cTn id="148" dur="500" fill="hold"/>
                                        <p:tgtEl>
                                          <p:spTgt spid="110"/>
                                        </p:tgtEl>
                                        <p:attrNameLst>
                                          <p:attrName>ppt_w</p:attrName>
                                        </p:attrNameLst>
                                      </p:cBhvr>
                                      <p:tavLst>
                                        <p:tav tm="0">
                                          <p:val>
                                            <p:fltVal val="0"/>
                                          </p:val>
                                        </p:tav>
                                        <p:tav tm="100000">
                                          <p:val>
                                            <p:strVal val="#ppt_w"/>
                                          </p:val>
                                        </p:tav>
                                      </p:tavLst>
                                    </p:anim>
                                    <p:anim calcmode="lin" valueType="num">
                                      <p:cBhvr>
                                        <p:cTn id="149" dur="500" fill="hold"/>
                                        <p:tgtEl>
                                          <p:spTgt spid="110"/>
                                        </p:tgtEl>
                                        <p:attrNameLst>
                                          <p:attrName>ppt_h</p:attrName>
                                        </p:attrNameLst>
                                      </p:cBhvr>
                                      <p:tavLst>
                                        <p:tav tm="0">
                                          <p:val>
                                            <p:fltVal val="0"/>
                                          </p:val>
                                        </p:tav>
                                        <p:tav tm="100000">
                                          <p:val>
                                            <p:strVal val="#ppt_h"/>
                                          </p:val>
                                        </p:tav>
                                      </p:tavLst>
                                    </p:anim>
                                    <p:animEffect transition="in" filter="fade">
                                      <p:cBhvr>
                                        <p:cTn id="150" dur="500"/>
                                        <p:tgtEl>
                                          <p:spTgt spid="110"/>
                                        </p:tgtEl>
                                      </p:cBhvr>
                                    </p:animEffect>
                                  </p:childTnLst>
                                </p:cTn>
                              </p:par>
                              <p:par>
                                <p:cTn id="151" presetID="10" presetClass="entr" presetSubtype="0" fill="hold" grpId="0" nodeType="withEffect">
                                  <p:stCondLst>
                                    <p:cond delay="0"/>
                                  </p:stCondLst>
                                  <p:childTnLst>
                                    <p:set>
                                      <p:cBhvr>
                                        <p:cTn id="152" dur="1" fill="hold">
                                          <p:stCondLst>
                                            <p:cond delay="0"/>
                                          </p:stCondLst>
                                        </p:cTn>
                                        <p:tgtEl>
                                          <p:spTgt spid="123"/>
                                        </p:tgtEl>
                                        <p:attrNameLst>
                                          <p:attrName>style.visibility</p:attrName>
                                        </p:attrNameLst>
                                      </p:cBhvr>
                                      <p:to>
                                        <p:strVal val="visible"/>
                                      </p:to>
                                    </p:set>
                                    <p:animEffect transition="in" filter="fade">
                                      <p:cBhvr>
                                        <p:cTn id="153" dur="500"/>
                                        <p:tgtEl>
                                          <p:spTgt spid="123"/>
                                        </p:tgtEl>
                                      </p:cBhvr>
                                    </p:animEffect>
                                  </p:childTnLst>
                                </p:cTn>
                              </p:par>
                            </p:childTnLst>
                          </p:cTn>
                        </p:par>
                        <p:par>
                          <p:cTn id="154" fill="hold">
                            <p:stCondLst>
                              <p:cond delay="8500"/>
                            </p:stCondLst>
                            <p:childTnLst>
                              <p:par>
                                <p:cTn id="155" presetID="22" presetClass="entr" presetSubtype="4" fill="hold" nodeType="afterEffect">
                                  <p:stCondLst>
                                    <p:cond delay="0"/>
                                  </p:stCondLst>
                                  <p:childTnLst>
                                    <p:set>
                                      <p:cBhvr>
                                        <p:cTn id="156" dur="1" fill="hold">
                                          <p:stCondLst>
                                            <p:cond delay="0"/>
                                          </p:stCondLst>
                                        </p:cTn>
                                        <p:tgtEl>
                                          <p:spTgt spid="72"/>
                                        </p:tgtEl>
                                        <p:attrNameLst>
                                          <p:attrName>style.visibility</p:attrName>
                                        </p:attrNameLst>
                                      </p:cBhvr>
                                      <p:to>
                                        <p:strVal val="visible"/>
                                      </p:to>
                                    </p:set>
                                    <p:animEffect transition="in" filter="wipe(down)">
                                      <p:cBhvr>
                                        <p:cTn id="157" dur="500"/>
                                        <p:tgtEl>
                                          <p:spTgt spid="72"/>
                                        </p:tgtEl>
                                      </p:cBhvr>
                                    </p:animEffect>
                                  </p:childTnLst>
                                </p:cTn>
                              </p:par>
                            </p:childTnLst>
                          </p:cTn>
                        </p:par>
                        <p:par>
                          <p:cTn id="158" fill="hold">
                            <p:stCondLst>
                              <p:cond delay="9000"/>
                            </p:stCondLst>
                            <p:childTnLst>
                              <p:par>
                                <p:cTn id="159" presetID="10" presetClass="entr" presetSubtype="0" fill="hold" grpId="0" nodeType="afterEffect">
                                  <p:stCondLst>
                                    <p:cond delay="0"/>
                                  </p:stCondLst>
                                  <p:childTnLst>
                                    <p:set>
                                      <p:cBhvr>
                                        <p:cTn id="160" dur="1" fill="hold">
                                          <p:stCondLst>
                                            <p:cond delay="0"/>
                                          </p:stCondLst>
                                        </p:cTn>
                                        <p:tgtEl>
                                          <p:spTgt spid="119"/>
                                        </p:tgtEl>
                                        <p:attrNameLst>
                                          <p:attrName>style.visibility</p:attrName>
                                        </p:attrNameLst>
                                      </p:cBhvr>
                                      <p:to>
                                        <p:strVal val="visible"/>
                                      </p:to>
                                    </p:set>
                                    <p:animEffect transition="in" filter="fade">
                                      <p:cBhvr>
                                        <p:cTn id="161" dur="500"/>
                                        <p:tgtEl>
                                          <p:spTgt spid="119"/>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71"/>
                                        </p:tgtEl>
                                        <p:attrNameLst>
                                          <p:attrName>style.visibility</p:attrName>
                                        </p:attrNameLst>
                                      </p:cBhvr>
                                      <p:to>
                                        <p:strVal val="visible"/>
                                      </p:to>
                                    </p:set>
                                    <p:animEffect transition="in" filter="fade">
                                      <p:cBhvr>
                                        <p:cTn id="164" dur="500"/>
                                        <p:tgtEl>
                                          <p:spTgt spid="71"/>
                                        </p:tgtEl>
                                      </p:cBhvr>
                                    </p:animEffect>
                                  </p:childTnLst>
                                </p:cTn>
                              </p:par>
                            </p:childTnLst>
                          </p:cTn>
                        </p:par>
                        <p:par>
                          <p:cTn id="165" fill="hold">
                            <p:stCondLst>
                              <p:cond delay="9500"/>
                            </p:stCondLst>
                            <p:childTnLst>
                              <p:par>
                                <p:cTn id="166" presetID="53" presetClass="entr" presetSubtype="16" fill="hold" grpId="0" nodeType="afterEffect">
                                  <p:stCondLst>
                                    <p:cond delay="0"/>
                                  </p:stCondLst>
                                  <p:childTnLst>
                                    <p:set>
                                      <p:cBhvr>
                                        <p:cTn id="167" dur="1" fill="hold">
                                          <p:stCondLst>
                                            <p:cond delay="0"/>
                                          </p:stCondLst>
                                        </p:cTn>
                                        <p:tgtEl>
                                          <p:spTgt spid="111"/>
                                        </p:tgtEl>
                                        <p:attrNameLst>
                                          <p:attrName>style.visibility</p:attrName>
                                        </p:attrNameLst>
                                      </p:cBhvr>
                                      <p:to>
                                        <p:strVal val="visible"/>
                                      </p:to>
                                    </p:set>
                                    <p:anim calcmode="lin" valueType="num">
                                      <p:cBhvr>
                                        <p:cTn id="168" dur="500" fill="hold"/>
                                        <p:tgtEl>
                                          <p:spTgt spid="111"/>
                                        </p:tgtEl>
                                        <p:attrNameLst>
                                          <p:attrName>ppt_w</p:attrName>
                                        </p:attrNameLst>
                                      </p:cBhvr>
                                      <p:tavLst>
                                        <p:tav tm="0">
                                          <p:val>
                                            <p:fltVal val="0"/>
                                          </p:val>
                                        </p:tav>
                                        <p:tav tm="100000">
                                          <p:val>
                                            <p:strVal val="#ppt_w"/>
                                          </p:val>
                                        </p:tav>
                                      </p:tavLst>
                                    </p:anim>
                                    <p:anim calcmode="lin" valueType="num">
                                      <p:cBhvr>
                                        <p:cTn id="169" dur="500" fill="hold"/>
                                        <p:tgtEl>
                                          <p:spTgt spid="111"/>
                                        </p:tgtEl>
                                        <p:attrNameLst>
                                          <p:attrName>ppt_h</p:attrName>
                                        </p:attrNameLst>
                                      </p:cBhvr>
                                      <p:tavLst>
                                        <p:tav tm="0">
                                          <p:val>
                                            <p:fltVal val="0"/>
                                          </p:val>
                                        </p:tav>
                                        <p:tav tm="100000">
                                          <p:val>
                                            <p:strVal val="#ppt_h"/>
                                          </p:val>
                                        </p:tav>
                                      </p:tavLst>
                                    </p:anim>
                                    <p:animEffect transition="in" filter="fade">
                                      <p:cBhvr>
                                        <p:cTn id="170" dur="500"/>
                                        <p:tgtEl>
                                          <p:spTgt spid="111"/>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122"/>
                                        </p:tgtEl>
                                        <p:attrNameLst>
                                          <p:attrName>style.visibility</p:attrName>
                                        </p:attrNameLst>
                                      </p:cBhvr>
                                      <p:to>
                                        <p:strVal val="visible"/>
                                      </p:to>
                                    </p:set>
                                    <p:animEffect transition="in" filter="fade">
                                      <p:cBhvr>
                                        <p:cTn id="173" dur="500"/>
                                        <p:tgtEl>
                                          <p:spTgt spid="122"/>
                                        </p:tgtEl>
                                      </p:cBhvr>
                                    </p:animEffect>
                                  </p:childTnLst>
                                </p:cTn>
                              </p:par>
                            </p:childTnLst>
                          </p:cTn>
                        </p:par>
                        <p:par>
                          <p:cTn id="174" fill="hold">
                            <p:stCondLst>
                              <p:cond delay="10000"/>
                            </p:stCondLst>
                            <p:childTnLst>
                              <p:par>
                                <p:cTn id="175" presetID="22" presetClass="entr" presetSubtype="4" fill="hold" nodeType="afterEffect">
                                  <p:stCondLst>
                                    <p:cond delay="0"/>
                                  </p:stCondLst>
                                  <p:childTnLst>
                                    <p:set>
                                      <p:cBhvr>
                                        <p:cTn id="176" dur="1" fill="hold">
                                          <p:stCondLst>
                                            <p:cond delay="0"/>
                                          </p:stCondLst>
                                        </p:cTn>
                                        <p:tgtEl>
                                          <p:spTgt spid="85"/>
                                        </p:tgtEl>
                                        <p:attrNameLst>
                                          <p:attrName>style.visibility</p:attrName>
                                        </p:attrNameLst>
                                      </p:cBhvr>
                                      <p:to>
                                        <p:strVal val="visible"/>
                                      </p:to>
                                    </p:set>
                                    <p:animEffect transition="in" filter="wipe(down)">
                                      <p:cBhvr>
                                        <p:cTn id="177" dur="500"/>
                                        <p:tgtEl>
                                          <p:spTgt spid="85"/>
                                        </p:tgtEl>
                                      </p:cBhvr>
                                    </p:animEffect>
                                  </p:childTnLst>
                                </p:cTn>
                              </p:par>
                            </p:childTnLst>
                          </p:cTn>
                        </p:par>
                        <p:par>
                          <p:cTn id="178" fill="hold">
                            <p:stCondLst>
                              <p:cond delay="10500"/>
                            </p:stCondLst>
                            <p:childTnLst>
                              <p:par>
                                <p:cTn id="179" presetID="10" presetClass="entr" presetSubtype="0" fill="hold" grpId="0" nodeType="afterEffect">
                                  <p:stCondLst>
                                    <p:cond delay="0"/>
                                  </p:stCondLst>
                                  <p:childTnLst>
                                    <p:set>
                                      <p:cBhvr>
                                        <p:cTn id="180" dur="1" fill="hold">
                                          <p:stCondLst>
                                            <p:cond delay="0"/>
                                          </p:stCondLst>
                                        </p:cTn>
                                        <p:tgtEl>
                                          <p:spTgt spid="118"/>
                                        </p:tgtEl>
                                        <p:attrNameLst>
                                          <p:attrName>style.visibility</p:attrName>
                                        </p:attrNameLst>
                                      </p:cBhvr>
                                      <p:to>
                                        <p:strVal val="visible"/>
                                      </p:to>
                                    </p:set>
                                    <p:animEffect transition="in" filter="fade">
                                      <p:cBhvr>
                                        <p:cTn id="181" dur="500"/>
                                        <p:tgtEl>
                                          <p:spTgt spid="118"/>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84"/>
                                        </p:tgtEl>
                                        <p:attrNameLst>
                                          <p:attrName>style.visibility</p:attrName>
                                        </p:attrNameLst>
                                      </p:cBhvr>
                                      <p:to>
                                        <p:strVal val="visible"/>
                                      </p:to>
                                    </p:set>
                                    <p:animEffect transition="in" filter="fade">
                                      <p:cBhvr>
                                        <p:cTn id="184" dur="500"/>
                                        <p:tgtEl>
                                          <p:spTgt spid="84"/>
                                        </p:tgtEl>
                                      </p:cBhvr>
                                    </p:animEffect>
                                  </p:childTnLst>
                                </p:cTn>
                              </p:par>
                            </p:childTnLst>
                          </p:cTn>
                        </p:par>
                        <p:par>
                          <p:cTn id="185" fill="hold">
                            <p:stCondLst>
                              <p:cond delay="11000"/>
                            </p:stCondLst>
                            <p:childTnLst>
                              <p:par>
                                <p:cTn id="186" presetID="53" presetClass="entr" presetSubtype="16" fill="hold" grpId="0" nodeType="afterEffect">
                                  <p:stCondLst>
                                    <p:cond delay="0"/>
                                  </p:stCondLst>
                                  <p:childTnLst>
                                    <p:set>
                                      <p:cBhvr>
                                        <p:cTn id="187" dur="1" fill="hold">
                                          <p:stCondLst>
                                            <p:cond delay="0"/>
                                          </p:stCondLst>
                                        </p:cTn>
                                        <p:tgtEl>
                                          <p:spTgt spid="112"/>
                                        </p:tgtEl>
                                        <p:attrNameLst>
                                          <p:attrName>style.visibility</p:attrName>
                                        </p:attrNameLst>
                                      </p:cBhvr>
                                      <p:to>
                                        <p:strVal val="visible"/>
                                      </p:to>
                                    </p:set>
                                    <p:anim calcmode="lin" valueType="num">
                                      <p:cBhvr>
                                        <p:cTn id="188" dur="500" fill="hold"/>
                                        <p:tgtEl>
                                          <p:spTgt spid="112"/>
                                        </p:tgtEl>
                                        <p:attrNameLst>
                                          <p:attrName>ppt_w</p:attrName>
                                        </p:attrNameLst>
                                      </p:cBhvr>
                                      <p:tavLst>
                                        <p:tav tm="0">
                                          <p:val>
                                            <p:fltVal val="0"/>
                                          </p:val>
                                        </p:tav>
                                        <p:tav tm="100000">
                                          <p:val>
                                            <p:strVal val="#ppt_w"/>
                                          </p:val>
                                        </p:tav>
                                      </p:tavLst>
                                    </p:anim>
                                    <p:anim calcmode="lin" valueType="num">
                                      <p:cBhvr>
                                        <p:cTn id="189" dur="500" fill="hold"/>
                                        <p:tgtEl>
                                          <p:spTgt spid="112"/>
                                        </p:tgtEl>
                                        <p:attrNameLst>
                                          <p:attrName>ppt_h</p:attrName>
                                        </p:attrNameLst>
                                      </p:cBhvr>
                                      <p:tavLst>
                                        <p:tav tm="0">
                                          <p:val>
                                            <p:fltVal val="0"/>
                                          </p:val>
                                        </p:tav>
                                        <p:tav tm="100000">
                                          <p:val>
                                            <p:strVal val="#ppt_h"/>
                                          </p:val>
                                        </p:tav>
                                      </p:tavLst>
                                    </p:anim>
                                    <p:animEffect transition="in" filter="fade">
                                      <p:cBhvr>
                                        <p:cTn id="190" dur="500"/>
                                        <p:tgtEl>
                                          <p:spTgt spid="112"/>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121"/>
                                        </p:tgtEl>
                                        <p:attrNameLst>
                                          <p:attrName>style.visibility</p:attrName>
                                        </p:attrNameLst>
                                      </p:cBhvr>
                                      <p:to>
                                        <p:strVal val="visible"/>
                                      </p:to>
                                    </p:set>
                                    <p:animEffect transition="in" filter="wipe(down)">
                                      <p:cBhvr>
                                        <p:cTn id="193" dur="500"/>
                                        <p:tgtEl>
                                          <p:spTgt spid="121"/>
                                        </p:tgtEl>
                                      </p:cBhvr>
                                    </p:animEffect>
                                  </p:childTnLst>
                                </p:cTn>
                              </p:par>
                            </p:childTnLst>
                          </p:cTn>
                        </p:par>
                        <p:par>
                          <p:cTn id="194" fill="hold">
                            <p:stCondLst>
                              <p:cond delay="11500"/>
                            </p:stCondLst>
                            <p:childTnLst>
                              <p:par>
                                <p:cTn id="195" presetID="22" presetClass="entr" presetSubtype="4" fill="hold" nodeType="afterEffect">
                                  <p:stCondLst>
                                    <p:cond delay="0"/>
                                  </p:stCondLst>
                                  <p:childTnLst>
                                    <p:set>
                                      <p:cBhvr>
                                        <p:cTn id="196" dur="1" fill="hold">
                                          <p:stCondLst>
                                            <p:cond delay="0"/>
                                          </p:stCondLst>
                                        </p:cTn>
                                        <p:tgtEl>
                                          <p:spTgt spid="98"/>
                                        </p:tgtEl>
                                        <p:attrNameLst>
                                          <p:attrName>style.visibility</p:attrName>
                                        </p:attrNameLst>
                                      </p:cBhvr>
                                      <p:to>
                                        <p:strVal val="visible"/>
                                      </p:to>
                                    </p:set>
                                    <p:animEffect transition="in" filter="wipe(down)">
                                      <p:cBhvr>
                                        <p:cTn id="197" dur="500"/>
                                        <p:tgtEl>
                                          <p:spTgt spid="98"/>
                                        </p:tgtEl>
                                      </p:cBhvr>
                                    </p:animEffect>
                                  </p:childTnLst>
                                </p:cTn>
                              </p:par>
                            </p:childTnLst>
                          </p:cTn>
                        </p:par>
                        <p:par>
                          <p:cTn id="198" fill="hold">
                            <p:stCondLst>
                              <p:cond delay="12000"/>
                            </p:stCondLst>
                            <p:childTnLst>
                              <p:par>
                                <p:cTn id="199" presetID="10" presetClass="entr" presetSubtype="0" fill="hold" grpId="0" nodeType="afterEffect">
                                  <p:stCondLst>
                                    <p:cond delay="0"/>
                                  </p:stCondLst>
                                  <p:childTnLst>
                                    <p:set>
                                      <p:cBhvr>
                                        <p:cTn id="200" dur="1" fill="hold">
                                          <p:stCondLst>
                                            <p:cond delay="0"/>
                                          </p:stCondLst>
                                        </p:cTn>
                                        <p:tgtEl>
                                          <p:spTgt spid="120"/>
                                        </p:tgtEl>
                                        <p:attrNameLst>
                                          <p:attrName>style.visibility</p:attrName>
                                        </p:attrNameLst>
                                      </p:cBhvr>
                                      <p:to>
                                        <p:strVal val="visible"/>
                                      </p:to>
                                    </p:set>
                                    <p:animEffect transition="in" filter="fade">
                                      <p:cBhvr>
                                        <p:cTn id="201" dur="500"/>
                                        <p:tgtEl>
                                          <p:spTgt spid="120"/>
                                        </p:tgtEl>
                                      </p:cBhvr>
                                    </p:animEffect>
                                  </p:childTnLst>
                                </p:cTn>
                              </p:par>
                              <p:par>
                                <p:cTn id="202" presetID="10" presetClass="entr" presetSubtype="0" fill="hold" grpId="0" nodeType="withEffect">
                                  <p:stCondLst>
                                    <p:cond delay="0"/>
                                  </p:stCondLst>
                                  <p:childTnLst>
                                    <p:set>
                                      <p:cBhvr>
                                        <p:cTn id="203" dur="1" fill="hold">
                                          <p:stCondLst>
                                            <p:cond delay="0"/>
                                          </p:stCondLst>
                                        </p:cTn>
                                        <p:tgtEl>
                                          <p:spTgt spid="97"/>
                                        </p:tgtEl>
                                        <p:attrNameLst>
                                          <p:attrName>style.visibility</p:attrName>
                                        </p:attrNameLst>
                                      </p:cBhvr>
                                      <p:to>
                                        <p:strVal val="visible"/>
                                      </p:to>
                                    </p:set>
                                    <p:animEffect transition="in" filter="fade">
                                      <p:cBhvr>
                                        <p:cTn id="204" dur="500"/>
                                        <p:tgtEl>
                                          <p:spTgt spid="97"/>
                                        </p:tgtEl>
                                      </p:cBhvr>
                                    </p:animEffect>
                                  </p:childTnLst>
                                </p:cTn>
                              </p:par>
                            </p:childTnLst>
                          </p:cTn>
                        </p:par>
                        <p:par>
                          <p:cTn id="205" fill="hold">
                            <p:stCondLst>
                              <p:cond delay="12500"/>
                            </p:stCondLst>
                            <p:childTnLst>
                              <p:par>
                                <p:cTn id="206" presetID="10" presetClass="entr" presetSubtype="0" fill="hold" grpId="0" nodeType="afterEffect">
                                  <p:stCondLst>
                                    <p:cond delay="0"/>
                                  </p:stCondLst>
                                  <p:childTnLst>
                                    <p:set>
                                      <p:cBhvr>
                                        <p:cTn id="207" dur="1" fill="hold">
                                          <p:stCondLst>
                                            <p:cond delay="0"/>
                                          </p:stCondLst>
                                        </p:cTn>
                                        <p:tgtEl>
                                          <p:spTgt spid="129"/>
                                        </p:tgtEl>
                                        <p:attrNameLst>
                                          <p:attrName>style.visibility</p:attrName>
                                        </p:attrNameLst>
                                      </p:cBhvr>
                                      <p:to>
                                        <p:strVal val="visible"/>
                                      </p:to>
                                    </p:set>
                                    <p:animEffect transition="in" filter="fade">
                                      <p:cBhvr>
                                        <p:cTn id="208" dur="500"/>
                                        <p:tgtEl>
                                          <p:spTgt spid="129"/>
                                        </p:tgtEl>
                                      </p:cBhvr>
                                    </p:animEffect>
                                  </p:childTnLst>
                                </p:cTn>
                              </p:par>
                              <p:par>
                                <p:cTn id="209" presetID="10" presetClass="entr" presetSubtype="0" fill="hold" grpId="0" nodeType="withEffect">
                                  <p:stCondLst>
                                    <p:cond delay="0"/>
                                  </p:stCondLst>
                                  <p:childTnLst>
                                    <p:set>
                                      <p:cBhvr>
                                        <p:cTn id="210" dur="1" fill="hold">
                                          <p:stCondLst>
                                            <p:cond delay="0"/>
                                          </p:stCondLst>
                                        </p:cTn>
                                        <p:tgtEl>
                                          <p:spTgt spid="130"/>
                                        </p:tgtEl>
                                        <p:attrNameLst>
                                          <p:attrName>style.visibility</p:attrName>
                                        </p:attrNameLst>
                                      </p:cBhvr>
                                      <p:to>
                                        <p:strVal val="visible"/>
                                      </p:to>
                                    </p:set>
                                    <p:animEffect transition="in" filter="fade">
                                      <p:cBhvr>
                                        <p:cTn id="211" dur="500"/>
                                        <p:tgtEl>
                                          <p:spTgt spid="130"/>
                                        </p:tgtEl>
                                      </p:cBhvr>
                                    </p:animEffect>
                                  </p:childTnLst>
                                </p:cTn>
                              </p:par>
                              <p:par>
                                <p:cTn id="212" presetID="53" presetClass="entr" presetSubtype="16" fill="hold" nodeType="withEffect">
                                  <p:stCondLst>
                                    <p:cond delay="0"/>
                                  </p:stCondLst>
                                  <p:childTnLst>
                                    <p:set>
                                      <p:cBhvr>
                                        <p:cTn id="213" dur="1" fill="hold">
                                          <p:stCondLst>
                                            <p:cond delay="0"/>
                                          </p:stCondLst>
                                        </p:cTn>
                                        <p:tgtEl>
                                          <p:spTgt spid="132"/>
                                        </p:tgtEl>
                                        <p:attrNameLst>
                                          <p:attrName>style.visibility</p:attrName>
                                        </p:attrNameLst>
                                      </p:cBhvr>
                                      <p:to>
                                        <p:strVal val="visible"/>
                                      </p:to>
                                    </p:set>
                                    <p:anim calcmode="lin" valueType="num">
                                      <p:cBhvr>
                                        <p:cTn id="214" dur="500" fill="hold"/>
                                        <p:tgtEl>
                                          <p:spTgt spid="132"/>
                                        </p:tgtEl>
                                        <p:attrNameLst>
                                          <p:attrName>ppt_w</p:attrName>
                                        </p:attrNameLst>
                                      </p:cBhvr>
                                      <p:tavLst>
                                        <p:tav tm="0">
                                          <p:val>
                                            <p:fltVal val="0"/>
                                          </p:val>
                                        </p:tav>
                                        <p:tav tm="100000">
                                          <p:val>
                                            <p:strVal val="#ppt_w"/>
                                          </p:val>
                                        </p:tav>
                                      </p:tavLst>
                                    </p:anim>
                                    <p:anim calcmode="lin" valueType="num">
                                      <p:cBhvr>
                                        <p:cTn id="215" dur="500" fill="hold"/>
                                        <p:tgtEl>
                                          <p:spTgt spid="132"/>
                                        </p:tgtEl>
                                        <p:attrNameLst>
                                          <p:attrName>ppt_h</p:attrName>
                                        </p:attrNameLst>
                                      </p:cBhvr>
                                      <p:tavLst>
                                        <p:tav tm="0">
                                          <p:val>
                                            <p:fltVal val="0"/>
                                          </p:val>
                                        </p:tav>
                                        <p:tav tm="100000">
                                          <p:val>
                                            <p:strVal val="#ppt_h"/>
                                          </p:val>
                                        </p:tav>
                                      </p:tavLst>
                                    </p:anim>
                                    <p:animEffect transition="in" filter="fade">
                                      <p:cBhvr>
                                        <p:cTn id="216" dur="500"/>
                                        <p:tgtEl>
                                          <p:spTgt spid="132"/>
                                        </p:tgtEl>
                                      </p:cBhvr>
                                    </p:animEffect>
                                  </p:childTnLst>
                                </p:cTn>
                              </p:par>
                            </p:childTnLst>
                          </p:cTn>
                        </p:par>
                        <p:par>
                          <p:cTn id="217" fill="hold">
                            <p:stCondLst>
                              <p:cond delay="13000"/>
                            </p:stCondLst>
                            <p:childTnLst>
                              <p:par>
                                <p:cTn id="218" presetID="53" presetClass="entr" presetSubtype="16" fill="hold" grpId="0" nodeType="afterEffect">
                                  <p:stCondLst>
                                    <p:cond delay="0"/>
                                  </p:stCondLst>
                                  <p:childTnLst>
                                    <p:set>
                                      <p:cBhvr>
                                        <p:cTn id="219" dur="1" fill="hold">
                                          <p:stCondLst>
                                            <p:cond delay="0"/>
                                          </p:stCondLst>
                                        </p:cTn>
                                        <p:tgtEl>
                                          <p:spTgt spid="131"/>
                                        </p:tgtEl>
                                        <p:attrNameLst>
                                          <p:attrName>style.visibility</p:attrName>
                                        </p:attrNameLst>
                                      </p:cBhvr>
                                      <p:to>
                                        <p:strVal val="visible"/>
                                      </p:to>
                                    </p:set>
                                    <p:anim calcmode="lin" valueType="num">
                                      <p:cBhvr>
                                        <p:cTn id="220" dur="500" fill="hold"/>
                                        <p:tgtEl>
                                          <p:spTgt spid="131"/>
                                        </p:tgtEl>
                                        <p:attrNameLst>
                                          <p:attrName>ppt_w</p:attrName>
                                        </p:attrNameLst>
                                      </p:cBhvr>
                                      <p:tavLst>
                                        <p:tav tm="0">
                                          <p:val>
                                            <p:fltVal val="0"/>
                                          </p:val>
                                        </p:tav>
                                        <p:tav tm="100000">
                                          <p:val>
                                            <p:strVal val="#ppt_w"/>
                                          </p:val>
                                        </p:tav>
                                      </p:tavLst>
                                    </p:anim>
                                    <p:anim calcmode="lin" valueType="num">
                                      <p:cBhvr>
                                        <p:cTn id="221" dur="500" fill="hold"/>
                                        <p:tgtEl>
                                          <p:spTgt spid="131"/>
                                        </p:tgtEl>
                                        <p:attrNameLst>
                                          <p:attrName>ppt_h</p:attrName>
                                        </p:attrNameLst>
                                      </p:cBhvr>
                                      <p:tavLst>
                                        <p:tav tm="0">
                                          <p:val>
                                            <p:fltVal val="0"/>
                                          </p:val>
                                        </p:tav>
                                        <p:tav tm="100000">
                                          <p:val>
                                            <p:strVal val="#ppt_h"/>
                                          </p:val>
                                        </p:tav>
                                      </p:tavLst>
                                    </p:anim>
                                    <p:animEffect transition="in" filter="fade">
                                      <p:cBhvr>
                                        <p:cTn id="222"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20" grpId="0" bldLvl="0" animBg="1"/>
      <p:bldP spid="33" grpId="0" bldLvl="0" animBg="1"/>
      <p:bldP spid="46" grpId="0" bldLvl="0" animBg="1"/>
      <p:bldP spid="71" grpId="0" bldLvl="0" animBg="1"/>
      <p:bldP spid="84" grpId="0" bldLvl="0" animBg="1"/>
      <p:bldP spid="97" grpId="0" bldLvl="0" animBg="1"/>
      <p:bldP spid="105" grpId="0" bldLvl="0" animBg="1"/>
      <p:bldP spid="106" grpId="0" bldLvl="0" animBg="1"/>
      <p:bldP spid="107" grpId="0" bldLvl="0" animBg="1"/>
      <p:bldP spid="108" grpId="0" bldLvl="0" animBg="1"/>
      <p:bldP spid="109" grpId="0" bldLvl="0" animBg="1"/>
      <p:bldP spid="110" grpId="0" bldLvl="0" animBg="1"/>
      <p:bldP spid="111" grpId="0" bldLvl="0" animBg="1"/>
      <p:bldP spid="112" grpId="0" bldLvl="0" animBg="1"/>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P spid="130" grpId="0"/>
      <p:bldP spid="1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Group 63"/>
          <p:cNvGrpSpPr/>
          <p:nvPr/>
        </p:nvGrpSpPr>
        <p:grpSpPr>
          <a:xfrm>
            <a:off x="4999305" y="1709487"/>
            <a:ext cx="2601590" cy="548479"/>
            <a:chOff x="1792812" y="1276468"/>
            <a:chExt cx="2779190" cy="518462"/>
          </a:xfrm>
          <a:gradFill>
            <a:gsLst>
              <a:gs pos="0">
                <a:srgbClr val="E30000"/>
              </a:gs>
              <a:gs pos="100000">
                <a:srgbClr val="760303"/>
              </a:gs>
            </a:gsLst>
            <a:lin ang="13800000" scaled="0"/>
          </a:gradFill>
        </p:grpSpPr>
        <p:sp>
          <p:nvSpPr>
            <p:cNvPr id="40" name="Pentagon 65"/>
            <p:cNvSpPr/>
            <p:nvPr/>
          </p:nvSpPr>
          <p:spPr>
            <a:xfrm>
              <a:off x="1792812" y="1276468"/>
              <a:ext cx="2779190" cy="5184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p>
          </p:txBody>
        </p:sp>
        <p:sp>
          <p:nvSpPr>
            <p:cNvPr id="41" name="TextBox 66"/>
            <p:cNvSpPr txBox="1"/>
            <p:nvPr/>
          </p:nvSpPr>
          <p:spPr>
            <a:xfrm>
              <a:off x="3696990" y="1382232"/>
              <a:ext cx="446944" cy="306937"/>
            </a:xfrm>
            <a:prstGeom prst="rect">
              <a:avLst/>
            </a:prstGeom>
            <a:grpFill/>
          </p:spPr>
          <p:txBody>
            <a:bodyPr wrap="none" lIns="0" tIns="0" rIns="0" bIns="0" rtlCol="0" anchor="ctr">
              <a:spAutoFit/>
            </a:bodyPr>
            <a:lstStyle/>
            <a:p>
              <a:pPr algn="ctr" defTabSz="1218565">
                <a:spcBef>
                  <a:spcPct val="20000"/>
                </a:spcBef>
                <a:defRPr/>
              </a:pPr>
              <a:r>
                <a:rPr lang="en-US" sz="1865" b="1" dirty="0">
                  <a:solidFill>
                    <a:schemeClr val="bg1"/>
                  </a:solidFill>
                </a:rPr>
                <a:t>80%</a:t>
              </a:r>
              <a:endParaRPr lang="en-US" sz="1865" dirty="0">
                <a:solidFill>
                  <a:schemeClr val="bg1"/>
                </a:solidFill>
              </a:endParaRPr>
            </a:p>
          </p:txBody>
        </p:sp>
      </p:grpSp>
      <p:grpSp>
        <p:nvGrpSpPr>
          <p:cNvPr id="42" name="Group 67"/>
          <p:cNvGrpSpPr/>
          <p:nvPr/>
        </p:nvGrpSpPr>
        <p:grpSpPr>
          <a:xfrm>
            <a:off x="4999401" y="2320484"/>
            <a:ext cx="2116161" cy="548479"/>
            <a:chOff x="1792915" y="2110893"/>
            <a:chExt cx="2260621" cy="518462"/>
          </a:xfrm>
          <a:gradFill>
            <a:gsLst>
              <a:gs pos="0">
                <a:srgbClr val="E30000"/>
              </a:gs>
              <a:gs pos="100000">
                <a:srgbClr val="760303"/>
              </a:gs>
            </a:gsLst>
            <a:lin ang="13800000" scaled="0"/>
          </a:gradFill>
        </p:grpSpPr>
        <p:sp>
          <p:nvSpPr>
            <p:cNvPr id="43" name="Pentagon 68"/>
            <p:cNvSpPr/>
            <p:nvPr/>
          </p:nvSpPr>
          <p:spPr>
            <a:xfrm>
              <a:off x="1792915" y="2110893"/>
              <a:ext cx="2260621" cy="5184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p>
          </p:txBody>
        </p:sp>
        <p:sp>
          <p:nvSpPr>
            <p:cNvPr id="44" name="TextBox 86"/>
            <p:cNvSpPr txBox="1"/>
            <p:nvPr/>
          </p:nvSpPr>
          <p:spPr>
            <a:xfrm>
              <a:off x="3189579" y="2219721"/>
              <a:ext cx="446944" cy="306937"/>
            </a:xfrm>
            <a:prstGeom prst="rect">
              <a:avLst/>
            </a:prstGeom>
            <a:grpFill/>
          </p:spPr>
          <p:txBody>
            <a:bodyPr wrap="none" lIns="0" tIns="0" rIns="0" bIns="0" rtlCol="0" anchor="ctr">
              <a:spAutoFit/>
            </a:bodyPr>
            <a:lstStyle/>
            <a:p>
              <a:pPr algn="ctr" defTabSz="1218565">
                <a:spcBef>
                  <a:spcPct val="20000"/>
                </a:spcBef>
                <a:defRPr/>
              </a:pPr>
              <a:r>
                <a:rPr lang="en-US" sz="1865" b="1" dirty="0">
                  <a:solidFill>
                    <a:schemeClr val="bg1"/>
                  </a:solidFill>
                </a:rPr>
                <a:t>70%</a:t>
              </a:r>
              <a:endParaRPr lang="en-US" sz="1865" dirty="0">
                <a:solidFill>
                  <a:schemeClr val="bg1"/>
                </a:solidFill>
              </a:endParaRPr>
            </a:p>
          </p:txBody>
        </p:sp>
      </p:grpSp>
      <p:grpSp>
        <p:nvGrpSpPr>
          <p:cNvPr id="45" name="Group 87"/>
          <p:cNvGrpSpPr/>
          <p:nvPr/>
        </p:nvGrpSpPr>
        <p:grpSpPr>
          <a:xfrm>
            <a:off x="5001008" y="2931481"/>
            <a:ext cx="1629224" cy="548479"/>
            <a:chOff x="1794633" y="2975000"/>
            <a:chExt cx="1740443" cy="518462"/>
          </a:xfrm>
          <a:gradFill>
            <a:gsLst>
              <a:gs pos="0">
                <a:srgbClr val="E30000"/>
              </a:gs>
              <a:gs pos="100000">
                <a:srgbClr val="760303"/>
              </a:gs>
            </a:gsLst>
            <a:lin ang="13800000" scaled="0"/>
          </a:gradFill>
        </p:grpSpPr>
        <p:sp>
          <p:nvSpPr>
            <p:cNvPr id="50" name="Pentagon 88"/>
            <p:cNvSpPr/>
            <p:nvPr/>
          </p:nvSpPr>
          <p:spPr>
            <a:xfrm>
              <a:off x="1794633" y="2975000"/>
              <a:ext cx="1740443" cy="5184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p>
          </p:txBody>
        </p:sp>
        <p:sp>
          <p:nvSpPr>
            <p:cNvPr id="51" name="TextBox 89"/>
            <p:cNvSpPr txBox="1"/>
            <p:nvPr/>
          </p:nvSpPr>
          <p:spPr>
            <a:xfrm>
              <a:off x="2816916" y="3087027"/>
              <a:ext cx="446944" cy="306937"/>
            </a:xfrm>
            <a:prstGeom prst="rect">
              <a:avLst/>
            </a:prstGeom>
            <a:grpFill/>
          </p:spPr>
          <p:txBody>
            <a:bodyPr wrap="none" lIns="0" tIns="0" rIns="0" bIns="0" rtlCol="0" anchor="ctr">
              <a:spAutoFit/>
            </a:bodyPr>
            <a:lstStyle/>
            <a:p>
              <a:pPr algn="ctr" defTabSz="1218565">
                <a:spcBef>
                  <a:spcPct val="20000"/>
                </a:spcBef>
                <a:defRPr/>
              </a:pPr>
              <a:r>
                <a:rPr lang="en-US" sz="1865" b="1" dirty="0">
                  <a:solidFill>
                    <a:schemeClr val="bg1"/>
                  </a:solidFill>
                </a:rPr>
                <a:t>60%</a:t>
              </a:r>
              <a:endParaRPr lang="en-US" sz="1865" dirty="0">
                <a:solidFill>
                  <a:schemeClr val="bg1"/>
                </a:solidFill>
              </a:endParaRPr>
            </a:p>
          </p:txBody>
        </p:sp>
      </p:grpSp>
      <p:grpSp>
        <p:nvGrpSpPr>
          <p:cNvPr id="52" name="Group 90"/>
          <p:cNvGrpSpPr/>
          <p:nvPr/>
        </p:nvGrpSpPr>
        <p:grpSpPr>
          <a:xfrm>
            <a:off x="5001007" y="3542477"/>
            <a:ext cx="1036041" cy="548479"/>
            <a:chOff x="1794632" y="3851318"/>
            <a:chExt cx="1106766" cy="518462"/>
          </a:xfrm>
          <a:gradFill>
            <a:gsLst>
              <a:gs pos="0">
                <a:srgbClr val="E30000"/>
              </a:gs>
              <a:gs pos="100000">
                <a:srgbClr val="760303"/>
              </a:gs>
            </a:gsLst>
            <a:lin ang="13800000" scaled="0"/>
          </a:gradFill>
        </p:grpSpPr>
        <p:sp>
          <p:nvSpPr>
            <p:cNvPr id="53" name="Pentagon 91"/>
            <p:cNvSpPr/>
            <p:nvPr/>
          </p:nvSpPr>
          <p:spPr>
            <a:xfrm>
              <a:off x="1794632" y="3851318"/>
              <a:ext cx="1106766" cy="5184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p>
          </p:txBody>
        </p:sp>
        <p:sp>
          <p:nvSpPr>
            <p:cNvPr id="54" name="TextBox 92"/>
            <p:cNvSpPr txBox="1"/>
            <p:nvPr/>
          </p:nvSpPr>
          <p:spPr>
            <a:xfrm>
              <a:off x="2210260" y="3946636"/>
              <a:ext cx="446944" cy="306937"/>
            </a:xfrm>
            <a:prstGeom prst="rect">
              <a:avLst/>
            </a:prstGeom>
            <a:grpFill/>
          </p:spPr>
          <p:txBody>
            <a:bodyPr wrap="none" lIns="0" tIns="0" rIns="0" bIns="0" rtlCol="0" anchor="ctr">
              <a:spAutoFit/>
            </a:bodyPr>
            <a:lstStyle/>
            <a:p>
              <a:pPr algn="ctr" defTabSz="1218565">
                <a:spcBef>
                  <a:spcPct val="20000"/>
                </a:spcBef>
                <a:defRPr/>
              </a:pPr>
              <a:r>
                <a:rPr lang="en-US" sz="1865" b="1" dirty="0">
                  <a:solidFill>
                    <a:schemeClr val="bg1"/>
                  </a:solidFill>
                </a:rPr>
                <a:t>40%</a:t>
              </a:r>
              <a:endParaRPr lang="en-US" sz="1865" dirty="0">
                <a:solidFill>
                  <a:schemeClr val="bg1"/>
                </a:solidFill>
              </a:endParaRPr>
            </a:p>
          </p:txBody>
        </p:sp>
      </p:grpSp>
      <p:grpSp>
        <p:nvGrpSpPr>
          <p:cNvPr id="55" name="Group 4"/>
          <p:cNvGrpSpPr>
            <a:grpSpLocks noChangeAspect="1"/>
          </p:cNvGrpSpPr>
          <p:nvPr/>
        </p:nvGrpSpPr>
        <p:grpSpPr bwMode="auto">
          <a:xfrm>
            <a:off x="723163" y="1649943"/>
            <a:ext cx="5084707" cy="3160294"/>
            <a:chOff x="376" y="1148"/>
            <a:chExt cx="2053" cy="1276"/>
          </a:xfrm>
        </p:grpSpPr>
        <p:sp>
          <p:nvSpPr>
            <p:cNvPr id="56" name="AutoShape 3"/>
            <p:cNvSpPr>
              <a:spLocks noChangeAspect="1" noChangeArrowheads="1" noTextEdit="1"/>
            </p:cNvSpPr>
            <p:nvPr/>
          </p:nvSpPr>
          <p:spPr bwMode="auto">
            <a:xfrm>
              <a:off x="376" y="1148"/>
              <a:ext cx="2053" cy="1276"/>
            </a:xfrm>
            <a:prstGeom prst="rect">
              <a:avLst/>
            </a:prstGeom>
            <a:noFill/>
            <a:ln w="9525">
              <a:noFill/>
              <a:miter lim="800000"/>
            </a:ln>
          </p:spPr>
          <p:txBody>
            <a:bodyPr vert="horz" wrap="square" lIns="121920" tIns="60960" rIns="121920" bIns="60960" numCol="1" anchor="t" anchorCtr="0" compatLnSpc="1"/>
            <a:lstStyle/>
            <a:p>
              <a:endParaRPr lang="en-US" sz="3555"/>
            </a:p>
          </p:txBody>
        </p:sp>
        <p:sp>
          <p:nvSpPr>
            <p:cNvPr id="57" name="Freeform 5"/>
            <p:cNvSpPr/>
            <p:nvPr/>
          </p:nvSpPr>
          <p:spPr bwMode="auto">
            <a:xfrm>
              <a:off x="640" y="1150"/>
              <a:ext cx="1525" cy="1002"/>
            </a:xfrm>
            <a:custGeom>
              <a:avLst/>
              <a:gdLst/>
              <a:ahLst/>
              <a:cxnLst>
                <a:cxn ang="0">
                  <a:pos x="33" y="0"/>
                </a:cxn>
                <a:cxn ang="0">
                  <a:pos x="925" y="0"/>
                </a:cxn>
                <a:cxn ang="0">
                  <a:pos x="958" y="33"/>
                </a:cxn>
                <a:cxn ang="0">
                  <a:pos x="958" y="596"/>
                </a:cxn>
                <a:cxn ang="0">
                  <a:pos x="925" y="629"/>
                </a:cxn>
                <a:cxn ang="0">
                  <a:pos x="33" y="629"/>
                </a:cxn>
                <a:cxn ang="0">
                  <a:pos x="0" y="596"/>
                </a:cxn>
                <a:cxn ang="0">
                  <a:pos x="0" y="33"/>
                </a:cxn>
                <a:cxn ang="0">
                  <a:pos x="33" y="0"/>
                </a:cxn>
              </a:cxnLst>
              <a:rect l="0" t="0" r="r" b="b"/>
              <a:pathLst>
                <a:path w="958" h="629">
                  <a:moveTo>
                    <a:pt x="33" y="0"/>
                  </a:moveTo>
                  <a:cubicBezTo>
                    <a:pt x="925" y="0"/>
                    <a:pt x="925" y="0"/>
                    <a:pt x="925" y="0"/>
                  </a:cubicBezTo>
                  <a:cubicBezTo>
                    <a:pt x="943" y="0"/>
                    <a:pt x="958" y="15"/>
                    <a:pt x="958" y="33"/>
                  </a:cubicBezTo>
                  <a:cubicBezTo>
                    <a:pt x="958" y="596"/>
                    <a:pt x="958" y="596"/>
                    <a:pt x="958" y="596"/>
                  </a:cubicBezTo>
                  <a:cubicBezTo>
                    <a:pt x="958" y="614"/>
                    <a:pt x="943" y="629"/>
                    <a:pt x="925" y="629"/>
                  </a:cubicBezTo>
                  <a:cubicBezTo>
                    <a:pt x="33" y="629"/>
                    <a:pt x="33" y="629"/>
                    <a:pt x="33" y="629"/>
                  </a:cubicBezTo>
                  <a:cubicBezTo>
                    <a:pt x="15" y="629"/>
                    <a:pt x="0" y="614"/>
                    <a:pt x="0" y="596"/>
                  </a:cubicBezTo>
                  <a:cubicBezTo>
                    <a:pt x="0" y="33"/>
                    <a:pt x="0" y="33"/>
                    <a:pt x="0" y="33"/>
                  </a:cubicBezTo>
                  <a:cubicBezTo>
                    <a:pt x="0" y="15"/>
                    <a:pt x="15" y="0"/>
                    <a:pt x="33" y="0"/>
                  </a:cubicBezTo>
                  <a:close/>
                </a:path>
              </a:pathLst>
            </a:custGeom>
            <a:solidFill>
              <a:schemeClr val="tx1">
                <a:lumMod val="65000"/>
                <a:lumOff val="35000"/>
              </a:schemeClr>
            </a:solidFill>
            <a:ln w="9525">
              <a:noFill/>
              <a:round/>
            </a:ln>
          </p:spPr>
          <p:txBody>
            <a:bodyPr vert="horz" wrap="square" lIns="121920" tIns="60960" rIns="121920" bIns="60960" numCol="1" anchor="t" anchorCtr="0" compatLnSpc="1"/>
            <a:lstStyle/>
            <a:p>
              <a:endParaRPr lang="en-US" sz="3555"/>
            </a:p>
          </p:txBody>
        </p:sp>
        <p:sp>
          <p:nvSpPr>
            <p:cNvPr id="58" name="Rectangle 6"/>
            <p:cNvSpPr>
              <a:spLocks noChangeArrowheads="1"/>
            </p:cNvSpPr>
            <p:nvPr/>
          </p:nvSpPr>
          <p:spPr bwMode="auto">
            <a:xfrm>
              <a:off x="720" y="1255"/>
              <a:ext cx="1365" cy="732"/>
            </a:xfrm>
            <a:prstGeom prst="rect">
              <a:avLst/>
            </a:prstGeom>
            <a:blipFill rotWithShape="1">
              <a:blip r:embed="rId2" cstate="screen">
                <a:extLst>
                  <a:ext uri="{28A0092B-C50C-407E-A947-70E740481C1C}">
                    <a14:useLocalDpi xmlns:a14="http://schemas.microsoft.com/office/drawing/2010/main"/>
                  </a:ext>
                </a:extLst>
              </a:blip>
              <a:stretch>
                <a:fillRect/>
              </a:stretch>
            </a:blipFill>
            <a:ln w="9525">
              <a:noFill/>
              <a:miter lim="800000"/>
            </a:ln>
          </p:spPr>
          <p:txBody>
            <a:bodyPr vert="horz" wrap="square" lIns="121920" tIns="60960" rIns="121920" bIns="60960" numCol="1" anchor="t" anchorCtr="0" compatLnSpc="1"/>
            <a:lstStyle/>
            <a:p>
              <a:endParaRPr lang="en-US" sz="3555"/>
            </a:p>
          </p:txBody>
        </p:sp>
        <p:sp>
          <p:nvSpPr>
            <p:cNvPr id="59" name="Oval 7"/>
            <p:cNvSpPr>
              <a:spLocks noChangeArrowheads="1"/>
            </p:cNvSpPr>
            <p:nvPr/>
          </p:nvSpPr>
          <p:spPr bwMode="auto">
            <a:xfrm>
              <a:off x="1383" y="1185"/>
              <a:ext cx="39" cy="38"/>
            </a:xfrm>
            <a:prstGeom prst="ellipse">
              <a:avLst/>
            </a:prstGeom>
            <a:solidFill>
              <a:schemeClr val="bg1">
                <a:lumMod val="85000"/>
              </a:schemeClr>
            </a:solidFill>
            <a:ln w="9525">
              <a:noFill/>
              <a:round/>
            </a:ln>
          </p:spPr>
          <p:txBody>
            <a:bodyPr vert="horz" wrap="square" lIns="121920" tIns="60960" rIns="121920" bIns="60960" numCol="1" anchor="t" anchorCtr="0" compatLnSpc="1"/>
            <a:lstStyle/>
            <a:p>
              <a:endParaRPr lang="en-US" sz="3555"/>
            </a:p>
          </p:txBody>
        </p:sp>
        <p:sp>
          <p:nvSpPr>
            <p:cNvPr id="60" name="Rectangle 8"/>
            <p:cNvSpPr>
              <a:spLocks noChangeArrowheads="1"/>
            </p:cNvSpPr>
            <p:nvPr/>
          </p:nvSpPr>
          <p:spPr bwMode="auto">
            <a:xfrm>
              <a:off x="1371" y="2034"/>
              <a:ext cx="63" cy="65"/>
            </a:xfrm>
            <a:prstGeom prst="ellipse">
              <a:avLst/>
            </a:prstGeom>
            <a:solidFill>
              <a:schemeClr val="bg1">
                <a:lumMod val="85000"/>
              </a:schemeClr>
            </a:solidFill>
            <a:ln w="9525">
              <a:noFill/>
              <a:miter lim="800000"/>
            </a:ln>
          </p:spPr>
          <p:txBody>
            <a:bodyPr vert="horz" wrap="square" lIns="121920" tIns="60960" rIns="121920" bIns="60960" numCol="1" anchor="t" anchorCtr="0" compatLnSpc="1"/>
            <a:lstStyle/>
            <a:p>
              <a:endParaRPr lang="en-US" sz="3555"/>
            </a:p>
          </p:txBody>
        </p:sp>
        <p:sp>
          <p:nvSpPr>
            <p:cNvPr id="61" name="Freeform 9"/>
            <p:cNvSpPr/>
            <p:nvPr/>
          </p:nvSpPr>
          <p:spPr bwMode="auto">
            <a:xfrm>
              <a:off x="376" y="2152"/>
              <a:ext cx="2053" cy="173"/>
            </a:xfrm>
            <a:custGeom>
              <a:avLst/>
              <a:gdLst/>
              <a:ahLst/>
              <a:cxnLst>
                <a:cxn ang="0">
                  <a:pos x="264" y="0"/>
                </a:cxn>
                <a:cxn ang="0">
                  <a:pos x="1789" y="0"/>
                </a:cxn>
                <a:cxn ang="0">
                  <a:pos x="2053" y="173"/>
                </a:cxn>
                <a:cxn ang="0">
                  <a:pos x="0" y="173"/>
                </a:cxn>
                <a:cxn ang="0">
                  <a:pos x="264" y="0"/>
                </a:cxn>
              </a:cxnLst>
              <a:rect l="0" t="0" r="r" b="b"/>
              <a:pathLst>
                <a:path w="2053" h="173">
                  <a:moveTo>
                    <a:pt x="264" y="0"/>
                  </a:moveTo>
                  <a:lnTo>
                    <a:pt x="1789" y="0"/>
                  </a:lnTo>
                  <a:lnTo>
                    <a:pt x="2053" y="173"/>
                  </a:lnTo>
                  <a:lnTo>
                    <a:pt x="0" y="173"/>
                  </a:lnTo>
                  <a:lnTo>
                    <a:pt x="264" y="0"/>
                  </a:lnTo>
                  <a:close/>
                </a:path>
              </a:pathLst>
            </a:custGeom>
            <a:solidFill>
              <a:schemeClr val="tx1">
                <a:lumMod val="75000"/>
                <a:lumOff val="25000"/>
              </a:schemeClr>
            </a:solidFill>
            <a:ln w="9525">
              <a:noFill/>
              <a:round/>
            </a:ln>
          </p:spPr>
          <p:txBody>
            <a:bodyPr vert="horz" wrap="square" lIns="121920" tIns="60960" rIns="121920" bIns="60960" numCol="1" anchor="t" anchorCtr="0" compatLnSpc="1"/>
            <a:lstStyle/>
            <a:p>
              <a:endParaRPr lang="en-US" sz="3555"/>
            </a:p>
          </p:txBody>
        </p:sp>
        <p:sp>
          <p:nvSpPr>
            <p:cNvPr id="62" name="Freeform 10"/>
            <p:cNvSpPr/>
            <p:nvPr/>
          </p:nvSpPr>
          <p:spPr bwMode="auto">
            <a:xfrm>
              <a:off x="376" y="2325"/>
              <a:ext cx="2053" cy="97"/>
            </a:xfrm>
            <a:custGeom>
              <a:avLst/>
              <a:gdLst/>
              <a:ahLst/>
              <a:cxnLst>
                <a:cxn ang="0">
                  <a:pos x="0" y="0"/>
                </a:cxn>
                <a:cxn ang="0">
                  <a:pos x="1290" y="0"/>
                </a:cxn>
                <a:cxn ang="0">
                  <a:pos x="1290" y="38"/>
                </a:cxn>
                <a:cxn ang="0">
                  <a:pos x="1266" y="61"/>
                </a:cxn>
                <a:cxn ang="0">
                  <a:pos x="24" y="61"/>
                </a:cxn>
                <a:cxn ang="0">
                  <a:pos x="0" y="38"/>
                </a:cxn>
                <a:cxn ang="0">
                  <a:pos x="0" y="0"/>
                </a:cxn>
              </a:cxnLst>
              <a:rect l="0" t="0" r="r" b="b"/>
              <a:pathLst>
                <a:path w="1290" h="61">
                  <a:moveTo>
                    <a:pt x="0" y="0"/>
                  </a:moveTo>
                  <a:cubicBezTo>
                    <a:pt x="1290" y="0"/>
                    <a:pt x="1290" y="0"/>
                    <a:pt x="1290" y="0"/>
                  </a:cubicBezTo>
                  <a:cubicBezTo>
                    <a:pt x="1290" y="38"/>
                    <a:pt x="1290" y="38"/>
                    <a:pt x="1290" y="38"/>
                  </a:cubicBezTo>
                  <a:cubicBezTo>
                    <a:pt x="1290" y="51"/>
                    <a:pt x="1280" y="61"/>
                    <a:pt x="1266" y="61"/>
                  </a:cubicBezTo>
                  <a:cubicBezTo>
                    <a:pt x="24" y="61"/>
                    <a:pt x="24" y="61"/>
                    <a:pt x="24" y="61"/>
                  </a:cubicBezTo>
                  <a:cubicBezTo>
                    <a:pt x="11" y="61"/>
                    <a:pt x="0" y="51"/>
                    <a:pt x="0" y="38"/>
                  </a:cubicBezTo>
                  <a:lnTo>
                    <a:pt x="0" y="0"/>
                  </a:lnTo>
                  <a:close/>
                </a:path>
              </a:pathLst>
            </a:custGeom>
            <a:solidFill>
              <a:schemeClr val="tx1">
                <a:lumMod val="75000"/>
                <a:lumOff val="25000"/>
              </a:schemeClr>
            </a:solidFill>
            <a:ln w="9525">
              <a:noFill/>
              <a:round/>
            </a:ln>
          </p:spPr>
          <p:txBody>
            <a:bodyPr vert="horz" wrap="square" lIns="121920" tIns="60960" rIns="121920" bIns="60960" numCol="1" anchor="t" anchorCtr="0" compatLnSpc="1"/>
            <a:lstStyle/>
            <a:p>
              <a:endParaRPr lang="en-US" sz="3555"/>
            </a:p>
          </p:txBody>
        </p:sp>
        <p:sp>
          <p:nvSpPr>
            <p:cNvPr id="63" name="Rectangle 11"/>
            <p:cNvSpPr>
              <a:spLocks noChangeArrowheads="1"/>
            </p:cNvSpPr>
            <p:nvPr/>
          </p:nvSpPr>
          <p:spPr bwMode="auto">
            <a:xfrm>
              <a:off x="1196" y="2376"/>
              <a:ext cx="413" cy="27"/>
            </a:xfrm>
            <a:prstGeom prst="roundRect">
              <a:avLst/>
            </a:prstGeom>
            <a:solidFill>
              <a:srgbClr val="707071"/>
            </a:solidFill>
            <a:ln w="9525">
              <a:noFill/>
              <a:miter lim="800000"/>
            </a:ln>
          </p:spPr>
          <p:txBody>
            <a:bodyPr vert="horz" wrap="square" lIns="121920" tIns="60960" rIns="121920" bIns="60960" numCol="1" anchor="t" anchorCtr="0" compatLnSpc="1"/>
            <a:lstStyle/>
            <a:p>
              <a:endParaRPr lang="en-US" sz="3555"/>
            </a:p>
          </p:txBody>
        </p:sp>
        <p:sp>
          <p:nvSpPr>
            <p:cNvPr id="64" name="Rectangle 12"/>
            <p:cNvSpPr>
              <a:spLocks noChangeArrowheads="1"/>
            </p:cNvSpPr>
            <p:nvPr/>
          </p:nvSpPr>
          <p:spPr bwMode="auto">
            <a:xfrm>
              <a:off x="376" y="2325"/>
              <a:ext cx="2053" cy="30"/>
            </a:xfrm>
            <a:prstGeom prst="rect">
              <a:avLst/>
            </a:prstGeom>
            <a:solidFill>
              <a:schemeClr val="bg1">
                <a:lumMod val="85000"/>
              </a:schemeClr>
            </a:solidFill>
            <a:ln w="9525">
              <a:noFill/>
              <a:miter lim="800000"/>
            </a:ln>
          </p:spPr>
          <p:txBody>
            <a:bodyPr vert="horz" wrap="square" lIns="121920" tIns="60960" rIns="121920" bIns="60960" numCol="1" anchor="t" anchorCtr="0" compatLnSpc="1"/>
            <a:lstStyle/>
            <a:p>
              <a:endParaRPr lang="en-US" sz="3555"/>
            </a:p>
          </p:txBody>
        </p:sp>
      </p:grpSp>
      <p:cxnSp>
        <p:nvCxnSpPr>
          <p:cNvPr id="71" name="Straight Connector 101"/>
          <p:cNvCxnSpPr/>
          <p:nvPr/>
        </p:nvCxnSpPr>
        <p:spPr>
          <a:xfrm>
            <a:off x="1042975" y="5199015"/>
            <a:ext cx="10106051"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270" name="TextBox 107"/>
          <p:cNvSpPr txBox="1"/>
          <p:nvPr/>
        </p:nvSpPr>
        <p:spPr>
          <a:xfrm>
            <a:off x="867925" y="5231878"/>
            <a:ext cx="1045615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panose="020B0604020202020204" pitchFamily="34" charset="0"/>
              <a:buNone/>
              <a:defRPr sz="1400">
                <a:solidFill>
                  <a:schemeClr val="tx1">
                    <a:lumMod val="65000"/>
                    <a:lumOff val="35000"/>
                  </a:schemeClr>
                </a:solidFill>
                <a:latin typeface="微软雅黑" panose="020B0503020204020204" charset="-122"/>
                <a:ea typeface="微软雅黑" panose="020B0503020204020204" charset="-122"/>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a:lnSpc>
                <a:spcPct val="120000"/>
              </a:lnSpc>
            </a:pPr>
            <a:r>
              <a:rPr lang="zh-CN" altLang="en-US" dirty="0">
                <a:solidFill>
                  <a:schemeClr val="tx1"/>
                </a:solidFill>
                <a:sym typeface="微软雅黑" panose="020B0503020204020204" charset="-122"/>
              </a:rPr>
              <a:t>在此录入上述图表的综合描述说明</a:t>
            </a:r>
            <a:r>
              <a:rPr lang="zh-CN" altLang="en-US" dirty="0" smtClean="0">
                <a:solidFill>
                  <a:schemeClr val="tx1"/>
                </a:solidFill>
                <a:sym typeface="微软雅黑" panose="020B0503020204020204" charset="-122"/>
              </a:rPr>
              <a:t>，</a:t>
            </a:r>
            <a:r>
              <a:rPr lang="zh-CN" altLang="en-US" dirty="0">
                <a:solidFill>
                  <a:schemeClr val="tx1"/>
                </a:solidFill>
                <a:sym typeface="微软雅黑" panose="020B0503020204020204" charset="-122"/>
              </a:rPr>
              <a:t>在此录入上述图表的综合描述说明，</a:t>
            </a:r>
            <a:r>
              <a:rPr lang="zh-CN" altLang="en-US" dirty="0" smtClean="0">
                <a:solidFill>
                  <a:schemeClr val="tx1"/>
                </a:solidFill>
                <a:sym typeface="微软雅黑" panose="020B0503020204020204" charset="-122"/>
              </a:rPr>
              <a:t>在此</a:t>
            </a:r>
            <a:r>
              <a:rPr lang="zh-CN" altLang="en-US" dirty="0">
                <a:solidFill>
                  <a:schemeClr val="tx1"/>
                </a:solidFill>
                <a:sym typeface="微软雅黑" panose="020B0503020204020204" charset="-122"/>
              </a:rPr>
              <a:t>录入上述图表的综合描述说明。在此录入上述图表的描述说明</a:t>
            </a:r>
            <a:r>
              <a:rPr lang="zh-CN" altLang="en-US" dirty="0" smtClean="0">
                <a:solidFill>
                  <a:schemeClr val="tx1"/>
                </a:solidFill>
                <a:sym typeface="微软雅黑" panose="020B0503020204020204" charset="-122"/>
              </a:rPr>
              <a:t>，</a:t>
            </a:r>
            <a:r>
              <a:rPr lang="zh-CN" altLang="en-US" dirty="0">
                <a:solidFill>
                  <a:schemeClr val="tx1"/>
                </a:solidFill>
                <a:sym typeface="微软雅黑" panose="020B0503020204020204" charset="-122"/>
              </a:rPr>
              <a:t>在此录入上述图表的综合描述说明，</a:t>
            </a:r>
            <a:r>
              <a:rPr lang="zh-CN" altLang="en-US" dirty="0" smtClean="0">
                <a:solidFill>
                  <a:schemeClr val="tx1"/>
                </a:solidFill>
                <a:sym typeface="微软雅黑" panose="020B0503020204020204" charset="-122"/>
              </a:rPr>
              <a:t>在此</a:t>
            </a:r>
            <a:r>
              <a:rPr lang="zh-CN" altLang="en-US" dirty="0">
                <a:solidFill>
                  <a:schemeClr val="tx1"/>
                </a:solidFill>
                <a:sym typeface="微软雅黑" panose="020B0503020204020204" charset="-122"/>
              </a:rPr>
              <a:t>录入上述图表的综合描述说明</a:t>
            </a:r>
            <a:r>
              <a:rPr lang="zh-CN" altLang="en-US" dirty="0" smtClean="0">
                <a:solidFill>
                  <a:schemeClr val="tx1"/>
                </a:solidFill>
                <a:sym typeface="微软雅黑" panose="020B0503020204020204" charset="-122"/>
              </a:rPr>
              <a:t>，在此</a:t>
            </a:r>
            <a:r>
              <a:rPr lang="zh-CN" altLang="en-US" dirty="0">
                <a:solidFill>
                  <a:schemeClr val="tx1"/>
                </a:solidFill>
                <a:sym typeface="微软雅黑" panose="020B0503020204020204" charset="-122"/>
              </a:rPr>
              <a:t>录入上述图表的综合描述说明，</a:t>
            </a:r>
            <a:r>
              <a:rPr lang="zh-CN" altLang="en-US" dirty="0" smtClean="0">
                <a:solidFill>
                  <a:schemeClr val="tx1"/>
                </a:solidFill>
                <a:sym typeface="微软雅黑" panose="020B0503020204020204" charset="-122"/>
              </a:rPr>
              <a:t>在此</a:t>
            </a:r>
            <a:r>
              <a:rPr lang="zh-CN" altLang="en-US" dirty="0">
                <a:solidFill>
                  <a:schemeClr val="tx1"/>
                </a:solidFill>
                <a:sym typeface="微软雅黑" panose="020B0503020204020204" charset="-122"/>
              </a:rPr>
              <a:t>录入上述图表的综合描述说明，在此录入上述图表的综合描述说明。</a:t>
            </a:r>
          </a:p>
        </p:txBody>
      </p:sp>
      <p:sp>
        <p:nvSpPr>
          <p:cNvPr id="271" name="矩形 270"/>
          <p:cNvSpPr>
            <a:spLocks noChangeArrowheads="1"/>
          </p:cNvSpPr>
          <p:nvPr/>
        </p:nvSpPr>
        <p:spPr bwMode="auto">
          <a:xfrm>
            <a:off x="8574824" y="1723112"/>
            <a:ext cx="2984820"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tx1"/>
                </a:solidFill>
                <a:latin typeface="微软雅黑" panose="020B0503020204020204" charset="-122"/>
                <a:ea typeface="微软雅黑" panose="020B0503020204020204" charset="-122"/>
                <a:sym typeface="微软雅黑" panose="020B0503020204020204" charset="-122"/>
              </a:rPr>
              <a:t>在此录入上述图表</a:t>
            </a:r>
            <a:r>
              <a:rPr lang="zh-CN" altLang="en-US" sz="1300" dirty="0" smtClean="0">
                <a:solidFill>
                  <a:schemeClr val="tx1"/>
                </a:solidFill>
                <a:latin typeface="微软雅黑" panose="020B0503020204020204" charset="-122"/>
                <a:ea typeface="微软雅黑" panose="020B0503020204020204" charset="-122"/>
                <a:sym typeface="微软雅黑" panose="020B0503020204020204" charset="-122"/>
              </a:rPr>
              <a:t>的描述</a:t>
            </a:r>
            <a:r>
              <a:rPr lang="zh-CN" altLang="en-US" sz="1300" dirty="0">
                <a:solidFill>
                  <a:schemeClr val="tx1"/>
                </a:solidFill>
                <a:latin typeface="微软雅黑" panose="020B0503020204020204" charset="-122"/>
                <a:ea typeface="微软雅黑" panose="020B0503020204020204" charset="-122"/>
                <a:sym typeface="微软雅黑" panose="020B0503020204020204" charset="-122"/>
              </a:rPr>
              <a:t>说明</a:t>
            </a:r>
            <a:r>
              <a:rPr lang="zh-CN" altLang="en-US" sz="1300" dirty="0" smtClean="0">
                <a:solidFill>
                  <a:schemeClr val="tx1"/>
                </a:solidFill>
                <a:latin typeface="微软雅黑" panose="020B0503020204020204" charset="-122"/>
                <a:ea typeface="微软雅黑" panose="020B0503020204020204" charset="-122"/>
                <a:sym typeface="微软雅黑" panose="020B0503020204020204" charset="-122"/>
              </a:rPr>
              <a:t>，在此</a:t>
            </a:r>
            <a:r>
              <a:rPr lang="zh-CN" altLang="en-US" sz="1300" dirty="0">
                <a:solidFill>
                  <a:schemeClr val="tx1"/>
                </a:solidFill>
                <a:latin typeface="微软雅黑" panose="020B0503020204020204" charset="-122"/>
                <a:ea typeface="微软雅黑" panose="020B0503020204020204" charset="-122"/>
                <a:sym typeface="微软雅黑" panose="020B0503020204020204" charset="-122"/>
              </a:rPr>
              <a:t>录入上述图表</a:t>
            </a:r>
            <a:r>
              <a:rPr lang="zh-CN" altLang="en-US" sz="1300" dirty="0" smtClean="0">
                <a:solidFill>
                  <a:schemeClr val="tx1"/>
                </a:solidFill>
                <a:latin typeface="微软雅黑" panose="020B0503020204020204" charset="-122"/>
                <a:ea typeface="微软雅黑" panose="020B0503020204020204" charset="-122"/>
                <a:sym typeface="微软雅黑" panose="020B0503020204020204" charset="-122"/>
              </a:rPr>
              <a:t>的描述说明。</a:t>
            </a:r>
          </a:p>
        </p:txBody>
      </p:sp>
      <p:grpSp>
        <p:nvGrpSpPr>
          <p:cNvPr id="73" name="组合 72"/>
          <p:cNvGrpSpPr/>
          <p:nvPr/>
        </p:nvGrpSpPr>
        <p:grpSpPr>
          <a:xfrm>
            <a:off x="7299930" y="2276201"/>
            <a:ext cx="684000" cy="684000"/>
            <a:chOff x="7381295" y="2358084"/>
            <a:chExt cx="647999" cy="648000"/>
          </a:xfrm>
        </p:grpSpPr>
        <p:sp>
          <p:nvSpPr>
            <p:cNvPr id="74" name="Oval 58"/>
            <p:cNvSpPr>
              <a:spLocks noChangeAspect="1"/>
            </p:cNvSpPr>
            <p:nvPr/>
          </p:nvSpPr>
          <p:spPr>
            <a:xfrm>
              <a:off x="7381295" y="2358084"/>
              <a:ext cx="647999" cy="64800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5" name="Freeform 173"/>
            <p:cNvSpPr>
              <a:spLocks noChangeAspect="1" noEditPoints="1"/>
            </p:cNvSpPr>
            <p:nvPr/>
          </p:nvSpPr>
          <p:spPr bwMode="auto">
            <a:xfrm>
              <a:off x="7561057" y="2510281"/>
              <a:ext cx="305892" cy="326189"/>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2490"/>
            </a:p>
          </p:txBody>
        </p:sp>
      </p:grpSp>
      <p:grpSp>
        <p:nvGrpSpPr>
          <p:cNvPr id="81" name="组合 80"/>
          <p:cNvGrpSpPr/>
          <p:nvPr/>
        </p:nvGrpSpPr>
        <p:grpSpPr>
          <a:xfrm>
            <a:off x="6294454" y="3588998"/>
            <a:ext cx="684000" cy="684000"/>
            <a:chOff x="6361541" y="3481431"/>
            <a:chExt cx="647999" cy="648000"/>
          </a:xfrm>
        </p:grpSpPr>
        <p:sp>
          <p:nvSpPr>
            <p:cNvPr id="82" name="Oval 61"/>
            <p:cNvSpPr>
              <a:spLocks noChangeAspect="1"/>
            </p:cNvSpPr>
            <p:nvPr/>
          </p:nvSpPr>
          <p:spPr>
            <a:xfrm>
              <a:off x="6361541" y="3481431"/>
              <a:ext cx="647999" cy="64800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8" name="Freeform 122"/>
            <p:cNvSpPr>
              <a:spLocks noChangeAspect="1" noEditPoints="1"/>
            </p:cNvSpPr>
            <p:nvPr/>
          </p:nvSpPr>
          <p:spPr bwMode="auto">
            <a:xfrm>
              <a:off x="6579369" y="3642337"/>
              <a:ext cx="212342" cy="326189"/>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2490"/>
            </a:p>
          </p:txBody>
        </p:sp>
      </p:grpSp>
      <p:grpSp>
        <p:nvGrpSpPr>
          <p:cNvPr id="83" name="组合 82"/>
          <p:cNvGrpSpPr/>
          <p:nvPr/>
        </p:nvGrpSpPr>
        <p:grpSpPr>
          <a:xfrm>
            <a:off x="7802669" y="1619802"/>
            <a:ext cx="684000" cy="684000"/>
            <a:chOff x="7869756" y="1796411"/>
            <a:chExt cx="647999" cy="648000"/>
          </a:xfrm>
        </p:grpSpPr>
        <p:sp>
          <p:nvSpPr>
            <p:cNvPr id="84" name="Oval 51"/>
            <p:cNvSpPr>
              <a:spLocks noChangeAspect="1"/>
            </p:cNvSpPr>
            <p:nvPr/>
          </p:nvSpPr>
          <p:spPr>
            <a:xfrm>
              <a:off x="7869756" y="1796411"/>
              <a:ext cx="647999" cy="64800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81" name="Freeform 357"/>
            <p:cNvSpPr>
              <a:spLocks noChangeAspect="1" noEditPoints="1"/>
            </p:cNvSpPr>
            <p:nvPr/>
          </p:nvSpPr>
          <p:spPr bwMode="auto">
            <a:xfrm>
              <a:off x="8001693" y="1984331"/>
              <a:ext cx="384125" cy="272160"/>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2490"/>
            </a:p>
          </p:txBody>
        </p:sp>
      </p:grpSp>
      <p:grpSp>
        <p:nvGrpSpPr>
          <p:cNvPr id="85" name="组合 84"/>
          <p:cNvGrpSpPr/>
          <p:nvPr/>
        </p:nvGrpSpPr>
        <p:grpSpPr>
          <a:xfrm>
            <a:off x="6797192" y="2932600"/>
            <a:ext cx="684000" cy="684000"/>
            <a:chOff x="6920225" y="2919757"/>
            <a:chExt cx="647999" cy="648000"/>
          </a:xfrm>
        </p:grpSpPr>
        <p:sp>
          <p:nvSpPr>
            <p:cNvPr id="86" name="Oval 60"/>
            <p:cNvSpPr>
              <a:spLocks noChangeAspect="1"/>
            </p:cNvSpPr>
            <p:nvPr/>
          </p:nvSpPr>
          <p:spPr>
            <a:xfrm>
              <a:off x="6920225" y="2919757"/>
              <a:ext cx="647999" cy="64800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84" name="Freeform 359"/>
            <p:cNvSpPr>
              <a:spLocks noChangeAspect="1" noEditPoints="1"/>
            </p:cNvSpPr>
            <p:nvPr/>
          </p:nvSpPr>
          <p:spPr bwMode="auto">
            <a:xfrm>
              <a:off x="7114190" y="3071954"/>
              <a:ext cx="260069" cy="326189"/>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2490"/>
            </a:p>
          </p:txBody>
        </p:sp>
      </p:grpSp>
      <p:sp>
        <p:nvSpPr>
          <p:cNvPr id="285" name="矩形 284"/>
          <p:cNvSpPr>
            <a:spLocks noChangeArrowheads="1"/>
          </p:cNvSpPr>
          <p:nvPr/>
        </p:nvSpPr>
        <p:spPr bwMode="auto">
          <a:xfrm>
            <a:off x="8071047" y="2379875"/>
            <a:ext cx="2984820"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tx1"/>
                </a:solidFill>
                <a:latin typeface="微软雅黑" panose="020B0503020204020204" charset="-122"/>
                <a:ea typeface="微软雅黑" panose="020B0503020204020204" charset="-122"/>
                <a:sym typeface="微软雅黑" panose="020B0503020204020204" charset="-122"/>
              </a:rPr>
              <a:t>在此录入上述图表</a:t>
            </a:r>
            <a:r>
              <a:rPr lang="zh-CN" altLang="en-US" sz="1300" dirty="0" smtClean="0">
                <a:solidFill>
                  <a:schemeClr val="tx1"/>
                </a:solidFill>
                <a:latin typeface="微软雅黑" panose="020B0503020204020204" charset="-122"/>
                <a:ea typeface="微软雅黑" panose="020B0503020204020204" charset="-122"/>
                <a:sym typeface="微软雅黑" panose="020B0503020204020204" charset="-122"/>
              </a:rPr>
              <a:t>的描述</a:t>
            </a:r>
            <a:r>
              <a:rPr lang="zh-CN" altLang="en-US" sz="1300" dirty="0">
                <a:solidFill>
                  <a:schemeClr val="tx1"/>
                </a:solidFill>
                <a:latin typeface="微软雅黑" panose="020B0503020204020204" charset="-122"/>
                <a:ea typeface="微软雅黑" panose="020B0503020204020204" charset="-122"/>
                <a:sym typeface="微软雅黑" panose="020B0503020204020204" charset="-122"/>
              </a:rPr>
              <a:t>说明</a:t>
            </a:r>
            <a:r>
              <a:rPr lang="zh-CN" altLang="en-US" sz="1300" dirty="0" smtClean="0">
                <a:solidFill>
                  <a:schemeClr val="tx1"/>
                </a:solidFill>
                <a:latin typeface="微软雅黑" panose="020B0503020204020204" charset="-122"/>
                <a:ea typeface="微软雅黑" panose="020B0503020204020204" charset="-122"/>
                <a:sym typeface="微软雅黑" panose="020B0503020204020204" charset="-122"/>
              </a:rPr>
              <a:t>，在此</a:t>
            </a:r>
            <a:r>
              <a:rPr lang="zh-CN" altLang="en-US" sz="1300" dirty="0">
                <a:solidFill>
                  <a:schemeClr val="tx1"/>
                </a:solidFill>
                <a:latin typeface="微软雅黑" panose="020B0503020204020204" charset="-122"/>
                <a:ea typeface="微软雅黑" panose="020B0503020204020204" charset="-122"/>
                <a:sym typeface="微软雅黑" panose="020B0503020204020204" charset="-122"/>
              </a:rPr>
              <a:t>录入上述图表</a:t>
            </a:r>
            <a:r>
              <a:rPr lang="zh-CN" altLang="en-US" sz="1300" dirty="0" smtClean="0">
                <a:solidFill>
                  <a:schemeClr val="tx1"/>
                </a:solidFill>
                <a:latin typeface="微软雅黑" panose="020B0503020204020204" charset="-122"/>
                <a:ea typeface="微软雅黑" panose="020B0503020204020204" charset="-122"/>
                <a:sym typeface="微软雅黑" panose="020B0503020204020204" charset="-122"/>
              </a:rPr>
              <a:t>的描述说明。</a:t>
            </a:r>
          </a:p>
        </p:txBody>
      </p:sp>
      <p:sp>
        <p:nvSpPr>
          <p:cNvPr id="286" name="矩形 285"/>
          <p:cNvSpPr>
            <a:spLocks noChangeArrowheads="1"/>
          </p:cNvSpPr>
          <p:nvPr/>
        </p:nvSpPr>
        <p:spPr bwMode="auto">
          <a:xfrm>
            <a:off x="7567269" y="3036638"/>
            <a:ext cx="2984820"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tx1"/>
                </a:solidFill>
                <a:latin typeface="微软雅黑" panose="020B0503020204020204" charset="-122"/>
                <a:ea typeface="微软雅黑" panose="020B0503020204020204" charset="-122"/>
                <a:sym typeface="微软雅黑" panose="020B0503020204020204" charset="-122"/>
              </a:rPr>
              <a:t>在此录入上述图表</a:t>
            </a:r>
            <a:r>
              <a:rPr lang="zh-CN" altLang="en-US" sz="1300" dirty="0" smtClean="0">
                <a:solidFill>
                  <a:schemeClr val="tx1"/>
                </a:solidFill>
                <a:latin typeface="微软雅黑" panose="020B0503020204020204" charset="-122"/>
                <a:ea typeface="微软雅黑" panose="020B0503020204020204" charset="-122"/>
                <a:sym typeface="微软雅黑" panose="020B0503020204020204" charset="-122"/>
              </a:rPr>
              <a:t>的描述</a:t>
            </a:r>
            <a:r>
              <a:rPr lang="zh-CN" altLang="en-US" sz="1300" dirty="0">
                <a:solidFill>
                  <a:schemeClr val="tx1"/>
                </a:solidFill>
                <a:latin typeface="微软雅黑" panose="020B0503020204020204" charset="-122"/>
                <a:ea typeface="微软雅黑" panose="020B0503020204020204" charset="-122"/>
                <a:sym typeface="微软雅黑" panose="020B0503020204020204" charset="-122"/>
              </a:rPr>
              <a:t>说明</a:t>
            </a:r>
            <a:r>
              <a:rPr lang="zh-CN" altLang="en-US" sz="1300" dirty="0" smtClean="0">
                <a:solidFill>
                  <a:schemeClr val="tx1"/>
                </a:solidFill>
                <a:latin typeface="微软雅黑" panose="020B0503020204020204" charset="-122"/>
                <a:ea typeface="微软雅黑" panose="020B0503020204020204" charset="-122"/>
                <a:sym typeface="微软雅黑" panose="020B0503020204020204" charset="-122"/>
              </a:rPr>
              <a:t>，在此</a:t>
            </a:r>
            <a:r>
              <a:rPr lang="zh-CN" altLang="en-US" sz="1300" dirty="0">
                <a:solidFill>
                  <a:schemeClr val="tx1"/>
                </a:solidFill>
                <a:latin typeface="微软雅黑" panose="020B0503020204020204" charset="-122"/>
                <a:ea typeface="微软雅黑" panose="020B0503020204020204" charset="-122"/>
                <a:sym typeface="微软雅黑" panose="020B0503020204020204" charset="-122"/>
              </a:rPr>
              <a:t>录入上述图表</a:t>
            </a:r>
            <a:r>
              <a:rPr lang="zh-CN" altLang="en-US" sz="1300" dirty="0" smtClean="0">
                <a:solidFill>
                  <a:schemeClr val="tx1"/>
                </a:solidFill>
                <a:latin typeface="微软雅黑" panose="020B0503020204020204" charset="-122"/>
                <a:ea typeface="微软雅黑" panose="020B0503020204020204" charset="-122"/>
                <a:sym typeface="微软雅黑" panose="020B0503020204020204" charset="-122"/>
              </a:rPr>
              <a:t>的描述说明。</a:t>
            </a:r>
          </a:p>
        </p:txBody>
      </p:sp>
      <p:sp>
        <p:nvSpPr>
          <p:cNvPr id="287" name="矩形 286"/>
          <p:cNvSpPr>
            <a:spLocks noChangeArrowheads="1"/>
          </p:cNvSpPr>
          <p:nvPr/>
        </p:nvSpPr>
        <p:spPr bwMode="auto">
          <a:xfrm>
            <a:off x="7063491" y="3693402"/>
            <a:ext cx="2984820"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tx1"/>
                </a:solidFill>
                <a:latin typeface="微软雅黑" panose="020B0503020204020204" charset="-122"/>
                <a:ea typeface="微软雅黑" panose="020B0503020204020204" charset="-122"/>
                <a:sym typeface="微软雅黑" panose="020B0503020204020204" charset="-122"/>
              </a:rPr>
              <a:t>在此录入上述图表</a:t>
            </a:r>
            <a:r>
              <a:rPr lang="zh-CN" altLang="en-US" sz="1300" dirty="0" smtClean="0">
                <a:solidFill>
                  <a:schemeClr val="tx1"/>
                </a:solidFill>
                <a:latin typeface="微软雅黑" panose="020B0503020204020204" charset="-122"/>
                <a:ea typeface="微软雅黑" panose="020B0503020204020204" charset="-122"/>
                <a:sym typeface="微软雅黑" panose="020B0503020204020204" charset="-122"/>
              </a:rPr>
              <a:t>的描述</a:t>
            </a:r>
            <a:r>
              <a:rPr lang="zh-CN" altLang="en-US" sz="1300" dirty="0">
                <a:solidFill>
                  <a:schemeClr val="tx1"/>
                </a:solidFill>
                <a:latin typeface="微软雅黑" panose="020B0503020204020204" charset="-122"/>
                <a:ea typeface="微软雅黑" panose="020B0503020204020204" charset="-122"/>
                <a:sym typeface="微软雅黑" panose="020B0503020204020204" charset="-122"/>
              </a:rPr>
              <a:t>说明</a:t>
            </a:r>
            <a:r>
              <a:rPr lang="zh-CN" altLang="en-US" sz="1300" dirty="0" smtClean="0">
                <a:solidFill>
                  <a:schemeClr val="tx1"/>
                </a:solidFill>
                <a:latin typeface="微软雅黑" panose="020B0503020204020204" charset="-122"/>
                <a:ea typeface="微软雅黑" panose="020B0503020204020204" charset="-122"/>
                <a:sym typeface="微软雅黑" panose="020B0503020204020204" charset="-122"/>
              </a:rPr>
              <a:t>，在此</a:t>
            </a:r>
            <a:r>
              <a:rPr lang="zh-CN" altLang="en-US" sz="1300" dirty="0">
                <a:solidFill>
                  <a:schemeClr val="tx1"/>
                </a:solidFill>
                <a:latin typeface="微软雅黑" panose="020B0503020204020204" charset="-122"/>
                <a:ea typeface="微软雅黑" panose="020B0503020204020204" charset="-122"/>
                <a:sym typeface="微软雅黑" panose="020B0503020204020204" charset="-122"/>
              </a:rPr>
              <a:t>录入上述图表</a:t>
            </a:r>
            <a:r>
              <a:rPr lang="zh-CN" altLang="en-US" sz="1300" dirty="0" smtClean="0">
                <a:solidFill>
                  <a:schemeClr val="tx1"/>
                </a:solidFill>
                <a:latin typeface="微软雅黑" panose="020B0503020204020204" charset="-122"/>
                <a:ea typeface="微软雅黑" panose="020B0503020204020204" charset="-122"/>
                <a:sym typeface="微软雅黑" panose="020B0503020204020204" charset="-122"/>
              </a:rPr>
              <a:t>的描述说明。</a:t>
            </a:r>
          </a:p>
        </p:txBody>
      </p:sp>
      <p:sp>
        <p:nvSpPr>
          <p:cNvPr id="87"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88" name="组合 87"/>
          <p:cNvGrpSpPr/>
          <p:nvPr/>
        </p:nvGrpSpPr>
        <p:grpSpPr>
          <a:xfrm>
            <a:off x="3503553" y="613483"/>
            <a:ext cx="5184576" cy="202102"/>
            <a:chOff x="3502918" y="1023693"/>
            <a:chExt cx="5184576" cy="202102"/>
          </a:xfrm>
        </p:grpSpPr>
        <p:grpSp>
          <p:nvGrpSpPr>
            <p:cNvPr id="89" name="组合 88"/>
            <p:cNvGrpSpPr/>
            <p:nvPr/>
          </p:nvGrpSpPr>
          <p:grpSpPr>
            <a:xfrm>
              <a:off x="5195252" y="1023693"/>
              <a:ext cx="1799908" cy="202102"/>
              <a:chOff x="4655046" y="2852936"/>
              <a:chExt cx="1923894" cy="216024"/>
            </a:xfrm>
            <a:solidFill>
              <a:srgbClr val="A5A5A5"/>
            </a:solidFill>
          </p:grpSpPr>
          <p:sp>
            <p:nvSpPr>
              <p:cNvPr id="90" name="五角星 89"/>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1" name="五角星 90"/>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五角星 91"/>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五角星 92"/>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五角星 93"/>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5" name="组合 94"/>
            <p:cNvGrpSpPr/>
            <p:nvPr/>
          </p:nvGrpSpPr>
          <p:grpSpPr>
            <a:xfrm>
              <a:off x="3502918" y="1124744"/>
              <a:ext cx="5184576" cy="0"/>
              <a:chOff x="3502918" y="1793734"/>
              <a:chExt cx="5184576" cy="0"/>
            </a:xfrm>
          </p:grpSpPr>
          <p:cxnSp>
            <p:nvCxnSpPr>
              <p:cNvPr id="96" name="直接连接符 95"/>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p:cTn id="7" dur="500" fill="hold"/>
                                        <p:tgtEl>
                                          <p:spTgt spid="88"/>
                                        </p:tgtEl>
                                        <p:attrNameLst>
                                          <p:attrName>ppt_w</p:attrName>
                                        </p:attrNameLst>
                                      </p:cBhvr>
                                      <p:tavLst>
                                        <p:tav tm="0">
                                          <p:val>
                                            <p:fltVal val="0"/>
                                          </p:val>
                                        </p:tav>
                                        <p:tav tm="100000">
                                          <p:val>
                                            <p:strVal val="#ppt_w"/>
                                          </p:val>
                                        </p:tav>
                                      </p:tavLst>
                                    </p:anim>
                                    <p:anim calcmode="lin" valueType="num">
                                      <p:cBhvr>
                                        <p:cTn id="8" dur="500" fill="hold"/>
                                        <p:tgtEl>
                                          <p:spTgt spid="88"/>
                                        </p:tgtEl>
                                        <p:attrNameLst>
                                          <p:attrName>ppt_h</p:attrName>
                                        </p:attrNameLst>
                                      </p:cBhvr>
                                      <p:tavLst>
                                        <p:tav tm="0">
                                          <p:val>
                                            <p:fltVal val="0"/>
                                          </p:val>
                                        </p:tav>
                                        <p:tav tm="100000">
                                          <p:val>
                                            <p:strVal val="#ppt_h"/>
                                          </p:val>
                                        </p:tav>
                                      </p:tavLst>
                                    </p:anim>
                                    <p:animEffect transition="in" filter="fade">
                                      <p:cBhvr>
                                        <p:cTn id="9" dur="500"/>
                                        <p:tgtEl>
                                          <p:spTgt spid="8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7"/>
                                        </p:tgtEl>
                                        <p:attrNameLst>
                                          <p:attrName>style.visibility</p:attrName>
                                        </p:attrNameLst>
                                      </p:cBhvr>
                                      <p:to>
                                        <p:strVal val="visible"/>
                                      </p:to>
                                    </p:set>
                                    <p:anim calcmode="lin" valueType="num">
                                      <p:cBhvr>
                                        <p:cTn id="13" dur="500" fill="hold"/>
                                        <p:tgtEl>
                                          <p:spTgt spid="87"/>
                                        </p:tgtEl>
                                        <p:attrNameLst>
                                          <p:attrName>ppt_w</p:attrName>
                                        </p:attrNameLst>
                                      </p:cBhvr>
                                      <p:tavLst>
                                        <p:tav tm="0">
                                          <p:val>
                                            <p:fltVal val="0"/>
                                          </p:val>
                                        </p:tav>
                                        <p:tav tm="100000">
                                          <p:val>
                                            <p:strVal val="#ppt_w"/>
                                          </p:val>
                                        </p:tav>
                                      </p:tavLst>
                                    </p:anim>
                                    <p:anim calcmode="lin" valueType="num">
                                      <p:cBhvr>
                                        <p:cTn id="14" dur="500" fill="hold"/>
                                        <p:tgtEl>
                                          <p:spTgt spid="87"/>
                                        </p:tgtEl>
                                        <p:attrNameLst>
                                          <p:attrName>ppt_h</p:attrName>
                                        </p:attrNameLst>
                                      </p:cBhvr>
                                      <p:tavLst>
                                        <p:tav tm="0">
                                          <p:val>
                                            <p:fltVal val="0"/>
                                          </p:val>
                                        </p:tav>
                                        <p:tav tm="100000">
                                          <p:val>
                                            <p:strVal val="#ppt_h"/>
                                          </p:val>
                                        </p:tav>
                                      </p:tavLst>
                                    </p:anim>
                                    <p:animEffect transition="in" filter="fade">
                                      <p:cBhvr>
                                        <p:cTn id="15"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TextBox 237"/>
          <p:cNvSpPr txBox="1"/>
          <p:nvPr/>
        </p:nvSpPr>
        <p:spPr>
          <a:xfrm>
            <a:off x="5493540" y="57324"/>
            <a:ext cx="1204595"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前 言</a:t>
            </a:r>
          </a:p>
        </p:txBody>
      </p:sp>
      <p:grpSp>
        <p:nvGrpSpPr>
          <p:cNvPr id="239" name="组合 238"/>
          <p:cNvGrpSpPr/>
          <p:nvPr/>
        </p:nvGrpSpPr>
        <p:grpSpPr>
          <a:xfrm>
            <a:off x="3503553" y="613483"/>
            <a:ext cx="5184576" cy="202102"/>
            <a:chOff x="3502918" y="1023693"/>
            <a:chExt cx="5184576" cy="202102"/>
          </a:xfrm>
        </p:grpSpPr>
        <p:grpSp>
          <p:nvGrpSpPr>
            <p:cNvPr id="240" name="组合 239"/>
            <p:cNvGrpSpPr/>
            <p:nvPr/>
          </p:nvGrpSpPr>
          <p:grpSpPr>
            <a:xfrm>
              <a:off x="5195252" y="1023693"/>
              <a:ext cx="1799908" cy="202102"/>
              <a:chOff x="4655046" y="2852936"/>
              <a:chExt cx="1923894" cy="216024"/>
            </a:xfrm>
            <a:solidFill>
              <a:srgbClr val="A5A5A5"/>
            </a:solidFill>
          </p:grpSpPr>
          <p:sp>
            <p:nvSpPr>
              <p:cNvPr id="244" name="五角星 243"/>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5" name="五角星 244"/>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6" name="五角星 245"/>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7" name="五角星 246"/>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8" name="五角星 247"/>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41" name="组合 240"/>
            <p:cNvGrpSpPr/>
            <p:nvPr/>
          </p:nvGrpSpPr>
          <p:grpSpPr>
            <a:xfrm>
              <a:off x="3502918" y="1124744"/>
              <a:ext cx="5184576" cy="0"/>
              <a:chOff x="3502918" y="1793734"/>
              <a:chExt cx="5184576" cy="0"/>
            </a:xfrm>
          </p:grpSpPr>
          <p:cxnSp>
            <p:nvCxnSpPr>
              <p:cNvPr id="242" name="直接连接符 241"/>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
        <p:nvSpPr>
          <p:cNvPr id="4" name="五角星 3"/>
          <p:cNvSpPr/>
          <p:nvPr/>
        </p:nvSpPr>
        <p:spPr>
          <a:xfrm>
            <a:off x="2019386" y="2267818"/>
            <a:ext cx="2493038" cy="2493038"/>
          </a:xfrm>
          <a:prstGeom prst="star5">
            <a:avLst/>
          </a:prstGeom>
          <a:noFill/>
          <a:ln w="31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nvGrpSpPr>
          <p:cNvPr id="5" name="组合 4"/>
          <p:cNvGrpSpPr/>
          <p:nvPr/>
        </p:nvGrpSpPr>
        <p:grpSpPr>
          <a:xfrm>
            <a:off x="2492708" y="3027027"/>
            <a:ext cx="1403133" cy="1403133"/>
            <a:chOff x="3962648" y="2819400"/>
            <a:chExt cx="1218704" cy="1218704"/>
          </a:xfrm>
        </p:grpSpPr>
        <p:grpSp>
          <p:nvGrpSpPr>
            <p:cNvPr id="6" name="组合 5"/>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grpSp>
        <p:sp>
          <p:nvSpPr>
            <p:cNvPr id="7" name="TextBox 6"/>
            <p:cNvSpPr txBox="1"/>
            <p:nvPr/>
          </p:nvSpPr>
          <p:spPr>
            <a:xfrm>
              <a:off x="4090767" y="3278286"/>
              <a:ext cx="1085421" cy="334230"/>
            </a:xfrm>
            <a:prstGeom prst="rect">
              <a:avLst/>
            </a:prstGeom>
            <a:noFill/>
          </p:spPr>
          <p:txBody>
            <a:bodyPr wrap="none" rtlCol="0">
              <a:spAutoFit/>
            </a:bodyPr>
            <a:lstStyle/>
            <a:p>
              <a:pPr algn="l"/>
              <a:r>
                <a:rPr lang="zh-CN" altLang="en-US" b="1" spc="300" dirty="0" smtClean="0">
                  <a:latin typeface="微软雅黑" panose="020B0503020204020204" charset="-122"/>
                  <a:ea typeface="微软雅黑" panose="020B0503020204020204" charset="-122"/>
                </a:rPr>
                <a:t>添加标题</a:t>
              </a:r>
            </a:p>
          </p:txBody>
        </p:sp>
      </p:grpSp>
      <p:sp>
        <p:nvSpPr>
          <p:cNvPr id="10" name="椭圆 9"/>
          <p:cNvSpPr/>
          <p:nvPr/>
        </p:nvSpPr>
        <p:spPr>
          <a:xfrm>
            <a:off x="1516639" y="2968526"/>
            <a:ext cx="817606" cy="817606"/>
          </a:xfrm>
          <a:prstGeom prst="ellipse">
            <a:avLst/>
          </a:prstGeom>
          <a:gradFill>
            <a:gsLst>
              <a:gs pos="0">
                <a:srgbClr val="E30000"/>
              </a:gs>
              <a:gs pos="100000">
                <a:srgbClr val="760303"/>
              </a:gs>
            </a:gsLst>
            <a:lin ang="138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1" name="椭圆 10"/>
          <p:cNvSpPr/>
          <p:nvPr/>
        </p:nvSpPr>
        <p:spPr>
          <a:xfrm>
            <a:off x="2746992" y="1971576"/>
            <a:ext cx="817606" cy="817606"/>
          </a:xfrm>
          <a:prstGeom prst="ellipse">
            <a:avLst/>
          </a:prstGeom>
          <a:gradFill>
            <a:gsLst>
              <a:gs pos="0">
                <a:srgbClr val="E30000"/>
              </a:gs>
              <a:gs pos="100000">
                <a:srgbClr val="760303"/>
              </a:gs>
            </a:gsLst>
            <a:lin ang="138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2" name="椭圆 11"/>
          <p:cNvSpPr/>
          <p:nvPr/>
        </p:nvSpPr>
        <p:spPr>
          <a:xfrm>
            <a:off x="3991591" y="2968526"/>
            <a:ext cx="817606" cy="817606"/>
          </a:xfrm>
          <a:prstGeom prst="ellipse">
            <a:avLst/>
          </a:prstGeom>
          <a:gradFill>
            <a:gsLst>
              <a:gs pos="0">
                <a:srgbClr val="E30000"/>
              </a:gs>
              <a:gs pos="100000">
                <a:srgbClr val="760303"/>
              </a:gs>
            </a:gsLst>
            <a:lin ang="138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3" name="椭圆 12"/>
          <p:cNvSpPr/>
          <p:nvPr/>
        </p:nvSpPr>
        <p:spPr>
          <a:xfrm>
            <a:off x="3499997" y="4411594"/>
            <a:ext cx="817606" cy="817606"/>
          </a:xfrm>
          <a:prstGeom prst="ellipse">
            <a:avLst/>
          </a:prstGeom>
          <a:gradFill>
            <a:gsLst>
              <a:gs pos="0">
                <a:srgbClr val="E30000"/>
              </a:gs>
              <a:gs pos="100000">
                <a:srgbClr val="760303"/>
              </a:gs>
            </a:gsLst>
            <a:lin ang="138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4" name="椭圆 13"/>
          <p:cNvSpPr/>
          <p:nvPr/>
        </p:nvSpPr>
        <p:spPr>
          <a:xfrm>
            <a:off x="2006640" y="4398894"/>
            <a:ext cx="817606" cy="817606"/>
          </a:xfrm>
          <a:prstGeom prst="ellipse">
            <a:avLst/>
          </a:prstGeom>
          <a:gradFill>
            <a:gsLst>
              <a:gs pos="0">
                <a:srgbClr val="E30000"/>
              </a:gs>
              <a:gs pos="100000">
                <a:srgbClr val="760303"/>
              </a:gs>
            </a:gsLst>
            <a:lin ang="138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5" name="TextBox 14"/>
          <p:cNvSpPr txBox="1"/>
          <p:nvPr/>
        </p:nvSpPr>
        <p:spPr>
          <a:xfrm>
            <a:off x="2651744" y="1556792"/>
            <a:ext cx="1284616" cy="384810"/>
          </a:xfrm>
          <a:prstGeom prst="rect">
            <a:avLst/>
          </a:prstGeom>
          <a:noFill/>
        </p:spPr>
        <p:txBody>
          <a:bodyPr wrap="square" rtlCol="0">
            <a:spAutoFit/>
          </a:bodyPr>
          <a:lstStyle/>
          <a:p>
            <a:r>
              <a:rPr lang="zh-CN" altLang="en-US" dirty="0" smtClean="0">
                <a:latin typeface="微软雅黑" panose="020B0503020204020204" charset="-122"/>
                <a:ea typeface="微软雅黑" panose="020B0503020204020204" charset="-122"/>
              </a:rPr>
              <a:t>添加标题</a:t>
            </a:r>
          </a:p>
        </p:txBody>
      </p:sp>
      <p:sp>
        <p:nvSpPr>
          <p:cNvPr id="16" name="TextBox 15"/>
          <p:cNvSpPr txBox="1"/>
          <p:nvPr/>
        </p:nvSpPr>
        <p:spPr>
          <a:xfrm>
            <a:off x="4380633" y="3717032"/>
            <a:ext cx="1355927" cy="384810"/>
          </a:xfrm>
          <a:prstGeom prst="rect">
            <a:avLst/>
          </a:prstGeom>
          <a:noFill/>
        </p:spPr>
        <p:txBody>
          <a:bodyPr wrap="square" rtlCol="0">
            <a:spAutoFit/>
          </a:bodyPr>
          <a:lstStyle/>
          <a:p>
            <a:r>
              <a:rPr lang="zh-CN" altLang="en-US" dirty="0" smtClean="0">
                <a:latin typeface="微软雅黑" panose="020B0503020204020204" charset="-122"/>
                <a:ea typeface="微软雅黑" panose="020B0503020204020204" charset="-122"/>
              </a:rPr>
              <a:t>添加标题</a:t>
            </a:r>
          </a:p>
        </p:txBody>
      </p:sp>
      <p:sp>
        <p:nvSpPr>
          <p:cNvPr id="17" name="TextBox 16"/>
          <p:cNvSpPr txBox="1"/>
          <p:nvPr/>
        </p:nvSpPr>
        <p:spPr>
          <a:xfrm>
            <a:off x="4326647" y="4643844"/>
            <a:ext cx="1163995" cy="384810"/>
          </a:xfrm>
          <a:prstGeom prst="rect">
            <a:avLst/>
          </a:prstGeom>
          <a:noFill/>
        </p:spPr>
        <p:txBody>
          <a:bodyPr wrap="square" rtlCol="0">
            <a:spAutoFit/>
          </a:bodyPr>
          <a:lstStyle/>
          <a:p>
            <a:r>
              <a:rPr lang="zh-CN" altLang="en-US" dirty="0" smtClean="0">
                <a:latin typeface="微软雅黑" panose="020B0503020204020204" charset="-122"/>
                <a:ea typeface="微软雅黑" panose="020B0503020204020204" charset="-122"/>
              </a:rPr>
              <a:t>添加标题</a:t>
            </a:r>
          </a:p>
        </p:txBody>
      </p:sp>
      <p:sp>
        <p:nvSpPr>
          <p:cNvPr id="18" name="TextBox 17"/>
          <p:cNvSpPr txBox="1"/>
          <p:nvPr/>
        </p:nvSpPr>
        <p:spPr>
          <a:xfrm>
            <a:off x="984032" y="3789040"/>
            <a:ext cx="1152128" cy="384810"/>
          </a:xfrm>
          <a:prstGeom prst="rect">
            <a:avLst/>
          </a:prstGeom>
          <a:noFill/>
        </p:spPr>
        <p:txBody>
          <a:bodyPr wrap="square" rtlCol="0">
            <a:spAutoFit/>
          </a:bodyPr>
          <a:lstStyle/>
          <a:p>
            <a:r>
              <a:rPr lang="zh-CN" altLang="en-US" dirty="0" smtClean="0">
                <a:latin typeface="微软雅黑" panose="020B0503020204020204" charset="-122"/>
                <a:ea typeface="微软雅黑" panose="020B0503020204020204" charset="-122"/>
              </a:rPr>
              <a:t>添加标题</a:t>
            </a:r>
          </a:p>
        </p:txBody>
      </p:sp>
      <p:sp>
        <p:nvSpPr>
          <p:cNvPr id="19" name="TextBox 18"/>
          <p:cNvSpPr txBox="1"/>
          <p:nvPr/>
        </p:nvSpPr>
        <p:spPr>
          <a:xfrm>
            <a:off x="768008" y="4671672"/>
            <a:ext cx="1232408" cy="384810"/>
          </a:xfrm>
          <a:prstGeom prst="rect">
            <a:avLst/>
          </a:prstGeom>
          <a:noFill/>
        </p:spPr>
        <p:txBody>
          <a:bodyPr wrap="square" rtlCol="0">
            <a:spAutoFit/>
          </a:bodyPr>
          <a:lstStyle/>
          <a:p>
            <a:r>
              <a:rPr lang="zh-CN" altLang="en-US" dirty="0" smtClean="0">
                <a:latin typeface="微软雅黑" panose="020B0503020204020204" charset="-122"/>
                <a:ea typeface="微软雅黑" panose="020B0503020204020204" charset="-122"/>
              </a:rPr>
              <a:t>添加标题</a:t>
            </a:r>
          </a:p>
        </p:txBody>
      </p:sp>
      <p:sp>
        <p:nvSpPr>
          <p:cNvPr id="20" name="TextBox 19"/>
          <p:cNvSpPr txBox="1"/>
          <p:nvPr/>
        </p:nvSpPr>
        <p:spPr>
          <a:xfrm>
            <a:off x="2782436" y="2204864"/>
            <a:ext cx="782162" cy="368300"/>
          </a:xfrm>
          <a:prstGeom prst="rect">
            <a:avLst/>
          </a:prstGeom>
          <a:noFill/>
        </p:spPr>
        <p:txBody>
          <a:bodyPr wrap="square" rtlCol="0">
            <a:spAutoFit/>
          </a:bodyPr>
          <a:lstStyle/>
          <a:p>
            <a:pPr algn="ctr"/>
            <a:r>
              <a:rPr lang="en-US" altLang="zh-CN" dirty="0" smtClean="0">
                <a:solidFill>
                  <a:schemeClr val="bg1"/>
                </a:solidFill>
                <a:latin typeface="Impact MT Std" pitchFamily="34" charset="0"/>
                <a:ea typeface="微软雅黑" panose="020B0503020204020204" charset="-122"/>
              </a:rPr>
              <a:t>20%</a:t>
            </a:r>
            <a:endParaRPr lang="zh-CN" altLang="en-US" dirty="0">
              <a:solidFill>
                <a:schemeClr val="bg1"/>
              </a:solidFill>
              <a:latin typeface="Impact MT Std" pitchFamily="34" charset="0"/>
              <a:ea typeface="微软雅黑" panose="020B0503020204020204" charset="-122"/>
            </a:endParaRPr>
          </a:p>
        </p:txBody>
      </p:sp>
      <p:sp>
        <p:nvSpPr>
          <p:cNvPr id="21" name="TextBox 20"/>
          <p:cNvSpPr txBox="1"/>
          <p:nvPr/>
        </p:nvSpPr>
        <p:spPr>
          <a:xfrm>
            <a:off x="4018294" y="3203684"/>
            <a:ext cx="782162" cy="368300"/>
          </a:xfrm>
          <a:prstGeom prst="rect">
            <a:avLst/>
          </a:prstGeom>
          <a:noFill/>
        </p:spPr>
        <p:txBody>
          <a:bodyPr wrap="square" rtlCol="0">
            <a:spAutoFit/>
          </a:bodyPr>
          <a:lstStyle/>
          <a:p>
            <a:pPr algn="ctr"/>
            <a:r>
              <a:rPr lang="en-US" altLang="zh-CN" dirty="0" smtClean="0">
                <a:solidFill>
                  <a:schemeClr val="bg1"/>
                </a:solidFill>
                <a:latin typeface="Impact MT Std" pitchFamily="34" charset="0"/>
                <a:ea typeface="微软雅黑" panose="020B0503020204020204" charset="-122"/>
              </a:rPr>
              <a:t>40%</a:t>
            </a:r>
            <a:endParaRPr lang="zh-CN" altLang="en-US" dirty="0">
              <a:solidFill>
                <a:schemeClr val="bg1"/>
              </a:solidFill>
              <a:latin typeface="Impact MT Std" pitchFamily="34" charset="0"/>
              <a:ea typeface="微软雅黑" panose="020B0503020204020204" charset="-122"/>
            </a:endParaRPr>
          </a:p>
        </p:txBody>
      </p:sp>
      <p:sp>
        <p:nvSpPr>
          <p:cNvPr id="22" name="TextBox 21"/>
          <p:cNvSpPr txBox="1"/>
          <p:nvPr/>
        </p:nvSpPr>
        <p:spPr>
          <a:xfrm>
            <a:off x="3504312" y="4643844"/>
            <a:ext cx="782162" cy="368300"/>
          </a:xfrm>
          <a:prstGeom prst="rect">
            <a:avLst/>
          </a:prstGeom>
          <a:noFill/>
        </p:spPr>
        <p:txBody>
          <a:bodyPr wrap="square" rtlCol="0">
            <a:spAutoFit/>
          </a:bodyPr>
          <a:lstStyle/>
          <a:p>
            <a:pPr algn="ctr"/>
            <a:r>
              <a:rPr lang="en-US" altLang="zh-CN" dirty="0">
                <a:solidFill>
                  <a:schemeClr val="bg1"/>
                </a:solidFill>
                <a:latin typeface="Impact MT Std" pitchFamily="34" charset="0"/>
                <a:ea typeface="微软雅黑" panose="020B0503020204020204" charset="-122"/>
              </a:rPr>
              <a:t>1</a:t>
            </a:r>
            <a:r>
              <a:rPr lang="en-US" altLang="zh-CN" dirty="0" smtClean="0">
                <a:solidFill>
                  <a:schemeClr val="bg1"/>
                </a:solidFill>
                <a:latin typeface="Impact MT Std" pitchFamily="34" charset="0"/>
                <a:ea typeface="微软雅黑" panose="020B0503020204020204" charset="-122"/>
              </a:rPr>
              <a:t>0%</a:t>
            </a:r>
            <a:endParaRPr lang="zh-CN" altLang="en-US" dirty="0">
              <a:solidFill>
                <a:schemeClr val="bg1"/>
              </a:solidFill>
              <a:latin typeface="Impact MT Std" pitchFamily="34" charset="0"/>
              <a:ea typeface="微软雅黑" panose="020B0503020204020204" charset="-122"/>
            </a:endParaRPr>
          </a:p>
        </p:txBody>
      </p:sp>
      <p:sp>
        <p:nvSpPr>
          <p:cNvPr id="23" name="TextBox 22"/>
          <p:cNvSpPr txBox="1"/>
          <p:nvPr/>
        </p:nvSpPr>
        <p:spPr>
          <a:xfrm>
            <a:off x="1992144" y="4643844"/>
            <a:ext cx="782162" cy="368300"/>
          </a:xfrm>
          <a:prstGeom prst="rect">
            <a:avLst/>
          </a:prstGeom>
          <a:noFill/>
        </p:spPr>
        <p:txBody>
          <a:bodyPr wrap="square" rtlCol="0">
            <a:spAutoFit/>
          </a:bodyPr>
          <a:lstStyle/>
          <a:p>
            <a:pPr algn="ctr"/>
            <a:r>
              <a:rPr lang="en-US" altLang="zh-CN" dirty="0" smtClean="0">
                <a:solidFill>
                  <a:schemeClr val="bg1"/>
                </a:solidFill>
                <a:latin typeface="Impact MT Std" pitchFamily="34" charset="0"/>
                <a:ea typeface="微软雅黑" panose="020B0503020204020204" charset="-122"/>
              </a:rPr>
              <a:t>1</a:t>
            </a:r>
            <a:r>
              <a:rPr lang="en-US" altLang="zh-CN" dirty="0">
                <a:solidFill>
                  <a:schemeClr val="bg1"/>
                </a:solidFill>
                <a:latin typeface="Impact MT Std" pitchFamily="34" charset="0"/>
                <a:ea typeface="微软雅黑" panose="020B0503020204020204" charset="-122"/>
              </a:rPr>
              <a:t>5</a:t>
            </a:r>
            <a:r>
              <a:rPr lang="en-US" altLang="zh-CN" dirty="0" smtClean="0">
                <a:solidFill>
                  <a:schemeClr val="bg1"/>
                </a:solidFill>
                <a:latin typeface="Impact MT Std" pitchFamily="34" charset="0"/>
                <a:ea typeface="微软雅黑" panose="020B0503020204020204" charset="-122"/>
              </a:rPr>
              <a:t>%</a:t>
            </a:r>
            <a:endParaRPr lang="zh-CN" altLang="en-US" dirty="0">
              <a:solidFill>
                <a:schemeClr val="bg1"/>
              </a:solidFill>
              <a:latin typeface="Impact MT Std" pitchFamily="34" charset="0"/>
              <a:ea typeface="微软雅黑" panose="020B0503020204020204" charset="-122"/>
            </a:endParaRPr>
          </a:p>
        </p:txBody>
      </p:sp>
      <p:sp>
        <p:nvSpPr>
          <p:cNvPr id="24" name="TextBox 23"/>
          <p:cNvSpPr txBox="1"/>
          <p:nvPr/>
        </p:nvSpPr>
        <p:spPr>
          <a:xfrm>
            <a:off x="1488088" y="3203684"/>
            <a:ext cx="782162" cy="368300"/>
          </a:xfrm>
          <a:prstGeom prst="rect">
            <a:avLst/>
          </a:prstGeom>
          <a:noFill/>
        </p:spPr>
        <p:txBody>
          <a:bodyPr wrap="square" rtlCol="0">
            <a:spAutoFit/>
          </a:bodyPr>
          <a:lstStyle/>
          <a:p>
            <a:pPr algn="ctr"/>
            <a:r>
              <a:rPr lang="en-US" altLang="zh-CN" dirty="0" smtClean="0">
                <a:solidFill>
                  <a:schemeClr val="bg1"/>
                </a:solidFill>
                <a:latin typeface="Impact MT Std" pitchFamily="34" charset="0"/>
                <a:ea typeface="微软雅黑" panose="020B0503020204020204" charset="-122"/>
              </a:rPr>
              <a:t>1</a:t>
            </a:r>
            <a:r>
              <a:rPr lang="en-US" altLang="zh-CN" dirty="0">
                <a:solidFill>
                  <a:schemeClr val="bg1"/>
                </a:solidFill>
                <a:latin typeface="Impact MT Std" pitchFamily="34" charset="0"/>
                <a:ea typeface="微软雅黑" panose="020B0503020204020204" charset="-122"/>
              </a:rPr>
              <a:t>5</a:t>
            </a:r>
            <a:r>
              <a:rPr lang="en-US" altLang="zh-CN" dirty="0" smtClean="0">
                <a:solidFill>
                  <a:schemeClr val="bg1"/>
                </a:solidFill>
                <a:latin typeface="Impact MT Std" pitchFamily="34" charset="0"/>
                <a:ea typeface="微软雅黑" panose="020B0503020204020204" charset="-122"/>
              </a:rPr>
              <a:t>%</a:t>
            </a:r>
            <a:endParaRPr lang="zh-CN" altLang="en-US" dirty="0">
              <a:solidFill>
                <a:schemeClr val="bg1"/>
              </a:solidFill>
              <a:latin typeface="Impact MT Std" pitchFamily="34" charset="0"/>
              <a:ea typeface="微软雅黑" panose="020B0503020204020204" charset="-122"/>
            </a:endParaRPr>
          </a:p>
        </p:txBody>
      </p:sp>
      <p:sp>
        <p:nvSpPr>
          <p:cNvPr id="25" name="TextBox 24"/>
          <p:cNvSpPr txBox="1"/>
          <p:nvPr/>
        </p:nvSpPr>
        <p:spPr>
          <a:xfrm>
            <a:off x="5854789" y="2021939"/>
            <a:ext cx="5570403" cy="1172845"/>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6" name="TextBox 25"/>
          <p:cNvSpPr txBox="1"/>
          <p:nvPr/>
        </p:nvSpPr>
        <p:spPr>
          <a:xfrm>
            <a:off x="5854790" y="4489956"/>
            <a:ext cx="5498394" cy="746125"/>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cs typeface="方正兰亭细黑_GBK_M" pitchFamily="2" charset="2"/>
              </a:rPr>
              <a:t>您的内容打在这里，或者通过复制您的文本后，在此框中选择粘贴，并选择只保留文字。您的内容打在这里，或者通过复制您的文本后，在此框中</a:t>
            </a:r>
          </a:p>
        </p:txBody>
      </p:sp>
      <p:sp>
        <p:nvSpPr>
          <p:cNvPr id="27" name="TextBox 26"/>
          <p:cNvSpPr txBox="1"/>
          <p:nvPr/>
        </p:nvSpPr>
        <p:spPr>
          <a:xfrm>
            <a:off x="5854790" y="3337828"/>
            <a:ext cx="5498394" cy="1101090"/>
          </a:xfrm>
          <a:prstGeom prst="rect">
            <a:avLst/>
          </a:prstGeom>
          <a:noFill/>
        </p:spPr>
        <p:txBody>
          <a:bodyPr wrap="square" rtlCol="0">
            <a:spAutoFit/>
          </a:bodyPr>
          <a:lstStyle/>
          <a:p>
            <a:r>
              <a:rPr lang="zh-CN" altLang="en-US" sz="3200" b="1" dirty="0" smtClean="0">
                <a:latin typeface="微软雅黑" panose="020B0503020204020204" charset="-122"/>
                <a:ea typeface="微软雅黑" panose="020B0503020204020204" charset="-122"/>
              </a:rPr>
              <a:t>请在此粘贴或者输入您的文字内容请在此粘贴</a:t>
            </a:r>
          </a:p>
        </p:txBody>
      </p:sp>
      <p:sp>
        <p:nvSpPr>
          <p:cNvPr id="28" name="Freeform 12"/>
          <p:cNvSpPr/>
          <p:nvPr/>
        </p:nvSpPr>
        <p:spPr bwMode="auto">
          <a:xfrm>
            <a:off x="5664552" y="170898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a:gsLst>
              <a:gs pos="0">
                <a:srgbClr val="E30000"/>
              </a:gs>
              <a:gs pos="100000">
                <a:srgbClr val="760303"/>
              </a:gs>
            </a:gsLst>
            <a:lin ang="13800000" scaled="0"/>
          </a:gradFill>
          <a:ln>
            <a:noFill/>
          </a:ln>
        </p:spPr>
        <p:txBody>
          <a:bodyPr/>
          <a:lstStyle/>
          <a:p>
            <a:endParaRPr lang="zh-CN" altLang="en-US"/>
          </a:p>
        </p:txBody>
      </p:sp>
      <p:sp>
        <p:nvSpPr>
          <p:cNvPr id="29" name="Freeform 12"/>
          <p:cNvSpPr/>
          <p:nvPr/>
        </p:nvSpPr>
        <p:spPr bwMode="auto">
          <a:xfrm flipH="1" flipV="1">
            <a:off x="11088865" y="484299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a:gsLst>
              <a:gs pos="0">
                <a:srgbClr val="E30000"/>
              </a:gs>
              <a:gs pos="100000">
                <a:srgbClr val="760303"/>
              </a:gs>
            </a:gsLst>
            <a:lin ang="13800000" scaled="0"/>
          </a:gradFill>
          <a:ln>
            <a:noFill/>
          </a:ln>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9"/>
                                        </p:tgtEl>
                                        <p:attrNameLst>
                                          <p:attrName>style.visibility</p:attrName>
                                        </p:attrNameLst>
                                      </p:cBhvr>
                                      <p:to>
                                        <p:strVal val="visible"/>
                                      </p:to>
                                    </p:set>
                                    <p:anim calcmode="lin" valueType="num">
                                      <p:cBhvr>
                                        <p:cTn id="7" dur="500" fill="hold"/>
                                        <p:tgtEl>
                                          <p:spTgt spid="239"/>
                                        </p:tgtEl>
                                        <p:attrNameLst>
                                          <p:attrName>ppt_w</p:attrName>
                                        </p:attrNameLst>
                                      </p:cBhvr>
                                      <p:tavLst>
                                        <p:tav tm="0">
                                          <p:val>
                                            <p:fltVal val="0"/>
                                          </p:val>
                                        </p:tav>
                                        <p:tav tm="100000">
                                          <p:val>
                                            <p:strVal val="#ppt_w"/>
                                          </p:val>
                                        </p:tav>
                                      </p:tavLst>
                                    </p:anim>
                                    <p:anim calcmode="lin" valueType="num">
                                      <p:cBhvr>
                                        <p:cTn id="8" dur="500" fill="hold"/>
                                        <p:tgtEl>
                                          <p:spTgt spid="239"/>
                                        </p:tgtEl>
                                        <p:attrNameLst>
                                          <p:attrName>ppt_h</p:attrName>
                                        </p:attrNameLst>
                                      </p:cBhvr>
                                      <p:tavLst>
                                        <p:tav tm="0">
                                          <p:val>
                                            <p:fltVal val="0"/>
                                          </p:val>
                                        </p:tav>
                                        <p:tav tm="100000">
                                          <p:val>
                                            <p:strVal val="#ppt_h"/>
                                          </p:val>
                                        </p:tav>
                                      </p:tavLst>
                                    </p:anim>
                                    <p:animEffect transition="in" filter="fade">
                                      <p:cBhvr>
                                        <p:cTn id="9" dur="500"/>
                                        <p:tgtEl>
                                          <p:spTgt spid="23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8"/>
                                        </p:tgtEl>
                                        <p:attrNameLst>
                                          <p:attrName>style.visibility</p:attrName>
                                        </p:attrNameLst>
                                      </p:cBhvr>
                                      <p:to>
                                        <p:strVal val="visible"/>
                                      </p:to>
                                    </p:set>
                                    <p:anim calcmode="lin" valueType="num">
                                      <p:cBhvr>
                                        <p:cTn id="13" dur="500" fill="hold"/>
                                        <p:tgtEl>
                                          <p:spTgt spid="238"/>
                                        </p:tgtEl>
                                        <p:attrNameLst>
                                          <p:attrName>ppt_w</p:attrName>
                                        </p:attrNameLst>
                                      </p:cBhvr>
                                      <p:tavLst>
                                        <p:tav tm="0">
                                          <p:val>
                                            <p:fltVal val="0"/>
                                          </p:val>
                                        </p:tav>
                                        <p:tav tm="100000">
                                          <p:val>
                                            <p:strVal val="#ppt_w"/>
                                          </p:val>
                                        </p:tav>
                                      </p:tavLst>
                                    </p:anim>
                                    <p:anim calcmode="lin" valueType="num">
                                      <p:cBhvr>
                                        <p:cTn id="14" dur="500" fill="hold"/>
                                        <p:tgtEl>
                                          <p:spTgt spid="238"/>
                                        </p:tgtEl>
                                        <p:attrNameLst>
                                          <p:attrName>ppt_h</p:attrName>
                                        </p:attrNameLst>
                                      </p:cBhvr>
                                      <p:tavLst>
                                        <p:tav tm="0">
                                          <p:val>
                                            <p:fltVal val="0"/>
                                          </p:val>
                                        </p:tav>
                                        <p:tav tm="100000">
                                          <p:val>
                                            <p:strVal val="#ppt_h"/>
                                          </p:val>
                                        </p:tav>
                                      </p:tavLst>
                                    </p:anim>
                                    <p:animEffect transition="in" filter="fade">
                                      <p:cBhvr>
                                        <p:cTn id="15" dur="500"/>
                                        <p:tgtEl>
                                          <p:spTgt spid="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3"/>
          <p:cNvSpPr txBox="1"/>
          <p:nvPr/>
        </p:nvSpPr>
        <p:spPr>
          <a:xfrm>
            <a:off x="1922041" y="2978221"/>
            <a:ext cx="1097280" cy="384810"/>
          </a:xfrm>
          <a:prstGeom prst="rect">
            <a:avLst/>
          </a:prstGeom>
          <a:noFill/>
        </p:spPr>
        <p:txBody>
          <a:bodyPr wrap="none" rtlCol="0">
            <a:spAutoFit/>
          </a:bodyPr>
          <a:lstStyle/>
          <a:p>
            <a:pPr algn="l"/>
            <a:r>
              <a:rPr lang="zh-CN" altLang="en-US" dirty="0" smtClean="0">
                <a:latin typeface="微软雅黑" panose="020B0503020204020204" charset="-122"/>
                <a:ea typeface="微软雅黑" panose="020B0503020204020204" charset="-122"/>
              </a:rPr>
              <a:t>添加标题</a:t>
            </a:r>
          </a:p>
        </p:txBody>
      </p:sp>
      <p:sp>
        <p:nvSpPr>
          <p:cNvPr id="32" name="TextBox 4"/>
          <p:cNvSpPr txBox="1"/>
          <p:nvPr/>
        </p:nvSpPr>
        <p:spPr>
          <a:xfrm>
            <a:off x="8314543" y="3812239"/>
            <a:ext cx="1097280" cy="384810"/>
          </a:xfrm>
          <a:prstGeom prst="rect">
            <a:avLst/>
          </a:prstGeom>
          <a:noFill/>
        </p:spPr>
        <p:txBody>
          <a:bodyPr wrap="none" rtlCol="0">
            <a:spAutoFit/>
          </a:bodyPr>
          <a:lstStyle/>
          <a:p>
            <a:pPr algn="l"/>
            <a:r>
              <a:rPr lang="zh-CN" altLang="en-US" dirty="0" smtClean="0">
                <a:latin typeface="微软雅黑" panose="020B0503020204020204" charset="-122"/>
                <a:ea typeface="微软雅黑" panose="020B0503020204020204" charset="-122"/>
              </a:rPr>
              <a:t>添加标题</a:t>
            </a:r>
          </a:p>
        </p:txBody>
      </p:sp>
      <p:sp>
        <p:nvSpPr>
          <p:cNvPr id="33" name="TextBox 5"/>
          <p:cNvSpPr txBox="1"/>
          <p:nvPr/>
        </p:nvSpPr>
        <p:spPr>
          <a:xfrm>
            <a:off x="2586302" y="3870059"/>
            <a:ext cx="1097280" cy="384810"/>
          </a:xfrm>
          <a:prstGeom prst="rect">
            <a:avLst/>
          </a:prstGeom>
          <a:noFill/>
        </p:spPr>
        <p:txBody>
          <a:bodyPr wrap="none" rtlCol="0">
            <a:spAutoFit/>
          </a:bodyPr>
          <a:lstStyle/>
          <a:p>
            <a:pPr algn="l"/>
            <a:r>
              <a:rPr lang="zh-CN" altLang="en-US" dirty="0" smtClean="0">
                <a:latin typeface="微软雅黑" panose="020B0503020204020204" charset="-122"/>
                <a:ea typeface="微软雅黑" panose="020B0503020204020204" charset="-122"/>
              </a:rPr>
              <a:t>添加标题</a:t>
            </a:r>
          </a:p>
        </p:txBody>
      </p:sp>
      <p:sp>
        <p:nvSpPr>
          <p:cNvPr id="34" name="TextBox 6"/>
          <p:cNvSpPr txBox="1"/>
          <p:nvPr/>
        </p:nvSpPr>
        <p:spPr>
          <a:xfrm>
            <a:off x="9064381" y="2978221"/>
            <a:ext cx="1097280" cy="384810"/>
          </a:xfrm>
          <a:prstGeom prst="rect">
            <a:avLst/>
          </a:prstGeom>
          <a:noFill/>
        </p:spPr>
        <p:txBody>
          <a:bodyPr wrap="none" rtlCol="0">
            <a:spAutoFit/>
          </a:bodyPr>
          <a:lstStyle/>
          <a:p>
            <a:pPr algn="l"/>
            <a:r>
              <a:rPr lang="zh-CN" altLang="en-US" dirty="0" smtClean="0">
                <a:latin typeface="微软雅黑" panose="020B0503020204020204" charset="-122"/>
                <a:ea typeface="微软雅黑" panose="020B0503020204020204" charset="-122"/>
              </a:rPr>
              <a:t>添加标题</a:t>
            </a:r>
          </a:p>
        </p:txBody>
      </p:sp>
      <p:sp>
        <p:nvSpPr>
          <p:cNvPr id="35" name="TextBox 7"/>
          <p:cNvSpPr txBox="1"/>
          <p:nvPr/>
        </p:nvSpPr>
        <p:spPr>
          <a:xfrm>
            <a:off x="7197110" y="4418496"/>
            <a:ext cx="1097280" cy="384810"/>
          </a:xfrm>
          <a:prstGeom prst="rect">
            <a:avLst/>
          </a:prstGeom>
          <a:noFill/>
          <a:effectLst/>
        </p:spPr>
        <p:txBody>
          <a:bodyPr wrap="none" rtlCol="0">
            <a:spAutoFit/>
          </a:bodyPr>
          <a:lstStyle/>
          <a:p>
            <a:pPr algn="l"/>
            <a:r>
              <a:rPr lang="zh-CN" altLang="en-US" dirty="0">
                <a:latin typeface="微软雅黑" panose="020B0503020204020204" charset="-122"/>
                <a:ea typeface="微软雅黑" panose="020B0503020204020204" charset="-122"/>
              </a:rPr>
              <a:t>添加标题</a:t>
            </a:r>
          </a:p>
        </p:txBody>
      </p:sp>
      <p:sp>
        <p:nvSpPr>
          <p:cNvPr id="36" name="TextBox 8"/>
          <p:cNvSpPr txBox="1"/>
          <p:nvPr/>
        </p:nvSpPr>
        <p:spPr>
          <a:xfrm>
            <a:off x="3573738" y="4402685"/>
            <a:ext cx="1097280" cy="384810"/>
          </a:xfrm>
          <a:prstGeom prst="rect">
            <a:avLst/>
          </a:prstGeom>
          <a:noFill/>
          <a:effectLst/>
        </p:spPr>
        <p:txBody>
          <a:bodyPr wrap="none" rtlCol="0">
            <a:spAutoFit/>
          </a:bodyPr>
          <a:lstStyle/>
          <a:p>
            <a:pPr algn="l"/>
            <a:r>
              <a:rPr lang="zh-CN" altLang="en-US" dirty="0" smtClean="0">
                <a:latin typeface="微软雅黑" panose="020B0503020204020204" charset="-122"/>
                <a:ea typeface="微软雅黑" panose="020B0503020204020204" charset="-122"/>
              </a:rPr>
              <a:t>添加标题</a:t>
            </a:r>
          </a:p>
        </p:txBody>
      </p:sp>
      <p:cxnSp>
        <p:nvCxnSpPr>
          <p:cNvPr id="37" name="直接连接符 36"/>
          <p:cNvCxnSpPr/>
          <p:nvPr/>
        </p:nvCxnSpPr>
        <p:spPr>
          <a:xfrm flipV="1">
            <a:off x="3680767" y="2406641"/>
            <a:ext cx="2412192" cy="701179"/>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4386356" y="2406641"/>
            <a:ext cx="1706603" cy="1537722"/>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5442579" y="2406641"/>
            <a:ext cx="650380" cy="2027866"/>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flipV="1">
            <a:off x="6092959" y="2406641"/>
            <a:ext cx="574541" cy="2075575"/>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flipV="1">
            <a:off x="6092959" y="2406641"/>
            <a:ext cx="1647314" cy="1537722"/>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6092959" y="2406641"/>
            <a:ext cx="2437224" cy="757312"/>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3" name="椭圆 42"/>
          <p:cNvSpPr/>
          <p:nvPr/>
        </p:nvSpPr>
        <p:spPr>
          <a:xfrm>
            <a:off x="4031287" y="3609140"/>
            <a:ext cx="710139" cy="710139"/>
          </a:xfrm>
          <a:prstGeom prst="ellipse">
            <a:avLst/>
          </a:prstGeom>
          <a:gradFill>
            <a:gsLst>
              <a:gs pos="0">
                <a:srgbClr val="E30000"/>
              </a:gs>
              <a:gs pos="100000">
                <a:srgbClr val="760303"/>
              </a:gs>
            </a:gsLst>
            <a:lin ang="138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44" name="椭圆 43"/>
          <p:cNvSpPr/>
          <p:nvPr/>
        </p:nvSpPr>
        <p:spPr>
          <a:xfrm>
            <a:off x="5087510" y="4127147"/>
            <a:ext cx="710139" cy="710139"/>
          </a:xfrm>
          <a:prstGeom prst="ellipse">
            <a:avLst/>
          </a:prstGeom>
          <a:gradFill>
            <a:gsLst>
              <a:gs pos="0">
                <a:srgbClr val="E30000"/>
              </a:gs>
              <a:gs pos="100000">
                <a:srgbClr val="760303"/>
              </a:gs>
            </a:gsLst>
            <a:lin ang="138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45" name="椭圆 44"/>
          <p:cNvSpPr/>
          <p:nvPr/>
        </p:nvSpPr>
        <p:spPr>
          <a:xfrm>
            <a:off x="6305049" y="4127147"/>
            <a:ext cx="710139" cy="710139"/>
          </a:xfrm>
          <a:prstGeom prst="ellipse">
            <a:avLst/>
          </a:prstGeom>
          <a:gradFill>
            <a:gsLst>
              <a:gs pos="0">
                <a:srgbClr val="E30000"/>
              </a:gs>
              <a:gs pos="100000">
                <a:srgbClr val="760303"/>
              </a:gs>
            </a:gsLst>
            <a:lin ang="138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46" name="椭圆 45"/>
          <p:cNvSpPr/>
          <p:nvPr/>
        </p:nvSpPr>
        <p:spPr>
          <a:xfrm>
            <a:off x="7385204" y="3589294"/>
            <a:ext cx="710139" cy="710139"/>
          </a:xfrm>
          <a:prstGeom prst="ellipse">
            <a:avLst/>
          </a:prstGeom>
          <a:gradFill>
            <a:gsLst>
              <a:gs pos="0">
                <a:srgbClr val="E30000"/>
              </a:gs>
              <a:gs pos="100000">
                <a:srgbClr val="760303"/>
              </a:gs>
            </a:gsLst>
            <a:lin ang="138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47" name="椭圆 46"/>
          <p:cNvSpPr/>
          <p:nvPr/>
        </p:nvSpPr>
        <p:spPr>
          <a:xfrm>
            <a:off x="8175114" y="2808884"/>
            <a:ext cx="710139" cy="710139"/>
          </a:xfrm>
          <a:prstGeom prst="ellipse">
            <a:avLst/>
          </a:prstGeom>
          <a:gradFill>
            <a:gsLst>
              <a:gs pos="0">
                <a:srgbClr val="E30000"/>
              </a:gs>
              <a:gs pos="100000">
                <a:srgbClr val="760303"/>
              </a:gs>
            </a:gsLst>
            <a:lin ang="138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48" name="椭圆 47"/>
          <p:cNvSpPr/>
          <p:nvPr/>
        </p:nvSpPr>
        <p:spPr>
          <a:xfrm>
            <a:off x="3325698" y="2726864"/>
            <a:ext cx="710139" cy="710139"/>
          </a:xfrm>
          <a:prstGeom prst="ellipse">
            <a:avLst/>
          </a:prstGeom>
          <a:gradFill>
            <a:gsLst>
              <a:gs pos="0">
                <a:srgbClr val="E30000"/>
              </a:gs>
              <a:gs pos="100000">
                <a:srgbClr val="760303"/>
              </a:gs>
            </a:gsLst>
            <a:lin ang="138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grpSp>
        <p:nvGrpSpPr>
          <p:cNvPr id="52" name="组合 51"/>
          <p:cNvGrpSpPr/>
          <p:nvPr/>
        </p:nvGrpSpPr>
        <p:grpSpPr>
          <a:xfrm>
            <a:off x="5206593" y="1057444"/>
            <a:ext cx="1805330" cy="1805330"/>
            <a:chOff x="3851771" y="1163107"/>
            <a:chExt cx="1402358" cy="1402358"/>
          </a:xfrm>
        </p:grpSpPr>
        <p:grpSp>
          <p:nvGrpSpPr>
            <p:cNvPr id="53" name="组合 52"/>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55" name="椭圆 5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grpSp>
        <p:sp>
          <p:nvSpPr>
            <p:cNvPr id="56" name="TextBox 23"/>
            <p:cNvSpPr txBox="1"/>
            <p:nvPr/>
          </p:nvSpPr>
          <p:spPr>
            <a:xfrm>
              <a:off x="4032456" y="1708199"/>
              <a:ext cx="1049658" cy="324565"/>
            </a:xfrm>
            <a:prstGeom prst="rect">
              <a:avLst/>
            </a:prstGeom>
            <a:noFill/>
          </p:spPr>
          <p:txBody>
            <a:bodyPr wrap="none" rtlCol="0">
              <a:spAutoFit/>
            </a:bodyPr>
            <a:lstStyle/>
            <a:p>
              <a:pPr algn="l"/>
              <a:r>
                <a:rPr lang="zh-CN" altLang="en-US" sz="2000" b="1" spc="300" dirty="0" smtClean="0">
                  <a:latin typeface="微软雅黑" panose="020B0503020204020204" charset="-122"/>
                  <a:ea typeface="微软雅黑" panose="020B0503020204020204" charset="-122"/>
                </a:rPr>
                <a:t>添加标题</a:t>
              </a:r>
            </a:p>
          </p:txBody>
        </p:sp>
      </p:grpSp>
      <p:sp>
        <p:nvSpPr>
          <p:cNvPr id="57" name="TextBox 26"/>
          <p:cNvSpPr txBox="1"/>
          <p:nvPr/>
        </p:nvSpPr>
        <p:spPr>
          <a:xfrm>
            <a:off x="1826953" y="5394766"/>
            <a:ext cx="10032192" cy="746125"/>
          </a:xfrm>
          <a:prstGeom prst="rect">
            <a:avLst/>
          </a:prstGeom>
          <a:noFill/>
        </p:spPr>
        <p:txBody>
          <a:bodyPr wrap="square" rtlCol="0">
            <a:spAutoFit/>
          </a:bodyPr>
          <a:lstStyle/>
          <a:p>
            <a:r>
              <a:rPr lang="zh-CN" altLang="en-US" sz="1400" dirty="0">
                <a:latin typeface="微软雅黑" panose="020B0503020204020204" charset="-122"/>
                <a:ea typeface="微软雅黑" panose="020B0503020204020204" charset="-122"/>
                <a:cs typeface="方正兰亭细黑_GBK_M" pitchFamily="2" charset="2"/>
              </a:rPr>
              <a:t>请在这里做详细的文字说明，表达图表的含义。请在这里做详细的文字说明，表达图表的含义。请在这里</a:t>
            </a:r>
            <a:endParaRPr lang="en-US" altLang="zh-CN" sz="1400" dirty="0">
              <a:latin typeface="微软雅黑" panose="020B0503020204020204" charset="-122"/>
              <a:ea typeface="微软雅黑" panose="020B0503020204020204" charset="-122"/>
              <a:cs typeface="方正兰亭细黑_GBK_M" pitchFamily="2" charset="2"/>
            </a:endParaRPr>
          </a:p>
          <a:p>
            <a:r>
              <a:rPr lang="zh-CN" altLang="en-US" sz="1400" dirty="0">
                <a:latin typeface="微软雅黑" panose="020B0503020204020204" charset="-122"/>
                <a:ea typeface="微软雅黑" panose="020B0503020204020204" charset="-122"/>
                <a:cs typeface="方正兰亭细黑_GBK_M" pitchFamily="2" charset="2"/>
              </a:rPr>
              <a:t>做详细的文字说明，表达图表的含义。请在这里做详细的文字说明，表达图表的含义。请在这里做详细的</a:t>
            </a:r>
            <a:endParaRPr lang="en-US" altLang="zh-CN" sz="1400" dirty="0">
              <a:latin typeface="微软雅黑" panose="020B0503020204020204" charset="-122"/>
              <a:ea typeface="微软雅黑" panose="020B0503020204020204" charset="-122"/>
              <a:cs typeface="方正兰亭细黑_GBK_M" pitchFamily="2" charset="2"/>
            </a:endParaRPr>
          </a:p>
          <a:p>
            <a:r>
              <a:rPr lang="zh-CN" altLang="en-US" sz="1400" dirty="0">
                <a:latin typeface="微软雅黑" panose="020B0503020204020204" charset="-122"/>
                <a:ea typeface="微软雅黑" panose="020B0503020204020204" charset="-122"/>
                <a:cs typeface="方正兰亭细黑_GBK_M" pitchFamily="2" charset="2"/>
              </a:rPr>
              <a:t>文字说明，表达图表的含义。请在这里做详细的文字说明，表达图表的含义。</a:t>
            </a:r>
          </a:p>
        </p:txBody>
      </p:sp>
      <p:sp>
        <p:nvSpPr>
          <p:cNvPr id="58"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59" name="组合 58"/>
          <p:cNvGrpSpPr/>
          <p:nvPr/>
        </p:nvGrpSpPr>
        <p:grpSpPr>
          <a:xfrm>
            <a:off x="3503553" y="613483"/>
            <a:ext cx="5184576" cy="202102"/>
            <a:chOff x="3502918" y="1023693"/>
            <a:chExt cx="5184576" cy="202102"/>
          </a:xfrm>
        </p:grpSpPr>
        <p:grpSp>
          <p:nvGrpSpPr>
            <p:cNvPr id="60" name="组合 59"/>
            <p:cNvGrpSpPr/>
            <p:nvPr/>
          </p:nvGrpSpPr>
          <p:grpSpPr>
            <a:xfrm>
              <a:off x="5195252" y="1023693"/>
              <a:ext cx="1799908" cy="202102"/>
              <a:chOff x="4655046" y="2852936"/>
              <a:chExt cx="1923894" cy="216024"/>
            </a:xfrm>
            <a:solidFill>
              <a:srgbClr val="A5A5A5"/>
            </a:solidFill>
          </p:grpSpPr>
          <p:sp>
            <p:nvSpPr>
              <p:cNvPr id="61" name="五角星 60"/>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五角星 61"/>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五角星 62"/>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五角星 63"/>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五角星 64"/>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6" name="组合 65"/>
            <p:cNvGrpSpPr/>
            <p:nvPr/>
          </p:nvGrpSpPr>
          <p:grpSpPr>
            <a:xfrm>
              <a:off x="3502918" y="1124744"/>
              <a:ext cx="5184576" cy="0"/>
              <a:chOff x="3502918" y="1793734"/>
              <a:chExt cx="5184576" cy="0"/>
            </a:xfrm>
          </p:grpSpPr>
          <p:cxnSp>
            <p:nvCxnSpPr>
              <p:cNvPr id="67" name="直接连接符 66"/>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p:cTn id="13" dur="500" fill="hold"/>
                                        <p:tgtEl>
                                          <p:spTgt spid="58"/>
                                        </p:tgtEl>
                                        <p:attrNameLst>
                                          <p:attrName>ppt_w</p:attrName>
                                        </p:attrNameLst>
                                      </p:cBhvr>
                                      <p:tavLst>
                                        <p:tav tm="0">
                                          <p:val>
                                            <p:fltVal val="0"/>
                                          </p:val>
                                        </p:tav>
                                        <p:tav tm="100000">
                                          <p:val>
                                            <p:strVal val="#ppt_w"/>
                                          </p:val>
                                        </p:tav>
                                      </p:tavLst>
                                    </p:anim>
                                    <p:anim calcmode="lin" valueType="num">
                                      <p:cBhvr>
                                        <p:cTn id="14" dur="500" fill="hold"/>
                                        <p:tgtEl>
                                          <p:spTgt spid="58"/>
                                        </p:tgtEl>
                                        <p:attrNameLst>
                                          <p:attrName>ppt_h</p:attrName>
                                        </p:attrNameLst>
                                      </p:cBhvr>
                                      <p:tavLst>
                                        <p:tav tm="0">
                                          <p:val>
                                            <p:fltVal val="0"/>
                                          </p:val>
                                        </p:tav>
                                        <p:tav tm="100000">
                                          <p:val>
                                            <p:strVal val="#ppt_h"/>
                                          </p:val>
                                        </p:tav>
                                      </p:tavLst>
                                    </p:anim>
                                    <p:animEffect transition="in" filter="fade">
                                      <p:cBhvr>
                                        <p:cTn id="1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94097" y="2999710"/>
            <a:ext cx="4297680" cy="914400"/>
          </a:xfrm>
          <a:prstGeom prst="rect">
            <a:avLst/>
          </a:prstGeom>
          <a:noFill/>
        </p:spPr>
        <p:txBody>
          <a:bodyPr wrap="none" rtlCol="0">
            <a:spAutoFit/>
          </a:bodyPr>
          <a:lstStyle/>
          <a:p>
            <a:pPr algn="ctr"/>
            <a:r>
              <a:rPr sz="5400"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此处添加标题</a:t>
            </a:r>
          </a:p>
        </p:txBody>
      </p:sp>
      <p:sp>
        <p:nvSpPr>
          <p:cNvPr id="67" name="TextBox 66"/>
          <p:cNvSpPr txBox="1"/>
          <p:nvPr/>
        </p:nvSpPr>
        <p:spPr>
          <a:xfrm>
            <a:off x="4921684" y="3900180"/>
            <a:ext cx="1325880" cy="1361440"/>
          </a:xfrm>
          <a:prstGeom prst="rect">
            <a:avLst/>
          </a:prstGeom>
          <a:noFill/>
        </p:spPr>
        <p:txBody>
          <a:bodyPr wrap="none" rtlCol="0">
            <a:spAutoFit/>
          </a:bodyPr>
          <a:lstStyle/>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1.</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2.</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endPar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endParaRPr>
          </a:p>
          <a:p>
            <a:pPr marL="342900" indent="-342900">
              <a:lnSpc>
                <a:spcPts val="2500"/>
              </a:lnSpc>
              <a:buFont typeface="+mj-lt"/>
              <a:buAutoNum type="arabicPeriod"/>
            </a:pPr>
            <a:endParaRPr lang="en-US" altLang="zh-CN" dirty="0" smtClean="0">
              <a:solidFill>
                <a:srgbClr val="404652"/>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endParaRPr>
          </a:p>
        </p:txBody>
      </p:sp>
      <p:sp>
        <p:nvSpPr>
          <p:cNvPr id="105" name="圆角矩形 104"/>
          <p:cNvSpPr/>
          <p:nvPr/>
        </p:nvSpPr>
        <p:spPr>
          <a:xfrm>
            <a:off x="3085803" y="2450630"/>
            <a:ext cx="1661723" cy="2160240"/>
          </a:xfrm>
          <a:prstGeom prst="roundRect">
            <a:avLst>
              <a:gd name="adj" fmla="val 3460"/>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6" name="KSO_Shape"/>
          <p:cNvSpPr/>
          <p:nvPr/>
        </p:nvSpPr>
        <p:spPr bwMode="auto">
          <a:xfrm>
            <a:off x="3456311" y="2604087"/>
            <a:ext cx="920706" cy="63221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cs typeface="+mn-ea"/>
              <a:sym typeface="+mn-lt"/>
            </a:endParaRPr>
          </a:p>
        </p:txBody>
      </p:sp>
      <p:sp>
        <p:nvSpPr>
          <p:cNvPr id="108" name="TextBox 107"/>
          <p:cNvSpPr txBox="1"/>
          <p:nvPr/>
        </p:nvSpPr>
        <p:spPr>
          <a:xfrm>
            <a:off x="3567732" y="3050378"/>
            <a:ext cx="697865" cy="1321435"/>
          </a:xfrm>
          <a:prstGeom prst="rect">
            <a:avLst/>
          </a:prstGeom>
          <a:noFill/>
        </p:spPr>
        <p:txBody>
          <a:bodyPr wrap="none" rtlCol="0">
            <a:spAutoFit/>
          </a:bodyPr>
          <a:lstStyle/>
          <a:p>
            <a:pPr algn="ctr"/>
            <a:r>
              <a:rPr lang="en-US" altLang="zh-CN" sz="8000" b="1" dirty="0" smtClean="0">
                <a:solidFill>
                  <a:schemeClr val="bg1"/>
                </a:solidFill>
                <a:cs typeface="+mn-ea"/>
                <a:sym typeface="+mn-lt"/>
              </a:rPr>
              <a:t>4</a:t>
            </a:r>
            <a:endParaRPr lang="zh-CN" altLang="en-US" sz="8000" b="1" dirty="0" smtClean="0">
              <a:solidFill>
                <a:schemeClr val="bg1"/>
              </a:solidFill>
              <a:cs typeface="+mn-ea"/>
              <a:sym typeface="+mn-lt"/>
            </a:endParaRPr>
          </a:p>
        </p:txBody>
      </p:sp>
      <p:sp>
        <p:nvSpPr>
          <p:cNvPr id="114" name="TextBox 113"/>
          <p:cNvSpPr txBox="1"/>
          <p:nvPr/>
        </p:nvSpPr>
        <p:spPr>
          <a:xfrm>
            <a:off x="3368024" y="4181434"/>
            <a:ext cx="1097280" cy="365760"/>
          </a:xfrm>
          <a:prstGeom prst="rect">
            <a:avLst/>
          </a:prstGeom>
          <a:noFill/>
        </p:spPr>
        <p:txBody>
          <a:bodyPr wrap="none" rtlCol="0">
            <a:spAutoFit/>
          </a:bodyPr>
          <a:lstStyle/>
          <a:p>
            <a:pPr algn="ctr"/>
            <a:r>
              <a:rPr lang="zh-CN" altLang="en-US" dirty="0" smtClean="0">
                <a:solidFill>
                  <a:schemeClr val="bg1"/>
                </a:solidFill>
                <a:latin typeface="黑体" panose="02010600030101010101" charset="-122"/>
                <a:ea typeface="黑体" panose="02010600030101010101" charset="-122"/>
                <a:cs typeface="+mn-ea"/>
                <a:sym typeface="+mn-lt"/>
              </a:rPr>
              <a:t>第四部分</a:t>
            </a:r>
          </a:p>
        </p:txBody>
      </p:sp>
      <p:sp>
        <p:nvSpPr>
          <p:cNvPr id="4" name="TextBox 66"/>
          <p:cNvSpPr txBox="1"/>
          <p:nvPr/>
        </p:nvSpPr>
        <p:spPr>
          <a:xfrm>
            <a:off x="6307254" y="3900180"/>
            <a:ext cx="1325880" cy="1043940"/>
          </a:xfrm>
          <a:prstGeom prst="rect">
            <a:avLst/>
          </a:prstGeom>
          <a:noFill/>
        </p:spPr>
        <p:txBody>
          <a:bodyPr wrap="none" rtlCol="0">
            <a:spAutoFit/>
          </a:bodyPr>
          <a:lstStyle/>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3.</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4.</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endPar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endParaRPr>
          </a:p>
        </p:txBody>
      </p:sp>
      <p:sp>
        <p:nvSpPr>
          <p:cNvPr id="5" name="TextBox 66"/>
          <p:cNvSpPr txBox="1"/>
          <p:nvPr/>
        </p:nvSpPr>
        <p:spPr>
          <a:xfrm>
            <a:off x="7734099" y="3872240"/>
            <a:ext cx="1325880" cy="1043940"/>
          </a:xfrm>
          <a:prstGeom prst="rect">
            <a:avLst/>
          </a:prstGeom>
          <a:noFill/>
        </p:spPr>
        <p:txBody>
          <a:bodyPr wrap="none" rtlCol="0">
            <a:spAutoFit/>
          </a:bodyPr>
          <a:lstStyle/>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5.</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6.</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nSpc>
                <a:spcPts val="2500"/>
              </a:lnSpc>
              <a:buFont typeface="+mj-lt"/>
              <a:buNone/>
            </a:pPr>
            <a:endPar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endParaRPr>
          </a:p>
        </p:txBody>
      </p:sp>
      <p:pic>
        <p:nvPicPr>
          <p:cNvPr id="6" name="图片 5" descr="64325b8e762a0b36aff1903b7262d299"/>
          <p:cNvPicPr>
            <a:picLocks noChangeAspect="1"/>
          </p:cNvPicPr>
          <p:nvPr/>
        </p:nvPicPr>
        <p:blipFill>
          <a:blip r:embed="rId2"/>
          <a:stretch>
            <a:fillRect/>
          </a:stretch>
        </p:blipFill>
        <p:spPr>
          <a:xfrm>
            <a:off x="5620385" y="-982980"/>
            <a:ext cx="6581140" cy="65811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decel="100000" fill="hold" grpId="0" nodeType="withEffect">
                                  <p:stCondLst>
                                    <p:cond delay="0"/>
                                  </p:stCondLst>
                                  <p:childTnLst>
                                    <p:animMotion origin="layout" path="M 9.84631E-7 1.48148E-6 L 9.84631E-7 -0.13866 " pathEditMode="relative" rAng="0" ptsTypes="AA">
                                      <p:cBhvr>
                                        <p:cTn id="6" dur="750" fill="hold"/>
                                        <p:tgtEl>
                                          <p:spTgt spid="106"/>
                                        </p:tgtEl>
                                        <p:attrNameLst>
                                          <p:attrName>ppt_x</p:attrName>
                                          <p:attrName>ppt_y</p:attrName>
                                        </p:attrNameLst>
                                      </p:cBhvr>
                                      <p:rCtr x="0" y="-6944"/>
                                    </p:animMotion>
                                  </p:childTnLst>
                                </p:cTn>
                              </p:par>
                              <p:par>
                                <p:cTn id="7" presetID="19" presetClass="emph" presetSubtype="0" fill="hold" grpId="1" nodeType="withEffect">
                                  <p:stCondLst>
                                    <p:cond delay="0"/>
                                  </p:stCondLst>
                                  <p:childTnLst>
                                    <p:animClr clrSpc="rgb" dir="cw">
                                      <p:cBhvr override="childStyle">
                                        <p:cTn id="8" dur="750" fill="hold"/>
                                        <p:tgtEl>
                                          <p:spTgt spid="106"/>
                                        </p:tgtEl>
                                        <p:attrNameLst>
                                          <p:attrName>style.color</p:attrName>
                                        </p:attrNameLst>
                                      </p:cBhvr>
                                      <p:to>
                                        <a:srgbClr val="F8832D"/>
                                      </p:to>
                                    </p:animClr>
                                    <p:animClr clrSpc="rgb" dir="cw">
                                      <p:cBhvr>
                                        <p:cTn id="9" dur="750" fill="hold"/>
                                        <p:tgtEl>
                                          <p:spTgt spid="106"/>
                                        </p:tgtEl>
                                        <p:attrNameLst>
                                          <p:attrName>fillcolor</p:attrName>
                                        </p:attrNameLst>
                                      </p:cBhvr>
                                      <p:to>
                                        <a:srgbClr val="F8832D"/>
                                      </p:to>
                                    </p:animClr>
                                    <p:set>
                                      <p:cBhvr>
                                        <p:cTn id="10" dur="750" fill="hold"/>
                                        <p:tgtEl>
                                          <p:spTgt spid="106"/>
                                        </p:tgtEl>
                                        <p:attrNameLst>
                                          <p:attrName>fill.type</p:attrName>
                                        </p:attrNameLst>
                                      </p:cBhvr>
                                      <p:to>
                                        <p:strVal val="solid"/>
                                      </p:to>
                                    </p:set>
                                    <p:set>
                                      <p:cBhvr>
                                        <p:cTn id="11" dur="750" fill="hold"/>
                                        <p:tgtEl>
                                          <p:spTgt spid="106"/>
                                        </p:tgtEl>
                                        <p:attrNameLst>
                                          <p:attrName>fill.on</p:attrName>
                                        </p:attrNameLst>
                                      </p:cBhvr>
                                      <p:to>
                                        <p:strVal val="true"/>
                                      </p:to>
                                    </p:set>
                                  </p:childTnLst>
                                </p:cTn>
                              </p:par>
                              <p:par>
                                <p:cTn id="12" presetID="64" presetClass="path" presetSubtype="0" decel="100000" fill="hold" grpId="0" nodeType="withEffect">
                                  <p:stCondLst>
                                    <p:cond delay="0"/>
                                  </p:stCondLst>
                                  <p:childTnLst>
                                    <p:animMotion origin="layout" path="M 9.84631E-7 1.48148E-6 L 9.84631E-7 -0.13866 " pathEditMode="relative" rAng="0" ptsTypes="AA">
                                      <p:cBhvr>
                                        <p:cTn id="13" dur="750" fill="hold"/>
                                        <p:tgtEl>
                                          <p:spTgt spid="108"/>
                                        </p:tgtEl>
                                        <p:attrNameLst>
                                          <p:attrName>ppt_x</p:attrName>
                                          <p:attrName>ppt_y</p:attrName>
                                        </p:attrNameLst>
                                      </p:cBhvr>
                                      <p:rCtr x="0" y="-6944"/>
                                    </p:animMotion>
                                  </p:childTnLst>
                                </p:cTn>
                              </p:par>
                              <p:par>
                                <p:cTn id="14" presetID="64" presetClass="path" presetSubtype="0" decel="100000" fill="hold" grpId="0" nodeType="withEffect">
                                  <p:stCondLst>
                                    <p:cond delay="0"/>
                                  </p:stCondLst>
                                  <p:childTnLst>
                                    <p:animMotion origin="layout" path="M 9.84631E-7 1.48148E-6 L 9.84631E-7 -0.13866 " pathEditMode="relative" rAng="0" ptsTypes="AA">
                                      <p:cBhvr>
                                        <p:cTn id="15" dur="750" fill="hold"/>
                                        <p:tgtEl>
                                          <p:spTgt spid="114"/>
                                        </p:tgtEl>
                                        <p:attrNameLst>
                                          <p:attrName>ppt_x</p:attrName>
                                          <p:attrName>ppt_y</p:attrName>
                                        </p:attrNameLst>
                                      </p:cBhvr>
                                      <p:rCtr x="0" y="-6944"/>
                                    </p:animMotion>
                                  </p:childTnLst>
                                </p:cTn>
                              </p:par>
                              <p:par>
                                <p:cTn id="16" presetID="53" presetClass="entr" presetSubtype="16" fill="hold" grpId="0" nodeType="withEffect">
                                  <p:stCondLst>
                                    <p:cond delay="0"/>
                                  </p:stCondLst>
                                  <p:iterate type="lt">
                                    <p:tmPct val="10000"/>
                                  </p:iterate>
                                  <p:childTnLst>
                                    <p:set>
                                      <p:cBhvr>
                                        <p:cTn id="17" dur="1" fill="hold">
                                          <p:stCondLst>
                                            <p:cond delay="0"/>
                                          </p:stCondLst>
                                        </p:cTn>
                                        <p:tgtEl>
                                          <p:spTgt spid="66"/>
                                        </p:tgtEl>
                                        <p:attrNameLst>
                                          <p:attrName>style.visibility</p:attrName>
                                        </p:attrNameLst>
                                      </p:cBhvr>
                                      <p:to>
                                        <p:strVal val="visible"/>
                                      </p:to>
                                    </p:set>
                                    <p:anim calcmode="lin" valueType="num">
                                      <p:cBhvr>
                                        <p:cTn id="18" dur="750" fill="hold"/>
                                        <p:tgtEl>
                                          <p:spTgt spid="66"/>
                                        </p:tgtEl>
                                        <p:attrNameLst>
                                          <p:attrName>ppt_w</p:attrName>
                                        </p:attrNameLst>
                                      </p:cBhvr>
                                      <p:tavLst>
                                        <p:tav tm="0">
                                          <p:val>
                                            <p:fltVal val="0"/>
                                          </p:val>
                                        </p:tav>
                                        <p:tav tm="100000">
                                          <p:val>
                                            <p:strVal val="#ppt_w"/>
                                          </p:val>
                                        </p:tav>
                                      </p:tavLst>
                                    </p:anim>
                                    <p:anim calcmode="lin" valueType="num">
                                      <p:cBhvr>
                                        <p:cTn id="19" dur="750" fill="hold"/>
                                        <p:tgtEl>
                                          <p:spTgt spid="66"/>
                                        </p:tgtEl>
                                        <p:attrNameLst>
                                          <p:attrName>ppt_h</p:attrName>
                                        </p:attrNameLst>
                                      </p:cBhvr>
                                      <p:tavLst>
                                        <p:tav tm="0">
                                          <p:val>
                                            <p:fltVal val="0"/>
                                          </p:val>
                                        </p:tav>
                                        <p:tav tm="100000">
                                          <p:val>
                                            <p:strVal val="#ppt_h"/>
                                          </p:val>
                                        </p:tav>
                                      </p:tavLst>
                                    </p:anim>
                                    <p:animEffect transition="in" filter="fade">
                                      <p:cBhvr>
                                        <p:cTn id="20" dur="750"/>
                                        <p:tgtEl>
                                          <p:spTgt spid="66"/>
                                        </p:tgtEl>
                                      </p:cBhvr>
                                    </p:animEffect>
                                  </p:childTnLst>
                                </p:cTn>
                              </p:par>
                            </p:childTnLst>
                          </p:cTn>
                        </p:par>
                        <p:par>
                          <p:cTn id="21" fill="hold">
                            <p:stCondLst>
                              <p:cond delay="0"/>
                            </p:stCondLst>
                            <p:childTnLst>
                              <p:par>
                                <p:cTn id="22" presetID="22" presetClass="entr" presetSubtype="1" fill="hold" grpId="0" nodeType="after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wipe(up)">
                                      <p:cBhvr>
                                        <p:cTn id="24" dur="750"/>
                                        <p:tgtEl>
                                          <p:spTgt spid="67"/>
                                        </p:tgtEl>
                                      </p:cBhvr>
                                    </p:animEffect>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up)">
                                      <p:cBhvr>
                                        <p:cTn id="28" dur="750"/>
                                        <p:tgtEl>
                                          <p:spTgt spid="4"/>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106" grpId="0" bldLvl="0" animBg="1"/>
      <p:bldP spid="106" grpId="1" bldLvl="0" animBg="1"/>
      <p:bldP spid="108" grpId="0"/>
      <p:bldP spid="114" grpId="0"/>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239" name="组合 238"/>
          <p:cNvGrpSpPr/>
          <p:nvPr/>
        </p:nvGrpSpPr>
        <p:grpSpPr>
          <a:xfrm>
            <a:off x="3503553" y="613483"/>
            <a:ext cx="5184576" cy="202102"/>
            <a:chOff x="3502918" y="1023693"/>
            <a:chExt cx="5184576" cy="202102"/>
          </a:xfrm>
        </p:grpSpPr>
        <p:grpSp>
          <p:nvGrpSpPr>
            <p:cNvPr id="240" name="组合 239"/>
            <p:cNvGrpSpPr/>
            <p:nvPr/>
          </p:nvGrpSpPr>
          <p:grpSpPr>
            <a:xfrm>
              <a:off x="5195252" y="1023693"/>
              <a:ext cx="1799908" cy="202102"/>
              <a:chOff x="4655046" y="2852936"/>
              <a:chExt cx="1923894" cy="216024"/>
            </a:xfrm>
            <a:solidFill>
              <a:srgbClr val="A5A5A5"/>
            </a:solidFill>
          </p:grpSpPr>
          <p:sp>
            <p:nvSpPr>
              <p:cNvPr id="244" name="五角星 243"/>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5" name="五角星 244"/>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6" name="五角星 245"/>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7" name="五角星 246"/>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8" name="五角星 247"/>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41" name="组合 240"/>
            <p:cNvGrpSpPr/>
            <p:nvPr/>
          </p:nvGrpSpPr>
          <p:grpSpPr>
            <a:xfrm>
              <a:off x="3502918" y="1124744"/>
              <a:ext cx="5184576" cy="0"/>
              <a:chOff x="3502918" y="1793734"/>
              <a:chExt cx="5184576" cy="0"/>
            </a:xfrm>
          </p:grpSpPr>
          <p:cxnSp>
            <p:nvCxnSpPr>
              <p:cNvPr id="242" name="直接连接符 241"/>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
        <p:nvSpPr>
          <p:cNvPr id="2" name="Freeform 6"/>
          <p:cNvSpPr/>
          <p:nvPr/>
        </p:nvSpPr>
        <p:spPr bwMode="auto">
          <a:xfrm flipH="1">
            <a:off x="7972361" y="5622087"/>
            <a:ext cx="893867" cy="19230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sz="1350" b="1"/>
          </a:p>
        </p:txBody>
      </p:sp>
      <p:sp>
        <p:nvSpPr>
          <p:cNvPr id="4" name="Freeform 24"/>
          <p:cNvSpPr/>
          <p:nvPr/>
        </p:nvSpPr>
        <p:spPr>
          <a:xfrm flipH="1">
            <a:off x="7738074" y="5184829"/>
            <a:ext cx="1362439" cy="397176"/>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b="1"/>
          </a:p>
        </p:txBody>
      </p:sp>
      <p:sp>
        <p:nvSpPr>
          <p:cNvPr id="5" name="Freeform 25"/>
          <p:cNvSpPr/>
          <p:nvPr/>
        </p:nvSpPr>
        <p:spPr>
          <a:xfrm flipH="1">
            <a:off x="8115412" y="5854473"/>
            <a:ext cx="607766" cy="129742"/>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b="1"/>
          </a:p>
        </p:txBody>
      </p:sp>
      <p:sp>
        <p:nvSpPr>
          <p:cNvPr id="71" name="Freeform 5"/>
          <p:cNvSpPr/>
          <p:nvPr/>
        </p:nvSpPr>
        <p:spPr bwMode="auto">
          <a:xfrm>
            <a:off x="8309961" y="4417413"/>
            <a:ext cx="177800" cy="525463"/>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72" name="Freeform 6"/>
          <p:cNvSpPr/>
          <p:nvPr/>
        </p:nvSpPr>
        <p:spPr bwMode="auto">
          <a:xfrm>
            <a:off x="8360761" y="4323750"/>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73" name="Freeform 7"/>
          <p:cNvSpPr/>
          <p:nvPr/>
        </p:nvSpPr>
        <p:spPr bwMode="auto">
          <a:xfrm>
            <a:off x="8344886" y="4382488"/>
            <a:ext cx="152400" cy="147638"/>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74" name="Freeform 8"/>
          <p:cNvSpPr/>
          <p:nvPr/>
        </p:nvSpPr>
        <p:spPr bwMode="auto">
          <a:xfrm>
            <a:off x="8333774" y="4923825"/>
            <a:ext cx="46038" cy="7620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75" name="Freeform 9"/>
          <p:cNvSpPr/>
          <p:nvPr/>
        </p:nvSpPr>
        <p:spPr bwMode="auto">
          <a:xfrm>
            <a:off x="8494111" y="4415825"/>
            <a:ext cx="176213" cy="525463"/>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6" name="Freeform 10"/>
          <p:cNvSpPr/>
          <p:nvPr/>
        </p:nvSpPr>
        <p:spPr bwMode="auto">
          <a:xfrm>
            <a:off x="8543324" y="4318988"/>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77" name="Freeform 11"/>
          <p:cNvSpPr/>
          <p:nvPr/>
        </p:nvSpPr>
        <p:spPr bwMode="auto">
          <a:xfrm>
            <a:off x="8529036" y="4380900"/>
            <a:ext cx="152400" cy="146050"/>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7" name="Freeform 12"/>
          <p:cNvSpPr/>
          <p:nvPr/>
        </p:nvSpPr>
        <p:spPr bwMode="auto">
          <a:xfrm>
            <a:off x="8517924" y="4919063"/>
            <a:ext cx="46038" cy="7620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8" name="Freeform 13"/>
          <p:cNvSpPr/>
          <p:nvPr/>
        </p:nvSpPr>
        <p:spPr bwMode="auto">
          <a:xfrm>
            <a:off x="8654449" y="4419000"/>
            <a:ext cx="41275" cy="266700"/>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grpSp>
        <p:nvGrpSpPr>
          <p:cNvPr id="9" name="Group 123"/>
          <p:cNvGrpSpPr/>
          <p:nvPr/>
        </p:nvGrpSpPr>
        <p:grpSpPr>
          <a:xfrm>
            <a:off x="7419374" y="4336450"/>
            <a:ext cx="817563" cy="620713"/>
            <a:chOff x="7170738" y="4168775"/>
            <a:chExt cx="817563" cy="620713"/>
          </a:xfrm>
          <a:gradFill>
            <a:gsLst>
              <a:gs pos="0">
                <a:srgbClr val="E30000"/>
              </a:gs>
              <a:gs pos="100000">
                <a:srgbClr val="760303"/>
              </a:gs>
            </a:gsLst>
            <a:lin ang="13800000" scaled="0"/>
          </a:gradFill>
        </p:grpSpPr>
        <p:sp>
          <p:nvSpPr>
            <p:cNvPr id="10" name="Freeform 14"/>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b="1"/>
            </a:p>
          </p:txBody>
        </p:sp>
        <p:sp>
          <p:nvSpPr>
            <p:cNvPr id="82"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b="1"/>
            </a:p>
          </p:txBody>
        </p:sp>
        <p:sp>
          <p:nvSpPr>
            <p:cNvPr id="83"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b="1"/>
            </a:p>
          </p:txBody>
        </p:sp>
        <p:sp>
          <p:nvSpPr>
            <p:cNvPr id="11" name="Freeform 17"/>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b="1"/>
            </a:p>
          </p:txBody>
        </p:sp>
        <p:sp>
          <p:nvSpPr>
            <p:cNvPr id="12" name="Freeform 18"/>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b="1"/>
            </a:p>
          </p:txBody>
        </p:sp>
        <p:sp>
          <p:nvSpPr>
            <p:cNvPr id="13" name="Freeform 19"/>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b="1"/>
            </a:p>
          </p:txBody>
        </p:sp>
      </p:grpSp>
      <p:sp>
        <p:nvSpPr>
          <p:cNvPr id="87" name="Freeform 20"/>
          <p:cNvSpPr>
            <a:spLocks noEditPoints="1"/>
          </p:cNvSpPr>
          <p:nvPr/>
        </p:nvSpPr>
        <p:spPr bwMode="auto">
          <a:xfrm>
            <a:off x="6754211" y="2177450"/>
            <a:ext cx="477838" cy="503238"/>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4" name="Oval 21"/>
          <p:cNvSpPr>
            <a:spLocks noChangeArrowheads="1"/>
          </p:cNvSpPr>
          <p:nvPr/>
        </p:nvSpPr>
        <p:spPr bwMode="auto">
          <a:xfrm>
            <a:off x="9803799" y="2059975"/>
            <a:ext cx="141288" cy="141288"/>
          </a:xfrm>
          <a:prstGeom prst="ellipse">
            <a:avLst/>
          </a:pr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5" name="Freeform 22"/>
          <p:cNvSpPr/>
          <p:nvPr/>
        </p:nvSpPr>
        <p:spPr bwMode="auto">
          <a:xfrm>
            <a:off x="9854599" y="2164750"/>
            <a:ext cx="222250" cy="463550"/>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6" name="Freeform 23"/>
          <p:cNvSpPr/>
          <p:nvPr/>
        </p:nvSpPr>
        <p:spPr bwMode="auto">
          <a:xfrm>
            <a:off x="9659336" y="2164750"/>
            <a:ext cx="238125" cy="4572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7" name="Freeform 24"/>
          <p:cNvSpPr/>
          <p:nvPr/>
        </p:nvSpPr>
        <p:spPr bwMode="auto">
          <a:xfrm>
            <a:off x="9867299" y="2009175"/>
            <a:ext cx="25400" cy="79375"/>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8" name="Freeform 25"/>
          <p:cNvSpPr>
            <a:spLocks noEditPoints="1"/>
          </p:cNvSpPr>
          <p:nvPr/>
        </p:nvSpPr>
        <p:spPr bwMode="auto">
          <a:xfrm>
            <a:off x="8730649" y="1667863"/>
            <a:ext cx="225425" cy="6096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9" name="Freeform 26"/>
          <p:cNvSpPr>
            <a:spLocks noEditPoints="1"/>
          </p:cNvSpPr>
          <p:nvPr/>
        </p:nvSpPr>
        <p:spPr bwMode="auto">
          <a:xfrm>
            <a:off x="8536974" y="1859950"/>
            <a:ext cx="611188" cy="223838"/>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20" name="Freeform 27"/>
          <p:cNvSpPr>
            <a:spLocks noEditPoints="1"/>
          </p:cNvSpPr>
          <p:nvPr/>
        </p:nvSpPr>
        <p:spPr bwMode="auto">
          <a:xfrm>
            <a:off x="8583011" y="1721838"/>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21" name="Freeform 28"/>
          <p:cNvSpPr>
            <a:spLocks noEditPoints="1"/>
          </p:cNvSpPr>
          <p:nvPr/>
        </p:nvSpPr>
        <p:spPr bwMode="auto">
          <a:xfrm>
            <a:off x="8710011" y="1848838"/>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22" name="Oval 29"/>
          <p:cNvSpPr>
            <a:spLocks noChangeArrowheads="1"/>
          </p:cNvSpPr>
          <p:nvPr/>
        </p:nvSpPr>
        <p:spPr bwMode="auto">
          <a:xfrm>
            <a:off x="8797324" y="1925038"/>
            <a:ext cx="93663" cy="93663"/>
          </a:xfrm>
          <a:prstGeom prst="ellipse">
            <a:avLst/>
          </a:pr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97" name="Freeform 30"/>
          <p:cNvSpPr>
            <a:spLocks noEditPoints="1"/>
          </p:cNvSpPr>
          <p:nvPr/>
        </p:nvSpPr>
        <p:spPr bwMode="auto">
          <a:xfrm>
            <a:off x="9516461" y="1494825"/>
            <a:ext cx="257175" cy="487363"/>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98" name="Rectangle 31"/>
          <p:cNvSpPr>
            <a:spLocks noChangeArrowheads="1"/>
          </p:cNvSpPr>
          <p:nvPr/>
        </p:nvSpPr>
        <p:spPr bwMode="auto">
          <a:xfrm>
            <a:off x="9387874" y="1493238"/>
            <a:ext cx="65088" cy="474663"/>
          </a:xfrm>
          <a:prstGeom prst="rect">
            <a:avLst/>
          </a:pr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99" name="Freeform 32"/>
          <p:cNvSpPr>
            <a:spLocks noEditPoints="1"/>
          </p:cNvSpPr>
          <p:nvPr/>
        </p:nvSpPr>
        <p:spPr bwMode="auto">
          <a:xfrm>
            <a:off x="7279674" y="3884013"/>
            <a:ext cx="561975" cy="411163"/>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grpSp>
        <p:nvGrpSpPr>
          <p:cNvPr id="100" name="Group 127"/>
          <p:cNvGrpSpPr/>
          <p:nvPr/>
        </p:nvGrpSpPr>
        <p:grpSpPr>
          <a:xfrm>
            <a:off x="8859236" y="4295175"/>
            <a:ext cx="508001" cy="654050"/>
            <a:chOff x="8610600" y="4127500"/>
            <a:chExt cx="508001" cy="654050"/>
          </a:xfrm>
          <a:gradFill>
            <a:gsLst>
              <a:gs pos="0">
                <a:srgbClr val="E30000"/>
              </a:gs>
              <a:gs pos="100000">
                <a:srgbClr val="760303"/>
              </a:gs>
            </a:gsLst>
            <a:lin ang="13800000" scaled="0"/>
          </a:gradFill>
        </p:grpSpPr>
        <p:sp>
          <p:nvSpPr>
            <p:cNvPr id="101" name="Freeform 33"/>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b="1"/>
            </a:p>
          </p:txBody>
        </p:sp>
        <p:sp>
          <p:nvSpPr>
            <p:cNvPr id="102"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b="1"/>
            </a:p>
          </p:txBody>
        </p:sp>
        <p:sp>
          <p:nvSpPr>
            <p:cNvPr id="103" name="Freeform 35"/>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b="1"/>
            </a:p>
          </p:txBody>
        </p:sp>
        <p:sp>
          <p:nvSpPr>
            <p:cNvPr id="104" name="Freeform 36"/>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b="1"/>
            </a:p>
          </p:txBody>
        </p:sp>
        <p:sp>
          <p:nvSpPr>
            <p:cNvPr id="105" name="Freeform 37"/>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b="1"/>
            </a:p>
          </p:txBody>
        </p:sp>
        <p:sp>
          <p:nvSpPr>
            <p:cNvPr id="106" name="Freeform 38"/>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b="1"/>
            </a:p>
          </p:txBody>
        </p:sp>
        <p:sp>
          <p:nvSpPr>
            <p:cNvPr id="107"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b="1"/>
            </a:p>
          </p:txBody>
        </p:sp>
        <p:sp>
          <p:nvSpPr>
            <p:cNvPr id="108" name="Freeform 40"/>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b="1"/>
            </a:p>
          </p:txBody>
        </p:sp>
      </p:grpSp>
      <p:sp>
        <p:nvSpPr>
          <p:cNvPr id="109" name="Freeform 41"/>
          <p:cNvSpPr>
            <a:spLocks noEditPoints="1"/>
          </p:cNvSpPr>
          <p:nvPr/>
        </p:nvSpPr>
        <p:spPr bwMode="auto">
          <a:xfrm>
            <a:off x="9279924" y="3634775"/>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10" name="Freeform 42"/>
          <p:cNvSpPr/>
          <p:nvPr/>
        </p:nvSpPr>
        <p:spPr bwMode="auto">
          <a:xfrm>
            <a:off x="9391049" y="3995138"/>
            <a:ext cx="92075" cy="198438"/>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11" name="Freeform 43"/>
          <p:cNvSpPr/>
          <p:nvPr/>
        </p:nvSpPr>
        <p:spPr bwMode="auto">
          <a:xfrm>
            <a:off x="9352949" y="4055463"/>
            <a:ext cx="130175" cy="268288"/>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12" name="Freeform 44"/>
          <p:cNvSpPr/>
          <p:nvPr/>
        </p:nvSpPr>
        <p:spPr bwMode="auto">
          <a:xfrm>
            <a:off x="8163911" y="1050325"/>
            <a:ext cx="523875" cy="47942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13" name="Freeform 45"/>
          <p:cNvSpPr>
            <a:spLocks noEditPoints="1"/>
          </p:cNvSpPr>
          <p:nvPr/>
        </p:nvSpPr>
        <p:spPr bwMode="auto">
          <a:xfrm>
            <a:off x="8008336" y="3710975"/>
            <a:ext cx="638175" cy="528638"/>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14" name="Freeform 46"/>
          <p:cNvSpPr>
            <a:spLocks noEditPoints="1"/>
          </p:cNvSpPr>
          <p:nvPr/>
        </p:nvSpPr>
        <p:spPr bwMode="auto">
          <a:xfrm>
            <a:off x="9137049" y="2658463"/>
            <a:ext cx="819150" cy="955675"/>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15" name="Freeform 47"/>
          <p:cNvSpPr>
            <a:spLocks noEditPoints="1"/>
          </p:cNvSpPr>
          <p:nvPr/>
        </p:nvSpPr>
        <p:spPr bwMode="auto">
          <a:xfrm>
            <a:off x="9757761" y="2937863"/>
            <a:ext cx="354013" cy="695325"/>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16" name="Freeform 48"/>
          <p:cNvSpPr>
            <a:spLocks noEditPoints="1"/>
          </p:cNvSpPr>
          <p:nvPr/>
        </p:nvSpPr>
        <p:spPr bwMode="auto">
          <a:xfrm>
            <a:off x="8522686" y="3026763"/>
            <a:ext cx="579438" cy="579438"/>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17" name="Freeform 49"/>
          <p:cNvSpPr/>
          <p:nvPr/>
        </p:nvSpPr>
        <p:spPr bwMode="auto">
          <a:xfrm>
            <a:off x="8629049" y="3210913"/>
            <a:ext cx="288925" cy="1524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grpSp>
        <p:nvGrpSpPr>
          <p:cNvPr id="118" name="Group 126"/>
          <p:cNvGrpSpPr/>
          <p:nvPr/>
        </p:nvGrpSpPr>
        <p:grpSpPr>
          <a:xfrm>
            <a:off x="8754461" y="3772888"/>
            <a:ext cx="454025" cy="431800"/>
            <a:chOff x="8505825" y="3605213"/>
            <a:chExt cx="454025" cy="431800"/>
          </a:xfrm>
          <a:gradFill>
            <a:gsLst>
              <a:gs pos="0">
                <a:srgbClr val="E30000"/>
              </a:gs>
              <a:gs pos="100000">
                <a:srgbClr val="760303"/>
              </a:gs>
            </a:gsLst>
            <a:lin ang="13800000" scaled="0"/>
          </a:gradFill>
        </p:grpSpPr>
        <p:sp>
          <p:nvSpPr>
            <p:cNvPr id="119" name="Freeform 50"/>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b="1"/>
            </a:p>
          </p:txBody>
        </p:sp>
        <p:sp>
          <p:nvSpPr>
            <p:cNvPr id="120" name="Freeform 51"/>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b="1"/>
            </a:p>
          </p:txBody>
        </p:sp>
      </p:grpSp>
      <p:sp>
        <p:nvSpPr>
          <p:cNvPr id="123" name="Freeform 52"/>
          <p:cNvSpPr/>
          <p:nvPr/>
        </p:nvSpPr>
        <p:spPr bwMode="auto">
          <a:xfrm>
            <a:off x="7354286" y="1202725"/>
            <a:ext cx="679450" cy="55245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24" name="Freeform 53"/>
          <p:cNvSpPr/>
          <p:nvPr/>
        </p:nvSpPr>
        <p:spPr bwMode="auto">
          <a:xfrm>
            <a:off x="7870224" y="1172563"/>
            <a:ext cx="187325" cy="257175"/>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25" name="Freeform 54"/>
          <p:cNvSpPr/>
          <p:nvPr/>
        </p:nvSpPr>
        <p:spPr bwMode="auto">
          <a:xfrm>
            <a:off x="7443186" y="1348775"/>
            <a:ext cx="514350" cy="336550"/>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26" name="Freeform 55"/>
          <p:cNvSpPr>
            <a:spLocks noEditPoints="1"/>
          </p:cNvSpPr>
          <p:nvPr/>
        </p:nvSpPr>
        <p:spPr bwMode="auto">
          <a:xfrm>
            <a:off x="7024086" y="1644050"/>
            <a:ext cx="296863" cy="520700"/>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27" name="Freeform 56"/>
          <p:cNvSpPr>
            <a:spLocks noEditPoints="1"/>
          </p:cNvSpPr>
          <p:nvPr/>
        </p:nvSpPr>
        <p:spPr bwMode="auto">
          <a:xfrm>
            <a:off x="6754211" y="2734663"/>
            <a:ext cx="555625" cy="6048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28" name="Freeform 57"/>
          <p:cNvSpPr>
            <a:spLocks noEditPoints="1"/>
          </p:cNvSpPr>
          <p:nvPr/>
        </p:nvSpPr>
        <p:spPr bwMode="auto">
          <a:xfrm>
            <a:off x="8803674" y="1170975"/>
            <a:ext cx="528638" cy="51911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29" name="Freeform 58"/>
          <p:cNvSpPr>
            <a:spLocks noEditPoints="1"/>
          </p:cNvSpPr>
          <p:nvPr/>
        </p:nvSpPr>
        <p:spPr bwMode="auto">
          <a:xfrm>
            <a:off x="6936266" y="3336599"/>
            <a:ext cx="514350" cy="520700"/>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30" name="Rectangle 59"/>
          <p:cNvSpPr>
            <a:spLocks noChangeArrowheads="1"/>
          </p:cNvSpPr>
          <p:nvPr/>
        </p:nvSpPr>
        <p:spPr bwMode="auto">
          <a:xfrm>
            <a:off x="8932261" y="2842613"/>
            <a:ext cx="627063" cy="31750"/>
          </a:xfrm>
          <a:prstGeom prst="rect">
            <a:avLst/>
          </a:pr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31" name="Rectangle 60"/>
          <p:cNvSpPr>
            <a:spLocks noChangeArrowheads="1"/>
          </p:cNvSpPr>
          <p:nvPr/>
        </p:nvSpPr>
        <p:spPr bwMode="auto">
          <a:xfrm>
            <a:off x="8957661" y="2779113"/>
            <a:ext cx="576263" cy="31750"/>
          </a:xfrm>
          <a:prstGeom prst="rect">
            <a:avLst/>
          </a:pr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32" name="Rectangle 61"/>
          <p:cNvSpPr>
            <a:spLocks noChangeArrowheads="1"/>
          </p:cNvSpPr>
          <p:nvPr/>
        </p:nvSpPr>
        <p:spPr bwMode="auto">
          <a:xfrm>
            <a:off x="9184674" y="2714025"/>
            <a:ext cx="122238" cy="31750"/>
          </a:xfrm>
          <a:prstGeom prst="rect">
            <a:avLst/>
          </a:pr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33" name="Rectangle 62"/>
          <p:cNvSpPr>
            <a:spLocks noChangeArrowheads="1"/>
          </p:cNvSpPr>
          <p:nvPr/>
        </p:nvSpPr>
        <p:spPr bwMode="auto">
          <a:xfrm>
            <a:off x="9206899" y="2480663"/>
            <a:ext cx="77788" cy="254000"/>
          </a:xfrm>
          <a:prstGeom prst="rect">
            <a:avLst/>
          </a:pr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34" name="Rectangle 63"/>
          <p:cNvSpPr>
            <a:spLocks noChangeArrowheads="1"/>
          </p:cNvSpPr>
          <p:nvPr/>
        </p:nvSpPr>
        <p:spPr bwMode="auto">
          <a:xfrm>
            <a:off x="9184674" y="2467963"/>
            <a:ext cx="122238" cy="31750"/>
          </a:xfrm>
          <a:prstGeom prst="rect">
            <a:avLst/>
          </a:pr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35" name="Rectangle 64"/>
          <p:cNvSpPr>
            <a:spLocks noChangeArrowheads="1"/>
          </p:cNvSpPr>
          <p:nvPr/>
        </p:nvSpPr>
        <p:spPr bwMode="auto">
          <a:xfrm>
            <a:off x="9370411" y="2714025"/>
            <a:ext cx="119063" cy="31750"/>
          </a:xfrm>
          <a:prstGeom prst="rect">
            <a:avLst/>
          </a:pr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36" name="Rectangle 65"/>
          <p:cNvSpPr>
            <a:spLocks noChangeArrowheads="1"/>
          </p:cNvSpPr>
          <p:nvPr/>
        </p:nvSpPr>
        <p:spPr bwMode="auto">
          <a:xfrm>
            <a:off x="9391049" y="2480663"/>
            <a:ext cx="76200" cy="254000"/>
          </a:xfrm>
          <a:prstGeom prst="rect">
            <a:avLst/>
          </a:pr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37" name="Rectangle 66"/>
          <p:cNvSpPr>
            <a:spLocks noChangeArrowheads="1"/>
          </p:cNvSpPr>
          <p:nvPr/>
        </p:nvSpPr>
        <p:spPr bwMode="auto">
          <a:xfrm>
            <a:off x="9370411" y="2467963"/>
            <a:ext cx="119063" cy="31750"/>
          </a:xfrm>
          <a:prstGeom prst="rect">
            <a:avLst/>
          </a:pr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38" name="Rectangle 67"/>
          <p:cNvSpPr>
            <a:spLocks noChangeArrowheads="1"/>
          </p:cNvSpPr>
          <p:nvPr/>
        </p:nvSpPr>
        <p:spPr bwMode="auto">
          <a:xfrm>
            <a:off x="9002111" y="2714025"/>
            <a:ext cx="122238" cy="31750"/>
          </a:xfrm>
          <a:prstGeom prst="rect">
            <a:avLst/>
          </a:pr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39" name="Rectangle 68"/>
          <p:cNvSpPr>
            <a:spLocks noChangeArrowheads="1"/>
          </p:cNvSpPr>
          <p:nvPr/>
        </p:nvSpPr>
        <p:spPr bwMode="auto">
          <a:xfrm>
            <a:off x="9022749" y="2480663"/>
            <a:ext cx="79375" cy="254000"/>
          </a:xfrm>
          <a:prstGeom prst="rect">
            <a:avLst/>
          </a:pr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40" name="Rectangle 69"/>
          <p:cNvSpPr>
            <a:spLocks noChangeArrowheads="1"/>
          </p:cNvSpPr>
          <p:nvPr/>
        </p:nvSpPr>
        <p:spPr bwMode="auto">
          <a:xfrm>
            <a:off x="9002111" y="2467963"/>
            <a:ext cx="122238" cy="31750"/>
          </a:xfrm>
          <a:prstGeom prst="rect">
            <a:avLst/>
          </a:pr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41" name="Rectangle 70"/>
          <p:cNvSpPr>
            <a:spLocks noChangeArrowheads="1"/>
          </p:cNvSpPr>
          <p:nvPr/>
        </p:nvSpPr>
        <p:spPr bwMode="auto">
          <a:xfrm>
            <a:off x="8957661" y="2398113"/>
            <a:ext cx="576263" cy="31750"/>
          </a:xfrm>
          <a:prstGeom prst="rect">
            <a:avLst/>
          </a:pr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42" name="Freeform 71"/>
          <p:cNvSpPr/>
          <p:nvPr/>
        </p:nvSpPr>
        <p:spPr bwMode="auto">
          <a:xfrm>
            <a:off x="8957661" y="2213963"/>
            <a:ext cx="576263" cy="184150"/>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43" name="Freeform 72"/>
          <p:cNvSpPr>
            <a:spLocks noEditPoints="1"/>
          </p:cNvSpPr>
          <p:nvPr/>
        </p:nvSpPr>
        <p:spPr bwMode="auto">
          <a:xfrm>
            <a:off x="7373336" y="2380650"/>
            <a:ext cx="800100" cy="522288"/>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44" name="Freeform 73"/>
          <p:cNvSpPr>
            <a:spLocks noEditPoints="1"/>
          </p:cNvSpPr>
          <p:nvPr/>
        </p:nvSpPr>
        <p:spPr bwMode="auto">
          <a:xfrm>
            <a:off x="9138636" y="2953738"/>
            <a:ext cx="187325" cy="32702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45" name="Freeform 74"/>
          <p:cNvSpPr>
            <a:spLocks noEditPoints="1"/>
          </p:cNvSpPr>
          <p:nvPr/>
        </p:nvSpPr>
        <p:spPr bwMode="auto">
          <a:xfrm>
            <a:off x="7503511" y="1832963"/>
            <a:ext cx="376238" cy="46037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46" name="Freeform 75"/>
          <p:cNvSpPr>
            <a:spLocks noEditPoints="1"/>
          </p:cNvSpPr>
          <p:nvPr/>
        </p:nvSpPr>
        <p:spPr bwMode="auto">
          <a:xfrm>
            <a:off x="8227411" y="2317150"/>
            <a:ext cx="569913" cy="571500"/>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47" name="Freeform 76"/>
          <p:cNvSpPr>
            <a:spLocks noEditPoints="1"/>
          </p:cNvSpPr>
          <p:nvPr/>
        </p:nvSpPr>
        <p:spPr bwMode="auto">
          <a:xfrm>
            <a:off x="7659086" y="3053750"/>
            <a:ext cx="642938" cy="487363"/>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48" name="Freeform 77"/>
          <p:cNvSpPr/>
          <p:nvPr/>
        </p:nvSpPr>
        <p:spPr bwMode="auto">
          <a:xfrm>
            <a:off x="7940074" y="2339375"/>
            <a:ext cx="214313" cy="160338"/>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49" name="Freeform 78"/>
          <p:cNvSpPr/>
          <p:nvPr/>
        </p:nvSpPr>
        <p:spPr bwMode="auto">
          <a:xfrm>
            <a:off x="8035324" y="2298100"/>
            <a:ext cx="58738" cy="73025"/>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50" name="Freeform 79"/>
          <p:cNvSpPr>
            <a:spLocks noEditPoints="1"/>
          </p:cNvSpPr>
          <p:nvPr/>
        </p:nvSpPr>
        <p:spPr bwMode="auto">
          <a:xfrm>
            <a:off x="7701949" y="3634775"/>
            <a:ext cx="225425" cy="312738"/>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51" name="Freeform 80"/>
          <p:cNvSpPr>
            <a:spLocks noEditPoints="1"/>
          </p:cNvSpPr>
          <p:nvPr/>
        </p:nvSpPr>
        <p:spPr bwMode="auto">
          <a:xfrm>
            <a:off x="9433911" y="2031400"/>
            <a:ext cx="282575" cy="309563"/>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52" name="Freeform 81"/>
          <p:cNvSpPr>
            <a:spLocks noEditPoints="1"/>
          </p:cNvSpPr>
          <p:nvPr/>
        </p:nvSpPr>
        <p:spPr bwMode="auto">
          <a:xfrm>
            <a:off x="8021036" y="1615475"/>
            <a:ext cx="427038" cy="614363"/>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53" name="Freeform 82"/>
          <p:cNvSpPr>
            <a:spLocks noEditPoints="1"/>
          </p:cNvSpPr>
          <p:nvPr/>
        </p:nvSpPr>
        <p:spPr bwMode="auto">
          <a:xfrm>
            <a:off x="7868636" y="1528163"/>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54" name="Freeform 83"/>
          <p:cNvSpPr/>
          <p:nvPr/>
        </p:nvSpPr>
        <p:spPr bwMode="auto">
          <a:xfrm>
            <a:off x="7798786" y="1658338"/>
            <a:ext cx="107950" cy="68263"/>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55" name="Freeform 84"/>
          <p:cNvSpPr/>
          <p:nvPr/>
        </p:nvSpPr>
        <p:spPr bwMode="auto">
          <a:xfrm>
            <a:off x="7730524" y="1667863"/>
            <a:ext cx="146050" cy="88900"/>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56" name="Freeform 85"/>
          <p:cNvSpPr>
            <a:spLocks noEditPoints="1"/>
          </p:cNvSpPr>
          <p:nvPr/>
        </p:nvSpPr>
        <p:spPr bwMode="auto">
          <a:xfrm>
            <a:off x="7646386" y="2826738"/>
            <a:ext cx="446088" cy="158750"/>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57" name="Freeform 86"/>
          <p:cNvSpPr/>
          <p:nvPr/>
        </p:nvSpPr>
        <p:spPr bwMode="auto">
          <a:xfrm>
            <a:off x="9494236" y="3236313"/>
            <a:ext cx="246063" cy="31591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58" name="Freeform 87"/>
          <p:cNvSpPr/>
          <p:nvPr/>
        </p:nvSpPr>
        <p:spPr bwMode="auto">
          <a:xfrm>
            <a:off x="9633936" y="3225200"/>
            <a:ext cx="119063" cy="82550"/>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59" name="Freeform 88"/>
          <p:cNvSpPr/>
          <p:nvPr/>
        </p:nvSpPr>
        <p:spPr bwMode="auto">
          <a:xfrm>
            <a:off x="9541861" y="3290288"/>
            <a:ext cx="163513" cy="227013"/>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60" name="Freeform 89"/>
          <p:cNvSpPr>
            <a:spLocks noEditPoints="1"/>
          </p:cNvSpPr>
          <p:nvPr/>
        </p:nvSpPr>
        <p:spPr bwMode="auto">
          <a:xfrm>
            <a:off x="9160861" y="1998063"/>
            <a:ext cx="222250" cy="161925"/>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61" name="Freeform 90"/>
          <p:cNvSpPr/>
          <p:nvPr/>
        </p:nvSpPr>
        <p:spPr bwMode="auto">
          <a:xfrm>
            <a:off x="7308249" y="3058513"/>
            <a:ext cx="206375" cy="266700"/>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62" name="Freeform 91"/>
          <p:cNvSpPr/>
          <p:nvPr/>
        </p:nvSpPr>
        <p:spPr bwMode="auto">
          <a:xfrm>
            <a:off x="7295549" y="3048988"/>
            <a:ext cx="101600" cy="69850"/>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63" name="Freeform 92"/>
          <p:cNvSpPr/>
          <p:nvPr/>
        </p:nvSpPr>
        <p:spPr bwMode="auto">
          <a:xfrm>
            <a:off x="7336824" y="3106138"/>
            <a:ext cx="139700" cy="19208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64" name="Freeform 93"/>
          <p:cNvSpPr>
            <a:spLocks noEditPoints="1"/>
          </p:cNvSpPr>
          <p:nvPr/>
        </p:nvSpPr>
        <p:spPr bwMode="auto">
          <a:xfrm>
            <a:off x="8668736" y="4709513"/>
            <a:ext cx="219075" cy="239713"/>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65" name="Freeform 94"/>
          <p:cNvSpPr/>
          <p:nvPr/>
        </p:nvSpPr>
        <p:spPr bwMode="auto">
          <a:xfrm>
            <a:off x="8403624" y="3129950"/>
            <a:ext cx="63500" cy="60325"/>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66" name="Freeform 95"/>
          <p:cNvSpPr/>
          <p:nvPr/>
        </p:nvSpPr>
        <p:spPr bwMode="auto">
          <a:xfrm>
            <a:off x="8389336" y="2947388"/>
            <a:ext cx="58738" cy="196850"/>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67" name="Freeform 96"/>
          <p:cNvSpPr/>
          <p:nvPr/>
        </p:nvSpPr>
        <p:spPr bwMode="auto">
          <a:xfrm>
            <a:off x="8430611" y="2979138"/>
            <a:ext cx="127000" cy="169863"/>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68" name="Freeform 97"/>
          <p:cNvSpPr/>
          <p:nvPr/>
        </p:nvSpPr>
        <p:spPr bwMode="auto">
          <a:xfrm>
            <a:off x="8419499" y="3175988"/>
            <a:ext cx="15875" cy="31750"/>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sp>
        <p:nvSpPr>
          <p:cNvPr id="169" name="Freeform 98"/>
          <p:cNvSpPr>
            <a:spLocks noEditPoints="1"/>
          </p:cNvSpPr>
          <p:nvPr/>
        </p:nvSpPr>
        <p:spPr bwMode="auto">
          <a:xfrm>
            <a:off x="8368699" y="1567850"/>
            <a:ext cx="220663" cy="236538"/>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b="1"/>
          </a:p>
        </p:txBody>
      </p:sp>
      <p:cxnSp>
        <p:nvCxnSpPr>
          <p:cNvPr id="170" name="直接连接符 169"/>
          <p:cNvCxnSpPr/>
          <p:nvPr/>
        </p:nvCxnSpPr>
        <p:spPr>
          <a:xfrm>
            <a:off x="2622942" y="1756659"/>
            <a:ext cx="0" cy="98808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71" name="组合 170"/>
          <p:cNvGrpSpPr/>
          <p:nvPr/>
        </p:nvGrpSpPr>
        <p:grpSpPr>
          <a:xfrm>
            <a:off x="2478926" y="1534714"/>
            <a:ext cx="331970" cy="331970"/>
            <a:chOff x="304800" y="673100"/>
            <a:chExt cx="4000500" cy="4000500"/>
          </a:xfrm>
          <a:effectLst>
            <a:outerShdw blurRad="317500" dist="190500" dir="8100000" algn="tr" rotWithShape="0">
              <a:prstClr val="black">
                <a:alpha val="50000"/>
              </a:prstClr>
            </a:outerShdw>
          </a:effectLst>
        </p:grpSpPr>
        <p:sp>
          <p:nvSpPr>
            <p:cNvPr id="172" name="同心圆 17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3" name="椭圆 17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4" name="矩形 173"/>
          <p:cNvSpPr/>
          <p:nvPr/>
        </p:nvSpPr>
        <p:spPr>
          <a:xfrm>
            <a:off x="2910975" y="1482373"/>
            <a:ext cx="1553210" cy="383540"/>
          </a:xfrm>
          <a:prstGeom prst="rect">
            <a:avLst/>
          </a:prstGeom>
        </p:spPr>
        <p:txBody>
          <a:bodyPr wrap="none" lIns="91431" tIns="45716" rIns="91431" bIns="45716">
            <a:spAutoFit/>
          </a:bodyPr>
          <a:lstStyle/>
          <a:p>
            <a:r>
              <a:rPr lang="zh-CN" altLang="en-US" b="1" dirty="0" smtClean="0">
                <a:latin typeface="微软雅黑" panose="020B0503020204020204" charset="-122"/>
                <a:ea typeface="微软雅黑" panose="020B0503020204020204" charset="-122"/>
              </a:rPr>
              <a:t>输入文字标题</a:t>
            </a:r>
            <a:endParaRPr lang="en-US" altLang="zh-CN" b="1" dirty="0">
              <a:latin typeface="微软雅黑" panose="020B0503020204020204" charset="-122"/>
              <a:ea typeface="微软雅黑" panose="020B0503020204020204" charset="-122"/>
            </a:endParaRPr>
          </a:p>
        </p:txBody>
      </p:sp>
      <p:sp>
        <p:nvSpPr>
          <p:cNvPr id="175" name="矩形 47"/>
          <p:cNvSpPr>
            <a:spLocks noChangeArrowheads="1"/>
          </p:cNvSpPr>
          <p:nvPr/>
        </p:nvSpPr>
        <p:spPr bwMode="auto">
          <a:xfrm>
            <a:off x="2910974" y="1847319"/>
            <a:ext cx="3456384"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ym typeface="微软雅黑" panose="020B0503020204020204" charset="-122"/>
              </a:rPr>
              <a:t>在此录入上述图表的综合描述说明，在此录入上述图表的综合描述说明。</a:t>
            </a:r>
          </a:p>
        </p:txBody>
      </p:sp>
      <p:cxnSp>
        <p:nvCxnSpPr>
          <p:cNvPr id="176" name="直接连接符 175"/>
          <p:cNvCxnSpPr/>
          <p:nvPr/>
        </p:nvCxnSpPr>
        <p:spPr>
          <a:xfrm>
            <a:off x="2622942" y="2908787"/>
            <a:ext cx="0" cy="98808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77" name="组合 176"/>
          <p:cNvGrpSpPr/>
          <p:nvPr/>
        </p:nvGrpSpPr>
        <p:grpSpPr>
          <a:xfrm>
            <a:off x="2478926" y="2686842"/>
            <a:ext cx="331970" cy="331970"/>
            <a:chOff x="304800" y="673100"/>
            <a:chExt cx="4000500" cy="4000500"/>
          </a:xfrm>
          <a:effectLst>
            <a:outerShdw blurRad="317500" dist="190500" dir="8100000" algn="tr" rotWithShape="0">
              <a:prstClr val="black">
                <a:alpha val="50000"/>
              </a:prstClr>
            </a:outerShdw>
          </a:effectLst>
        </p:grpSpPr>
        <p:sp>
          <p:nvSpPr>
            <p:cNvPr id="178" name="同心圆 1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9" name="椭圆 17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0" name="矩形 179"/>
          <p:cNvSpPr/>
          <p:nvPr/>
        </p:nvSpPr>
        <p:spPr>
          <a:xfrm>
            <a:off x="2910975" y="2634501"/>
            <a:ext cx="1553210" cy="383540"/>
          </a:xfrm>
          <a:prstGeom prst="rect">
            <a:avLst/>
          </a:prstGeom>
        </p:spPr>
        <p:txBody>
          <a:bodyPr wrap="none" lIns="91431" tIns="45716" rIns="91431" bIns="45716">
            <a:spAutoFit/>
          </a:bodyPr>
          <a:lstStyle/>
          <a:p>
            <a:r>
              <a:rPr lang="zh-CN" altLang="en-US" b="1" dirty="0" smtClean="0">
                <a:latin typeface="微软雅黑" panose="020B0503020204020204" charset="-122"/>
                <a:ea typeface="微软雅黑" panose="020B0503020204020204" charset="-122"/>
              </a:rPr>
              <a:t>输入文字标题</a:t>
            </a:r>
            <a:endParaRPr lang="en-US" altLang="zh-CN" b="1" dirty="0">
              <a:latin typeface="微软雅黑" panose="020B0503020204020204" charset="-122"/>
              <a:ea typeface="微软雅黑" panose="020B0503020204020204" charset="-122"/>
            </a:endParaRPr>
          </a:p>
        </p:txBody>
      </p:sp>
      <p:sp>
        <p:nvSpPr>
          <p:cNvPr id="181" name="矩形 47"/>
          <p:cNvSpPr>
            <a:spLocks noChangeArrowheads="1"/>
          </p:cNvSpPr>
          <p:nvPr/>
        </p:nvSpPr>
        <p:spPr bwMode="auto">
          <a:xfrm>
            <a:off x="2910974" y="2999447"/>
            <a:ext cx="3456384"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ym typeface="微软雅黑" panose="020B0503020204020204" charset="-122"/>
              </a:rPr>
              <a:t>在此录入上述图表的综合描述说明，在此录入上述图表的综合描述说明。</a:t>
            </a:r>
          </a:p>
        </p:txBody>
      </p:sp>
      <p:cxnSp>
        <p:nvCxnSpPr>
          <p:cNvPr id="182" name="直接连接符 181"/>
          <p:cNvCxnSpPr/>
          <p:nvPr/>
        </p:nvCxnSpPr>
        <p:spPr>
          <a:xfrm>
            <a:off x="2622942" y="4060915"/>
            <a:ext cx="0" cy="98808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83" name="组合 182"/>
          <p:cNvGrpSpPr/>
          <p:nvPr/>
        </p:nvGrpSpPr>
        <p:grpSpPr>
          <a:xfrm>
            <a:off x="2478926" y="3838970"/>
            <a:ext cx="331970" cy="331970"/>
            <a:chOff x="304800" y="673100"/>
            <a:chExt cx="4000500" cy="4000500"/>
          </a:xfrm>
          <a:effectLst>
            <a:outerShdw blurRad="317500" dist="190500" dir="8100000" algn="tr" rotWithShape="0">
              <a:prstClr val="black">
                <a:alpha val="50000"/>
              </a:prstClr>
            </a:outerShdw>
          </a:effectLst>
        </p:grpSpPr>
        <p:sp>
          <p:nvSpPr>
            <p:cNvPr id="184" name="同心圆 18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5" name="椭圆 18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6" name="矩形 185"/>
          <p:cNvSpPr/>
          <p:nvPr/>
        </p:nvSpPr>
        <p:spPr>
          <a:xfrm>
            <a:off x="2910975" y="3786629"/>
            <a:ext cx="1553210" cy="383540"/>
          </a:xfrm>
          <a:prstGeom prst="rect">
            <a:avLst/>
          </a:prstGeom>
        </p:spPr>
        <p:txBody>
          <a:bodyPr wrap="none" lIns="91431" tIns="45716" rIns="91431" bIns="45716">
            <a:spAutoFit/>
          </a:bodyPr>
          <a:lstStyle/>
          <a:p>
            <a:r>
              <a:rPr lang="zh-CN" altLang="en-US" b="1" dirty="0" smtClean="0">
                <a:latin typeface="微软雅黑" panose="020B0503020204020204" charset="-122"/>
                <a:ea typeface="微软雅黑" panose="020B0503020204020204" charset="-122"/>
              </a:rPr>
              <a:t>输入文字标题</a:t>
            </a:r>
            <a:endParaRPr lang="en-US" altLang="zh-CN" b="1" dirty="0">
              <a:latin typeface="微软雅黑" panose="020B0503020204020204" charset="-122"/>
              <a:ea typeface="微软雅黑" panose="020B0503020204020204" charset="-122"/>
            </a:endParaRPr>
          </a:p>
        </p:txBody>
      </p:sp>
      <p:sp>
        <p:nvSpPr>
          <p:cNvPr id="187" name="矩形 47"/>
          <p:cNvSpPr>
            <a:spLocks noChangeArrowheads="1"/>
          </p:cNvSpPr>
          <p:nvPr/>
        </p:nvSpPr>
        <p:spPr bwMode="auto">
          <a:xfrm>
            <a:off x="2910974" y="4151575"/>
            <a:ext cx="3456384"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ym typeface="微软雅黑" panose="020B0503020204020204" charset="-122"/>
              </a:rPr>
              <a:t>在此录入上述图表的综合描述说明，在此录入上述图表的综合描述说明。</a:t>
            </a:r>
          </a:p>
        </p:txBody>
      </p:sp>
      <p:grpSp>
        <p:nvGrpSpPr>
          <p:cNvPr id="188" name="组合 187"/>
          <p:cNvGrpSpPr/>
          <p:nvPr/>
        </p:nvGrpSpPr>
        <p:grpSpPr>
          <a:xfrm>
            <a:off x="2478926" y="4933051"/>
            <a:ext cx="331970" cy="331970"/>
            <a:chOff x="304800" y="673100"/>
            <a:chExt cx="4000500" cy="4000500"/>
          </a:xfrm>
          <a:effectLst>
            <a:outerShdw blurRad="317500" dist="190500" dir="8100000" algn="tr" rotWithShape="0">
              <a:prstClr val="black">
                <a:alpha val="50000"/>
              </a:prstClr>
            </a:outerShdw>
          </a:effectLst>
        </p:grpSpPr>
        <p:sp>
          <p:nvSpPr>
            <p:cNvPr id="189" name="同心圆 1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0" name="椭圆 18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1" name="矩形 190"/>
          <p:cNvSpPr/>
          <p:nvPr/>
        </p:nvSpPr>
        <p:spPr>
          <a:xfrm>
            <a:off x="2910975" y="4938757"/>
            <a:ext cx="1553210" cy="383540"/>
          </a:xfrm>
          <a:prstGeom prst="rect">
            <a:avLst/>
          </a:prstGeom>
        </p:spPr>
        <p:txBody>
          <a:bodyPr wrap="none" lIns="91431" tIns="45716" rIns="91431" bIns="45716">
            <a:spAutoFit/>
          </a:bodyPr>
          <a:lstStyle/>
          <a:p>
            <a:r>
              <a:rPr lang="zh-CN" altLang="en-US" b="1" dirty="0" smtClean="0">
                <a:latin typeface="微软雅黑" panose="020B0503020204020204" charset="-122"/>
                <a:ea typeface="微软雅黑" panose="020B0503020204020204" charset="-122"/>
              </a:rPr>
              <a:t>输入文字标题</a:t>
            </a:r>
            <a:endParaRPr lang="en-US" altLang="zh-CN" b="1" dirty="0">
              <a:latin typeface="微软雅黑" panose="020B0503020204020204" charset="-122"/>
              <a:ea typeface="微软雅黑" panose="020B0503020204020204" charset="-122"/>
            </a:endParaRPr>
          </a:p>
        </p:txBody>
      </p:sp>
      <p:sp>
        <p:nvSpPr>
          <p:cNvPr id="192" name="矩形 47"/>
          <p:cNvSpPr>
            <a:spLocks noChangeArrowheads="1"/>
          </p:cNvSpPr>
          <p:nvPr/>
        </p:nvSpPr>
        <p:spPr bwMode="auto">
          <a:xfrm>
            <a:off x="2910974" y="5303703"/>
            <a:ext cx="3456384"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ym typeface="微软雅黑" panose="020B0503020204020204" charset="-122"/>
              </a:rPr>
              <a:t>在此录入上述图表的综合描述说明，在此录入上述图表的综合描述说明。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9"/>
                                        </p:tgtEl>
                                        <p:attrNameLst>
                                          <p:attrName>style.visibility</p:attrName>
                                        </p:attrNameLst>
                                      </p:cBhvr>
                                      <p:to>
                                        <p:strVal val="visible"/>
                                      </p:to>
                                    </p:set>
                                    <p:anim calcmode="lin" valueType="num">
                                      <p:cBhvr>
                                        <p:cTn id="7" dur="500" fill="hold"/>
                                        <p:tgtEl>
                                          <p:spTgt spid="239"/>
                                        </p:tgtEl>
                                        <p:attrNameLst>
                                          <p:attrName>ppt_w</p:attrName>
                                        </p:attrNameLst>
                                      </p:cBhvr>
                                      <p:tavLst>
                                        <p:tav tm="0">
                                          <p:val>
                                            <p:fltVal val="0"/>
                                          </p:val>
                                        </p:tav>
                                        <p:tav tm="100000">
                                          <p:val>
                                            <p:strVal val="#ppt_w"/>
                                          </p:val>
                                        </p:tav>
                                      </p:tavLst>
                                    </p:anim>
                                    <p:anim calcmode="lin" valueType="num">
                                      <p:cBhvr>
                                        <p:cTn id="8" dur="500" fill="hold"/>
                                        <p:tgtEl>
                                          <p:spTgt spid="239"/>
                                        </p:tgtEl>
                                        <p:attrNameLst>
                                          <p:attrName>ppt_h</p:attrName>
                                        </p:attrNameLst>
                                      </p:cBhvr>
                                      <p:tavLst>
                                        <p:tav tm="0">
                                          <p:val>
                                            <p:fltVal val="0"/>
                                          </p:val>
                                        </p:tav>
                                        <p:tav tm="100000">
                                          <p:val>
                                            <p:strVal val="#ppt_h"/>
                                          </p:val>
                                        </p:tav>
                                      </p:tavLst>
                                    </p:anim>
                                    <p:animEffect transition="in" filter="fade">
                                      <p:cBhvr>
                                        <p:cTn id="9" dur="500"/>
                                        <p:tgtEl>
                                          <p:spTgt spid="23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8"/>
                                        </p:tgtEl>
                                        <p:attrNameLst>
                                          <p:attrName>style.visibility</p:attrName>
                                        </p:attrNameLst>
                                      </p:cBhvr>
                                      <p:to>
                                        <p:strVal val="visible"/>
                                      </p:to>
                                    </p:set>
                                    <p:anim calcmode="lin" valueType="num">
                                      <p:cBhvr>
                                        <p:cTn id="13" dur="500" fill="hold"/>
                                        <p:tgtEl>
                                          <p:spTgt spid="238"/>
                                        </p:tgtEl>
                                        <p:attrNameLst>
                                          <p:attrName>ppt_w</p:attrName>
                                        </p:attrNameLst>
                                      </p:cBhvr>
                                      <p:tavLst>
                                        <p:tav tm="0">
                                          <p:val>
                                            <p:fltVal val="0"/>
                                          </p:val>
                                        </p:tav>
                                        <p:tav tm="100000">
                                          <p:val>
                                            <p:strVal val="#ppt_w"/>
                                          </p:val>
                                        </p:tav>
                                      </p:tavLst>
                                    </p:anim>
                                    <p:anim calcmode="lin" valueType="num">
                                      <p:cBhvr>
                                        <p:cTn id="14" dur="500" fill="hold"/>
                                        <p:tgtEl>
                                          <p:spTgt spid="238"/>
                                        </p:tgtEl>
                                        <p:attrNameLst>
                                          <p:attrName>ppt_h</p:attrName>
                                        </p:attrNameLst>
                                      </p:cBhvr>
                                      <p:tavLst>
                                        <p:tav tm="0">
                                          <p:val>
                                            <p:fltVal val="0"/>
                                          </p:val>
                                        </p:tav>
                                        <p:tav tm="100000">
                                          <p:val>
                                            <p:strVal val="#ppt_h"/>
                                          </p:val>
                                        </p:tav>
                                      </p:tavLst>
                                    </p:anim>
                                    <p:animEffect transition="in" filter="fade">
                                      <p:cBhvr>
                                        <p:cTn id="15" dur="500"/>
                                        <p:tgtEl>
                                          <p:spTgt spid="238"/>
                                        </p:tgtEl>
                                      </p:cBhvr>
                                    </p:animEffect>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2" presetClass="entr" presetSubtype="4"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 presetClass="entr" presetSubtype="2" fill="hold" grpId="0" nodeType="afterEffect">
                                  <p:stCondLst>
                                    <p:cond delay="0"/>
                                  </p:stCondLst>
                                  <p:childTnLst>
                                    <p:set>
                                      <p:cBhvr>
                                        <p:cTn id="33" dur="1" fill="hold">
                                          <p:stCondLst>
                                            <p:cond delay="0"/>
                                          </p:stCondLst>
                                        </p:cTn>
                                        <p:tgtEl>
                                          <p:spTgt spid="71"/>
                                        </p:tgtEl>
                                        <p:attrNameLst>
                                          <p:attrName>style.visibility</p:attrName>
                                        </p:attrNameLst>
                                      </p:cBhvr>
                                      <p:to>
                                        <p:strVal val="visible"/>
                                      </p:to>
                                    </p:set>
                                    <p:anim calcmode="lin" valueType="num">
                                      <p:cBhvr additive="base">
                                        <p:cTn id="34" dur="500" fill="hold"/>
                                        <p:tgtEl>
                                          <p:spTgt spid="71"/>
                                        </p:tgtEl>
                                        <p:attrNameLst>
                                          <p:attrName>ppt_x</p:attrName>
                                        </p:attrNameLst>
                                      </p:cBhvr>
                                      <p:tavLst>
                                        <p:tav tm="0">
                                          <p:val>
                                            <p:strVal val="1+#ppt_w/2"/>
                                          </p:val>
                                        </p:tav>
                                        <p:tav tm="100000">
                                          <p:val>
                                            <p:strVal val="#ppt_x"/>
                                          </p:val>
                                        </p:tav>
                                      </p:tavLst>
                                    </p:anim>
                                    <p:anim calcmode="lin" valueType="num">
                                      <p:cBhvr additive="base">
                                        <p:cTn id="35" dur="500" fill="hold"/>
                                        <p:tgtEl>
                                          <p:spTgt spid="71"/>
                                        </p:tgtEl>
                                        <p:attrNameLst>
                                          <p:attrName>ppt_y</p:attrName>
                                        </p:attrNameLst>
                                      </p:cBhvr>
                                      <p:tavLst>
                                        <p:tav tm="0">
                                          <p:val>
                                            <p:strVal val="#ppt_y"/>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72"/>
                                        </p:tgtEl>
                                        <p:attrNameLst>
                                          <p:attrName>style.visibility</p:attrName>
                                        </p:attrNameLst>
                                      </p:cBhvr>
                                      <p:to>
                                        <p:strVal val="visible"/>
                                      </p:to>
                                    </p:set>
                                    <p:anim calcmode="lin" valueType="num">
                                      <p:cBhvr additive="base">
                                        <p:cTn id="38" dur="500" fill="hold"/>
                                        <p:tgtEl>
                                          <p:spTgt spid="72"/>
                                        </p:tgtEl>
                                        <p:attrNameLst>
                                          <p:attrName>ppt_x</p:attrName>
                                        </p:attrNameLst>
                                      </p:cBhvr>
                                      <p:tavLst>
                                        <p:tav tm="0">
                                          <p:val>
                                            <p:strVal val="#ppt_x"/>
                                          </p:val>
                                        </p:tav>
                                        <p:tav tm="100000">
                                          <p:val>
                                            <p:strVal val="#ppt_x"/>
                                          </p:val>
                                        </p:tav>
                                      </p:tavLst>
                                    </p:anim>
                                    <p:anim calcmode="lin" valueType="num">
                                      <p:cBhvr additive="base">
                                        <p:cTn id="39" dur="500" fill="hold"/>
                                        <p:tgtEl>
                                          <p:spTgt spid="7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additive="base">
                                        <p:cTn id="42" dur="500" fill="hold"/>
                                        <p:tgtEl>
                                          <p:spTgt spid="73"/>
                                        </p:tgtEl>
                                        <p:attrNameLst>
                                          <p:attrName>ppt_x</p:attrName>
                                        </p:attrNameLst>
                                      </p:cBhvr>
                                      <p:tavLst>
                                        <p:tav tm="0">
                                          <p:val>
                                            <p:strVal val="#ppt_x"/>
                                          </p:val>
                                        </p:tav>
                                        <p:tav tm="100000">
                                          <p:val>
                                            <p:strVal val="#ppt_x"/>
                                          </p:val>
                                        </p:tav>
                                      </p:tavLst>
                                    </p:anim>
                                    <p:anim calcmode="lin" valueType="num">
                                      <p:cBhvr additive="base">
                                        <p:cTn id="43" dur="500" fill="hold"/>
                                        <p:tgtEl>
                                          <p:spTgt spid="7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74"/>
                                        </p:tgtEl>
                                        <p:attrNameLst>
                                          <p:attrName>style.visibility</p:attrName>
                                        </p:attrNameLst>
                                      </p:cBhvr>
                                      <p:to>
                                        <p:strVal val="visible"/>
                                      </p:to>
                                    </p:set>
                                    <p:anim calcmode="lin" valueType="num">
                                      <p:cBhvr additive="base">
                                        <p:cTn id="46" dur="500" fill="hold"/>
                                        <p:tgtEl>
                                          <p:spTgt spid="74"/>
                                        </p:tgtEl>
                                        <p:attrNameLst>
                                          <p:attrName>ppt_x</p:attrName>
                                        </p:attrNameLst>
                                      </p:cBhvr>
                                      <p:tavLst>
                                        <p:tav tm="0">
                                          <p:val>
                                            <p:strVal val="#ppt_x"/>
                                          </p:val>
                                        </p:tav>
                                        <p:tav tm="100000">
                                          <p:val>
                                            <p:strVal val="#ppt_x"/>
                                          </p:val>
                                        </p:tav>
                                      </p:tavLst>
                                    </p:anim>
                                    <p:anim calcmode="lin" valueType="num">
                                      <p:cBhvr additive="base">
                                        <p:cTn id="47" dur="500" fill="hold"/>
                                        <p:tgtEl>
                                          <p:spTgt spid="74"/>
                                        </p:tgtEl>
                                        <p:attrNameLst>
                                          <p:attrName>ppt_y</p:attrName>
                                        </p:attrNameLst>
                                      </p:cBhvr>
                                      <p:tavLst>
                                        <p:tav tm="0">
                                          <p:val>
                                            <p:strVal val="1+#ppt_h/2"/>
                                          </p:val>
                                        </p:tav>
                                        <p:tav tm="100000">
                                          <p:val>
                                            <p:strVal val="#ppt_y"/>
                                          </p:val>
                                        </p:tav>
                                      </p:tavLst>
                                    </p:anim>
                                  </p:childTnLst>
                                </p:cTn>
                              </p:par>
                              <p:par>
                                <p:cTn id="48" presetID="2" presetClass="entr" presetSubtype="3" fill="hold" grpId="0" nodeType="withEffect">
                                  <p:stCondLst>
                                    <p:cond delay="0"/>
                                  </p:stCondLst>
                                  <p:childTnLst>
                                    <p:set>
                                      <p:cBhvr>
                                        <p:cTn id="49" dur="1" fill="hold">
                                          <p:stCondLst>
                                            <p:cond delay="0"/>
                                          </p:stCondLst>
                                        </p:cTn>
                                        <p:tgtEl>
                                          <p:spTgt spid="75"/>
                                        </p:tgtEl>
                                        <p:attrNameLst>
                                          <p:attrName>style.visibility</p:attrName>
                                        </p:attrNameLst>
                                      </p:cBhvr>
                                      <p:to>
                                        <p:strVal val="visible"/>
                                      </p:to>
                                    </p:set>
                                    <p:anim calcmode="lin" valueType="num">
                                      <p:cBhvr additive="base">
                                        <p:cTn id="50" dur="500" fill="hold"/>
                                        <p:tgtEl>
                                          <p:spTgt spid="75"/>
                                        </p:tgtEl>
                                        <p:attrNameLst>
                                          <p:attrName>ppt_x</p:attrName>
                                        </p:attrNameLst>
                                      </p:cBhvr>
                                      <p:tavLst>
                                        <p:tav tm="0">
                                          <p:val>
                                            <p:strVal val="1+#ppt_w/2"/>
                                          </p:val>
                                        </p:tav>
                                        <p:tav tm="100000">
                                          <p:val>
                                            <p:strVal val="#ppt_x"/>
                                          </p:val>
                                        </p:tav>
                                      </p:tavLst>
                                    </p:anim>
                                    <p:anim calcmode="lin" valueType="num">
                                      <p:cBhvr additive="base">
                                        <p:cTn id="51" dur="500" fill="hold"/>
                                        <p:tgtEl>
                                          <p:spTgt spid="75"/>
                                        </p:tgtEl>
                                        <p:attrNameLst>
                                          <p:attrName>ppt_y</p:attrName>
                                        </p:attrNameLst>
                                      </p:cBhvr>
                                      <p:tavLst>
                                        <p:tav tm="0">
                                          <p:val>
                                            <p:strVal val="0-#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additive="base">
                                        <p:cTn id="54" dur="500" fill="hold"/>
                                        <p:tgtEl>
                                          <p:spTgt spid="6"/>
                                        </p:tgtEl>
                                        <p:attrNameLst>
                                          <p:attrName>ppt_x</p:attrName>
                                        </p:attrNameLst>
                                      </p:cBhvr>
                                      <p:tavLst>
                                        <p:tav tm="0">
                                          <p:val>
                                            <p:strVal val="#ppt_x"/>
                                          </p:val>
                                        </p:tav>
                                        <p:tav tm="100000">
                                          <p:val>
                                            <p:strVal val="#ppt_x"/>
                                          </p:val>
                                        </p:tav>
                                      </p:tavLst>
                                    </p:anim>
                                    <p:anim calcmode="lin" valueType="num">
                                      <p:cBhvr additive="base">
                                        <p:cTn id="55" dur="500" fill="hold"/>
                                        <p:tgtEl>
                                          <p:spTgt spid="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77"/>
                                        </p:tgtEl>
                                        <p:attrNameLst>
                                          <p:attrName>style.visibility</p:attrName>
                                        </p:attrNameLst>
                                      </p:cBhvr>
                                      <p:to>
                                        <p:strVal val="visible"/>
                                      </p:to>
                                    </p:set>
                                    <p:anim calcmode="lin" valueType="num">
                                      <p:cBhvr additive="base">
                                        <p:cTn id="58" dur="500" fill="hold"/>
                                        <p:tgtEl>
                                          <p:spTgt spid="77"/>
                                        </p:tgtEl>
                                        <p:attrNameLst>
                                          <p:attrName>ppt_x</p:attrName>
                                        </p:attrNameLst>
                                      </p:cBhvr>
                                      <p:tavLst>
                                        <p:tav tm="0">
                                          <p:val>
                                            <p:strVal val="#ppt_x"/>
                                          </p:val>
                                        </p:tav>
                                        <p:tav tm="100000">
                                          <p:val>
                                            <p:strVal val="#ppt_x"/>
                                          </p:val>
                                        </p:tav>
                                      </p:tavLst>
                                    </p:anim>
                                    <p:anim calcmode="lin" valueType="num">
                                      <p:cBhvr additive="base">
                                        <p:cTn id="59" dur="500" fill="hold"/>
                                        <p:tgtEl>
                                          <p:spTgt spid="77"/>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ppt_x"/>
                                          </p:val>
                                        </p:tav>
                                        <p:tav tm="100000">
                                          <p:val>
                                            <p:strVal val="#ppt_x"/>
                                          </p:val>
                                        </p:tav>
                                      </p:tavLst>
                                    </p:anim>
                                    <p:anim calcmode="lin" valueType="num">
                                      <p:cBhvr additive="base">
                                        <p:cTn id="63" dur="500" fill="hold"/>
                                        <p:tgtEl>
                                          <p:spTgt spid="7"/>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fill="hold"/>
                                        <p:tgtEl>
                                          <p:spTgt spid="8"/>
                                        </p:tgtEl>
                                        <p:attrNameLst>
                                          <p:attrName>ppt_x</p:attrName>
                                        </p:attrNameLst>
                                      </p:cBhvr>
                                      <p:tavLst>
                                        <p:tav tm="0">
                                          <p:val>
                                            <p:strVal val="#ppt_x"/>
                                          </p:val>
                                        </p:tav>
                                        <p:tav tm="100000">
                                          <p:val>
                                            <p:strVal val="#ppt_x"/>
                                          </p:val>
                                        </p:tav>
                                      </p:tavLst>
                                    </p:anim>
                                    <p:anim calcmode="lin" valueType="num">
                                      <p:cBhvr additive="base">
                                        <p:cTn id="67" dur="500" fill="hold"/>
                                        <p:tgtEl>
                                          <p:spTgt spid="8"/>
                                        </p:tgtEl>
                                        <p:attrNameLst>
                                          <p:attrName>ppt_y</p:attrName>
                                        </p:attrNameLst>
                                      </p:cBhvr>
                                      <p:tavLst>
                                        <p:tav tm="0">
                                          <p:val>
                                            <p:strVal val="1+#ppt_h/2"/>
                                          </p:val>
                                        </p:tav>
                                        <p:tav tm="100000">
                                          <p:val>
                                            <p:strVal val="#ppt_y"/>
                                          </p:val>
                                        </p:tav>
                                      </p:tavLst>
                                    </p:anim>
                                  </p:childTnLst>
                                </p:cTn>
                              </p:par>
                              <p:par>
                                <p:cTn id="68" presetID="2" presetClass="entr" presetSubtype="6" fill="hold" nodeType="with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additive="base">
                                        <p:cTn id="70" dur="500" fill="hold"/>
                                        <p:tgtEl>
                                          <p:spTgt spid="9"/>
                                        </p:tgtEl>
                                        <p:attrNameLst>
                                          <p:attrName>ppt_x</p:attrName>
                                        </p:attrNameLst>
                                      </p:cBhvr>
                                      <p:tavLst>
                                        <p:tav tm="0">
                                          <p:val>
                                            <p:strVal val="1+#ppt_w/2"/>
                                          </p:val>
                                        </p:tav>
                                        <p:tav tm="100000">
                                          <p:val>
                                            <p:strVal val="#ppt_x"/>
                                          </p:val>
                                        </p:tav>
                                      </p:tavLst>
                                    </p:anim>
                                    <p:anim calcmode="lin" valueType="num">
                                      <p:cBhvr additive="base">
                                        <p:cTn id="71" dur="500" fill="hold"/>
                                        <p:tgtEl>
                                          <p:spTgt spid="9"/>
                                        </p:tgtEl>
                                        <p:attrNameLst>
                                          <p:attrName>ppt_y</p:attrName>
                                        </p:attrNameLst>
                                      </p:cBhvr>
                                      <p:tavLst>
                                        <p:tav tm="0">
                                          <p:val>
                                            <p:strVal val="1+#ppt_h/2"/>
                                          </p:val>
                                        </p:tav>
                                        <p:tav tm="100000">
                                          <p:val>
                                            <p:strVal val="#ppt_y"/>
                                          </p:val>
                                        </p:tav>
                                      </p:tavLst>
                                    </p:anim>
                                  </p:childTnLst>
                                </p:cTn>
                              </p:par>
                              <p:par>
                                <p:cTn id="72" presetID="2" presetClass="entr" presetSubtype="6" fill="hold" grpId="0" nodeType="withEffect">
                                  <p:stCondLst>
                                    <p:cond delay="0"/>
                                  </p:stCondLst>
                                  <p:childTnLst>
                                    <p:set>
                                      <p:cBhvr>
                                        <p:cTn id="73" dur="1" fill="hold">
                                          <p:stCondLst>
                                            <p:cond delay="0"/>
                                          </p:stCondLst>
                                        </p:cTn>
                                        <p:tgtEl>
                                          <p:spTgt spid="87"/>
                                        </p:tgtEl>
                                        <p:attrNameLst>
                                          <p:attrName>style.visibility</p:attrName>
                                        </p:attrNameLst>
                                      </p:cBhvr>
                                      <p:to>
                                        <p:strVal val="visible"/>
                                      </p:to>
                                    </p:set>
                                    <p:anim calcmode="lin" valueType="num">
                                      <p:cBhvr additive="base">
                                        <p:cTn id="74" dur="500" fill="hold"/>
                                        <p:tgtEl>
                                          <p:spTgt spid="87"/>
                                        </p:tgtEl>
                                        <p:attrNameLst>
                                          <p:attrName>ppt_x</p:attrName>
                                        </p:attrNameLst>
                                      </p:cBhvr>
                                      <p:tavLst>
                                        <p:tav tm="0">
                                          <p:val>
                                            <p:strVal val="1+#ppt_w/2"/>
                                          </p:val>
                                        </p:tav>
                                        <p:tav tm="100000">
                                          <p:val>
                                            <p:strVal val="#ppt_x"/>
                                          </p:val>
                                        </p:tav>
                                      </p:tavLst>
                                    </p:anim>
                                    <p:anim calcmode="lin" valueType="num">
                                      <p:cBhvr additive="base">
                                        <p:cTn id="75" dur="500" fill="hold"/>
                                        <p:tgtEl>
                                          <p:spTgt spid="87"/>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14"/>
                                        </p:tgtEl>
                                        <p:attrNameLst>
                                          <p:attrName>style.visibility</p:attrName>
                                        </p:attrNameLst>
                                      </p:cBhvr>
                                      <p:to>
                                        <p:strVal val="visible"/>
                                      </p:to>
                                    </p:set>
                                    <p:anim calcmode="lin" valueType="num">
                                      <p:cBhvr additive="base">
                                        <p:cTn id="78" dur="500" fill="hold"/>
                                        <p:tgtEl>
                                          <p:spTgt spid="14"/>
                                        </p:tgtEl>
                                        <p:attrNameLst>
                                          <p:attrName>ppt_x</p:attrName>
                                        </p:attrNameLst>
                                      </p:cBhvr>
                                      <p:tavLst>
                                        <p:tav tm="0">
                                          <p:val>
                                            <p:strVal val="#ppt_x"/>
                                          </p:val>
                                        </p:tav>
                                        <p:tav tm="100000">
                                          <p:val>
                                            <p:strVal val="#ppt_x"/>
                                          </p:val>
                                        </p:tav>
                                      </p:tavLst>
                                    </p:anim>
                                    <p:anim calcmode="lin" valueType="num">
                                      <p:cBhvr additive="base">
                                        <p:cTn id="79" dur="500" fill="hold"/>
                                        <p:tgtEl>
                                          <p:spTgt spid="14"/>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15"/>
                                        </p:tgtEl>
                                        <p:attrNameLst>
                                          <p:attrName>style.visibility</p:attrName>
                                        </p:attrNameLst>
                                      </p:cBhvr>
                                      <p:to>
                                        <p:strVal val="visible"/>
                                      </p:to>
                                    </p:set>
                                    <p:anim calcmode="lin" valueType="num">
                                      <p:cBhvr additive="base">
                                        <p:cTn id="82" dur="500" fill="hold"/>
                                        <p:tgtEl>
                                          <p:spTgt spid="15"/>
                                        </p:tgtEl>
                                        <p:attrNameLst>
                                          <p:attrName>ppt_x</p:attrName>
                                        </p:attrNameLst>
                                      </p:cBhvr>
                                      <p:tavLst>
                                        <p:tav tm="0">
                                          <p:val>
                                            <p:strVal val="#ppt_x"/>
                                          </p:val>
                                        </p:tav>
                                        <p:tav tm="100000">
                                          <p:val>
                                            <p:strVal val="#ppt_x"/>
                                          </p:val>
                                        </p:tav>
                                      </p:tavLst>
                                    </p:anim>
                                    <p:anim calcmode="lin" valueType="num">
                                      <p:cBhvr additive="base">
                                        <p:cTn id="83" dur="500" fill="hold"/>
                                        <p:tgtEl>
                                          <p:spTgt spid="15"/>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additive="base">
                                        <p:cTn id="86" dur="500" fill="hold"/>
                                        <p:tgtEl>
                                          <p:spTgt spid="16"/>
                                        </p:tgtEl>
                                        <p:attrNameLst>
                                          <p:attrName>ppt_x</p:attrName>
                                        </p:attrNameLst>
                                      </p:cBhvr>
                                      <p:tavLst>
                                        <p:tav tm="0">
                                          <p:val>
                                            <p:strVal val="#ppt_x"/>
                                          </p:val>
                                        </p:tav>
                                        <p:tav tm="100000">
                                          <p:val>
                                            <p:strVal val="#ppt_x"/>
                                          </p:val>
                                        </p:tav>
                                      </p:tavLst>
                                    </p:anim>
                                    <p:anim calcmode="lin" valueType="num">
                                      <p:cBhvr additive="base">
                                        <p:cTn id="87" dur="500" fill="hold"/>
                                        <p:tgtEl>
                                          <p:spTgt spid="16"/>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17"/>
                                        </p:tgtEl>
                                        <p:attrNameLst>
                                          <p:attrName>style.visibility</p:attrName>
                                        </p:attrNameLst>
                                      </p:cBhvr>
                                      <p:to>
                                        <p:strVal val="visible"/>
                                      </p:to>
                                    </p:set>
                                    <p:anim calcmode="lin" valueType="num">
                                      <p:cBhvr additive="base">
                                        <p:cTn id="90" dur="500" fill="hold"/>
                                        <p:tgtEl>
                                          <p:spTgt spid="17"/>
                                        </p:tgtEl>
                                        <p:attrNameLst>
                                          <p:attrName>ppt_x</p:attrName>
                                        </p:attrNameLst>
                                      </p:cBhvr>
                                      <p:tavLst>
                                        <p:tav tm="0">
                                          <p:val>
                                            <p:strVal val="#ppt_x"/>
                                          </p:val>
                                        </p:tav>
                                        <p:tav tm="100000">
                                          <p:val>
                                            <p:strVal val="#ppt_x"/>
                                          </p:val>
                                        </p:tav>
                                      </p:tavLst>
                                    </p:anim>
                                    <p:anim calcmode="lin" valueType="num">
                                      <p:cBhvr additive="base">
                                        <p:cTn id="91" dur="500" fill="hold"/>
                                        <p:tgtEl>
                                          <p:spTgt spid="17"/>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18"/>
                                        </p:tgtEl>
                                        <p:attrNameLst>
                                          <p:attrName>style.visibility</p:attrName>
                                        </p:attrNameLst>
                                      </p:cBhvr>
                                      <p:to>
                                        <p:strVal val="visible"/>
                                      </p:to>
                                    </p:set>
                                    <p:anim calcmode="lin" valueType="num">
                                      <p:cBhvr additive="base">
                                        <p:cTn id="94" dur="500" fill="hold"/>
                                        <p:tgtEl>
                                          <p:spTgt spid="18"/>
                                        </p:tgtEl>
                                        <p:attrNameLst>
                                          <p:attrName>ppt_x</p:attrName>
                                        </p:attrNameLst>
                                      </p:cBhvr>
                                      <p:tavLst>
                                        <p:tav tm="0">
                                          <p:val>
                                            <p:strVal val="#ppt_x"/>
                                          </p:val>
                                        </p:tav>
                                        <p:tav tm="100000">
                                          <p:val>
                                            <p:strVal val="#ppt_x"/>
                                          </p:val>
                                        </p:tav>
                                      </p:tavLst>
                                    </p:anim>
                                    <p:anim calcmode="lin" valueType="num">
                                      <p:cBhvr additive="base">
                                        <p:cTn id="95" dur="500" fill="hold"/>
                                        <p:tgtEl>
                                          <p:spTgt spid="18"/>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19"/>
                                        </p:tgtEl>
                                        <p:attrNameLst>
                                          <p:attrName>style.visibility</p:attrName>
                                        </p:attrNameLst>
                                      </p:cBhvr>
                                      <p:to>
                                        <p:strVal val="visible"/>
                                      </p:to>
                                    </p:set>
                                    <p:anim calcmode="lin" valueType="num">
                                      <p:cBhvr additive="base">
                                        <p:cTn id="98" dur="500" fill="hold"/>
                                        <p:tgtEl>
                                          <p:spTgt spid="19"/>
                                        </p:tgtEl>
                                        <p:attrNameLst>
                                          <p:attrName>ppt_x</p:attrName>
                                        </p:attrNameLst>
                                      </p:cBhvr>
                                      <p:tavLst>
                                        <p:tav tm="0">
                                          <p:val>
                                            <p:strVal val="#ppt_x"/>
                                          </p:val>
                                        </p:tav>
                                        <p:tav tm="100000">
                                          <p:val>
                                            <p:strVal val="#ppt_x"/>
                                          </p:val>
                                        </p:tav>
                                      </p:tavLst>
                                    </p:anim>
                                    <p:anim calcmode="lin" valueType="num">
                                      <p:cBhvr additive="base">
                                        <p:cTn id="99" dur="500" fill="hold"/>
                                        <p:tgtEl>
                                          <p:spTgt spid="19"/>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20"/>
                                        </p:tgtEl>
                                        <p:attrNameLst>
                                          <p:attrName>style.visibility</p:attrName>
                                        </p:attrNameLst>
                                      </p:cBhvr>
                                      <p:to>
                                        <p:strVal val="visible"/>
                                      </p:to>
                                    </p:set>
                                    <p:anim calcmode="lin" valueType="num">
                                      <p:cBhvr additive="base">
                                        <p:cTn id="102" dur="500" fill="hold"/>
                                        <p:tgtEl>
                                          <p:spTgt spid="20"/>
                                        </p:tgtEl>
                                        <p:attrNameLst>
                                          <p:attrName>ppt_x</p:attrName>
                                        </p:attrNameLst>
                                      </p:cBhvr>
                                      <p:tavLst>
                                        <p:tav tm="0">
                                          <p:val>
                                            <p:strVal val="#ppt_x"/>
                                          </p:val>
                                        </p:tav>
                                        <p:tav tm="100000">
                                          <p:val>
                                            <p:strVal val="#ppt_x"/>
                                          </p:val>
                                        </p:tav>
                                      </p:tavLst>
                                    </p:anim>
                                    <p:anim calcmode="lin" valueType="num">
                                      <p:cBhvr additive="base">
                                        <p:cTn id="103" dur="500" fill="hold"/>
                                        <p:tgtEl>
                                          <p:spTgt spid="20"/>
                                        </p:tgtEl>
                                        <p:attrNameLst>
                                          <p:attrName>ppt_y</p:attrName>
                                        </p:attrNameLst>
                                      </p:cBhvr>
                                      <p:tavLst>
                                        <p:tav tm="0">
                                          <p:val>
                                            <p:strVal val="1+#ppt_h/2"/>
                                          </p:val>
                                        </p:tav>
                                        <p:tav tm="100000">
                                          <p:val>
                                            <p:strVal val="#ppt_y"/>
                                          </p:val>
                                        </p:tav>
                                      </p:tavLst>
                                    </p:anim>
                                  </p:childTnLst>
                                </p:cTn>
                              </p:par>
                              <p:par>
                                <p:cTn id="104" presetID="2" presetClass="entr" presetSubtype="1" fill="hold" grpId="0" nodeType="withEffect">
                                  <p:stCondLst>
                                    <p:cond delay="0"/>
                                  </p:stCondLst>
                                  <p:childTnLst>
                                    <p:set>
                                      <p:cBhvr>
                                        <p:cTn id="105" dur="1" fill="hold">
                                          <p:stCondLst>
                                            <p:cond delay="0"/>
                                          </p:stCondLst>
                                        </p:cTn>
                                        <p:tgtEl>
                                          <p:spTgt spid="21"/>
                                        </p:tgtEl>
                                        <p:attrNameLst>
                                          <p:attrName>style.visibility</p:attrName>
                                        </p:attrNameLst>
                                      </p:cBhvr>
                                      <p:to>
                                        <p:strVal val="visible"/>
                                      </p:to>
                                    </p:set>
                                    <p:anim calcmode="lin" valueType="num">
                                      <p:cBhvr additive="base">
                                        <p:cTn id="106" dur="500" fill="hold"/>
                                        <p:tgtEl>
                                          <p:spTgt spid="21"/>
                                        </p:tgtEl>
                                        <p:attrNameLst>
                                          <p:attrName>ppt_x</p:attrName>
                                        </p:attrNameLst>
                                      </p:cBhvr>
                                      <p:tavLst>
                                        <p:tav tm="0">
                                          <p:val>
                                            <p:strVal val="#ppt_x"/>
                                          </p:val>
                                        </p:tav>
                                        <p:tav tm="100000">
                                          <p:val>
                                            <p:strVal val="#ppt_x"/>
                                          </p:val>
                                        </p:tav>
                                      </p:tavLst>
                                    </p:anim>
                                    <p:anim calcmode="lin" valueType="num">
                                      <p:cBhvr additive="base">
                                        <p:cTn id="107" dur="500" fill="hold"/>
                                        <p:tgtEl>
                                          <p:spTgt spid="21"/>
                                        </p:tgtEl>
                                        <p:attrNameLst>
                                          <p:attrName>ppt_y</p:attrName>
                                        </p:attrNameLst>
                                      </p:cBhvr>
                                      <p:tavLst>
                                        <p:tav tm="0">
                                          <p:val>
                                            <p:strVal val="0-#ppt_h/2"/>
                                          </p:val>
                                        </p:tav>
                                        <p:tav tm="100000">
                                          <p:val>
                                            <p:strVal val="#ppt_y"/>
                                          </p:val>
                                        </p:tav>
                                      </p:tavLst>
                                    </p:anim>
                                  </p:childTnLst>
                                </p:cTn>
                              </p:par>
                              <p:par>
                                <p:cTn id="108" presetID="2" presetClass="entr" presetSubtype="4" fill="hold" grpId="0" nodeType="withEffect">
                                  <p:stCondLst>
                                    <p:cond delay="0"/>
                                  </p:stCondLst>
                                  <p:childTnLst>
                                    <p:set>
                                      <p:cBhvr>
                                        <p:cTn id="109" dur="1" fill="hold">
                                          <p:stCondLst>
                                            <p:cond delay="0"/>
                                          </p:stCondLst>
                                        </p:cTn>
                                        <p:tgtEl>
                                          <p:spTgt spid="22"/>
                                        </p:tgtEl>
                                        <p:attrNameLst>
                                          <p:attrName>style.visibility</p:attrName>
                                        </p:attrNameLst>
                                      </p:cBhvr>
                                      <p:to>
                                        <p:strVal val="visible"/>
                                      </p:to>
                                    </p:set>
                                    <p:anim calcmode="lin" valueType="num">
                                      <p:cBhvr additive="base">
                                        <p:cTn id="110" dur="500" fill="hold"/>
                                        <p:tgtEl>
                                          <p:spTgt spid="22"/>
                                        </p:tgtEl>
                                        <p:attrNameLst>
                                          <p:attrName>ppt_x</p:attrName>
                                        </p:attrNameLst>
                                      </p:cBhvr>
                                      <p:tavLst>
                                        <p:tav tm="0">
                                          <p:val>
                                            <p:strVal val="#ppt_x"/>
                                          </p:val>
                                        </p:tav>
                                        <p:tav tm="100000">
                                          <p:val>
                                            <p:strVal val="#ppt_x"/>
                                          </p:val>
                                        </p:tav>
                                      </p:tavLst>
                                    </p:anim>
                                    <p:anim calcmode="lin" valueType="num">
                                      <p:cBhvr additive="base">
                                        <p:cTn id="111" dur="500" fill="hold"/>
                                        <p:tgtEl>
                                          <p:spTgt spid="22"/>
                                        </p:tgtEl>
                                        <p:attrNameLst>
                                          <p:attrName>ppt_y</p:attrName>
                                        </p:attrNameLst>
                                      </p:cBhvr>
                                      <p:tavLst>
                                        <p:tav tm="0">
                                          <p:val>
                                            <p:strVal val="1+#ppt_h/2"/>
                                          </p:val>
                                        </p:tav>
                                        <p:tav tm="100000">
                                          <p:val>
                                            <p:strVal val="#ppt_y"/>
                                          </p:val>
                                        </p:tav>
                                      </p:tavLst>
                                    </p:anim>
                                  </p:childTnLst>
                                </p:cTn>
                              </p:par>
                              <p:par>
                                <p:cTn id="112" presetID="2" presetClass="entr" presetSubtype="9" fill="hold" grpId="0" nodeType="withEffect">
                                  <p:stCondLst>
                                    <p:cond delay="0"/>
                                  </p:stCondLst>
                                  <p:childTnLst>
                                    <p:set>
                                      <p:cBhvr>
                                        <p:cTn id="113" dur="1" fill="hold">
                                          <p:stCondLst>
                                            <p:cond delay="0"/>
                                          </p:stCondLst>
                                        </p:cTn>
                                        <p:tgtEl>
                                          <p:spTgt spid="97"/>
                                        </p:tgtEl>
                                        <p:attrNameLst>
                                          <p:attrName>style.visibility</p:attrName>
                                        </p:attrNameLst>
                                      </p:cBhvr>
                                      <p:to>
                                        <p:strVal val="visible"/>
                                      </p:to>
                                    </p:set>
                                    <p:anim calcmode="lin" valueType="num">
                                      <p:cBhvr additive="base">
                                        <p:cTn id="114" dur="500" fill="hold"/>
                                        <p:tgtEl>
                                          <p:spTgt spid="97"/>
                                        </p:tgtEl>
                                        <p:attrNameLst>
                                          <p:attrName>ppt_x</p:attrName>
                                        </p:attrNameLst>
                                      </p:cBhvr>
                                      <p:tavLst>
                                        <p:tav tm="0">
                                          <p:val>
                                            <p:strVal val="0-#ppt_w/2"/>
                                          </p:val>
                                        </p:tav>
                                        <p:tav tm="100000">
                                          <p:val>
                                            <p:strVal val="#ppt_x"/>
                                          </p:val>
                                        </p:tav>
                                      </p:tavLst>
                                    </p:anim>
                                    <p:anim calcmode="lin" valueType="num">
                                      <p:cBhvr additive="base">
                                        <p:cTn id="115" dur="500" fill="hold"/>
                                        <p:tgtEl>
                                          <p:spTgt spid="97"/>
                                        </p:tgtEl>
                                        <p:attrNameLst>
                                          <p:attrName>ppt_y</p:attrName>
                                        </p:attrNameLst>
                                      </p:cBhvr>
                                      <p:tavLst>
                                        <p:tav tm="0">
                                          <p:val>
                                            <p:strVal val="0-#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98"/>
                                        </p:tgtEl>
                                        <p:attrNameLst>
                                          <p:attrName>style.visibility</p:attrName>
                                        </p:attrNameLst>
                                      </p:cBhvr>
                                      <p:to>
                                        <p:strVal val="visible"/>
                                      </p:to>
                                    </p:set>
                                    <p:anim calcmode="lin" valueType="num">
                                      <p:cBhvr additive="base">
                                        <p:cTn id="118" dur="500" fill="hold"/>
                                        <p:tgtEl>
                                          <p:spTgt spid="98"/>
                                        </p:tgtEl>
                                        <p:attrNameLst>
                                          <p:attrName>ppt_x</p:attrName>
                                        </p:attrNameLst>
                                      </p:cBhvr>
                                      <p:tavLst>
                                        <p:tav tm="0">
                                          <p:val>
                                            <p:strVal val="#ppt_x"/>
                                          </p:val>
                                        </p:tav>
                                        <p:tav tm="100000">
                                          <p:val>
                                            <p:strVal val="#ppt_x"/>
                                          </p:val>
                                        </p:tav>
                                      </p:tavLst>
                                    </p:anim>
                                    <p:anim calcmode="lin" valueType="num">
                                      <p:cBhvr additive="base">
                                        <p:cTn id="119" dur="500" fill="hold"/>
                                        <p:tgtEl>
                                          <p:spTgt spid="98"/>
                                        </p:tgtEl>
                                        <p:attrNameLst>
                                          <p:attrName>ppt_y</p:attrName>
                                        </p:attrNameLst>
                                      </p:cBhvr>
                                      <p:tavLst>
                                        <p:tav tm="0">
                                          <p:val>
                                            <p:strVal val="1+#ppt_h/2"/>
                                          </p:val>
                                        </p:tav>
                                        <p:tav tm="100000">
                                          <p:val>
                                            <p:strVal val="#ppt_y"/>
                                          </p:val>
                                        </p:tav>
                                      </p:tavLst>
                                    </p:anim>
                                  </p:childTnLst>
                                </p:cTn>
                              </p:par>
                              <p:par>
                                <p:cTn id="120" presetID="2" presetClass="entr" presetSubtype="9" fill="hold" grpId="0" nodeType="withEffect">
                                  <p:stCondLst>
                                    <p:cond delay="0"/>
                                  </p:stCondLst>
                                  <p:childTnLst>
                                    <p:set>
                                      <p:cBhvr>
                                        <p:cTn id="121" dur="1" fill="hold">
                                          <p:stCondLst>
                                            <p:cond delay="0"/>
                                          </p:stCondLst>
                                        </p:cTn>
                                        <p:tgtEl>
                                          <p:spTgt spid="99"/>
                                        </p:tgtEl>
                                        <p:attrNameLst>
                                          <p:attrName>style.visibility</p:attrName>
                                        </p:attrNameLst>
                                      </p:cBhvr>
                                      <p:to>
                                        <p:strVal val="visible"/>
                                      </p:to>
                                    </p:set>
                                    <p:anim calcmode="lin" valueType="num">
                                      <p:cBhvr additive="base">
                                        <p:cTn id="122" dur="500" fill="hold"/>
                                        <p:tgtEl>
                                          <p:spTgt spid="99"/>
                                        </p:tgtEl>
                                        <p:attrNameLst>
                                          <p:attrName>ppt_x</p:attrName>
                                        </p:attrNameLst>
                                      </p:cBhvr>
                                      <p:tavLst>
                                        <p:tav tm="0">
                                          <p:val>
                                            <p:strVal val="0-#ppt_w/2"/>
                                          </p:val>
                                        </p:tav>
                                        <p:tav tm="100000">
                                          <p:val>
                                            <p:strVal val="#ppt_x"/>
                                          </p:val>
                                        </p:tav>
                                      </p:tavLst>
                                    </p:anim>
                                    <p:anim calcmode="lin" valueType="num">
                                      <p:cBhvr additive="base">
                                        <p:cTn id="123" dur="500" fill="hold"/>
                                        <p:tgtEl>
                                          <p:spTgt spid="99"/>
                                        </p:tgtEl>
                                        <p:attrNameLst>
                                          <p:attrName>ppt_y</p:attrName>
                                        </p:attrNameLst>
                                      </p:cBhvr>
                                      <p:tavLst>
                                        <p:tav tm="0">
                                          <p:val>
                                            <p:strVal val="0-#ppt_h/2"/>
                                          </p:val>
                                        </p:tav>
                                        <p:tav tm="100000">
                                          <p:val>
                                            <p:strVal val="#ppt_y"/>
                                          </p:val>
                                        </p:tav>
                                      </p:tavLst>
                                    </p:anim>
                                  </p:childTnLst>
                                </p:cTn>
                              </p:par>
                              <p:par>
                                <p:cTn id="124" presetID="2" presetClass="entr" presetSubtype="12" fill="hold" nodeType="withEffect">
                                  <p:stCondLst>
                                    <p:cond delay="0"/>
                                  </p:stCondLst>
                                  <p:childTnLst>
                                    <p:set>
                                      <p:cBhvr>
                                        <p:cTn id="125" dur="1" fill="hold">
                                          <p:stCondLst>
                                            <p:cond delay="0"/>
                                          </p:stCondLst>
                                        </p:cTn>
                                        <p:tgtEl>
                                          <p:spTgt spid="100"/>
                                        </p:tgtEl>
                                        <p:attrNameLst>
                                          <p:attrName>style.visibility</p:attrName>
                                        </p:attrNameLst>
                                      </p:cBhvr>
                                      <p:to>
                                        <p:strVal val="visible"/>
                                      </p:to>
                                    </p:set>
                                    <p:anim calcmode="lin" valueType="num">
                                      <p:cBhvr additive="base">
                                        <p:cTn id="126" dur="500" fill="hold"/>
                                        <p:tgtEl>
                                          <p:spTgt spid="100"/>
                                        </p:tgtEl>
                                        <p:attrNameLst>
                                          <p:attrName>ppt_x</p:attrName>
                                        </p:attrNameLst>
                                      </p:cBhvr>
                                      <p:tavLst>
                                        <p:tav tm="0">
                                          <p:val>
                                            <p:strVal val="0-#ppt_w/2"/>
                                          </p:val>
                                        </p:tav>
                                        <p:tav tm="100000">
                                          <p:val>
                                            <p:strVal val="#ppt_x"/>
                                          </p:val>
                                        </p:tav>
                                      </p:tavLst>
                                    </p:anim>
                                    <p:anim calcmode="lin" valueType="num">
                                      <p:cBhvr additive="base">
                                        <p:cTn id="127" dur="500" fill="hold"/>
                                        <p:tgtEl>
                                          <p:spTgt spid="100"/>
                                        </p:tgtEl>
                                        <p:attrNameLst>
                                          <p:attrName>ppt_y</p:attrName>
                                        </p:attrNameLst>
                                      </p:cBhvr>
                                      <p:tavLst>
                                        <p:tav tm="0">
                                          <p:val>
                                            <p:strVal val="1+#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09"/>
                                        </p:tgtEl>
                                        <p:attrNameLst>
                                          <p:attrName>style.visibility</p:attrName>
                                        </p:attrNameLst>
                                      </p:cBhvr>
                                      <p:to>
                                        <p:strVal val="visible"/>
                                      </p:to>
                                    </p:set>
                                    <p:anim calcmode="lin" valueType="num">
                                      <p:cBhvr additive="base">
                                        <p:cTn id="130" dur="500" fill="hold"/>
                                        <p:tgtEl>
                                          <p:spTgt spid="109"/>
                                        </p:tgtEl>
                                        <p:attrNameLst>
                                          <p:attrName>ppt_x</p:attrName>
                                        </p:attrNameLst>
                                      </p:cBhvr>
                                      <p:tavLst>
                                        <p:tav tm="0">
                                          <p:val>
                                            <p:strVal val="#ppt_x"/>
                                          </p:val>
                                        </p:tav>
                                        <p:tav tm="100000">
                                          <p:val>
                                            <p:strVal val="#ppt_x"/>
                                          </p:val>
                                        </p:tav>
                                      </p:tavLst>
                                    </p:anim>
                                    <p:anim calcmode="lin" valueType="num">
                                      <p:cBhvr additive="base">
                                        <p:cTn id="131" dur="500" fill="hold"/>
                                        <p:tgtEl>
                                          <p:spTgt spid="109"/>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110"/>
                                        </p:tgtEl>
                                        <p:attrNameLst>
                                          <p:attrName>style.visibility</p:attrName>
                                        </p:attrNameLst>
                                      </p:cBhvr>
                                      <p:to>
                                        <p:strVal val="visible"/>
                                      </p:to>
                                    </p:set>
                                    <p:anim calcmode="lin" valueType="num">
                                      <p:cBhvr additive="base">
                                        <p:cTn id="134" dur="500" fill="hold"/>
                                        <p:tgtEl>
                                          <p:spTgt spid="110"/>
                                        </p:tgtEl>
                                        <p:attrNameLst>
                                          <p:attrName>ppt_x</p:attrName>
                                        </p:attrNameLst>
                                      </p:cBhvr>
                                      <p:tavLst>
                                        <p:tav tm="0">
                                          <p:val>
                                            <p:strVal val="#ppt_x"/>
                                          </p:val>
                                        </p:tav>
                                        <p:tav tm="100000">
                                          <p:val>
                                            <p:strVal val="#ppt_x"/>
                                          </p:val>
                                        </p:tav>
                                      </p:tavLst>
                                    </p:anim>
                                    <p:anim calcmode="lin" valueType="num">
                                      <p:cBhvr additive="base">
                                        <p:cTn id="135" dur="500" fill="hold"/>
                                        <p:tgtEl>
                                          <p:spTgt spid="110"/>
                                        </p:tgtEl>
                                        <p:attrNameLst>
                                          <p:attrName>ppt_y</p:attrName>
                                        </p:attrNameLst>
                                      </p:cBhvr>
                                      <p:tavLst>
                                        <p:tav tm="0">
                                          <p:val>
                                            <p:strVal val="1+#ppt_h/2"/>
                                          </p:val>
                                        </p:tav>
                                        <p:tav tm="100000">
                                          <p:val>
                                            <p:strVal val="#ppt_y"/>
                                          </p:val>
                                        </p:tav>
                                      </p:tavLst>
                                    </p:anim>
                                  </p:childTnLst>
                                </p:cTn>
                              </p:par>
                              <p:par>
                                <p:cTn id="136" presetID="2" presetClass="entr" presetSubtype="4" fill="hold" grpId="0" nodeType="withEffect">
                                  <p:stCondLst>
                                    <p:cond delay="0"/>
                                  </p:stCondLst>
                                  <p:childTnLst>
                                    <p:set>
                                      <p:cBhvr>
                                        <p:cTn id="137" dur="1" fill="hold">
                                          <p:stCondLst>
                                            <p:cond delay="0"/>
                                          </p:stCondLst>
                                        </p:cTn>
                                        <p:tgtEl>
                                          <p:spTgt spid="111"/>
                                        </p:tgtEl>
                                        <p:attrNameLst>
                                          <p:attrName>style.visibility</p:attrName>
                                        </p:attrNameLst>
                                      </p:cBhvr>
                                      <p:to>
                                        <p:strVal val="visible"/>
                                      </p:to>
                                    </p:set>
                                    <p:anim calcmode="lin" valueType="num">
                                      <p:cBhvr additive="base">
                                        <p:cTn id="138" dur="500" fill="hold"/>
                                        <p:tgtEl>
                                          <p:spTgt spid="111"/>
                                        </p:tgtEl>
                                        <p:attrNameLst>
                                          <p:attrName>ppt_x</p:attrName>
                                        </p:attrNameLst>
                                      </p:cBhvr>
                                      <p:tavLst>
                                        <p:tav tm="0">
                                          <p:val>
                                            <p:strVal val="#ppt_x"/>
                                          </p:val>
                                        </p:tav>
                                        <p:tav tm="100000">
                                          <p:val>
                                            <p:strVal val="#ppt_x"/>
                                          </p:val>
                                        </p:tav>
                                      </p:tavLst>
                                    </p:anim>
                                    <p:anim calcmode="lin" valueType="num">
                                      <p:cBhvr additive="base">
                                        <p:cTn id="139" dur="500" fill="hold"/>
                                        <p:tgtEl>
                                          <p:spTgt spid="111"/>
                                        </p:tgtEl>
                                        <p:attrNameLst>
                                          <p:attrName>ppt_y</p:attrName>
                                        </p:attrNameLst>
                                      </p:cBhvr>
                                      <p:tavLst>
                                        <p:tav tm="0">
                                          <p:val>
                                            <p:strVal val="1+#ppt_h/2"/>
                                          </p:val>
                                        </p:tav>
                                        <p:tav tm="100000">
                                          <p:val>
                                            <p:strVal val="#ppt_y"/>
                                          </p:val>
                                        </p:tav>
                                      </p:tavLst>
                                    </p:anim>
                                  </p:childTnLst>
                                </p:cTn>
                              </p:par>
                              <p:par>
                                <p:cTn id="140" presetID="2" presetClass="entr" presetSubtype="12" fill="hold" grpId="0" nodeType="withEffect">
                                  <p:stCondLst>
                                    <p:cond delay="0"/>
                                  </p:stCondLst>
                                  <p:childTnLst>
                                    <p:set>
                                      <p:cBhvr>
                                        <p:cTn id="141" dur="1" fill="hold">
                                          <p:stCondLst>
                                            <p:cond delay="0"/>
                                          </p:stCondLst>
                                        </p:cTn>
                                        <p:tgtEl>
                                          <p:spTgt spid="112"/>
                                        </p:tgtEl>
                                        <p:attrNameLst>
                                          <p:attrName>style.visibility</p:attrName>
                                        </p:attrNameLst>
                                      </p:cBhvr>
                                      <p:to>
                                        <p:strVal val="visible"/>
                                      </p:to>
                                    </p:set>
                                    <p:anim calcmode="lin" valueType="num">
                                      <p:cBhvr additive="base">
                                        <p:cTn id="142" dur="500" fill="hold"/>
                                        <p:tgtEl>
                                          <p:spTgt spid="112"/>
                                        </p:tgtEl>
                                        <p:attrNameLst>
                                          <p:attrName>ppt_x</p:attrName>
                                        </p:attrNameLst>
                                      </p:cBhvr>
                                      <p:tavLst>
                                        <p:tav tm="0">
                                          <p:val>
                                            <p:strVal val="0-#ppt_w/2"/>
                                          </p:val>
                                        </p:tav>
                                        <p:tav tm="100000">
                                          <p:val>
                                            <p:strVal val="#ppt_x"/>
                                          </p:val>
                                        </p:tav>
                                      </p:tavLst>
                                    </p:anim>
                                    <p:anim calcmode="lin" valueType="num">
                                      <p:cBhvr additive="base">
                                        <p:cTn id="143" dur="500" fill="hold"/>
                                        <p:tgtEl>
                                          <p:spTgt spid="112"/>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113"/>
                                        </p:tgtEl>
                                        <p:attrNameLst>
                                          <p:attrName>style.visibility</p:attrName>
                                        </p:attrNameLst>
                                      </p:cBhvr>
                                      <p:to>
                                        <p:strVal val="visible"/>
                                      </p:to>
                                    </p:set>
                                    <p:anim calcmode="lin" valueType="num">
                                      <p:cBhvr additive="base">
                                        <p:cTn id="146" dur="500" fill="hold"/>
                                        <p:tgtEl>
                                          <p:spTgt spid="113"/>
                                        </p:tgtEl>
                                        <p:attrNameLst>
                                          <p:attrName>ppt_x</p:attrName>
                                        </p:attrNameLst>
                                      </p:cBhvr>
                                      <p:tavLst>
                                        <p:tav tm="0">
                                          <p:val>
                                            <p:strVal val="#ppt_x"/>
                                          </p:val>
                                        </p:tav>
                                        <p:tav tm="100000">
                                          <p:val>
                                            <p:strVal val="#ppt_x"/>
                                          </p:val>
                                        </p:tav>
                                      </p:tavLst>
                                    </p:anim>
                                    <p:anim calcmode="lin" valueType="num">
                                      <p:cBhvr additive="base">
                                        <p:cTn id="147" dur="500" fill="hold"/>
                                        <p:tgtEl>
                                          <p:spTgt spid="113"/>
                                        </p:tgtEl>
                                        <p:attrNameLst>
                                          <p:attrName>ppt_y</p:attrName>
                                        </p:attrNameLst>
                                      </p:cBhvr>
                                      <p:tavLst>
                                        <p:tav tm="0">
                                          <p:val>
                                            <p:strVal val="1+#ppt_h/2"/>
                                          </p:val>
                                        </p:tav>
                                        <p:tav tm="100000">
                                          <p:val>
                                            <p:strVal val="#ppt_y"/>
                                          </p:val>
                                        </p:tav>
                                      </p:tavLst>
                                    </p:anim>
                                  </p:childTnLst>
                                </p:cTn>
                              </p:par>
                              <p:par>
                                <p:cTn id="148" presetID="2" presetClass="entr" presetSubtype="12" fill="hold" grpId="0" nodeType="withEffect">
                                  <p:stCondLst>
                                    <p:cond delay="0"/>
                                  </p:stCondLst>
                                  <p:childTnLst>
                                    <p:set>
                                      <p:cBhvr>
                                        <p:cTn id="149" dur="1" fill="hold">
                                          <p:stCondLst>
                                            <p:cond delay="0"/>
                                          </p:stCondLst>
                                        </p:cTn>
                                        <p:tgtEl>
                                          <p:spTgt spid="114"/>
                                        </p:tgtEl>
                                        <p:attrNameLst>
                                          <p:attrName>style.visibility</p:attrName>
                                        </p:attrNameLst>
                                      </p:cBhvr>
                                      <p:to>
                                        <p:strVal val="visible"/>
                                      </p:to>
                                    </p:set>
                                    <p:anim calcmode="lin" valueType="num">
                                      <p:cBhvr additive="base">
                                        <p:cTn id="150" dur="500" fill="hold"/>
                                        <p:tgtEl>
                                          <p:spTgt spid="114"/>
                                        </p:tgtEl>
                                        <p:attrNameLst>
                                          <p:attrName>ppt_x</p:attrName>
                                        </p:attrNameLst>
                                      </p:cBhvr>
                                      <p:tavLst>
                                        <p:tav tm="0">
                                          <p:val>
                                            <p:strVal val="0-#ppt_w/2"/>
                                          </p:val>
                                        </p:tav>
                                        <p:tav tm="100000">
                                          <p:val>
                                            <p:strVal val="#ppt_x"/>
                                          </p:val>
                                        </p:tav>
                                      </p:tavLst>
                                    </p:anim>
                                    <p:anim calcmode="lin" valueType="num">
                                      <p:cBhvr additive="base">
                                        <p:cTn id="151" dur="500" fill="hold"/>
                                        <p:tgtEl>
                                          <p:spTgt spid="114"/>
                                        </p:tgtEl>
                                        <p:attrNameLst>
                                          <p:attrName>ppt_y</p:attrName>
                                        </p:attrNameLst>
                                      </p:cBhvr>
                                      <p:tavLst>
                                        <p:tav tm="0">
                                          <p:val>
                                            <p:strVal val="1+#ppt_h/2"/>
                                          </p:val>
                                        </p:tav>
                                        <p:tav tm="100000">
                                          <p:val>
                                            <p:strVal val="#ppt_y"/>
                                          </p:val>
                                        </p:tav>
                                      </p:tavLst>
                                    </p:anim>
                                  </p:childTnLst>
                                </p:cTn>
                              </p:par>
                              <p:par>
                                <p:cTn id="152" presetID="2" presetClass="entr" presetSubtype="4" fill="hold" grpId="0" nodeType="withEffect">
                                  <p:stCondLst>
                                    <p:cond delay="0"/>
                                  </p:stCondLst>
                                  <p:childTnLst>
                                    <p:set>
                                      <p:cBhvr>
                                        <p:cTn id="153" dur="1" fill="hold">
                                          <p:stCondLst>
                                            <p:cond delay="0"/>
                                          </p:stCondLst>
                                        </p:cTn>
                                        <p:tgtEl>
                                          <p:spTgt spid="115"/>
                                        </p:tgtEl>
                                        <p:attrNameLst>
                                          <p:attrName>style.visibility</p:attrName>
                                        </p:attrNameLst>
                                      </p:cBhvr>
                                      <p:to>
                                        <p:strVal val="visible"/>
                                      </p:to>
                                    </p:set>
                                    <p:anim calcmode="lin" valueType="num">
                                      <p:cBhvr additive="base">
                                        <p:cTn id="154" dur="500" fill="hold"/>
                                        <p:tgtEl>
                                          <p:spTgt spid="115"/>
                                        </p:tgtEl>
                                        <p:attrNameLst>
                                          <p:attrName>ppt_x</p:attrName>
                                        </p:attrNameLst>
                                      </p:cBhvr>
                                      <p:tavLst>
                                        <p:tav tm="0">
                                          <p:val>
                                            <p:strVal val="#ppt_x"/>
                                          </p:val>
                                        </p:tav>
                                        <p:tav tm="100000">
                                          <p:val>
                                            <p:strVal val="#ppt_x"/>
                                          </p:val>
                                        </p:tav>
                                      </p:tavLst>
                                    </p:anim>
                                    <p:anim calcmode="lin" valueType="num">
                                      <p:cBhvr additive="base">
                                        <p:cTn id="155" dur="500" fill="hold"/>
                                        <p:tgtEl>
                                          <p:spTgt spid="115"/>
                                        </p:tgtEl>
                                        <p:attrNameLst>
                                          <p:attrName>ppt_y</p:attrName>
                                        </p:attrNameLst>
                                      </p:cBhvr>
                                      <p:tavLst>
                                        <p:tav tm="0">
                                          <p:val>
                                            <p:strVal val="1+#ppt_h/2"/>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116"/>
                                        </p:tgtEl>
                                        <p:attrNameLst>
                                          <p:attrName>style.visibility</p:attrName>
                                        </p:attrNameLst>
                                      </p:cBhvr>
                                      <p:to>
                                        <p:strVal val="visible"/>
                                      </p:to>
                                    </p:set>
                                    <p:anim calcmode="lin" valueType="num">
                                      <p:cBhvr additive="base">
                                        <p:cTn id="158" dur="500" fill="hold"/>
                                        <p:tgtEl>
                                          <p:spTgt spid="116"/>
                                        </p:tgtEl>
                                        <p:attrNameLst>
                                          <p:attrName>ppt_x</p:attrName>
                                        </p:attrNameLst>
                                      </p:cBhvr>
                                      <p:tavLst>
                                        <p:tav tm="0">
                                          <p:val>
                                            <p:strVal val="#ppt_x"/>
                                          </p:val>
                                        </p:tav>
                                        <p:tav tm="100000">
                                          <p:val>
                                            <p:strVal val="#ppt_x"/>
                                          </p:val>
                                        </p:tav>
                                      </p:tavLst>
                                    </p:anim>
                                    <p:anim calcmode="lin" valueType="num">
                                      <p:cBhvr additive="base">
                                        <p:cTn id="159" dur="500" fill="hold"/>
                                        <p:tgtEl>
                                          <p:spTgt spid="116"/>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117"/>
                                        </p:tgtEl>
                                        <p:attrNameLst>
                                          <p:attrName>style.visibility</p:attrName>
                                        </p:attrNameLst>
                                      </p:cBhvr>
                                      <p:to>
                                        <p:strVal val="visible"/>
                                      </p:to>
                                    </p:set>
                                    <p:anim calcmode="lin" valueType="num">
                                      <p:cBhvr additive="base">
                                        <p:cTn id="162" dur="500" fill="hold"/>
                                        <p:tgtEl>
                                          <p:spTgt spid="117"/>
                                        </p:tgtEl>
                                        <p:attrNameLst>
                                          <p:attrName>ppt_x</p:attrName>
                                        </p:attrNameLst>
                                      </p:cBhvr>
                                      <p:tavLst>
                                        <p:tav tm="0">
                                          <p:val>
                                            <p:strVal val="#ppt_x"/>
                                          </p:val>
                                        </p:tav>
                                        <p:tav tm="100000">
                                          <p:val>
                                            <p:strVal val="#ppt_x"/>
                                          </p:val>
                                        </p:tav>
                                      </p:tavLst>
                                    </p:anim>
                                    <p:anim calcmode="lin" valueType="num">
                                      <p:cBhvr additive="base">
                                        <p:cTn id="163" dur="500" fill="hold"/>
                                        <p:tgtEl>
                                          <p:spTgt spid="117"/>
                                        </p:tgtEl>
                                        <p:attrNameLst>
                                          <p:attrName>ppt_y</p:attrName>
                                        </p:attrNameLst>
                                      </p:cBhvr>
                                      <p:tavLst>
                                        <p:tav tm="0">
                                          <p:val>
                                            <p:strVal val="1+#ppt_h/2"/>
                                          </p:val>
                                        </p:tav>
                                        <p:tav tm="100000">
                                          <p:val>
                                            <p:strVal val="#ppt_y"/>
                                          </p:val>
                                        </p:tav>
                                      </p:tavLst>
                                    </p:anim>
                                  </p:childTnLst>
                                </p:cTn>
                              </p:par>
                              <p:par>
                                <p:cTn id="164" presetID="2" presetClass="entr" presetSubtype="8" fill="hold" nodeType="withEffect">
                                  <p:stCondLst>
                                    <p:cond delay="0"/>
                                  </p:stCondLst>
                                  <p:childTnLst>
                                    <p:set>
                                      <p:cBhvr>
                                        <p:cTn id="165" dur="1" fill="hold">
                                          <p:stCondLst>
                                            <p:cond delay="0"/>
                                          </p:stCondLst>
                                        </p:cTn>
                                        <p:tgtEl>
                                          <p:spTgt spid="118"/>
                                        </p:tgtEl>
                                        <p:attrNameLst>
                                          <p:attrName>style.visibility</p:attrName>
                                        </p:attrNameLst>
                                      </p:cBhvr>
                                      <p:to>
                                        <p:strVal val="visible"/>
                                      </p:to>
                                    </p:set>
                                    <p:anim calcmode="lin" valueType="num">
                                      <p:cBhvr additive="base">
                                        <p:cTn id="166" dur="500" fill="hold"/>
                                        <p:tgtEl>
                                          <p:spTgt spid="118"/>
                                        </p:tgtEl>
                                        <p:attrNameLst>
                                          <p:attrName>ppt_x</p:attrName>
                                        </p:attrNameLst>
                                      </p:cBhvr>
                                      <p:tavLst>
                                        <p:tav tm="0">
                                          <p:val>
                                            <p:strVal val="0-#ppt_w/2"/>
                                          </p:val>
                                        </p:tav>
                                        <p:tav tm="100000">
                                          <p:val>
                                            <p:strVal val="#ppt_x"/>
                                          </p:val>
                                        </p:tav>
                                      </p:tavLst>
                                    </p:anim>
                                    <p:anim calcmode="lin" valueType="num">
                                      <p:cBhvr additive="base">
                                        <p:cTn id="167" dur="500" fill="hold"/>
                                        <p:tgtEl>
                                          <p:spTgt spid="118"/>
                                        </p:tgtEl>
                                        <p:attrNameLst>
                                          <p:attrName>ppt_y</p:attrName>
                                        </p:attrNameLst>
                                      </p:cBhvr>
                                      <p:tavLst>
                                        <p:tav tm="0">
                                          <p:val>
                                            <p:strVal val="#ppt_y"/>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123"/>
                                        </p:tgtEl>
                                        <p:attrNameLst>
                                          <p:attrName>style.visibility</p:attrName>
                                        </p:attrNameLst>
                                      </p:cBhvr>
                                      <p:to>
                                        <p:strVal val="visible"/>
                                      </p:to>
                                    </p:set>
                                    <p:anim calcmode="lin" valueType="num">
                                      <p:cBhvr additive="base">
                                        <p:cTn id="170" dur="500" fill="hold"/>
                                        <p:tgtEl>
                                          <p:spTgt spid="123"/>
                                        </p:tgtEl>
                                        <p:attrNameLst>
                                          <p:attrName>ppt_x</p:attrName>
                                        </p:attrNameLst>
                                      </p:cBhvr>
                                      <p:tavLst>
                                        <p:tav tm="0">
                                          <p:val>
                                            <p:strVal val="#ppt_x"/>
                                          </p:val>
                                        </p:tav>
                                        <p:tav tm="100000">
                                          <p:val>
                                            <p:strVal val="#ppt_x"/>
                                          </p:val>
                                        </p:tav>
                                      </p:tavLst>
                                    </p:anim>
                                    <p:anim calcmode="lin" valueType="num">
                                      <p:cBhvr additive="base">
                                        <p:cTn id="171" dur="500" fill="hold"/>
                                        <p:tgtEl>
                                          <p:spTgt spid="123"/>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124"/>
                                        </p:tgtEl>
                                        <p:attrNameLst>
                                          <p:attrName>style.visibility</p:attrName>
                                        </p:attrNameLst>
                                      </p:cBhvr>
                                      <p:to>
                                        <p:strVal val="visible"/>
                                      </p:to>
                                    </p:set>
                                    <p:anim calcmode="lin" valueType="num">
                                      <p:cBhvr additive="base">
                                        <p:cTn id="174" dur="500" fill="hold"/>
                                        <p:tgtEl>
                                          <p:spTgt spid="124"/>
                                        </p:tgtEl>
                                        <p:attrNameLst>
                                          <p:attrName>ppt_x</p:attrName>
                                        </p:attrNameLst>
                                      </p:cBhvr>
                                      <p:tavLst>
                                        <p:tav tm="0">
                                          <p:val>
                                            <p:strVal val="#ppt_x"/>
                                          </p:val>
                                        </p:tav>
                                        <p:tav tm="100000">
                                          <p:val>
                                            <p:strVal val="#ppt_x"/>
                                          </p:val>
                                        </p:tav>
                                      </p:tavLst>
                                    </p:anim>
                                    <p:anim calcmode="lin" valueType="num">
                                      <p:cBhvr additive="base">
                                        <p:cTn id="175" dur="500" fill="hold"/>
                                        <p:tgtEl>
                                          <p:spTgt spid="124"/>
                                        </p:tgtEl>
                                        <p:attrNameLst>
                                          <p:attrName>ppt_y</p:attrName>
                                        </p:attrNameLst>
                                      </p:cBhvr>
                                      <p:tavLst>
                                        <p:tav tm="0">
                                          <p:val>
                                            <p:strVal val="1+#ppt_h/2"/>
                                          </p:val>
                                        </p:tav>
                                        <p:tav tm="100000">
                                          <p:val>
                                            <p:strVal val="#ppt_y"/>
                                          </p:val>
                                        </p:tav>
                                      </p:tavLst>
                                    </p:anim>
                                  </p:childTnLst>
                                </p:cTn>
                              </p:par>
                              <p:par>
                                <p:cTn id="176" presetID="2" presetClass="entr" presetSubtype="4" fill="hold" grpId="0" nodeType="withEffect">
                                  <p:stCondLst>
                                    <p:cond delay="0"/>
                                  </p:stCondLst>
                                  <p:childTnLst>
                                    <p:set>
                                      <p:cBhvr>
                                        <p:cTn id="177" dur="1" fill="hold">
                                          <p:stCondLst>
                                            <p:cond delay="0"/>
                                          </p:stCondLst>
                                        </p:cTn>
                                        <p:tgtEl>
                                          <p:spTgt spid="125"/>
                                        </p:tgtEl>
                                        <p:attrNameLst>
                                          <p:attrName>style.visibility</p:attrName>
                                        </p:attrNameLst>
                                      </p:cBhvr>
                                      <p:to>
                                        <p:strVal val="visible"/>
                                      </p:to>
                                    </p:set>
                                    <p:anim calcmode="lin" valueType="num">
                                      <p:cBhvr additive="base">
                                        <p:cTn id="178" dur="500" fill="hold"/>
                                        <p:tgtEl>
                                          <p:spTgt spid="125"/>
                                        </p:tgtEl>
                                        <p:attrNameLst>
                                          <p:attrName>ppt_x</p:attrName>
                                        </p:attrNameLst>
                                      </p:cBhvr>
                                      <p:tavLst>
                                        <p:tav tm="0">
                                          <p:val>
                                            <p:strVal val="#ppt_x"/>
                                          </p:val>
                                        </p:tav>
                                        <p:tav tm="100000">
                                          <p:val>
                                            <p:strVal val="#ppt_x"/>
                                          </p:val>
                                        </p:tav>
                                      </p:tavLst>
                                    </p:anim>
                                    <p:anim calcmode="lin" valueType="num">
                                      <p:cBhvr additive="base">
                                        <p:cTn id="179" dur="500" fill="hold"/>
                                        <p:tgtEl>
                                          <p:spTgt spid="125"/>
                                        </p:tgtEl>
                                        <p:attrNameLst>
                                          <p:attrName>ppt_y</p:attrName>
                                        </p:attrNameLst>
                                      </p:cBhvr>
                                      <p:tavLst>
                                        <p:tav tm="0">
                                          <p:val>
                                            <p:strVal val="1+#ppt_h/2"/>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126"/>
                                        </p:tgtEl>
                                        <p:attrNameLst>
                                          <p:attrName>style.visibility</p:attrName>
                                        </p:attrNameLst>
                                      </p:cBhvr>
                                      <p:to>
                                        <p:strVal val="visible"/>
                                      </p:to>
                                    </p:set>
                                    <p:anim calcmode="lin" valueType="num">
                                      <p:cBhvr additive="base">
                                        <p:cTn id="182" dur="500" fill="hold"/>
                                        <p:tgtEl>
                                          <p:spTgt spid="126"/>
                                        </p:tgtEl>
                                        <p:attrNameLst>
                                          <p:attrName>ppt_x</p:attrName>
                                        </p:attrNameLst>
                                      </p:cBhvr>
                                      <p:tavLst>
                                        <p:tav tm="0">
                                          <p:val>
                                            <p:strVal val="#ppt_x"/>
                                          </p:val>
                                        </p:tav>
                                        <p:tav tm="100000">
                                          <p:val>
                                            <p:strVal val="#ppt_x"/>
                                          </p:val>
                                        </p:tav>
                                      </p:tavLst>
                                    </p:anim>
                                    <p:anim calcmode="lin" valueType="num">
                                      <p:cBhvr additive="base">
                                        <p:cTn id="183" dur="500" fill="hold"/>
                                        <p:tgtEl>
                                          <p:spTgt spid="126"/>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127"/>
                                        </p:tgtEl>
                                        <p:attrNameLst>
                                          <p:attrName>style.visibility</p:attrName>
                                        </p:attrNameLst>
                                      </p:cBhvr>
                                      <p:to>
                                        <p:strVal val="visible"/>
                                      </p:to>
                                    </p:set>
                                    <p:anim calcmode="lin" valueType="num">
                                      <p:cBhvr additive="base">
                                        <p:cTn id="186" dur="500" fill="hold"/>
                                        <p:tgtEl>
                                          <p:spTgt spid="127"/>
                                        </p:tgtEl>
                                        <p:attrNameLst>
                                          <p:attrName>ppt_x</p:attrName>
                                        </p:attrNameLst>
                                      </p:cBhvr>
                                      <p:tavLst>
                                        <p:tav tm="0">
                                          <p:val>
                                            <p:strVal val="#ppt_x"/>
                                          </p:val>
                                        </p:tav>
                                        <p:tav tm="100000">
                                          <p:val>
                                            <p:strVal val="#ppt_x"/>
                                          </p:val>
                                        </p:tav>
                                      </p:tavLst>
                                    </p:anim>
                                    <p:anim calcmode="lin" valueType="num">
                                      <p:cBhvr additive="base">
                                        <p:cTn id="187" dur="500" fill="hold"/>
                                        <p:tgtEl>
                                          <p:spTgt spid="127"/>
                                        </p:tgtEl>
                                        <p:attrNameLst>
                                          <p:attrName>ppt_y</p:attrName>
                                        </p:attrNameLst>
                                      </p:cBhvr>
                                      <p:tavLst>
                                        <p:tav tm="0">
                                          <p:val>
                                            <p:strVal val="1+#ppt_h/2"/>
                                          </p:val>
                                        </p:tav>
                                        <p:tav tm="100000">
                                          <p:val>
                                            <p:strVal val="#ppt_y"/>
                                          </p:val>
                                        </p:tav>
                                      </p:tavLst>
                                    </p:anim>
                                  </p:childTnLst>
                                </p:cTn>
                              </p:par>
                              <p:par>
                                <p:cTn id="188" presetID="2" presetClass="entr" presetSubtype="8" fill="hold" grpId="0" nodeType="withEffect">
                                  <p:stCondLst>
                                    <p:cond delay="0"/>
                                  </p:stCondLst>
                                  <p:childTnLst>
                                    <p:set>
                                      <p:cBhvr>
                                        <p:cTn id="189" dur="1" fill="hold">
                                          <p:stCondLst>
                                            <p:cond delay="0"/>
                                          </p:stCondLst>
                                        </p:cTn>
                                        <p:tgtEl>
                                          <p:spTgt spid="128"/>
                                        </p:tgtEl>
                                        <p:attrNameLst>
                                          <p:attrName>style.visibility</p:attrName>
                                        </p:attrNameLst>
                                      </p:cBhvr>
                                      <p:to>
                                        <p:strVal val="visible"/>
                                      </p:to>
                                    </p:set>
                                    <p:anim calcmode="lin" valueType="num">
                                      <p:cBhvr additive="base">
                                        <p:cTn id="190" dur="500" fill="hold"/>
                                        <p:tgtEl>
                                          <p:spTgt spid="128"/>
                                        </p:tgtEl>
                                        <p:attrNameLst>
                                          <p:attrName>ppt_x</p:attrName>
                                        </p:attrNameLst>
                                      </p:cBhvr>
                                      <p:tavLst>
                                        <p:tav tm="0">
                                          <p:val>
                                            <p:strVal val="0-#ppt_w/2"/>
                                          </p:val>
                                        </p:tav>
                                        <p:tav tm="100000">
                                          <p:val>
                                            <p:strVal val="#ppt_x"/>
                                          </p:val>
                                        </p:tav>
                                      </p:tavLst>
                                    </p:anim>
                                    <p:anim calcmode="lin" valueType="num">
                                      <p:cBhvr additive="base">
                                        <p:cTn id="191" dur="500" fill="hold"/>
                                        <p:tgtEl>
                                          <p:spTgt spid="128"/>
                                        </p:tgtEl>
                                        <p:attrNameLst>
                                          <p:attrName>ppt_y</p:attrName>
                                        </p:attrNameLst>
                                      </p:cBhvr>
                                      <p:tavLst>
                                        <p:tav tm="0">
                                          <p:val>
                                            <p:strVal val="#ppt_y"/>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129"/>
                                        </p:tgtEl>
                                        <p:attrNameLst>
                                          <p:attrName>style.visibility</p:attrName>
                                        </p:attrNameLst>
                                      </p:cBhvr>
                                      <p:to>
                                        <p:strVal val="visible"/>
                                      </p:to>
                                    </p:set>
                                    <p:anim calcmode="lin" valueType="num">
                                      <p:cBhvr additive="base">
                                        <p:cTn id="194" dur="500" fill="hold"/>
                                        <p:tgtEl>
                                          <p:spTgt spid="129"/>
                                        </p:tgtEl>
                                        <p:attrNameLst>
                                          <p:attrName>ppt_x</p:attrName>
                                        </p:attrNameLst>
                                      </p:cBhvr>
                                      <p:tavLst>
                                        <p:tav tm="0">
                                          <p:val>
                                            <p:strVal val="#ppt_x"/>
                                          </p:val>
                                        </p:tav>
                                        <p:tav tm="100000">
                                          <p:val>
                                            <p:strVal val="#ppt_x"/>
                                          </p:val>
                                        </p:tav>
                                      </p:tavLst>
                                    </p:anim>
                                    <p:anim calcmode="lin" valueType="num">
                                      <p:cBhvr additive="base">
                                        <p:cTn id="195" dur="500" fill="hold"/>
                                        <p:tgtEl>
                                          <p:spTgt spid="129"/>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130"/>
                                        </p:tgtEl>
                                        <p:attrNameLst>
                                          <p:attrName>style.visibility</p:attrName>
                                        </p:attrNameLst>
                                      </p:cBhvr>
                                      <p:to>
                                        <p:strVal val="visible"/>
                                      </p:to>
                                    </p:set>
                                    <p:anim calcmode="lin" valueType="num">
                                      <p:cBhvr additive="base">
                                        <p:cTn id="198" dur="500" fill="hold"/>
                                        <p:tgtEl>
                                          <p:spTgt spid="130"/>
                                        </p:tgtEl>
                                        <p:attrNameLst>
                                          <p:attrName>ppt_x</p:attrName>
                                        </p:attrNameLst>
                                      </p:cBhvr>
                                      <p:tavLst>
                                        <p:tav tm="0">
                                          <p:val>
                                            <p:strVal val="#ppt_x"/>
                                          </p:val>
                                        </p:tav>
                                        <p:tav tm="100000">
                                          <p:val>
                                            <p:strVal val="#ppt_x"/>
                                          </p:val>
                                        </p:tav>
                                      </p:tavLst>
                                    </p:anim>
                                    <p:anim calcmode="lin" valueType="num">
                                      <p:cBhvr additive="base">
                                        <p:cTn id="199" dur="500" fill="hold"/>
                                        <p:tgtEl>
                                          <p:spTgt spid="130"/>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31"/>
                                        </p:tgtEl>
                                        <p:attrNameLst>
                                          <p:attrName>style.visibility</p:attrName>
                                        </p:attrNameLst>
                                      </p:cBhvr>
                                      <p:to>
                                        <p:strVal val="visible"/>
                                      </p:to>
                                    </p:set>
                                    <p:anim calcmode="lin" valueType="num">
                                      <p:cBhvr additive="base">
                                        <p:cTn id="202" dur="500" fill="hold"/>
                                        <p:tgtEl>
                                          <p:spTgt spid="131"/>
                                        </p:tgtEl>
                                        <p:attrNameLst>
                                          <p:attrName>ppt_x</p:attrName>
                                        </p:attrNameLst>
                                      </p:cBhvr>
                                      <p:tavLst>
                                        <p:tav tm="0">
                                          <p:val>
                                            <p:strVal val="#ppt_x"/>
                                          </p:val>
                                        </p:tav>
                                        <p:tav tm="100000">
                                          <p:val>
                                            <p:strVal val="#ppt_x"/>
                                          </p:val>
                                        </p:tav>
                                      </p:tavLst>
                                    </p:anim>
                                    <p:anim calcmode="lin" valueType="num">
                                      <p:cBhvr additive="base">
                                        <p:cTn id="203" dur="500" fill="hold"/>
                                        <p:tgtEl>
                                          <p:spTgt spid="131"/>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32"/>
                                        </p:tgtEl>
                                        <p:attrNameLst>
                                          <p:attrName>style.visibility</p:attrName>
                                        </p:attrNameLst>
                                      </p:cBhvr>
                                      <p:to>
                                        <p:strVal val="visible"/>
                                      </p:to>
                                    </p:set>
                                    <p:anim calcmode="lin" valueType="num">
                                      <p:cBhvr additive="base">
                                        <p:cTn id="206" dur="500" fill="hold"/>
                                        <p:tgtEl>
                                          <p:spTgt spid="132"/>
                                        </p:tgtEl>
                                        <p:attrNameLst>
                                          <p:attrName>ppt_x</p:attrName>
                                        </p:attrNameLst>
                                      </p:cBhvr>
                                      <p:tavLst>
                                        <p:tav tm="0">
                                          <p:val>
                                            <p:strVal val="#ppt_x"/>
                                          </p:val>
                                        </p:tav>
                                        <p:tav tm="100000">
                                          <p:val>
                                            <p:strVal val="#ppt_x"/>
                                          </p:val>
                                        </p:tav>
                                      </p:tavLst>
                                    </p:anim>
                                    <p:anim calcmode="lin" valueType="num">
                                      <p:cBhvr additive="base">
                                        <p:cTn id="207" dur="500" fill="hold"/>
                                        <p:tgtEl>
                                          <p:spTgt spid="132"/>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33"/>
                                        </p:tgtEl>
                                        <p:attrNameLst>
                                          <p:attrName>style.visibility</p:attrName>
                                        </p:attrNameLst>
                                      </p:cBhvr>
                                      <p:to>
                                        <p:strVal val="visible"/>
                                      </p:to>
                                    </p:set>
                                    <p:anim calcmode="lin" valueType="num">
                                      <p:cBhvr additive="base">
                                        <p:cTn id="210" dur="500" fill="hold"/>
                                        <p:tgtEl>
                                          <p:spTgt spid="133"/>
                                        </p:tgtEl>
                                        <p:attrNameLst>
                                          <p:attrName>ppt_x</p:attrName>
                                        </p:attrNameLst>
                                      </p:cBhvr>
                                      <p:tavLst>
                                        <p:tav tm="0">
                                          <p:val>
                                            <p:strVal val="#ppt_x"/>
                                          </p:val>
                                        </p:tav>
                                        <p:tav tm="100000">
                                          <p:val>
                                            <p:strVal val="#ppt_x"/>
                                          </p:val>
                                        </p:tav>
                                      </p:tavLst>
                                    </p:anim>
                                    <p:anim calcmode="lin" valueType="num">
                                      <p:cBhvr additive="base">
                                        <p:cTn id="211" dur="500" fill="hold"/>
                                        <p:tgtEl>
                                          <p:spTgt spid="133"/>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34"/>
                                        </p:tgtEl>
                                        <p:attrNameLst>
                                          <p:attrName>style.visibility</p:attrName>
                                        </p:attrNameLst>
                                      </p:cBhvr>
                                      <p:to>
                                        <p:strVal val="visible"/>
                                      </p:to>
                                    </p:set>
                                    <p:anim calcmode="lin" valueType="num">
                                      <p:cBhvr additive="base">
                                        <p:cTn id="214" dur="500" fill="hold"/>
                                        <p:tgtEl>
                                          <p:spTgt spid="134"/>
                                        </p:tgtEl>
                                        <p:attrNameLst>
                                          <p:attrName>ppt_x</p:attrName>
                                        </p:attrNameLst>
                                      </p:cBhvr>
                                      <p:tavLst>
                                        <p:tav tm="0">
                                          <p:val>
                                            <p:strVal val="#ppt_x"/>
                                          </p:val>
                                        </p:tav>
                                        <p:tav tm="100000">
                                          <p:val>
                                            <p:strVal val="#ppt_x"/>
                                          </p:val>
                                        </p:tav>
                                      </p:tavLst>
                                    </p:anim>
                                    <p:anim calcmode="lin" valueType="num">
                                      <p:cBhvr additive="base">
                                        <p:cTn id="215" dur="500" fill="hold"/>
                                        <p:tgtEl>
                                          <p:spTgt spid="134"/>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35"/>
                                        </p:tgtEl>
                                        <p:attrNameLst>
                                          <p:attrName>style.visibility</p:attrName>
                                        </p:attrNameLst>
                                      </p:cBhvr>
                                      <p:to>
                                        <p:strVal val="visible"/>
                                      </p:to>
                                    </p:set>
                                    <p:anim calcmode="lin" valueType="num">
                                      <p:cBhvr additive="base">
                                        <p:cTn id="218" dur="500" fill="hold"/>
                                        <p:tgtEl>
                                          <p:spTgt spid="135"/>
                                        </p:tgtEl>
                                        <p:attrNameLst>
                                          <p:attrName>ppt_x</p:attrName>
                                        </p:attrNameLst>
                                      </p:cBhvr>
                                      <p:tavLst>
                                        <p:tav tm="0">
                                          <p:val>
                                            <p:strVal val="#ppt_x"/>
                                          </p:val>
                                        </p:tav>
                                        <p:tav tm="100000">
                                          <p:val>
                                            <p:strVal val="#ppt_x"/>
                                          </p:val>
                                        </p:tav>
                                      </p:tavLst>
                                    </p:anim>
                                    <p:anim calcmode="lin" valueType="num">
                                      <p:cBhvr additive="base">
                                        <p:cTn id="219" dur="500" fill="hold"/>
                                        <p:tgtEl>
                                          <p:spTgt spid="135"/>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36"/>
                                        </p:tgtEl>
                                        <p:attrNameLst>
                                          <p:attrName>style.visibility</p:attrName>
                                        </p:attrNameLst>
                                      </p:cBhvr>
                                      <p:to>
                                        <p:strVal val="visible"/>
                                      </p:to>
                                    </p:set>
                                    <p:anim calcmode="lin" valueType="num">
                                      <p:cBhvr additive="base">
                                        <p:cTn id="222" dur="500" fill="hold"/>
                                        <p:tgtEl>
                                          <p:spTgt spid="136"/>
                                        </p:tgtEl>
                                        <p:attrNameLst>
                                          <p:attrName>ppt_x</p:attrName>
                                        </p:attrNameLst>
                                      </p:cBhvr>
                                      <p:tavLst>
                                        <p:tav tm="0">
                                          <p:val>
                                            <p:strVal val="#ppt_x"/>
                                          </p:val>
                                        </p:tav>
                                        <p:tav tm="100000">
                                          <p:val>
                                            <p:strVal val="#ppt_x"/>
                                          </p:val>
                                        </p:tav>
                                      </p:tavLst>
                                    </p:anim>
                                    <p:anim calcmode="lin" valueType="num">
                                      <p:cBhvr additive="base">
                                        <p:cTn id="223" dur="500" fill="hold"/>
                                        <p:tgtEl>
                                          <p:spTgt spid="136"/>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37"/>
                                        </p:tgtEl>
                                        <p:attrNameLst>
                                          <p:attrName>style.visibility</p:attrName>
                                        </p:attrNameLst>
                                      </p:cBhvr>
                                      <p:to>
                                        <p:strVal val="visible"/>
                                      </p:to>
                                    </p:set>
                                    <p:anim calcmode="lin" valueType="num">
                                      <p:cBhvr additive="base">
                                        <p:cTn id="226" dur="500" fill="hold"/>
                                        <p:tgtEl>
                                          <p:spTgt spid="137"/>
                                        </p:tgtEl>
                                        <p:attrNameLst>
                                          <p:attrName>ppt_x</p:attrName>
                                        </p:attrNameLst>
                                      </p:cBhvr>
                                      <p:tavLst>
                                        <p:tav tm="0">
                                          <p:val>
                                            <p:strVal val="#ppt_x"/>
                                          </p:val>
                                        </p:tav>
                                        <p:tav tm="100000">
                                          <p:val>
                                            <p:strVal val="#ppt_x"/>
                                          </p:val>
                                        </p:tav>
                                      </p:tavLst>
                                    </p:anim>
                                    <p:anim calcmode="lin" valueType="num">
                                      <p:cBhvr additive="base">
                                        <p:cTn id="227" dur="500" fill="hold"/>
                                        <p:tgtEl>
                                          <p:spTgt spid="137"/>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38"/>
                                        </p:tgtEl>
                                        <p:attrNameLst>
                                          <p:attrName>style.visibility</p:attrName>
                                        </p:attrNameLst>
                                      </p:cBhvr>
                                      <p:to>
                                        <p:strVal val="visible"/>
                                      </p:to>
                                    </p:set>
                                    <p:anim calcmode="lin" valueType="num">
                                      <p:cBhvr additive="base">
                                        <p:cTn id="230" dur="500" fill="hold"/>
                                        <p:tgtEl>
                                          <p:spTgt spid="138"/>
                                        </p:tgtEl>
                                        <p:attrNameLst>
                                          <p:attrName>ppt_x</p:attrName>
                                        </p:attrNameLst>
                                      </p:cBhvr>
                                      <p:tavLst>
                                        <p:tav tm="0">
                                          <p:val>
                                            <p:strVal val="#ppt_x"/>
                                          </p:val>
                                        </p:tav>
                                        <p:tav tm="100000">
                                          <p:val>
                                            <p:strVal val="#ppt_x"/>
                                          </p:val>
                                        </p:tav>
                                      </p:tavLst>
                                    </p:anim>
                                    <p:anim calcmode="lin" valueType="num">
                                      <p:cBhvr additive="base">
                                        <p:cTn id="231" dur="500" fill="hold"/>
                                        <p:tgtEl>
                                          <p:spTgt spid="138"/>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139"/>
                                        </p:tgtEl>
                                        <p:attrNameLst>
                                          <p:attrName>style.visibility</p:attrName>
                                        </p:attrNameLst>
                                      </p:cBhvr>
                                      <p:to>
                                        <p:strVal val="visible"/>
                                      </p:to>
                                    </p:set>
                                    <p:anim calcmode="lin" valueType="num">
                                      <p:cBhvr additive="base">
                                        <p:cTn id="234" dur="500" fill="hold"/>
                                        <p:tgtEl>
                                          <p:spTgt spid="139"/>
                                        </p:tgtEl>
                                        <p:attrNameLst>
                                          <p:attrName>ppt_x</p:attrName>
                                        </p:attrNameLst>
                                      </p:cBhvr>
                                      <p:tavLst>
                                        <p:tav tm="0">
                                          <p:val>
                                            <p:strVal val="#ppt_x"/>
                                          </p:val>
                                        </p:tav>
                                        <p:tav tm="100000">
                                          <p:val>
                                            <p:strVal val="#ppt_x"/>
                                          </p:val>
                                        </p:tav>
                                      </p:tavLst>
                                    </p:anim>
                                    <p:anim calcmode="lin" valueType="num">
                                      <p:cBhvr additive="base">
                                        <p:cTn id="235" dur="500" fill="hold"/>
                                        <p:tgtEl>
                                          <p:spTgt spid="139"/>
                                        </p:tgtEl>
                                        <p:attrNameLst>
                                          <p:attrName>ppt_y</p:attrName>
                                        </p:attrNameLst>
                                      </p:cBhvr>
                                      <p:tavLst>
                                        <p:tav tm="0">
                                          <p:val>
                                            <p:strVal val="1+#ppt_h/2"/>
                                          </p:val>
                                        </p:tav>
                                        <p:tav tm="100000">
                                          <p:val>
                                            <p:strVal val="#ppt_y"/>
                                          </p:val>
                                        </p:tav>
                                      </p:tavLst>
                                    </p:anim>
                                  </p:childTnLst>
                                </p:cTn>
                              </p:par>
                              <p:par>
                                <p:cTn id="236" presetID="2" presetClass="entr" presetSubtype="4" fill="hold" grpId="0" nodeType="withEffect">
                                  <p:stCondLst>
                                    <p:cond delay="0"/>
                                  </p:stCondLst>
                                  <p:childTnLst>
                                    <p:set>
                                      <p:cBhvr>
                                        <p:cTn id="237" dur="1" fill="hold">
                                          <p:stCondLst>
                                            <p:cond delay="0"/>
                                          </p:stCondLst>
                                        </p:cTn>
                                        <p:tgtEl>
                                          <p:spTgt spid="140"/>
                                        </p:tgtEl>
                                        <p:attrNameLst>
                                          <p:attrName>style.visibility</p:attrName>
                                        </p:attrNameLst>
                                      </p:cBhvr>
                                      <p:to>
                                        <p:strVal val="visible"/>
                                      </p:to>
                                    </p:set>
                                    <p:anim calcmode="lin" valueType="num">
                                      <p:cBhvr additive="base">
                                        <p:cTn id="238" dur="500" fill="hold"/>
                                        <p:tgtEl>
                                          <p:spTgt spid="140"/>
                                        </p:tgtEl>
                                        <p:attrNameLst>
                                          <p:attrName>ppt_x</p:attrName>
                                        </p:attrNameLst>
                                      </p:cBhvr>
                                      <p:tavLst>
                                        <p:tav tm="0">
                                          <p:val>
                                            <p:strVal val="#ppt_x"/>
                                          </p:val>
                                        </p:tav>
                                        <p:tav tm="100000">
                                          <p:val>
                                            <p:strVal val="#ppt_x"/>
                                          </p:val>
                                        </p:tav>
                                      </p:tavLst>
                                    </p:anim>
                                    <p:anim calcmode="lin" valueType="num">
                                      <p:cBhvr additive="base">
                                        <p:cTn id="239" dur="500" fill="hold"/>
                                        <p:tgtEl>
                                          <p:spTgt spid="140"/>
                                        </p:tgtEl>
                                        <p:attrNameLst>
                                          <p:attrName>ppt_y</p:attrName>
                                        </p:attrNameLst>
                                      </p:cBhvr>
                                      <p:tavLst>
                                        <p:tav tm="0">
                                          <p:val>
                                            <p:strVal val="1+#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41"/>
                                        </p:tgtEl>
                                        <p:attrNameLst>
                                          <p:attrName>style.visibility</p:attrName>
                                        </p:attrNameLst>
                                      </p:cBhvr>
                                      <p:to>
                                        <p:strVal val="visible"/>
                                      </p:to>
                                    </p:set>
                                    <p:anim calcmode="lin" valueType="num">
                                      <p:cBhvr additive="base">
                                        <p:cTn id="242" dur="500" fill="hold"/>
                                        <p:tgtEl>
                                          <p:spTgt spid="141"/>
                                        </p:tgtEl>
                                        <p:attrNameLst>
                                          <p:attrName>ppt_x</p:attrName>
                                        </p:attrNameLst>
                                      </p:cBhvr>
                                      <p:tavLst>
                                        <p:tav tm="0">
                                          <p:val>
                                            <p:strVal val="#ppt_x"/>
                                          </p:val>
                                        </p:tav>
                                        <p:tav tm="100000">
                                          <p:val>
                                            <p:strVal val="#ppt_x"/>
                                          </p:val>
                                        </p:tav>
                                      </p:tavLst>
                                    </p:anim>
                                    <p:anim calcmode="lin" valueType="num">
                                      <p:cBhvr additive="base">
                                        <p:cTn id="243" dur="500" fill="hold"/>
                                        <p:tgtEl>
                                          <p:spTgt spid="141"/>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142"/>
                                        </p:tgtEl>
                                        <p:attrNameLst>
                                          <p:attrName>style.visibility</p:attrName>
                                        </p:attrNameLst>
                                      </p:cBhvr>
                                      <p:to>
                                        <p:strVal val="visible"/>
                                      </p:to>
                                    </p:set>
                                    <p:anim calcmode="lin" valueType="num">
                                      <p:cBhvr additive="base">
                                        <p:cTn id="246" dur="500" fill="hold"/>
                                        <p:tgtEl>
                                          <p:spTgt spid="142"/>
                                        </p:tgtEl>
                                        <p:attrNameLst>
                                          <p:attrName>ppt_x</p:attrName>
                                        </p:attrNameLst>
                                      </p:cBhvr>
                                      <p:tavLst>
                                        <p:tav tm="0">
                                          <p:val>
                                            <p:strVal val="#ppt_x"/>
                                          </p:val>
                                        </p:tav>
                                        <p:tav tm="100000">
                                          <p:val>
                                            <p:strVal val="#ppt_x"/>
                                          </p:val>
                                        </p:tav>
                                      </p:tavLst>
                                    </p:anim>
                                    <p:anim calcmode="lin" valueType="num">
                                      <p:cBhvr additive="base">
                                        <p:cTn id="247" dur="500" fill="hold"/>
                                        <p:tgtEl>
                                          <p:spTgt spid="142"/>
                                        </p:tgtEl>
                                        <p:attrNameLst>
                                          <p:attrName>ppt_y</p:attrName>
                                        </p:attrNameLst>
                                      </p:cBhvr>
                                      <p:tavLst>
                                        <p:tav tm="0">
                                          <p:val>
                                            <p:strVal val="1+#ppt_h/2"/>
                                          </p:val>
                                        </p:tav>
                                        <p:tav tm="100000">
                                          <p:val>
                                            <p:strVal val="#ppt_y"/>
                                          </p:val>
                                        </p:tav>
                                      </p:tavLst>
                                    </p:anim>
                                  </p:childTnLst>
                                </p:cTn>
                              </p:par>
                              <p:par>
                                <p:cTn id="248" presetID="2" presetClass="entr" presetSubtype="1" fill="hold" grpId="0" nodeType="withEffect">
                                  <p:stCondLst>
                                    <p:cond delay="0"/>
                                  </p:stCondLst>
                                  <p:childTnLst>
                                    <p:set>
                                      <p:cBhvr>
                                        <p:cTn id="249" dur="1" fill="hold">
                                          <p:stCondLst>
                                            <p:cond delay="0"/>
                                          </p:stCondLst>
                                        </p:cTn>
                                        <p:tgtEl>
                                          <p:spTgt spid="143"/>
                                        </p:tgtEl>
                                        <p:attrNameLst>
                                          <p:attrName>style.visibility</p:attrName>
                                        </p:attrNameLst>
                                      </p:cBhvr>
                                      <p:to>
                                        <p:strVal val="visible"/>
                                      </p:to>
                                    </p:set>
                                    <p:anim calcmode="lin" valueType="num">
                                      <p:cBhvr additive="base">
                                        <p:cTn id="250" dur="500" fill="hold"/>
                                        <p:tgtEl>
                                          <p:spTgt spid="143"/>
                                        </p:tgtEl>
                                        <p:attrNameLst>
                                          <p:attrName>ppt_x</p:attrName>
                                        </p:attrNameLst>
                                      </p:cBhvr>
                                      <p:tavLst>
                                        <p:tav tm="0">
                                          <p:val>
                                            <p:strVal val="#ppt_x"/>
                                          </p:val>
                                        </p:tav>
                                        <p:tav tm="100000">
                                          <p:val>
                                            <p:strVal val="#ppt_x"/>
                                          </p:val>
                                        </p:tav>
                                      </p:tavLst>
                                    </p:anim>
                                    <p:anim calcmode="lin" valueType="num">
                                      <p:cBhvr additive="base">
                                        <p:cTn id="251" dur="500" fill="hold"/>
                                        <p:tgtEl>
                                          <p:spTgt spid="143"/>
                                        </p:tgtEl>
                                        <p:attrNameLst>
                                          <p:attrName>ppt_y</p:attrName>
                                        </p:attrNameLst>
                                      </p:cBhvr>
                                      <p:tavLst>
                                        <p:tav tm="0">
                                          <p:val>
                                            <p:strVal val="0-#ppt_h/2"/>
                                          </p:val>
                                        </p:tav>
                                        <p:tav tm="100000">
                                          <p:val>
                                            <p:strVal val="#ppt_y"/>
                                          </p:val>
                                        </p:tav>
                                      </p:tavLst>
                                    </p:anim>
                                  </p:childTnLst>
                                </p:cTn>
                              </p:par>
                              <p:par>
                                <p:cTn id="252" presetID="2" presetClass="entr" presetSubtype="4" fill="hold" grpId="0" nodeType="withEffect">
                                  <p:stCondLst>
                                    <p:cond delay="0"/>
                                  </p:stCondLst>
                                  <p:childTnLst>
                                    <p:set>
                                      <p:cBhvr>
                                        <p:cTn id="253" dur="1" fill="hold">
                                          <p:stCondLst>
                                            <p:cond delay="0"/>
                                          </p:stCondLst>
                                        </p:cTn>
                                        <p:tgtEl>
                                          <p:spTgt spid="144"/>
                                        </p:tgtEl>
                                        <p:attrNameLst>
                                          <p:attrName>style.visibility</p:attrName>
                                        </p:attrNameLst>
                                      </p:cBhvr>
                                      <p:to>
                                        <p:strVal val="visible"/>
                                      </p:to>
                                    </p:set>
                                    <p:anim calcmode="lin" valueType="num">
                                      <p:cBhvr additive="base">
                                        <p:cTn id="254" dur="500" fill="hold"/>
                                        <p:tgtEl>
                                          <p:spTgt spid="144"/>
                                        </p:tgtEl>
                                        <p:attrNameLst>
                                          <p:attrName>ppt_x</p:attrName>
                                        </p:attrNameLst>
                                      </p:cBhvr>
                                      <p:tavLst>
                                        <p:tav tm="0">
                                          <p:val>
                                            <p:strVal val="#ppt_x"/>
                                          </p:val>
                                        </p:tav>
                                        <p:tav tm="100000">
                                          <p:val>
                                            <p:strVal val="#ppt_x"/>
                                          </p:val>
                                        </p:tav>
                                      </p:tavLst>
                                    </p:anim>
                                    <p:anim calcmode="lin" valueType="num">
                                      <p:cBhvr additive="base">
                                        <p:cTn id="255" dur="500" fill="hold"/>
                                        <p:tgtEl>
                                          <p:spTgt spid="144"/>
                                        </p:tgtEl>
                                        <p:attrNameLst>
                                          <p:attrName>ppt_y</p:attrName>
                                        </p:attrNameLst>
                                      </p:cBhvr>
                                      <p:tavLst>
                                        <p:tav tm="0">
                                          <p:val>
                                            <p:strVal val="1+#ppt_h/2"/>
                                          </p:val>
                                        </p:tav>
                                        <p:tav tm="100000">
                                          <p:val>
                                            <p:strVal val="#ppt_y"/>
                                          </p:val>
                                        </p:tav>
                                      </p:tavLst>
                                    </p:anim>
                                  </p:childTnLst>
                                </p:cTn>
                              </p:par>
                              <p:par>
                                <p:cTn id="256" presetID="2" presetClass="entr" presetSubtype="4" fill="hold" grpId="0" nodeType="withEffect">
                                  <p:stCondLst>
                                    <p:cond delay="0"/>
                                  </p:stCondLst>
                                  <p:childTnLst>
                                    <p:set>
                                      <p:cBhvr>
                                        <p:cTn id="257" dur="1" fill="hold">
                                          <p:stCondLst>
                                            <p:cond delay="0"/>
                                          </p:stCondLst>
                                        </p:cTn>
                                        <p:tgtEl>
                                          <p:spTgt spid="145"/>
                                        </p:tgtEl>
                                        <p:attrNameLst>
                                          <p:attrName>style.visibility</p:attrName>
                                        </p:attrNameLst>
                                      </p:cBhvr>
                                      <p:to>
                                        <p:strVal val="visible"/>
                                      </p:to>
                                    </p:set>
                                    <p:anim calcmode="lin" valueType="num">
                                      <p:cBhvr additive="base">
                                        <p:cTn id="258" dur="500" fill="hold"/>
                                        <p:tgtEl>
                                          <p:spTgt spid="145"/>
                                        </p:tgtEl>
                                        <p:attrNameLst>
                                          <p:attrName>ppt_x</p:attrName>
                                        </p:attrNameLst>
                                      </p:cBhvr>
                                      <p:tavLst>
                                        <p:tav tm="0">
                                          <p:val>
                                            <p:strVal val="#ppt_x"/>
                                          </p:val>
                                        </p:tav>
                                        <p:tav tm="100000">
                                          <p:val>
                                            <p:strVal val="#ppt_x"/>
                                          </p:val>
                                        </p:tav>
                                      </p:tavLst>
                                    </p:anim>
                                    <p:anim calcmode="lin" valueType="num">
                                      <p:cBhvr additive="base">
                                        <p:cTn id="259" dur="500" fill="hold"/>
                                        <p:tgtEl>
                                          <p:spTgt spid="145"/>
                                        </p:tgtEl>
                                        <p:attrNameLst>
                                          <p:attrName>ppt_y</p:attrName>
                                        </p:attrNameLst>
                                      </p:cBhvr>
                                      <p:tavLst>
                                        <p:tav tm="0">
                                          <p:val>
                                            <p:strVal val="1+#ppt_h/2"/>
                                          </p:val>
                                        </p:tav>
                                        <p:tav tm="100000">
                                          <p:val>
                                            <p:strVal val="#ppt_y"/>
                                          </p:val>
                                        </p:tav>
                                      </p:tavLst>
                                    </p:anim>
                                  </p:childTnLst>
                                </p:cTn>
                              </p:par>
                              <p:par>
                                <p:cTn id="260" presetID="2" presetClass="entr" presetSubtype="3" fill="hold" grpId="0" nodeType="withEffect">
                                  <p:stCondLst>
                                    <p:cond delay="0"/>
                                  </p:stCondLst>
                                  <p:childTnLst>
                                    <p:set>
                                      <p:cBhvr>
                                        <p:cTn id="261" dur="1" fill="hold">
                                          <p:stCondLst>
                                            <p:cond delay="0"/>
                                          </p:stCondLst>
                                        </p:cTn>
                                        <p:tgtEl>
                                          <p:spTgt spid="146"/>
                                        </p:tgtEl>
                                        <p:attrNameLst>
                                          <p:attrName>style.visibility</p:attrName>
                                        </p:attrNameLst>
                                      </p:cBhvr>
                                      <p:to>
                                        <p:strVal val="visible"/>
                                      </p:to>
                                    </p:set>
                                    <p:anim calcmode="lin" valueType="num">
                                      <p:cBhvr additive="base">
                                        <p:cTn id="262" dur="500" fill="hold"/>
                                        <p:tgtEl>
                                          <p:spTgt spid="146"/>
                                        </p:tgtEl>
                                        <p:attrNameLst>
                                          <p:attrName>ppt_x</p:attrName>
                                        </p:attrNameLst>
                                      </p:cBhvr>
                                      <p:tavLst>
                                        <p:tav tm="0">
                                          <p:val>
                                            <p:strVal val="1+#ppt_w/2"/>
                                          </p:val>
                                        </p:tav>
                                        <p:tav tm="100000">
                                          <p:val>
                                            <p:strVal val="#ppt_x"/>
                                          </p:val>
                                        </p:tav>
                                      </p:tavLst>
                                    </p:anim>
                                    <p:anim calcmode="lin" valueType="num">
                                      <p:cBhvr additive="base">
                                        <p:cTn id="263" dur="500" fill="hold"/>
                                        <p:tgtEl>
                                          <p:spTgt spid="146"/>
                                        </p:tgtEl>
                                        <p:attrNameLst>
                                          <p:attrName>ppt_y</p:attrName>
                                        </p:attrNameLst>
                                      </p:cBhvr>
                                      <p:tavLst>
                                        <p:tav tm="0">
                                          <p:val>
                                            <p:strVal val="0-#ppt_h/2"/>
                                          </p:val>
                                        </p:tav>
                                        <p:tav tm="100000">
                                          <p:val>
                                            <p:strVal val="#ppt_y"/>
                                          </p:val>
                                        </p:tav>
                                      </p:tavLst>
                                    </p:anim>
                                  </p:childTnLst>
                                </p:cTn>
                              </p:par>
                              <p:par>
                                <p:cTn id="264" presetID="2" presetClass="entr" presetSubtype="2" fill="hold" grpId="0" nodeType="withEffect">
                                  <p:stCondLst>
                                    <p:cond delay="0"/>
                                  </p:stCondLst>
                                  <p:childTnLst>
                                    <p:set>
                                      <p:cBhvr>
                                        <p:cTn id="265" dur="1" fill="hold">
                                          <p:stCondLst>
                                            <p:cond delay="0"/>
                                          </p:stCondLst>
                                        </p:cTn>
                                        <p:tgtEl>
                                          <p:spTgt spid="147"/>
                                        </p:tgtEl>
                                        <p:attrNameLst>
                                          <p:attrName>style.visibility</p:attrName>
                                        </p:attrNameLst>
                                      </p:cBhvr>
                                      <p:to>
                                        <p:strVal val="visible"/>
                                      </p:to>
                                    </p:set>
                                    <p:anim calcmode="lin" valueType="num">
                                      <p:cBhvr additive="base">
                                        <p:cTn id="266" dur="500" fill="hold"/>
                                        <p:tgtEl>
                                          <p:spTgt spid="147"/>
                                        </p:tgtEl>
                                        <p:attrNameLst>
                                          <p:attrName>ppt_x</p:attrName>
                                        </p:attrNameLst>
                                      </p:cBhvr>
                                      <p:tavLst>
                                        <p:tav tm="0">
                                          <p:val>
                                            <p:strVal val="1+#ppt_w/2"/>
                                          </p:val>
                                        </p:tav>
                                        <p:tav tm="100000">
                                          <p:val>
                                            <p:strVal val="#ppt_x"/>
                                          </p:val>
                                        </p:tav>
                                      </p:tavLst>
                                    </p:anim>
                                    <p:anim calcmode="lin" valueType="num">
                                      <p:cBhvr additive="base">
                                        <p:cTn id="267" dur="500" fill="hold"/>
                                        <p:tgtEl>
                                          <p:spTgt spid="147"/>
                                        </p:tgtEl>
                                        <p:attrNameLst>
                                          <p:attrName>ppt_y</p:attrName>
                                        </p:attrNameLst>
                                      </p:cBhvr>
                                      <p:tavLst>
                                        <p:tav tm="0">
                                          <p:val>
                                            <p:strVal val="#ppt_y"/>
                                          </p:val>
                                        </p:tav>
                                        <p:tav tm="100000">
                                          <p:val>
                                            <p:strVal val="#ppt_y"/>
                                          </p:val>
                                        </p:tav>
                                      </p:tavLst>
                                    </p:anim>
                                  </p:childTnLst>
                                </p:cTn>
                              </p:par>
                              <p:par>
                                <p:cTn id="268" presetID="2" presetClass="entr" presetSubtype="12" fill="hold" grpId="0" nodeType="withEffect">
                                  <p:stCondLst>
                                    <p:cond delay="0"/>
                                  </p:stCondLst>
                                  <p:childTnLst>
                                    <p:set>
                                      <p:cBhvr>
                                        <p:cTn id="269" dur="1" fill="hold">
                                          <p:stCondLst>
                                            <p:cond delay="0"/>
                                          </p:stCondLst>
                                        </p:cTn>
                                        <p:tgtEl>
                                          <p:spTgt spid="148"/>
                                        </p:tgtEl>
                                        <p:attrNameLst>
                                          <p:attrName>style.visibility</p:attrName>
                                        </p:attrNameLst>
                                      </p:cBhvr>
                                      <p:to>
                                        <p:strVal val="visible"/>
                                      </p:to>
                                    </p:set>
                                    <p:anim calcmode="lin" valueType="num">
                                      <p:cBhvr additive="base">
                                        <p:cTn id="270" dur="500" fill="hold"/>
                                        <p:tgtEl>
                                          <p:spTgt spid="148"/>
                                        </p:tgtEl>
                                        <p:attrNameLst>
                                          <p:attrName>ppt_x</p:attrName>
                                        </p:attrNameLst>
                                      </p:cBhvr>
                                      <p:tavLst>
                                        <p:tav tm="0">
                                          <p:val>
                                            <p:strVal val="0-#ppt_w/2"/>
                                          </p:val>
                                        </p:tav>
                                        <p:tav tm="100000">
                                          <p:val>
                                            <p:strVal val="#ppt_x"/>
                                          </p:val>
                                        </p:tav>
                                      </p:tavLst>
                                    </p:anim>
                                    <p:anim calcmode="lin" valueType="num">
                                      <p:cBhvr additive="base">
                                        <p:cTn id="271" dur="500" fill="hold"/>
                                        <p:tgtEl>
                                          <p:spTgt spid="148"/>
                                        </p:tgtEl>
                                        <p:attrNameLst>
                                          <p:attrName>ppt_y</p:attrName>
                                        </p:attrNameLst>
                                      </p:cBhvr>
                                      <p:tavLst>
                                        <p:tav tm="0">
                                          <p:val>
                                            <p:strVal val="1+#ppt_h/2"/>
                                          </p:val>
                                        </p:tav>
                                        <p:tav tm="100000">
                                          <p:val>
                                            <p:strVal val="#ppt_y"/>
                                          </p:val>
                                        </p:tav>
                                      </p:tavLst>
                                    </p:anim>
                                  </p:childTnLst>
                                </p:cTn>
                              </p:par>
                              <p:par>
                                <p:cTn id="272" presetID="2" presetClass="entr" presetSubtype="4" fill="hold" grpId="0" nodeType="withEffect">
                                  <p:stCondLst>
                                    <p:cond delay="0"/>
                                  </p:stCondLst>
                                  <p:childTnLst>
                                    <p:set>
                                      <p:cBhvr>
                                        <p:cTn id="273" dur="1" fill="hold">
                                          <p:stCondLst>
                                            <p:cond delay="0"/>
                                          </p:stCondLst>
                                        </p:cTn>
                                        <p:tgtEl>
                                          <p:spTgt spid="149"/>
                                        </p:tgtEl>
                                        <p:attrNameLst>
                                          <p:attrName>style.visibility</p:attrName>
                                        </p:attrNameLst>
                                      </p:cBhvr>
                                      <p:to>
                                        <p:strVal val="visible"/>
                                      </p:to>
                                    </p:set>
                                    <p:anim calcmode="lin" valueType="num">
                                      <p:cBhvr additive="base">
                                        <p:cTn id="274" dur="500" fill="hold"/>
                                        <p:tgtEl>
                                          <p:spTgt spid="149"/>
                                        </p:tgtEl>
                                        <p:attrNameLst>
                                          <p:attrName>ppt_x</p:attrName>
                                        </p:attrNameLst>
                                      </p:cBhvr>
                                      <p:tavLst>
                                        <p:tav tm="0">
                                          <p:val>
                                            <p:strVal val="#ppt_x"/>
                                          </p:val>
                                        </p:tav>
                                        <p:tav tm="100000">
                                          <p:val>
                                            <p:strVal val="#ppt_x"/>
                                          </p:val>
                                        </p:tav>
                                      </p:tavLst>
                                    </p:anim>
                                    <p:anim calcmode="lin" valueType="num">
                                      <p:cBhvr additive="base">
                                        <p:cTn id="275" dur="500" fill="hold"/>
                                        <p:tgtEl>
                                          <p:spTgt spid="149"/>
                                        </p:tgtEl>
                                        <p:attrNameLst>
                                          <p:attrName>ppt_y</p:attrName>
                                        </p:attrNameLst>
                                      </p:cBhvr>
                                      <p:tavLst>
                                        <p:tav tm="0">
                                          <p:val>
                                            <p:strVal val="1+#ppt_h/2"/>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50"/>
                                        </p:tgtEl>
                                        <p:attrNameLst>
                                          <p:attrName>style.visibility</p:attrName>
                                        </p:attrNameLst>
                                      </p:cBhvr>
                                      <p:to>
                                        <p:strVal val="visible"/>
                                      </p:to>
                                    </p:set>
                                    <p:anim calcmode="lin" valueType="num">
                                      <p:cBhvr additive="base">
                                        <p:cTn id="278" dur="500" fill="hold"/>
                                        <p:tgtEl>
                                          <p:spTgt spid="150"/>
                                        </p:tgtEl>
                                        <p:attrNameLst>
                                          <p:attrName>ppt_x</p:attrName>
                                        </p:attrNameLst>
                                      </p:cBhvr>
                                      <p:tavLst>
                                        <p:tav tm="0">
                                          <p:val>
                                            <p:strVal val="#ppt_x"/>
                                          </p:val>
                                        </p:tav>
                                        <p:tav tm="100000">
                                          <p:val>
                                            <p:strVal val="#ppt_x"/>
                                          </p:val>
                                        </p:tav>
                                      </p:tavLst>
                                    </p:anim>
                                    <p:anim calcmode="lin" valueType="num">
                                      <p:cBhvr additive="base">
                                        <p:cTn id="279" dur="500" fill="hold"/>
                                        <p:tgtEl>
                                          <p:spTgt spid="150"/>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51"/>
                                        </p:tgtEl>
                                        <p:attrNameLst>
                                          <p:attrName>style.visibility</p:attrName>
                                        </p:attrNameLst>
                                      </p:cBhvr>
                                      <p:to>
                                        <p:strVal val="visible"/>
                                      </p:to>
                                    </p:set>
                                    <p:anim calcmode="lin" valueType="num">
                                      <p:cBhvr additive="base">
                                        <p:cTn id="282" dur="500" fill="hold"/>
                                        <p:tgtEl>
                                          <p:spTgt spid="151"/>
                                        </p:tgtEl>
                                        <p:attrNameLst>
                                          <p:attrName>ppt_x</p:attrName>
                                        </p:attrNameLst>
                                      </p:cBhvr>
                                      <p:tavLst>
                                        <p:tav tm="0">
                                          <p:val>
                                            <p:strVal val="#ppt_x"/>
                                          </p:val>
                                        </p:tav>
                                        <p:tav tm="100000">
                                          <p:val>
                                            <p:strVal val="#ppt_x"/>
                                          </p:val>
                                        </p:tav>
                                      </p:tavLst>
                                    </p:anim>
                                    <p:anim calcmode="lin" valueType="num">
                                      <p:cBhvr additive="base">
                                        <p:cTn id="283" dur="500" fill="hold"/>
                                        <p:tgtEl>
                                          <p:spTgt spid="151"/>
                                        </p:tgtEl>
                                        <p:attrNameLst>
                                          <p:attrName>ppt_y</p:attrName>
                                        </p:attrNameLst>
                                      </p:cBhvr>
                                      <p:tavLst>
                                        <p:tav tm="0">
                                          <p:val>
                                            <p:strVal val="1+#ppt_h/2"/>
                                          </p:val>
                                        </p:tav>
                                        <p:tav tm="100000">
                                          <p:val>
                                            <p:strVal val="#ppt_y"/>
                                          </p:val>
                                        </p:tav>
                                      </p:tavLst>
                                    </p:anim>
                                  </p:childTnLst>
                                </p:cTn>
                              </p:par>
                              <p:par>
                                <p:cTn id="284" presetID="2" presetClass="entr" presetSubtype="8" fill="hold" grpId="0" nodeType="withEffect">
                                  <p:stCondLst>
                                    <p:cond delay="0"/>
                                  </p:stCondLst>
                                  <p:childTnLst>
                                    <p:set>
                                      <p:cBhvr>
                                        <p:cTn id="285" dur="1" fill="hold">
                                          <p:stCondLst>
                                            <p:cond delay="0"/>
                                          </p:stCondLst>
                                        </p:cTn>
                                        <p:tgtEl>
                                          <p:spTgt spid="152"/>
                                        </p:tgtEl>
                                        <p:attrNameLst>
                                          <p:attrName>style.visibility</p:attrName>
                                        </p:attrNameLst>
                                      </p:cBhvr>
                                      <p:to>
                                        <p:strVal val="visible"/>
                                      </p:to>
                                    </p:set>
                                    <p:anim calcmode="lin" valueType="num">
                                      <p:cBhvr additive="base">
                                        <p:cTn id="286" dur="500" fill="hold"/>
                                        <p:tgtEl>
                                          <p:spTgt spid="152"/>
                                        </p:tgtEl>
                                        <p:attrNameLst>
                                          <p:attrName>ppt_x</p:attrName>
                                        </p:attrNameLst>
                                      </p:cBhvr>
                                      <p:tavLst>
                                        <p:tav tm="0">
                                          <p:val>
                                            <p:strVal val="0-#ppt_w/2"/>
                                          </p:val>
                                        </p:tav>
                                        <p:tav tm="100000">
                                          <p:val>
                                            <p:strVal val="#ppt_x"/>
                                          </p:val>
                                        </p:tav>
                                      </p:tavLst>
                                    </p:anim>
                                    <p:anim calcmode="lin" valueType="num">
                                      <p:cBhvr additive="base">
                                        <p:cTn id="287" dur="500" fill="hold"/>
                                        <p:tgtEl>
                                          <p:spTgt spid="152"/>
                                        </p:tgtEl>
                                        <p:attrNameLst>
                                          <p:attrName>ppt_y</p:attrName>
                                        </p:attrNameLst>
                                      </p:cBhvr>
                                      <p:tavLst>
                                        <p:tav tm="0">
                                          <p:val>
                                            <p:strVal val="#ppt_y"/>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153"/>
                                        </p:tgtEl>
                                        <p:attrNameLst>
                                          <p:attrName>style.visibility</p:attrName>
                                        </p:attrNameLst>
                                      </p:cBhvr>
                                      <p:to>
                                        <p:strVal val="visible"/>
                                      </p:to>
                                    </p:set>
                                    <p:anim calcmode="lin" valueType="num">
                                      <p:cBhvr additive="base">
                                        <p:cTn id="290" dur="500" fill="hold"/>
                                        <p:tgtEl>
                                          <p:spTgt spid="153"/>
                                        </p:tgtEl>
                                        <p:attrNameLst>
                                          <p:attrName>ppt_x</p:attrName>
                                        </p:attrNameLst>
                                      </p:cBhvr>
                                      <p:tavLst>
                                        <p:tav tm="0">
                                          <p:val>
                                            <p:strVal val="#ppt_x"/>
                                          </p:val>
                                        </p:tav>
                                        <p:tav tm="100000">
                                          <p:val>
                                            <p:strVal val="#ppt_x"/>
                                          </p:val>
                                        </p:tav>
                                      </p:tavLst>
                                    </p:anim>
                                    <p:anim calcmode="lin" valueType="num">
                                      <p:cBhvr additive="base">
                                        <p:cTn id="291" dur="500" fill="hold"/>
                                        <p:tgtEl>
                                          <p:spTgt spid="153"/>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154"/>
                                        </p:tgtEl>
                                        <p:attrNameLst>
                                          <p:attrName>style.visibility</p:attrName>
                                        </p:attrNameLst>
                                      </p:cBhvr>
                                      <p:to>
                                        <p:strVal val="visible"/>
                                      </p:to>
                                    </p:set>
                                    <p:anim calcmode="lin" valueType="num">
                                      <p:cBhvr additive="base">
                                        <p:cTn id="294" dur="500" fill="hold"/>
                                        <p:tgtEl>
                                          <p:spTgt spid="154"/>
                                        </p:tgtEl>
                                        <p:attrNameLst>
                                          <p:attrName>ppt_x</p:attrName>
                                        </p:attrNameLst>
                                      </p:cBhvr>
                                      <p:tavLst>
                                        <p:tav tm="0">
                                          <p:val>
                                            <p:strVal val="#ppt_x"/>
                                          </p:val>
                                        </p:tav>
                                        <p:tav tm="100000">
                                          <p:val>
                                            <p:strVal val="#ppt_x"/>
                                          </p:val>
                                        </p:tav>
                                      </p:tavLst>
                                    </p:anim>
                                    <p:anim calcmode="lin" valueType="num">
                                      <p:cBhvr additive="base">
                                        <p:cTn id="295" dur="500" fill="hold"/>
                                        <p:tgtEl>
                                          <p:spTgt spid="154"/>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155"/>
                                        </p:tgtEl>
                                        <p:attrNameLst>
                                          <p:attrName>style.visibility</p:attrName>
                                        </p:attrNameLst>
                                      </p:cBhvr>
                                      <p:to>
                                        <p:strVal val="visible"/>
                                      </p:to>
                                    </p:set>
                                    <p:anim calcmode="lin" valueType="num">
                                      <p:cBhvr additive="base">
                                        <p:cTn id="298" dur="500" fill="hold"/>
                                        <p:tgtEl>
                                          <p:spTgt spid="155"/>
                                        </p:tgtEl>
                                        <p:attrNameLst>
                                          <p:attrName>ppt_x</p:attrName>
                                        </p:attrNameLst>
                                      </p:cBhvr>
                                      <p:tavLst>
                                        <p:tav tm="0">
                                          <p:val>
                                            <p:strVal val="#ppt_x"/>
                                          </p:val>
                                        </p:tav>
                                        <p:tav tm="100000">
                                          <p:val>
                                            <p:strVal val="#ppt_x"/>
                                          </p:val>
                                        </p:tav>
                                      </p:tavLst>
                                    </p:anim>
                                    <p:anim calcmode="lin" valueType="num">
                                      <p:cBhvr additive="base">
                                        <p:cTn id="299" dur="500" fill="hold"/>
                                        <p:tgtEl>
                                          <p:spTgt spid="155"/>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156"/>
                                        </p:tgtEl>
                                        <p:attrNameLst>
                                          <p:attrName>style.visibility</p:attrName>
                                        </p:attrNameLst>
                                      </p:cBhvr>
                                      <p:to>
                                        <p:strVal val="visible"/>
                                      </p:to>
                                    </p:set>
                                    <p:anim calcmode="lin" valueType="num">
                                      <p:cBhvr additive="base">
                                        <p:cTn id="302" dur="500" fill="hold"/>
                                        <p:tgtEl>
                                          <p:spTgt spid="156"/>
                                        </p:tgtEl>
                                        <p:attrNameLst>
                                          <p:attrName>ppt_x</p:attrName>
                                        </p:attrNameLst>
                                      </p:cBhvr>
                                      <p:tavLst>
                                        <p:tav tm="0">
                                          <p:val>
                                            <p:strVal val="#ppt_x"/>
                                          </p:val>
                                        </p:tav>
                                        <p:tav tm="100000">
                                          <p:val>
                                            <p:strVal val="#ppt_x"/>
                                          </p:val>
                                        </p:tav>
                                      </p:tavLst>
                                    </p:anim>
                                    <p:anim calcmode="lin" valueType="num">
                                      <p:cBhvr additive="base">
                                        <p:cTn id="303" dur="500" fill="hold"/>
                                        <p:tgtEl>
                                          <p:spTgt spid="156"/>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157"/>
                                        </p:tgtEl>
                                        <p:attrNameLst>
                                          <p:attrName>style.visibility</p:attrName>
                                        </p:attrNameLst>
                                      </p:cBhvr>
                                      <p:to>
                                        <p:strVal val="visible"/>
                                      </p:to>
                                    </p:set>
                                    <p:anim calcmode="lin" valueType="num">
                                      <p:cBhvr additive="base">
                                        <p:cTn id="306" dur="500" fill="hold"/>
                                        <p:tgtEl>
                                          <p:spTgt spid="157"/>
                                        </p:tgtEl>
                                        <p:attrNameLst>
                                          <p:attrName>ppt_x</p:attrName>
                                        </p:attrNameLst>
                                      </p:cBhvr>
                                      <p:tavLst>
                                        <p:tav tm="0">
                                          <p:val>
                                            <p:strVal val="#ppt_x"/>
                                          </p:val>
                                        </p:tav>
                                        <p:tav tm="100000">
                                          <p:val>
                                            <p:strVal val="#ppt_x"/>
                                          </p:val>
                                        </p:tav>
                                      </p:tavLst>
                                    </p:anim>
                                    <p:anim calcmode="lin" valueType="num">
                                      <p:cBhvr additive="base">
                                        <p:cTn id="307" dur="500" fill="hold"/>
                                        <p:tgtEl>
                                          <p:spTgt spid="157"/>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158"/>
                                        </p:tgtEl>
                                        <p:attrNameLst>
                                          <p:attrName>style.visibility</p:attrName>
                                        </p:attrNameLst>
                                      </p:cBhvr>
                                      <p:to>
                                        <p:strVal val="visible"/>
                                      </p:to>
                                    </p:set>
                                    <p:anim calcmode="lin" valueType="num">
                                      <p:cBhvr additive="base">
                                        <p:cTn id="310" dur="500" fill="hold"/>
                                        <p:tgtEl>
                                          <p:spTgt spid="158"/>
                                        </p:tgtEl>
                                        <p:attrNameLst>
                                          <p:attrName>ppt_x</p:attrName>
                                        </p:attrNameLst>
                                      </p:cBhvr>
                                      <p:tavLst>
                                        <p:tav tm="0">
                                          <p:val>
                                            <p:strVal val="#ppt_x"/>
                                          </p:val>
                                        </p:tav>
                                        <p:tav tm="100000">
                                          <p:val>
                                            <p:strVal val="#ppt_x"/>
                                          </p:val>
                                        </p:tav>
                                      </p:tavLst>
                                    </p:anim>
                                    <p:anim calcmode="lin" valueType="num">
                                      <p:cBhvr additive="base">
                                        <p:cTn id="311" dur="500" fill="hold"/>
                                        <p:tgtEl>
                                          <p:spTgt spid="158"/>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159"/>
                                        </p:tgtEl>
                                        <p:attrNameLst>
                                          <p:attrName>style.visibility</p:attrName>
                                        </p:attrNameLst>
                                      </p:cBhvr>
                                      <p:to>
                                        <p:strVal val="visible"/>
                                      </p:to>
                                    </p:set>
                                    <p:anim calcmode="lin" valueType="num">
                                      <p:cBhvr additive="base">
                                        <p:cTn id="314" dur="500" fill="hold"/>
                                        <p:tgtEl>
                                          <p:spTgt spid="159"/>
                                        </p:tgtEl>
                                        <p:attrNameLst>
                                          <p:attrName>ppt_x</p:attrName>
                                        </p:attrNameLst>
                                      </p:cBhvr>
                                      <p:tavLst>
                                        <p:tav tm="0">
                                          <p:val>
                                            <p:strVal val="#ppt_x"/>
                                          </p:val>
                                        </p:tav>
                                        <p:tav tm="100000">
                                          <p:val>
                                            <p:strVal val="#ppt_x"/>
                                          </p:val>
                                        </p:tav>
                                      </p:tavLst>
                                    </p:anim>
                                    <p:anim calcmode="lin" valueType="num">
                                      <p:cBhvr additive="base">
                                        <p:cTn id="315" dur="500" fill="hold"/>
                                        <p:tgtEl>
                                          <p:spTgt spid="159"/>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160"/>
                                        </p:tgtEl>
                                        <p:attrNameLst>
                                          <p:attrName>style.visibility</p:attrName>
                                        </p:attrNameLst>
                                      </p:cBhvr>
                                      <p:to>
                                        <p:strVal val="visible"/>
                                      </p:to>
                                    </p:set>
                                    <p:anim calcmode="lin" valueType="num">
                                      <p:cBhvr additive="base">
                                        <p:cTn id="318" dur="500" fill="hold"/>
                                        <p:tgtEl>
                                          <p:spTgt spid="160"/>
                                        </p:tgtEl>
                                        <p:attrNameLst>
                                          <p:attrName>ppt_x</p:attrName>
                                        </p:attrNameLst>
                                      </p:cBhvr>
                                      <p:tavLst>
                                        <p:tav tm="0">
                                          <p:val>
                                            <p:strVal val="#ppt_x"/>
                                          </p:val>
                                        </p:tav>
                                        <p:tav tm="100000">
                                          <p:val>
                                            <p:strVal val="#ppt_x"/>
                                          </p:val>
                                        </p:tav>
                                      </p:tavLst>
                                    </p:anim>
                                    <p:anim calcmode="lin" valueType="num">
                                      <p:cBhvr additive="base">
                                        <p:cTn id="319" dur="500" fill="hold"/>
                                        <p:tgtEl>
                                          <p:spTgt spid="160"/>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161"/>
                                        </p:tgtEl>
                                        <p:attrNameLst>
                                          <p:attrName>style.visibility</p:attrName>
                                        </p:attrNameLst>
                                      </p:cBhvr>
                                      <p:to>
                                        <p:strVal val="visible"/>
                                      </p:to>
                                    </p:set>
                                    <p:anim calcmode="lin" valueType="num">
                                      <p:cBhvr additive="base">
                                        <p:cTn id="322" dur="500" fill="hold"/>
                                        <p:tgtEl>
                                          <p:spTgt spid="161"/>
                                        </p:tgtEl>
                                        <p:attrNameLst>
                                          <p:attrName>ppt_x</p:attrName>
                                        </p:attrNameLst>
                                      </p:cBhvr>
                                      <p:tavLst>
                                        <p:tav tm="0">
                                          <p:val>
                                            <p:strVal val="#ppt_x"/>
                                          </p:val>
                                        </p:tav>
                                        <p:tav tm="100000">
                                          <p:val>
                                            <p:strVal val="#ppt_x"/>
                                          </p:val>
                                        </p:tav>
                                      </p:tavLst>
                                    </p:anim>
                                    <p:anim calcmode="lin" valueType="num">
                                      <p:cBhvr additive="base">
                                        <p:cTn id="323" dur="500" fill="hold"/>
                                        <p:tgtEl>
                                          <p:spTgt spid="161"/>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162"/>
                                        </p:tgtEl>
                                        <p:attrNameLst>
                                          <p:attrName>style.visibility</p:attrName>
                                        </p:attrNameLst>
                                      </p:cBhvr>
                                      <p:to>
                                        <p:strVal val="visible"/>
                                      </p:to>
                                    </p:set>
                                    <p:anim calcmode="lin" valueType="num">
                                      <p:cBhvr additive="base">
                                        <p:cTn id="326" dur="500" fill="hold"/>
                                        <p:tgtEl>
                                          <p:spTgt spid="162"/>
                                        </p:tgtEl>
                                        <p:attrNameLst>
                                          <p:attrName>ppt_x</p:attrName>
                                        </p:attrNameLst>
                                      </p:cBhvr>
                                      <p:tavLst>
                                        <p:tav tm="0">
                                          <p:val>
                                            <p:strVal val="#ppt_x"/>
                                          </p:val>
                                        </p:tav>
                                        <p:tav tm="100000">
                                          <p:val>
                                            <p:strVal val="#ppt_x"/>
                                          </p:val>
                                        </p:tav>
                                      </p:tavLst>
                                    </p:anim>
                                    <p:anim calcmode="lin" valueType="num">
                                      <p:cBhvr additive="base">
                                        <p:cTn id="327" dur="500" fill="hold"/>
                                        <p:tgtEl>
                                          <p:spTgt spid="162"/>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163"/>
                                        </p:tgtEl>
                                        <p:attrNameLst>
                                          <p:attrName>style.visibility</p:attrName>
                                        </p:attrNameLst>
                                      </p:cBhvr>
                                      <p:to>
                                        <p:strVal val="visible"/>
                                      </p:to>
                                    </p:set>
                                    <p:anim calcmode="lin" valueType="num">
                                      <p:cBhvr additive="base">
                                        <p:cTn id="330" dur="500" fill="hold"/>
                                        <p:tgtEl>
                                          <p:spTgt spid="163"/>
                                        </p:tgtEl>
                                        <p:attrNameLst>
                                          <p:attrName>ppt_x</p:attrName>
                                        </p:attrNameLst>
                                      </p:cBhvr>
                                      <p:tavLst>
                                        <p:tav tm="0">
                                          <p:val>
                                            <p:strVal val="#ppt_x"/>
                                          </p:val>
                                        </p:tav>
                                        <p:tav tm="100000">
                                          <p:val>
                                            <p:strVal val="#ppt_x"/>
                                          </p:val>
                                        </p:tav>
                                      </p:tavLst>
                                    </p:anim>
                                    <p:anim calcmode="lin" valueType="num">
                                      <p:cBhvr additive="base">
                                        <p:cTn id="331" dur="500" fill="hold"/>
                                        <p:tgtEl>
                                          <p:spTgt spid="163"/>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164"/>
                                        </p:tgtEl>
                                        <p:attrNameLst>
                                          <p:attrName>style.visibility</p:attrName>
                                        </p:attrNameLst>
                                      </p:cBhvr>
                                      <p:to>
                                        <p:strVal val="visible"/>
                                      </p:to>
                                    </p:set>
                                    <p:anim calcmode="lin" valueType="num">
                                      <p:cBhvr additive="base">
                                        <p:cTn id="334" dur="500" fill="hold"/>
                                        <p:tgtEl>
                                          <p:spTgt spid="164"/>
                                        </p:tgtEl>
                                        <p:attrNameLst>
                                          <p:attrName>ppt_x</p:attrName>
                                        </p:attrNameLst>
                                      </p:cBhvr>
                                      <p:tavLst>
                                        <p:tav tm="0">
                                          <p:val>
                                            <p:strVal val="#ppt_x"/>
                                          </p:val>
                                        </p:tav>
                                        <p:tav tm="100000">
                                          <p:val>
                                            <p:strVal val="#ppt_x"/>
                                          </p:val>
                                        </p:tav>
                                      </p:tavLst>
                                    </p:anim>
                                    <p:anim calcmode="lin" valueType="num">
                                      <p:cBhvr additive="base">
                                        <p:cTn id="335" dur="500" fill="hold"/>
                                        <p:tgtEl>
                                          <p:spTgt spid="164"/>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165"/>
                                        </p:tgtEl>
                                        <p:attrNameLst>
                                          <p:attrName>style.visibility</p:attrName>
                                        </p:attrNameLst>
                                      </p:cBhvr>
                                      <p:to>
                                        <p:strVal val="visible"/>
                                      </p:to>
                                    </p:set>
                                    <p:anim calcmode="lin" valueType="num">
                                      <p:cBhvr additive="base">
                                        <p:cTn id="338" dur="500" fill="hold"/>
                                        <p:tgtEl>
                                          <p:spTgt spid="165"/>
                                        </p:tgtEl>
                                        <p:attrNameLst>
                                          <p:attrName>ppt_x</p:attrName>
                                        </p:attrNameLst>
                                      </p:cBhvr>
                                      <p:tavLst>
                                        <p:tav tm="0">
                                          <p:val>
                                            <p:strVal val="#ppt_x"/>
                                          </p:val>
                                        </p:tav>
                                        <p:tav tm="100000">
                                          <p:val>
                                            <p:strVal val="#ppt_x"/>
                                          </p:val>
                                        </p:tav>
                                      </p:tavLst>
                                    </p:anim>
                                    <p:anim calcmode="lin" valueType="num">
                                      <p:cBhvr additive="base">
                                        <p:cTn id="339" dur="500" fill="hold"/>
                                        <p:tgtEl>
                                          <p:spTgt spid="165"/>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166"/>
                                        </p:tgtEl>
                                        <p:attrNameLst>
                                          <p:attrName>style.visibility</p:attrName>
                                        </p:attrNameLst>
                                      </p:cBhvr>
                                      <p:to>
                                        <p:strVal val="visible"/>
                                      </p:to>
                                    </p:set>
                                    <p:anim calcmode="lin" valueType="num">
                                      <p:cBhvr additive="base">
                                        <p:cTn id="342" dur="500" fill="hold"/>
                                        <p:tgtEl>
                                          <p:spTgt spid="166"/>
                                        </p:tgtEl>
                                        <p:attrNameLst>
                                          <p:attrName>ppt_x</p:attrName>
                                        </p:attrNameLst>
                                      </p:cBhvr>
                                      <p:tavLst>
                                        <p:tav tm="0">
                                          <p:val>
                                            <p:strVal val="#ppt_x"/>
                                          </p:val>
                                        </p:tav>
                                        <p:tav tm="100000">
                                          <p:val>
                                            <p:strVal val="#ppt_x"/>
                                          </p:val>
                                        </p:tav>
                                      </p:tavLst>
                                    </p:anim>
                                    <p:anim calcmode="lin" valueType="num">
                                      <p:cBhvr additive="base">
                                        <p:cTn id="343" dur="500" fill="hold"/>
                                        <p:tgtEl>
                                          <p:spTgt spid="166"/>
                                        </p:tgtEl>
                                        <p:attrNameLst>
                                          <p:attrName>ppt_y</p:attrName>
                                        </p:attrNameLst>
                                      </p:cBhvr>
                                      <p:tavLst>
                                        <p:tav tm="0">
                                          <p:val>
                                            <p:strVal val="1+#ppt_h/2"/>
                                          </p:val>
                                        </p:tav>
                                        <p:tav tm="100000">
                                          <p:val>
                                            <p:strVal val="#ppt_y"/>
                                          </p:val>
                                        </p:tav>
                                      </p:tavLst>
                                    </p:anim>
                                  </p:childTnLst>
                                </p:cTn>
                              </p:par>
                              <p:par>
                                <p:cTn id="344" presetID="2" presetClass="entr" presetSubtype="4" fill="hold" grpId="0" nodeType="withEffect">
                                  <p:stCondLst>
                                    <p:cond delay="0"/>
                                  </p:stCondLst>
                                  <p:childTnLst>
                                    <p:set>
                                      <p:cBhvr>
                                        <p:cTn id="345" dur="1" fill="hold">
                                          <p:stCondLst>
                                            <p:cond delay="0"/>
                                          </p:stCondLst>
                                        </p:cTn>
                                        <p:tgtEl>
                                          <p:spTgt spid="167"/>
                                        </p:tgtEl>
                                        <p:attrNameLst>
                                          <p:attrName>style.visibility</p:attrName>
                                        </p:attrNameLst>
                                      </p:cBhvr>
                                      <p:to>
                                        <p:strVal val="visible"/>
                                      </p:to>
                                    </p:set>
                                    <p:anim calcmode="lin" valueType="num">
                                      <p:cBhvr additive="base">
                                        <p:cTn id="346" dur="500" fill="hold"/>
                                        <p:tgtEl>
                                          <p:spTgt spid="167"/>
                                        </p:tgtEl>
                                        <p:attrNameLst>
                                          <p:attrName>ppt_x</p:attrName>
                                        </p:attrNameLst>
                                      </p:cBhvr>
                                      <p:tavLst>
                                        <p:tav tm="0">
                                          <p:val>
                                            <p:strVal val="#ppt_x"/>
                                          </p:val>
                                        </p:tav>
                                        <p:tav tm="100000">
                                          <p:val>
                                            <p:strVal val="#ppt_x"/>
                                          </p:val>
                                        </p:tav>
                                      </p:tavLst>
                                    </p:anim>
                                    <p:anim calcmode="lin" valueType="num">
                                      <p:cBhvr additive="base">
                                        <p:cTn id="347" dur="500" fill="hold"/>
                                        <p:tgtEl>
                                          <p:spTgt spid="167"/>
                                        </p:tgtEl>
                                        <p:attrNameLst>
                                          <p:attrName>ppt_y</p:attrName>
                                        </p:attrNameLst>
                                      </p:cBhvr>
                                      <p:tavLst>
                                        <p:tav tm="0">
                                          <p:val>
                                            <p:strVal val="1+#ppt_h/2"/>
                                          </p:val>
                                        </p:tav>
                                        <p:tav tm="100000">
                                          <p:val>
                                            <p:strVal val="#ppt_y"/>
                                          </p:val>
                                        </p:tav>
                                      </p:tavLst>
                                    </p:anim>
                                  </p:childTnLst>
                                </p:cTn>
                              </p:par>
                              <p:par>
                                <p:cTn id="348" presetID="2" presetClass="entr" presetSubtype="4" fill="hold" grpId="0" nodeType="withEffect">
                                  <p:stCondLst>
                                    <p:cond delay="0"/>
                                  </p:stCondLst>
                                  <p:childTnLst>
                                    <p:set>
                                      <p:cBhvr>
                                        <p:cTn id="349" dur="1" fill="hold">
                                          <p:stCondLst>
                                            <p:cond delay="0"/>
                                          </p:stCondLst>
                                        </p:cTn>
                                        <p:tgtEl>
                                          <p:spTgt spid="168"/>
                                        </p:tgtEl>
                                        <p:attrNameLst>
                                          <p:attrName>style.visibility</p:attrName>
                                        </p:attrNameLst>
                                      </p:cBhvr>
                                      <p:to>
                                        <p:strVal val="visible"/>
                                      </p:to>
                                    </p:set>
                                    <p:anim calcmode="lin" valueType="num">
                                      <p:cBhvr additive="base">
                                        <p:cTn id="350" dur="500" fill="hold"/>
                                        <p:tgtEl>
                                          <p:spTgt spid="168"/>
                                        </p:tgtEl>
                                        <p:attrNameLst>
                                          <p:attrName>ppt_x</p:attrName>
                                        </p:attrNameLst>
                                      </p:cBhvr>
                                      <p:tavLst>
                                        <p:tav tm="0">
                                          <p:val>
                                            <p:strVal val="#ppt_x"/>
                                          </p:val>
                                        </p:tav>
                                        <p:tav tm="100000">
                                          <p:val>
                                            <p:strVal val="#ppt_x"/>
                                          </p:val>
                                        </p:tav>
                                      </p:tavLst>
                                    </p:anim>
                                    <p:anim calcmode="lin" valueType="num">
                                      <p:cBhvr additive="base">
                                        <p:cTn id="351" dur="500" fill="hold"/>
                                        <p:tgtEl>
                                          <p:spTgt spid="168"/>
                                        </p:tgtEl>
                                        <p:attrNameLst>
                                          <p:attrName>ppt_y</p:attrName>
                                        </p:attrNameLst>
                                      </p:cBhvr>
                                      <p:tavLst>
                                        <p:tav tm="0">
                                          <p:val>
                                            <p:strVal val="1+#ppt_h/2"/>
                                          </p:val>
                                        </p:tav>
                                        <p:tav tm="100000">
                                          <p:val>
                                            <p:strVal val="#ppt_y"/>
                                          </p:val>
                                        </p:tav>
                                      </p:tavLst>
                                    </p:anim>
                                  </p:childTnLst>
                                </p:cTn>
                              </p:par>
                              <p:par>
                                <p:cTn id="352" presetID="2" presetClass="entr" presetSubtype="4" fill="hold" grpId="0" nodeType="withEffect">
                                  <p:stCondLst>
                                    <p:cond delay="0"/>
                                  </p:stCondLst>
                                  <p:childTnLst>
                                    <p:set>
                                      <p:cBhvr>
                                        <p:cTn id="353" dur="1" fill="hold">
                                          <p:stCondLst>
                                            <p:cond delay="0"/>
                                          </p:stCondLst>
                                        </p:cTn>
                                        <p:tgtEl>
                                          <p:spTgt spid="169"/>
                                        </p:tgtEl>
                                        <p:attrNameLst>
                                          <p:attrName>style.visibility</p:attrName>
                                        </p:attrNameLst>
                                      </p:cBhvr>
                                      <p:to>
                                        <p:strVal val="visible"/>
                                      </p:to>
                                    </p:set>
                                    <p:anim calcmode="lin" valueType="num">
                                      <p:cBhvr additive="base">
                                        <p:cTn id="354" dur="500" fill="hold"/>
                                        <p:tgtEl>
                                          <p:spTgt spid="169"/>
                                        </p:tgtEl>
                                        <p:attrNameLst>
                                          <p:attrName>ppt_x</p:attrName>
                                        </p:attrNameLst>
                                      </p:cBhvr>
                                      <p:tavLst>
                                        <p:tav tm="0">
                                          <p:val>
                                            <p:strVal val="#ppt_x"/>
                                          </p:val>
                                        </p:tav>
                                        <p:tav tm="100000">
                                          <p:val>
                                            <p:strVal val="#ppt_x"/>
                                          </p:val>
                                        </p:tav>
                                      </p:tavLst>
                                    </p:anim>
                                    <p:anim calcmode="lin" valueType="num">
                                      <p:cBhvr additive="base">
                                        <p:cTn id="355" dur="500" fill="hold"/>
                                        <p:tgtEl>
                                          <p:spTgt spid="169"/>
                                        </p:tgtEl>
                                        <p:attrNameLst>
                                          <p:attrName>ppt_y</p:attrName>
                                        </p:attrNameLst>
                                      </p:cBhvr>
                                      <p:tavLst>
                                        <p:tav tm="0">
                                          <p:val>
                                            <p:strVal val="1+#ppt_h/2"/>
                                          </p:val>
                                        </p:tav>
                                        <p:tav tm="100000">
                                          <p:val>
                                            <p:strVal val="#ppt_y"/>
                                          </p:val>
                                        </p:tav>
                                      </p:tavLst>
                                    </p:anim>
                                  </p:childTnLst>
                                </p:cTn>
                              </p:par>
                              <p:par>
                                <p:cTn id="356" presetID="1" presetClass="entr" presetSubtype="0" fill="hold" nodeType="withEffect">
                                  <p:stCondLst>
                                    <p:cond delay="0"/>
                                  </p:stCondLst>
                                  <p:childTnLst>
                                    <p:set>
                                      <p:cBhvr>
                                        <p:cTn id="357" dur="1" fill="hold">
                                          <p:stCondLst>
                                            <p:cond delay="0"/>
                                          </p:stCondLst>
                                        </p:cTn>
                                        <p:tgtEl>
                                          <p:spTgt spid="171"/>
                                        </p:tgtEl>
                                        <p:attrNameLst>
                                          <p:attrName>style.visibility</p:attrName>
                                        </p:attrNameLst>
                                      </p:cBhvr>
                                      <p:to>
                                        <p:strVal val="visible"/>
                                      </p:to>
                                    </p:set>
                                  </p:childTnLst>
                                </p:cTn>
                              </p:par>
                              <p:par>
                                <p:cTn id="358" presetID="53" presetClass="entr" presetSubtype="16" fill="hold" nodeType="withEffect">
                                  <p:stCondLst>
                                    <p:cond delay="0"/>
                                  </p:stCondLst>
                                  <p:childTnLst>
                                    <p:set>
                                      <p:cBhvr>
                                        <p:cTn id="359" dur="1" fill="hold">
                                          <p:stCondLst>
                                            <p:cond delay="0"/>
                                          </p:stCondLst>
                                        </p:cTn>
                                        <p:tgtEl>
                                          <p:spTgt spid="171"/>
                                        </p:tgtEl>
                                        <p:attrNameLst>
                                          <p:attrName>style.visibility</p:attrName>
                                        </p:attrNameLst>
                                      </p:cBhvr>
                                      <p:to>
                                        <p:strVal val="visible"/>
                                      </p:to>
                                    </p:set>
                                    <p:anim calcmode="lin" valueType="num">
                                      <p:cBhvr>
                                        <p:cTn id="360" dur="1000" fill="hold"/>
                                        <p:tgtEl>
                                          <p:spTgt spid="171"/>
                                        </p:tgtEl>
                                        <p:attrNameLst>
                                          <p:attrName>ppt_w</p:attrName>
                                        </p:attrNameLst>
                                      </p:cBhvr>
                                      <p:tavLst>
                                        <p:tav tm="0">
                                          <p:val>
                                            <p:fltVal val="0"/>
                                          </p:val>
                                        </p:tav>
                                        <p:tav tm="100000">
                                          <p:val>
                                            <p:strVal val="#ppt_w"/>
                                          </p:val>
                                        </p:tav>
                                      </p:tavLst>
                                    </p:anim>
                                    <p:anim calcmode="lin" valueType="num">
                                      <p:cBhvr>
                                        <p:cTn id="361" dur="1000" fill="hold"/>
                                        <p:tgtEl>
                                          <p:spTgt spid="171"/>
                                        </p:tgtEl>
                                        <p:attrNameLst>
                                          <p:attrName>ppt_h</p:attrName>
                                        </p:attrNameLst>
                                      </p:cBhvr>
                                      <p:tavLst>
                                        <p:tav tm="0">
                                          <p:val>
                                            <p:fltVal val="0"/>
                                          </p:val>
                                        </p:tav>
                                        <p:tav tm="100000">
                                          <p:val>
                                            <p:strVal val="#ppt_h"/>
                                          </p:val>
                                        </p:tav>
                                      </p:tavLst>
                                    </p:anim>
                                    <p:animEffect transition="in" filter="fade">
                                      <p:cBhvr>
                                        <p:cTn id="362" dur="1000"/>
                                        <p:tgtEl>
                                          <p:spTgt spid="171"/>
                                        </p:tgtEl>
                                      </p:cBhvr>
                                    </p:animEffect>
                                  </p:childTnLst>
                                </p:cTn>
                              </p:par>
                              <p:par>
                                <p:cTn id="363" presetID="64" presetClass="path" presetSubtype="0" fill="hold" nodeType="withEffect">
                                  <p:stCondLst>
                                    <p:cond delay="0"/>
                                  </p:stCondLst>
                                  <p:childTnLst>
                                    <p:animMotion origin="layout" path="M -2.33303E-6 -4.81481E-6 L -0.90301 -0.31504 " pathEditMode="relative" rAng="0" ptsTypes="AA">
                                      <p:cBhvr>
                                        <p:cTn id="364" dur="1000" spd="-100000" fill="hold"/>
                                        <p:tgtEl>
                                          <p:spTgt spid="171"/>
                                        </p:tgtEl>
                                        <p:attrNameLst>
                                          <p:attrName>ppt_x</p:attrName>
                                          <p:attrName>ppt_y</p:attrName>
                                        </p:attrNameLst>
                                      </p:cBhvr>
                                      <p:rCtr x="-45150" y="-15764"/>
                                    </p:animMotion>
                                  </p:childTnLst>
                                </p:cTn>
                              </p:par>
                            </p:childTnLst>
                          </p:cTn>
                        </p:par>
                        <p:par>
                          <p:cTn id="365" fill="hold">
                            <p:stCondLst>
                              <p:cond delay="3000"/>
                            </p:stCondLst>
                            <p:childTnLst>
                              <p:par>
                                <p:cTn id="366" presetID="22" presetClass="entr" presetSubtype="1" fill="hold" nodeType="afterEffect">
                                  <p:stCondLst>
                                    <p:cond delay="0"/>
                                  </p:stCondLst>
                                  <p:childTnLst>
                                    <p:set>
                                      <p:cBhvr>
                                        <p:cTn id="367" dur="1" fill="hold">
                                          <p:stCondLst>
                                            <p:cond delay="0"/>
                                          </p:stCondLst>
                                        </p:cTn>
                                        <p:tgtEl>
                                          <p:spTgt spid="170"/>
                                        </p:tgtEl>
                                        <p:attrNameLst>
                                          <p:attrName>style.visibility</p:attrName>
                                        </p:attrNameLst>
                                      </p:cBhvr>
                                      <p:to>
                                        <p:strVal val="visible"/>
                                      </p:to>
                                    </p:set>
                                    <p:animEffect transition="in" filter="wipe(up)">
                                      <p:cBhvr>
                                        <p:cTn id="368" dur="500"/>
                                        <p:tgtEl>
                                          <p:spTgt spid="170"/>
                                        </p:tgtEl>
                                      </p:cBhvr>
                                    </p:animEffect>
                                  </p:childTnLst>
                                </p:cTn>
                              </p:par>
                            </p:childTnLst>
                          </p:cTn>
                        </p:par>
                        <p:par>
                          <p:cTn id="369" fill="hold">
                            <p:stCondLst>
                              <p:cond delay="3500"/>
                            </p:stCondLst>
                            <p:childTnLst>
                              <p:par>
                                <p:cTn id="370" presetID="22" presetClass="entr" presetSubtype="8" fill="hold" grpId="0" nodeType="afterEffect">
                                  <p:stCondLst>
                                    <p:cond delay="0"/>
                                  </p:stCondLst>
                                  <p:childTnLst>
                                    <p:set>
                                      <p:cBhvr>
                                        <p:cTn id="371" dur="1" fill="hold">
                                          <p:stCondLst>
                                            <p:cond delay="0"/>
                                          </p:stCondLst>
                                        </p:cTn>
                                        <p:tgtEl>
                                          <p:spTgt spid="174"/>
                                        </p:tgtEl>
                                        <p:attrNameLst>
                                          <p:attrName>style.visibility</p:attrName>
                                        </p:attrNameLst>
                                      </p:cBhvr>
                                      <p:to>
                                        <p:strVal val="visible"/>
                                      </p:to>
                                    </p:set>
                                    <p:animEffect transition="in" filter="wipe(left)">
                                      <p:cBhvr>
                                        <p:cTn id="372" dur="400"/>
                                        <p:tgtEl>
                                          <p:spTgt spid="174"/>
                                        </p:tgtEl>
                                      </p:cBhvr>
                                    </p:animEffect>
                                  </p:childTnLst>
                                </p:cTn>
                              </p:par>
                            </p:childTnLst>
                          </p:cTn>
                        </p:par>
                        <p:par>
                          <p:cTn id="373" fill="hold">
                            <p:stCondLst>
                              <p:cond delay="4000"/>
                            </p:stCondLst>
                            <p:childTnLst>
                              <p:par>
                                <p:cTn id="374" presetID="22" presetClass="entr" presetSubtype="8" fill="hold" grpId="0" nodeType="afterEffect">
                                  <p:stCondLst>
                                    <p:cond delay="0"/>
                                  </p:stCondLst>
                                  <p:childTnLst>
                                    <p:set>
                                      <p:cBhvr>
                                        <p:cTn id="375" dur="1" fill="hold">
                                          <p:stCondLst>
                                            <p:cond delay="0"/>
                                          </p:stCondLst>
                                        </p:cTn>
                                        <p:tgtEl>
                                          <p:spTgt spid="175"/>
                                        </p:tgtEl>
                                        <p:attrNameLst>
                                          <p:attrName>style.visibility</p:attrName>
                                        </p:attrNameLst>
                                      </p:cBhvr>
                                      <p:to>
                                        <p:strVal val="visible"/>
                                      </p:to>
                                    </p:set>
                                    <p:animEffect transition="in" filter="wipe(left)">
                                      <p:cBhvr>
                                        <p:cTn id="376" dur="400"/>
                                        <p:tgtEl>
                                          <p:spTgt spid="175"/>
                                        </p:tgtEl>
                                      </p:cBhvr>
                                    </p:animEffect>
                                  </p:childTnLst>
                                </p:cTn>
                              </p:par>
                              <p:par>
                                <p:cTn id="377" presetID="1" presetClass="entr" presetSubtype="0" fill="hold" nodeType="withEffect">
                                  <p:stCondLst>
                                    <p:cond delay="0"/>
                                  </p:stCondLst>
                                  <p:childTnLst>
                                    <p:set>
                                      <p:cBhvr>
                                        <p:cTn id="378" dur="1" fill="hold">
                                          <p:stCondLst>
                                            <p:cond delay="0"/>
                                          </p:stCondLst>
                                        </p:cTn>
                                        <p:tgtEl>
                                          <p:spTgt spid="177"/>
                                        </p:tgtEl>
                                        <p:attrNameLst>
                                          <p:attrName>style.visibility</p:attrName>
                                        </p:attrNameLst>
                                      </p:cBhvr>
                                      <p:to>
                                        <p:strVal val="visible"/>
                                      </p:to>
                                    </p:set>
                                  </p:childTnLst>
                                </p:cTn>
                              </p:par>
                              <p:par>
                                <p:cTn id="379" presetID="53" presetClass="entr" presetSubtype="16" fill="hold" nodeType="withEffect">
                                  <p:stCondLst>
                                    <p:cond delay="0"/>
                                  </p:stCondLst>
                                  <p:childTnLst>
                                    <p:set>
                                      <p:cBhvr>
                                        <p:cTn id="380" dur="1" fill="hold">
                                          <p:stCondLst>
                                            <p:cond delay="0"/>
                                          </p:stCondLst>
                                        </p:cTn>
                                        <p:tgtEl>
                                          <p:spTgt spid="177"/>
                                        </p:tgtEl>
                                        <p:attrNameLst>
                                          <p:attrName>style.visibility</p:attrName>
                                        </p:attrNameLst>
                                      </p:cBhvr>
                                      <p:to>
                                        <p:strVal val="visible"/>
                                      </p:to>
                                    </p:set>
                                    <p:anim calcmode="lin" valueType="num">
                                      <p:cBhvr>
                                        <p:cTn id="381" dur="1000" fill="hold"/>
                                        <p:tgtEl>
                                          <p:spTgt spid="177"/>
                                        </p:tgtEl>
                                        <p:attrNameLst>
                                          <p:attrName>ppt_w</p:attrName>
                                        </p:attrNameLst>
                                      </p:cBhvr>
                                      <p:tavLst>
                                        <p:tav tm="0">
                                          <p:val>
                                            <p:fltVal val="0"/>
                                          </p:val>
                                        </p:tav>
                                        <p:tav tm="100000">
                                          <p:val>
                                            <p:strVal val="#ppt_w"/>
                                          </p:val>
                                        </p:tav>
                                      </p:tavLst>
                                    </p:anim>
                                    <p:anim calcmode="lin" valueType="num">
                                      <p:cBhvr>
                                        <p:cTn id="382" dur="1000" fill="hold"/>
                                        <p:tgtEl>
                                          <p:spTgt spid="177"/>
                                        </p:tgtEl>
                                        <p:attrNameLst>
                                          <p:attrName>ppt_h</p:attrName>
                                        </p:attrNameLst>
                                      </p:cBhvr>
                                      <p:tavLst>
                                        <p:tav tm="0">
                                          <p:val>
                                            <p:fltVal val="0"/>
                                          </p:val>
                                        </p:tav>
                                        <p:tav tm="100000">
                                          <p:val>
                                            <p:strVal val="#ppt_h"/>
                                          </p:val>
                                        </p:tav>
                                      </p:tavLst>
                                    </p:anim>
                                    <p:animEffect transition="in" filter="fade">
                                      <p:cBhvr>
                                        <p:cTn id="383" dur="1000"/>
                                        <p:tgtEl>
                                          <p:spTgt spid="177"/>
                                        </p:tgtEl>
                                      </p:cBhvr>
                                    </p:animEffect>
                                  </p:childTnLst>
                                </p:cTn>
                              </p:par>
                              <p:par>
                                <p:cTn id="384" presetID="64" presetClass="path" presetSubtype="0" fill="hold" nodeType="withEffect">
                                  <p:stCondLst>
                                    <p:cond delay="0"/>
                                  </p:stCondLst>
                                  <p:childTnLst>
                                    <p:animMotion origin="layout" path="M -1.13657E-6 -3.7037E-7 L -0.90301 -0.31505 " pathEditMode="relative" rAng="0" ptsTypes="AA">
                                      <p:cBhvr>
                                        <p:cTn id="385" dur="1000" spd="-100000" fill="hold"/>
                                        <p:tgtEl>
                                          <p:spTgt spid="177"/>
                                        </p:tgtEl>
                                        <p:attrNameLst>
                                          <p:attrName>ppt_x</p:attrName>
                                          <p:attrName>ppt_y</p:attrName>
                                        </p:attrNameLst>
                                      </p:cBhvr>
                                      <p:rCtr x="-45150" y="-15764"/>
                                    </p:animMotion>
                                  </p:childTnLst>
                                </p:cTn>
                              </p:par>
                            </p:childTnLst>
                          </p:cTn>
                        </p:par>
                        <p:par>
                          <p:cTn id="386" fill="hold">
                            <p:stCondLst>
                              <p:cond delay="4500"/>
                            </p:stCondLst>
                            <p:childTnLst>
                              <p:par>
                                <p:cTn id="387" presetID="22" presetClass="entr" presetSubtype="1" fill="hold" nodeType="afterEffect">
                                  <p:stCondLst>
                                    <p:cond delay="0"/>
                                  </p:stCondLst>
                                  <p:childTnLst>
                                    <p:set>
                                      <p:cBhvr>
                                        <p:cTn id="388" dur="1" fill="hold">
                                          <p:stCondLst>
                                            <p:cond delay="0"/>
                                          </p:stCondLst>
                                        </p:cTn>
                                        <p:tgtEl>
                                          <p:spTgt spid="176"/>
                                        </p:tgtEl>
                                        <p:attrNameLst>
                                          <p:attrName>style.visibility</p:attrName>
                                        </p:attrNameLst>
                                      </p:cBhvr>
                                      <p:to>
                                        <p:strVal val="visible"/>
                                      </p:to>
                                    </p:set>
                                    <p:animEffect transition="in" filter="wipe(up)">
                                      <p:cBhvr>
                                        <p:cTn id="389" dur="500"/>
                                        <p:tgtEl>
                                          <p:spTgt spid="176"/>
                                        </p:tgtEl>
                                      </p:cBhvr>
                                    </p:animEffect>
                                  </p:childTnLst>
                                </p:cTn>
                              </p:par>
                            </p:childTnLst>
                          </p:cTn>
                        </p:par>
                        <p:par>
                          <p:cTn id="390" fill="hold">
                            <p:stCondLst>
                              <p:cond delay="5000"/>
                            </p:stCondLst>
                            <p:childTnLst>
                              <p:par>
                                <p:cTn id="391" presetID="22" presetClass="entr" presetSubtype="8" fill="hold" grpId="0" nodeType="afterEffect">
                                  <p:stCondLst>
                                    <p:cond delay="0"/>
                                  </p:stCondLst>
                                  <p:childTnLst>
                                    <p:set>
                                      <p:cBhvr>
                                        <p:cTn id="392" dur="1" fill="hold">
                                          <p:stCondLst>
                                            <p:cond delay="0"/>
                                          </p:stCondLst>
                                        </p:cTn>
                                        <p:tgtEl>
                                          <p:spTgt spid="180"/>
                                        </p:tgtEl>
                                        <p:attrNameLst>
                                          <p:attrName>style.visibility</p:attrName>
                                        </p:attrNameLst>
                                      </p:cBhvr>
                                      <p:to>
                                        <p:strVal val="visible"/>
                                      </p:to>
                                    </p:set>
                                    <p:animEffect transition="in" filter="wipe(left)">
                                      <p:cBhvr>
                                        <p:cTn id="393" dur="400"/>
                                        <p:tgtEl>
                                          <p:spTgt spid="180"/>
                                        </p:tgtEl>
                                      </p:cBhvr>
                                    </p:animEffect>
                                  </p:childTnLst>
                                </p:cTn>
                              </p:par>
                            </p:childTnLst>
                          </p:cTn>
                        </p:par>
                        <p:par>
                          <p:cTn id="394" fill="hold">
                            <p:stCondLst>
                              <p:cond delay="5500"/>
                            </p:stCondLst>
                            <p:childTnLst>
                              <p:par>
                                <p:cTn id="395" presetID="22" presetClass="entr" presetSubtype="8" fill="hold" grpId="0" nodeType="afterEffect">
                                  <p:stCondLst>
                                    <p:cond delay="0"/>
                                  </p:stCondLst>
                                  <p:childTnLst>
                                    <p:set>
                                      <p:cBhvr>
                                        <p:cTn id="396" dur="1" fill="hold">
                                          <p:stCondLst>
                                            <p:cond delay="0"/>
                                          </p:stCondLst>
                                        </p:cTn>
                                        <p:tgtEl>
                                          <p:spTgt spid="181"/>
                                        </p:tgtEl>
                                        <p:attrNameLst>
                                          <p:attrName>style.visibility</p:attrName>
                                        </p:attrNameLst>
                                      </p:cBhvr>
                                      <p:to>
                                        <p:strVal val="visible"/>
                                      </p:to>
                                    </p:set>
                                    <p:animEffect transition="in" filter="wipe(left)">
                                      <p:cBhvr>
                                        <p:cTn id="397" dur="400"/>
                                        <p:tgtEl>
                                          <p:spTgt spid="181"/>
                                        </p:tgtEl>
                                      </p:cBhvr>
                                    </p:animEffect>
                                  </p:childTnLst>
                                </p:cTn>
                              </p:par>
                              <p:par>
                                <p:cTn id="398" presetID="1" presetClass="entr" presetSubtype="0" fill="hold" nodeType="withEffect">
                                  <p:stCondLst>
                                    <p:cond delay="0"/>
                                  </p:stCondLst>
                                  <p:childTnLst>
                                    <p:set>
                                      <p:cBhvr>
                                        <p:cTn id="399" dur="1" fill="hold">
                                          <p:stCondLst>
                                            <p:cond delay="0"/>
                                          </p:stCondLst>
                                        </p:cTn>
                                        <p:tgtEl>
                                          <p:spTgt spid="183"/>
                                        </p:tgtEl>
                                        <p:attrNameLst>
                                          <p:attrName>style.visibility</p:attrName>
                                        </p:attrNameLst>
                                      </p:cBhvr>
                                      <p:to>
                                        <p:strVal val="visible"/>
                                      </p:to>
                                    </p:set>
                                  </p:childTnLst>
                                </p:cTn>
                              </p:par>
                              <p:par>
                                <p:cTn id="400" presetID="53" presetClass="entr" presetSubtype="16" fill="hold" nodeType="withEffect">
                                  <p:stCondLst>
                                    <p:cond delay="0"/>
                                  </p:stCondLst>
                                  <p:childTnLst>
                                    <p:set>
                                      <p:cBhvr>
                                        <p:cTn id="401" dur="1" fill="hold">
                                          <p:stCondLst>
                                            <p:cond delay="0"/>
                                          </p:stCondLst>
                                        </p:cTn>
                                        <p:tgtEl>
                                          <p:spTgt spid="183"/>
                                        </p:tgtEl>
                                        <p:attrNameLst>
                                          <p:attrName>style.visibility</p:attrName>
                                        </p:attrNameLst>
                                      </p:cBhvr>
                                      <p:to>
                                        <p:strVal val="visible"/>
                                      </p:to>
                                    </p:set>
                                    <p:anim calcmode="lin" valueType="num">
                                      <p:cBhvr>
                                        <p:cTn id="402" dur="1000" fill="hold"/>
                                        <p:tgtEl>
                                          <p:spTgt spid="183"/>
                                        </p:tgtEl>
                                        <p:attrNameLst>
                                          <p:attrName>ppt_w</p:attrName>
                                        </p:attrNameLst>
                                      </p:cBhvr>
                                      <p:tavLst>
                                        <p:tav tm="0">
                                          <p:val>
                                            <p:fltVal val="0"/>
                                          </p:val>
                                        </p:tav>
                                        <p:tav tm="100000">
                                          <p:val>
                                            <p:strVal val="#ppt_w"/>
                                          </p:val>
                                        </p:tav>
                                      </p:tavLst>
                                    </p:anim>
                                    <p:anim calcmode="lin" valueType="num">
                                      <p:cBhvr>
                                        <p:cTn id="403" dur="1000" fill="hold"/>
                                        <p:tgtEl>
                                          <p:spTgt spid="183"/>
                                        </p:tgtEl>
                                        <p:attrNameLst>
                                          <p:attrName>ppt_h</p:attrName>
                                        </p:attrNameLst>
                                      </p:cBhvr>
                                      <p:tavLst>
                                        <p:tav tm="0">
                                          <p:val>
                                            <p:fltVal val="0"/>
                                          </p:val>
                                        </p:tav>
                                        <p:tav tm="100000">
                                          <p:val>
                                            <p:strVal val="#ppt_h"/>
                                          </p:val>
                                        </p:tav>
                                      </p:tavLst>
                                    </p:anim>
                                    <p:animEffect transition="in" filter="fade">
                                      <p:cBhvr>
                                        <p:cTn id="404" dur="1000"/>
                                        <p:tgtEl>
                                          <p:spTgt spid="183"/>
                                        </p:tgtEl>
                                      </p:cBhvr>
                                    </p:animEffect>
                                  </p:childTnLst>
                                </p:cTn>
                              </p:par>
                              <p:par>
                                <p:cTn id="405" presetID="64" presetClass="path" presetSubtype="0" fill="hold" nodeType="withEffect">
                                  <p:stCondLst>
                                    <p:cond delay="0"/>
                                  </p:stCondLst>
                                  <p:childTnLst>
                                    <p:animMotion origin="layout" path="M -1.13657E-6 2.22222E-6 L -0.90301 -0.31505 " pathEditMode="relative" rAng="0" ptsTypes="AA">
                                      <p:cBhvr>
                                        <p:cTn id="406" dur="1000" spd="-100000" fill="hold"/>
                                        <p:tgtEl>
                                          <p:spTgt spid="183"/>
                                        </p:tgtEl>
                                        <p:attrNameLst>
                                          <p:attrName>ppt_x</p:attrName>
                                          <p:attrName>ppt_y</p:attrName>
                                        </p:attrNameLst>
                                      </p:cBhvr>
                                      <p:rCtr x="-45150" y="-15764"/>
                                    </p:animMotion>
                                  </p:childTnLst>
                                </p:cTn>
                              </p:par>
                            </p:childTnLst>
                          </p:cTn>
                        </p:par>
                        <p:par>
                          <p:cTn id="407" fill="hold">
                            <p:stCondLst>
                              <p:cond delay="6000"/>
                            </p:stCondLst>
                            <p:childTnLst>
                              <p:par>
                                <p:cTn id="408" presetID="22" presetClass="entr" presetSubtype="1" fill="hold" nodeType="afterEffect">
                                  <p:stCondLst>
                                    <p:cond delay="0"/>
                                  </p:stCondLst>
                                  <p:childTnLst>
                                    <p:set>
                                      <p:cBhvr>
                                        <p:cTn id="409" dur="1" fill="hold">
                                          <p:stCondLst>
                                            <p:cond delay="0"/>
                                          </p:stCondLst>
                                        </p:cTn>
                                        <p:tgtEl>
                                          <p:spTgt spid="182"/>
                                        </p:tgtEl>
                                        <p:attrNameLst>
                                          <p:attrName>style.visibility</p:attrName>
                                        </p:attrNameLst>
                                      </p:cBhvr>
                                      <p:to>
                                        <p:strVal val="visible"/>
                                      </p:to>
                                    </p:set>
                                    <p:animEffect transition="in" filter="wipe(up)">
                                      <p:cBhvr>
                                        <p:cTn id="410" dur="500"/>
                                        <p:tgtEl>
                                          <p:spTgt spid="182"/>
                                        </p:tgtEl>
                                      </p:cBhvr>
                                    </p:animEffect>
                                  </p:childTnLst>
                                </p:cTn>
                              </p:par>
                            </p:childTnLst>
                          </p:cTn>
                        </p:par>
                        <p:par>
                          <p:cTn id="411" fill="hold">
                            <p:stCondLst>
                              <p:cond delay="6500"/>
                            </p:stCondLst>
                            <p:childTnLst>
                              <p:par>
                                <p:cTn id="412" presetID="22" presetClass="entr" presetSubtype="8" fill="hold" grpId="0" nodeType="afterEffect">
                                  <p:stCondLst>
                                    <p:cond delay="0"/>
                                  </p:stCondLst>
                                  <p:childTnLst>
                                    <p:set>
                                      <p:cBhvr>
                                        <p:cTn id="413" dur="1" fill="hold">
                                          <p:stCondLst>
                                            <p:cond delay="0"/>
                                          </p:stCondLst>
                                        </p:cTn>
                                        <p:tgtEl>
                                          <p:spTgt spid="186"/>
                                        </p:tgtEl>
                                        <p:attrNameLst>
                                          <p:attrName>style.visibility</p:attrName>
                                        </p:attrNameLst>
                                      </p:cBhvr>
                                      <p:to>
                                        <p:strVal val="visible"/>
                                      </p:to>
                                    </p:set>
                                    <p:animEffect transition="in" filter="wipe(left)">
                                      <p:cBhvr>
                                        <p:cTn id="414" dur="400"/>
                                        <p:tgtEl>
                                          <p:spTgt spid="186"/>
                                        </p:tgtEl>
                                      </p:cBhvr>
                                    </p:animEffect>
                                  </p:childTnLst>
                                </p:cTn>
                              </p:par>
                            </p:childTnLst>
                          </p:cTn>
                        </p:par>
                        <p:par>
                          <p:cTn id="415" fill="hold">
                            <p:stCondLst>
                              <p:cond delay="7000"/>
                            </p:stCondLst>
                            <p:childTnLst>
                              <p:par>
                                <p:cTn id="416" presetID="22" presetClass="entr" presetSubtype="8" fill="hold" grpId="0" nodeType="afterEffect">
                                  <p:stCondLst>
                                    <p:cond delay="0"/>
                                  </p:stCondLst>
                                  <p:childTnLst>
                                    <p:set>
                                      <p:cBhvr>
                                        <p:cTn id="417" dur="1" fill="hold">
                                          <p:stCondLst>
                                            <p:cond delay="0"/>
                                          </p:stCondLst>
                                        </p:cTn>
                                        <p:tgtEl>
                                          <p:spTgt spid="187"/>
                                        </p:tgtEl>
                                        <p:attrNameLst>
                                          <p:attrName>style.visibility</p:attrName>
                                        </p:attrNameLst>
                                      </p:cBhvr>
                                      <p:to>
                                        <p:strVal val="visible"/>
                                      </p:to>
                                    </p:set>
                                    <p:animEffect transition="in" filter="wipe(left)">
                                      <p:cBhvr>
                                        <p:cTn id="418" dur="400"/>
                                        <p:tgtEl>
                                          <p:spTgt spid="187"/>
                                        </p:tgtEl>
                                      </p:cBhvr>
                                    </p:animEffect>
                                  </p:childTnLst>
                                </p:cTn>
                              </p:par>
                              <p:par>
                                <p:cTn id="419" presetID="1" presetClass="entr" presetSubtype="0" fill="hold" nodeType="withEffect">
                                  <p:stCondLst>
                                    <p:cond delay="0"/>
                                  </p:stCondLst>
                                  <p:childTnLst>
                                    <p:set>
                                      <p:cBhvr>
                                        <p:cTn id="420" dur="1" fill="hold">
                                          <p:stCondLst>
                                            <p:cond delay="0"/>
                                          </p:stCondLst>
                                        </p:cTn>
                                        <p:tgtEl>
                                          <p:spTgt spid="188"/>
                                        </p:tgtEl>
                                        <p:attrNameLst>
                                          <p:attrName>style.visibility</p:attrName>
                                        </p:attrNameLst>
                                      </p:cBhvr>
                                      <p:to>
                                        <p:strVal val="visible"/>
                                      </p:to>
                                    </p:set>
                                  </p:childTnLst>
                                </p:cTn>
                              </p:par>
                              <p:par>
                                <p:cTn id="421" presetID="53" presetClass="entr" presetSubtype="16" fill="hold" nodeType="withEffect">
                                  <p:stCondLst>
                                    <p:cond delay="0"/>
                                  </p:stCondLst>
                                  <p:childTnLst>
                                    <p:set>
                                      <p:cBhvr>
                                        <p:cTn id="422" dur="1" fill="hold">
                                          <p:stCondLst>
                                            <p:cond delay="0"/>
                                          </p:stCondLst>
                                        </p:cTn>
                                        <p:tgtEl>
                                          <p:spTgt spid="188"/>
                                        </p:tgtEl>
                                        <p:attrNameLst>
                                          <p:attrName>style.visibility</p:attrName>
                                        </p:attrNameLst>
                                      </p:cBhvr>
                                      <p:to>
                                        <p:strVal val="visible"/>
                                      </p:to>
                                    </p:set>
                                    <p:anim calcmode="lin" valueType="num">
                                      <p:cBhvr>
                                        <p:cTn id="423" dur="1000" fill="hold"/>
                                        <p:tgtEl>
                                          <p:spTgt spid="188"/>
                                        </p:tgtEl>
                                        <p:attrNameLst>
                                          <p:attrName>ppt_w</p:attrName>
                                        </p:attrNameLst>
                                      </p:cBhvr>
                                      <p:tavLst>
                                        <p:tav tm="0">
                                          <p:val>
                                            <p:fltVal val="0"/>
                                          </p:val>
                                        </p:tav>
                                        <p:tav tm="100000">
                                          <p:val>
                                            <p:strVal val="#ppt_w"/>
                                          </p:val>
                                        </p:tav>
                                      </p:tavLst>
                                    </p:anim>
                                    <p:anim calcmode="lin" valueType="num">
                                      <p:cBhvr>
                                        <p:cTn id="424" dur="1000" fill="hold"/>
                                        <p:tgtEl>
                                          <p:spTgt spid="188"/>
                                        </p:tgtEl>
                                        <p:attrNameLst>
                                          <p:attrName>ppt_h</p:attrName>
                                        </p:attrNameLst>
                                      </p:cBhvr>
                                      <p:tavLst>
                                        <p:tav tm="0">
                                          <p:val>
                                            <p:fltVal val="0"/>
                                          </p:val>
                                        </p:tav>
                                        <p:tav tm="100000">
                                          <p:val>
                                            <p:strVal val="#ppt_h"/>
                                          </p:val>
                                        </p:tav>
                                      </p:tavLst>
                                    </p:anim>
                                    <p:animEffect transition="in" filter="fade">
                                      <p:cBhvr>
                                        <p:cTn id="425" dur="1000"/>
                                        <p:tgtEl>
                                          <p:spTgt spid="188"/>
                                        </p:tgtEl>
                                      </p:cBhvr>
                                    </p:animEffect>
                                  </p:childTnLst>
                                </p:cTn>
                              </p:par>
                              <p:par>
                                <p:cTn id="426" presetID="64" presetClass="path" presetSubtype="0" fill="hold" nodeType="withEffect">
                                  <p:stCondLst>
                                    <p:cond delay="0"/>
                                  </p:stCondLst>
                                  <p:childTnLst>
                                    <p:animMotion origin="layout" path="M -1.13657E-6 4.81481E-6 L -0.90301 -0.31505 " pathEditMode="relative" rAng="0" ptsTypes="AA">
                                      <p:cBhvr>
                                        <p:cTn id="427" dur="1000" spd="-100000" fill="hold"/>
                                        <p:tgtEl>
                                          <p:spTgt spid="188"/>
                                        </p:tgtEl>
                                        <p:attrNameLst>
                                          <p:attrName>ppt_x</p:attrName>
                                          <p:attrName>ppt_y</p:attrName>
                                        </p:attrNameLst>
                                      </p:cBhvr>
                                      <p:rCtr x="-45150" y="-15764"/>
                                    </p:animMotion>
                                  </p:childTnLst>
                                </p:cTn>
                              </p:par>
                            </p:childTnLst>
                          </p:cTn>
                        </p:par>
                        <p:par>
                          <p:cTn id="428" fill="hold">
                            <p:stCondLst>
                              <p:cond delay="7500"/>
                            </p:stCondLst>
                            <p:childTnLst>
                              <p:par>
                                <p:cTn id="429" presetID="22" presetClass="entr" presetSubtype="8" fill="hold" grpId="0" nodeType="afterEffect">
                                  <p:stCondLst>
                                    <p:cond delay="0"/>
                                  </p:stCondLst>
                                  <p:childTnLst>
                                    <p:set>
                                      <p:cBhvr>
                                        <p:cTn id="430" dur="1" fill="hold">
                                          <p:stCondLst>
                                            <p:cond delay="0"/>
                                          </p:stCondLst>
                                        </p:cTn>
                                        <p:tgtEl>
                                          <p:spTgt spid="191"/>
                                        </p:tgtEl>
                                        <p:attrNameLst>
                                          <p:attrName>style.visibility</p:attrName>
                                        </p:attrNameLst>
                                      </p:cBhvr>
                                      <p:to>
                                        <p:strVal val="visible"/>
                                      </p:to>
                                    </p:set>
                                    <p:animEffect transition="in" filter="wipe(left)">
                                      <p:cBhvr>
                                        <p:cTn id="431" dur="400"/>
                                        <p:tgtEl>
                                          <p:spTgt spid="191"/>
                                        </p:tgtEl>
                                      </p:cBhvr>
                                    </p:animEffect>
                                  </p:childTnLst>
                                </p:cTn>
                              </p:par>
                            </p:childTnLst>
                          </p:cTn>
                        </p:par>
                        <p:par>
                          <p:cTn id="432" fill="hold">
                            <p:stCondLst>
                              <p:cond delay="8000"/>
                            </p:stCondLst>
                            <p:childTnLst>
                              <p:par>
                                <p:cTn id="433" presetID="22" presetClass="entr" presetSubtype="8" fill="hold" grpId="0" nodeType="afterEffect">
                                  <p:stCondLst>
                                    <p:cond delay="0"/>
                                  </p:stCondLst>
                                  <p:childTnLst>
                                    <p:set>
                                      <p:cBhvr>
                                        <p:cTn id="434" dur="1" fill="hold">
                                          <p:stCondLst>
                                            <p:cond delay="0"/>
                                          </p:stCondLst>
                                        </p:cTn>
                                        <p:tgtEl>
                                          <p:spTgt spid="192"/>
                                        </p:tgtEl>
                                        <p:attrNameLst>
                                          <p:attrName>style.visibility</p:attrName>
                                        </p:attrNameLst>
                                      </p:cBhvr>
                                      <p:to>
                                        <p:strVal val="visible"/>
                                      </p:to>
                                    </p:set>
                                    <p:animEffect transition="in" filter="wipe(left)">
                                      <p:cBhvr>
                                        <p:cTn id="435" dur="400"/>
                                        <p:tgtEl>
                                          <p:spTgt spid="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 grpId="0"/>
      <p:bldP spid="2" grpId="0" bldLvl="0" animBg="1"/>
      <p:bldP spid="4" grpId="0" bldLvl="0" animBg="1"/>
      <p:bldP spid="5" grpId="0" bldLvl="0" animBg="1"/>
      <p:bldP spid="71" grpId="0" bldLvl="0" animBg="1"/>
      <p:bldP spid="72" grpId="0" bldLvl="0" animBg="1"/>
      <p:bldP spid="73" grpId="0" bldLvl="0" animBg="1"/>
      <p:bldP spid="74" grpId="0" bldLvl="0" animBg="1"/>
      <p:bldP spid="75" grpId="0" bldLvl="0" animBg="1"/>
      <p:bldP spid="6" grpId="0" bldLvl="0" animBg="1"/>
      <p:bldP spid="77" grpId="0" bldLvl="0" animBg="1"/>
      <p:bldP spid="7" grpId="0" bldLvl="0" animBg="1"/>
      <p:bldP spid="8" grpId="0" bldLvl="0" animBg="1"/>
      <p:bldP spid="87" grpId="0" bldLvl="0" animBg="1"/>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97" grpId="0" bldLvl="0" animBg="1"/>
      <p:bldP spid="98" grpId="0" bldLvl="0" animBg="1"/>
      <p:bldP spid="99" grpId="0" bldLvl="0" animBg="1"/>
      <p:bldP spid="109" grpId="0" bldLvl="0" animBg="1"/>
      <p:bldP spid="110" grpId="0" bldLvl="0" animBg="1"/>
      <p:bldP spid="111" grpId="0" bldLvl="0" animBg="1"/>
      <p:bldP spid="112" grpId="0" bldLvl="0" animBg="1"/>
      <p:bldP spid="113" grpId="0" bldLvl="0" animBg="1"/>
      <p:bldP spid="114" grpId="0" bldLvl="0" animBg="1"/>
      <p:bldP spid="115" grpId="0" bldLvl="0" animBg="1"/>
      <p:bldP spid="116" grpId="0" bldLvl="0" animBg="1"/>
      <p:bldP spid="117" grpId="0" bldLvl="0" animBg="1"/>
      <p:bldP spid="123" grpId="0" bldLvl="0" animBg="1"/>
      <p:bldP spid="124" grpId="0" bldLvl="0" animBg="1"/>
      <p:bldP spid="125" grpId="0" bldLvl="0" animBg="1"/>
      <p:bldP spid="126" grpId="0" bldLvl="0" animBg="1"/>
      <p:bldP spid="127" grpId="0" bldLvl="0" animBg="1"/>
      <p:bldP spid="128" grpId="0" bldLvl="0" animBg="1"/>
      <p:bldP spid="129" grpId="0" bldLvl="0" animBg="1"/>
      <p:bldP spid="130" grpId="0" bldLvl="0" animBg="1"/>
      <p:bldP spid="131" grpId="0" bldLvl="0" animBg="1"/>
      <p:bldP spid="132" grpId="0" bldLvl="0" animBg="1"/>
      <p:bldP spid="133" grpId="0" bldLvl="0" animBg="1"/>
      <p:bldP spid="134" grpId="0" bldLvl="0" animBg="1"/>
      <p:bldP spid="135" grpId="0" bldLvl="0" animBg="1"/>
      <p:bldP spid="136" grpId="0" bldLvl="0" animBg="1"/>
      <p:bldP spid="137" grpId="0" bldLvl="0" animBg="1"/>
      <p:bldP spid="138" grpId="0" bldLvl="0" animBg="1"/>
      <p:bldP spid="139" grpId="0" bldLvl="0" animBg="1"/>
      <p:bldP spid="140" grpId="0" bldLvl="0" animBg="1"/>
      <p:bldP spid="141" grpId="0" bldLvl="0" animBg="1"/>
      <p:bldP spid="142" grpId="0" bldLvl="0" animBg="1"/>
      <p:bldP spid="143" grpId="0" bldLvl="0" animBg="1"/>
      <p:bldP spid="144" grpId="0" bldLvl="0" animBg="1"/>
      <p:bldP spid="145" grpId="0" bldLvl="0" animBg="1"/>
      <p:bldP spid="146" grpId="0" bldLvl="0" animBg="1"/>
      <p:bldP spid="147" grpId="0" bldLvl="0" animBg="1"/>
      <p:bldP spid="148" grpId="0" bldLvl="0" animBg="1"/>
      <p:bldP spid="149" grpId="0" bldLvl="0" animBg="1"/>
      <p:bldP spid="150" grpId="0" bldLvl="0" animBg="1"/>
      <p:bldP spid="151" grpId="0" bldLvl="0" animBg="1"/>
      <p:bldP spid="152" grpId="0" bldLvl="0" animBg="1"/>
      <p:bldP spid="153" grpId="0" bldLvl="0" animBg="1"/>
      <p:bldP spid="154" grpId="0" bldLvl="0" animBg="1"/>
      <p:bldP spid="155" grpId="0" bldLvl="0" animBg="1"/>
      <p:bldP spid="156" grpId="0" bldLvl="0" animBg="1"/>
      <p:bldP spid="157" grpId="0" bldLvl="0" animBg="1"/>
      <p:bldP spid="158" grpId="0" bldLvl="0" animBg="1"/>
      <p:bldP spid="159" grpId="0" bldLvl="0" animBg="1"/>
      <p:bldP spid="160" grpId="0" bldLvl="0" animBg="1"/>
      <p:bldP spid="161" grpId="0" bldLvl="0" animBg="1"/>
      <p:bldP spid="162" grpId="0" bldLvl="0" animBg="1"/>
      <p:bldP spid="163" grpId="0" bldLvl="0" animBg="1"/>
      <p:bldP spid="164" grpId="0" bldLvl="0" animBg="1"/>
      <p:bldP spid="165" grpId="0" bldLvl="0" animBg="1"/>
      <p:bldP spid="166" grpId="0" bldLvl="0" animBg="1"/>
      <p:bldP spid="167" grpId="0" bldLvl="0" animBg="1"/>
      <p:bldP spid="168" grpId="0" bldLvl="0" animBg="1"/>
      <p:bldP spid="169" grpId="0" bldLvl="0" animBg="1"/>
      <p:bldP spid="174" grpId="0"/>
      <p:bldP spid="175" grpId="0"/>
      <p:bldP spid="180" grpId="0"/>
      <p:bldP spid="181" grpId="0"/>
      <p:bldP spid="186" grpId="0"/>
      <p:bldP spid="187" grpId="0"/>
      <p:bldP spid="191" grpId="0"/>
      <p:bldP spid="19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3510" y="92837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Straight Connector 247"/>
          <p:cNvCxnSpPr/>
          <p:nvPr/>
        </p:nvCxnSpPr>
        <p:spPr>
          <a:xfrm>
            <a:off x="1042975" y="5323938"/>
            <a:ext cx="10106051" cy="0"/>
          </a:xfrm>
          <a:prstGeom prst="line">
            <a:avLst/>
          </a:prstGeom>
          <a:ln w="19050">
            <a:solidFill>
              <a:srgbClr val="CD000C"/>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43" name="Group 74"/>
          <p:cNvGrpSpPr/>
          <p:nvPr/>
        </p:nvGrpSpPr>
        <p:grpSpPr>
          <a:xfrm>
            <a:off x="2178725" y="1739195"/>
            <a:ext cx="1228949" cy="3456420"/>
            <a:chOff x="1634044" y="1304396"/>
            <a:chExt cx="921712" cy="2592315"/>
          </a:xfrm>
        </p:grpSpPr>
        <p:sp>
          <p:nvSpPr>
            <p:cNvPr id="44" name="Rounded Rectangle 38"/>
            <p:cNvSpPr/>
            <p:nvPr/>
          </p:nvSpPr>
          <p:spPr>
            <a:xfrm>
              <a:off x="1634044" y="1304396"/>
              <a:ext cx="921712" cy="2592315"/>
            </a:xfrm>
            <a:prstGeom prst="roundRect">
              <a:avLst>
                <a:gd name="adj" fmla="val 50000"/>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p>
          </p:txBody>
        </p:sp>
        <p:grpSp>
          <p:nvGrpSpPr>
            <p:cNvPr id="45" name="Group 46"/>
            <p:cNvGrpSpPr/>
            <p:nvPr/>
          </p:nvGrpSpPr>
          <p:grpSpPr>
            <a:xfrm>
              <a:off x="1703480" y="3032606"/>
              <a:ext cx="782840" cy="782838"/>
              <a:chOff x="1703480" y="3032606"/>
              <a:chExt cx="782840" cy="782838"/>
            </a:xfrm>
          </p:grpSpPr>
          <p:sp>
            <p:nvSpPr>
              <p:cNvPr id="49" name="Oval 44"/>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2">
                      <a:lumMod val="75000"/>
                    </a:schemeClr>
                  </a:solidFill>
                </a:endParaRPr>
              </a:p>
            </p:txBody>
          </p:sp>
          <p:sp>
            <p:nvSpPr>
              <p:cNvPr id="50" name="Oval 45"/>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bg2"/>
                  </a:solidFill>
                </a:endParaRPr>
              </a:p>
            </p:txBody>
          </p:sp>
        </p:grpSp>
        <p:grpSp>
          <p:nvGrpSpPr>
            <p:cNvPr id="46" name="Group 61"/>
            <p:cNvGrpSpPr/>
            <p:nvPr/>
          </p:nvGrpSpPr>
          <p:grpSpPr>
            <a:xfrm>
              <a:off x="1728094" y="1477217"/>
              <a:ext cx="733614" cy="2108390"/>
              <a:chOff x="1728094" y="1477217"/>
              <a:chExt cx="733614" cy="2108390"/>
            </a:xfrm>
          </p:grpSpPr>
          <p:sp>
            <p:nvSpPr>
              <p:cNvPr id="47" name="Text Placeholder 3"/>
              <p:cNvSpPr txBox="1"/>
              <p:nvPr/>
            </p:nvSpPr>
            <p:spPr>
              <a:xfrm>
                <a:off x="1907297" y="3262442"/>
                <a:ext cx="375205"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400" b="1" dirty="0" smtClean="0">
                    <a:solidFill>
                      <a:schemeClr val="tx1"/>
                    </a:solidFill>
                    <a:latin typeface="微软雅黑" panose="020B0503020204020204" charset="-122"/>
                    <a:ea typeface="微软雅黑" panose="020B0503020204020204" charset="-122"/>
                  </a:rPr>
                  <a:t>输入标签</a:t>
                </a:r>
              </a:p>
            </p:txBody>
          </p:sp>
          <p:sp>
            <p:nvSpPr>
              <p:cNvPr id="48" name="Rectangle 60"/>
              <p:cNvSpPr/>
              <p:nvPr/>
            </p:nvSpPr>
            <p:spPr>
              <a:xfrm>
                <a:off x="1728094" y="1477217"/>
                <a:ext cx="733614" cy="479651"/>
              </a:xfrm>
              <a:prstGeom prst="rect">
                <a:avLst/>
              </a:prstGeom>
            </p:spPr>
            <p:txBody>
              <a:bodyPr wrap="none">
                <a:spAutoFit/>
              </a:bodyPr>
              <a:lstStyle/>
              <a:p>
                <a:pPr algn="ctr" defTabSz="1218565">
                  <a:spcBef>
                    <a:spcPct val="20000"/>
                  </a:spcBef>
                  <a:defRPr/>
                </a:pPr>
                <a:r>
                  <a:rPr lang="en-US" sz="3555" b="1" dirty="0">
                    <a:solidFill>
                      <a:schemeClr val="bg1"/>
                    </a:solidFill>
                  </a:rPr>
                  <a:t>90%</a:t>
                </a:r>
              </a:p>
            </p:txBody>
          </p:sp>
        </p:grpSp>
      </p:grpSp>
      <p:grpSp>
        <p:nvGrpSpPr>
          <p:cNvPr id="51" name="Group 75"/>
          <p:cNvGrpSpPr/>
          <p:nvPr/>
        </p:nvGrpSpPr>
        <p:grpSpPr>
          <a:xfrm>
            <a:off x="3830125" y="2276860"/>
            <a:ext cx="1228949" cy="2918755"/>
            <a:chOff x="2872594" y="1707645"/>
            <a:chExt cx="921712" cy="2189066"/>
          </a:xfrm>
        </p:grpSpPr>
        <p:sp>
          <p:nvSpPr>
            <p:cNvPr id="52" name="Rounded Rectangle 40"/>
            <p:cNvSpPr/>
            <p:nvPr/>
          </p:nvSpPr>
          <p:spPr>
            <a:xfrm>
              <a:off x="2872594" y="1707645"/>
              <a:ext cx="921712" cy="2189066"/>
            </a:xfrm>
            <a:prstGeom prst="roundRect">
              <a:avLst>
                <a:gd name="adj" fmla="val 50000"/>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p>
          </p:txBody>
        </p:sp>
        <p:grpSp>
          <p:nvGrpSpPr>
            <p:cNvPr id="53" name="Group 47"/>
            <p:cNvGrpSpPr/>
            <p:nvPr/>
          </p:nvGrpSpPr>
          <p:grpSpPr>
            <a:xfrm>
              <a:off x="2942030" y="3032606"/>
              <a:ext cx="782840" cy="782838"/>
              <a:chOff x="1703480" y="3032606"/>
              <a:chExt cx="782840" cy="782838"/>
            </a:xfrm>
          </p:grpSpPr>
          <p:sp>
            <p:nvSpPr>
              <p:cNvPr id="57" name="Oval 48"/>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bg2"/>
                  </a:solidFill>
                </a:endParaRPr>
              </a:p>
            </p:txBody>
          </p:sp>
          <p:sp>
            <p:nvSpPr>
              <p:cNvPr id="58" name="Oval 49"/>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bg2"/>
                  </a:solidFill>
                </a:endParaRPr>
              </a:p>
            </p:txBody>
          </p:sp>
        </p:grpSp>
        <p:grpSp>
          <p:nvGrpSpPr>
            <p:cNvPr id="54" name="Group 62"/>
            <p:cNvGrpSpPr/>
            <p:nvPr/>
          </p:nvGrpSpPr>
          <p:grpSpPr>
            <a:xfrm>
              <a:off x="2961359" y="1825998"/>
              <a:ext cx="733614" cy="1759608"/>
              <a:chOff x="1728094" y="1750267"/>
              <a:chExt cx="733614" cy="1759608"/>
            </a:xfrm>
          </p:grpSpPr>
          <p:sp>
            <p:nvSpPr>
              <p:cNvPr id="55" name="Text Placeholder 3"/>
              <p:cNvSpPr txBox="1"/>
              <p:nvPr/>
            </p:nvSpPr>
            <p:spPr>
              <a:xfrm>
                <a:off x="1911900" y="3186710"/>
                <a:ext cx="381193"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400" b="1" dirty="0">
                    <a:solidFill>
                      <a:schemeClr val="tx1"/>
                    </a:solidFill>
                    <a:latin typeface="微软雅黑" panose="020B0503020204020204" charset="-122"/>
                    <a:ea typeface="微软雅黑" panose="020B0503020204020204" charset="-122"/>
                  </a:rPr>
                  <a:t>输入标签</a:t>
                </a:r>
              </a:p>
            </p:txBody>
          </p:sp>
          <p:sp>
            <p:nvSpPr>
              <p:cNvPr id="56" name="Rectangle 64"/>
              <p:cNvSpPr/>
              <p:nvPr/>
            </p:nvSpPr>
            <p:spPr>
              <a:xfrm>
                <a:off x="1728094" y="1750267"/>
                <a:ext cx="733614" cy="479650"/>
              </a:xfrm>
              <a:prstGeom prst="rect">
                <a:avLst/>
              </a:prstGeom>
            </p:spPr>
            <p:txBody>
              <a:bodyPr wrap="none">
                <a:spAutoFit/>
              </a:bodyPr>
              <a:lstStyle/>
              <a:p>
                <a:pPr algn="ctr" defTabSz="1218565">
                  <a:spcBef>
                    <a:spcPct val="20000"/>
                  </a:spcBef>
                  <a:defRPr/>
                </a:pPr>
                <a:r>
                  <a:rPr lang="en-US" sz="3555" b="1" dirty="0">
                    <a:solidFill>
                      <a:schemeClr val="bg1"/>
                    </a:solidFill>
                  </a:rPr>
                  <a:t>80%</a:t>
                </a:r>
              </a:p>
            </p:txBody>
          </p:sp>
        </p:grpSp>
      </p:grpSp>
      <p:grpSp>
        <p:nvGrpSpPr>
          <p:cNvPr id="59" name="Group 76"/>
          <p:cNvGrpSpPr/>
          <p:nvPr/>
        </p:nvGrpSpPr>
        <p:grpSpPr>
          <a:xfrm>
            <a:off x="5481525" y="971102"/>
            <a:ext cx="1228949" cy="4224513"/>
            <a:chOff x="4106521" y="728326"/>
            <a:chExt cx="921712" cy="3168385"/>
          </a:xfrm>
        </p:grpSpPr>
        <p:sp>
          <p:nvSpPr>
            <p:cNvPr id="60" name="Rounded Rectangle 41"/>
            <p:cNvSpPr/>
            <p:nvPr/>
          </p:nvSpPr>
          <p:spPr>
            <a:xfrm>
              <a:off x="4106521" y="728326"/>
              <a:ext cx="921712" cy="3168385"/>
            </a:xfrm>
            <a:prstGeom prst="roundRect">
              <a:avLst>
                <a:gd name="adj" fmla="val 50000"/>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p>
          </p:txBody>
        </p:sp>
        <p:grpSp>
          <p:nvGrpSpPr>
            <p:cNvPr id="61" name="Group 50"/>
            <p:cNvGrpSpPr/>
            <p:nvPr/>
          </p:nvGrpSpPr>
          <p:grpSpPr>
            <a:xfrm>
              <a:off x="4175957" y="3032606"/>
              <a:ext cx="782840" cy="782838"/>
              <a:chOff x="1703480" y="3032606"/>
              <a:chExt cx="782840" cy="782838"/>
            </a:xfrm>
          </p:grpSpPr>
          <p:sp>
            <p:nvSpPr>
              <p:cNvPr id="65" name="Oval 51"/>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accent1"/>
                  </a:solidFill>
                </a:endParaRPr>
              </a:p>
            </p:txBody>
          </p:sp>
          <p:sp>
            <p:nvSpPr>
              <p:cNvPr id="66" name="Oval 52"/>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rgbClr val="FF3F3F"/>
                  </a:solidFill>
                </a:endParaRPr>
              </a:p>
            </p:txBody>
          </p:sp>
        </p:grpSp>
        <p:grpSp>
          <p:nvGrpSpPr>
            <p:cNvPr id="62" name="Group 65"/>
            <p:cNvGrpSpPr/>
            <p:nvPr/>
          </p:nvGrpSpPr>
          <p:grpSpPr>
            <a:xfrm>
              <a:off x="4115305" y="958754"/>
              <a:ext cx="906739" cy="2626851"/>
              <a:chOff x="1647068" y="1174197"/>
              <a:chExt cx="906739" cy="2626851"/>
            </a:xfrm>
          </p:grpSpPr>
          <p:sp>
            <p:nvSpPr>
              <p:cNvPr id="63" name="Text Placeholder 3"/>
              <p:cNvSpPr txBox="1"/>
              <p:nvPr/>
            </p:nvSpPr>
            <p:spPr>
              <a:xfrm>
                <a:off x="1924450" y="3477883"/>
                <a:ext cx="349379"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400" b="1" dirty="0">
                    <a:solidFill>
                      <a:schemeClr val="tx1"/>
                    </a:solidFill>
                    <a:latin typeface="微软雅黑" panose="020B0503020204020204" charset="-122"/>
                    <a:ea typeface="微软雅黑" panose="020B0503020204020204" charset="-122"/>
                  </a:rPr>
                  <a:t>输入标签</a:t>
                </a:r>
              </a:p>
            </p:txBody>
          </p:sp>
          <p:sp>
            <p:nvSpPr>
              <p:cNvPr id="64" name="Rectangle 67"/>
              <p:cNvSpPr/>
              <p:nvPr/>
            </p:nvSpPr>
            <p:spPr>
              <a:xfrm>
                <a:off x="1647068" y="1174197"/>
                <a:ext cx="906739" cy="479651"/>
              </a:xfrm>
              <a:prstGeom prst="rect">
                <a:avLst/>
              </a:prstGeom>
            </p:spPr>
            <p:txBody>
              <a:bodyPr wrap="none">
                <a:spAutoFit/>
              </a:bodyPr>
              <a:lstStyle/>
              <a:p>
                <a:pPr algn="ctr" defTabSz="1218565">
                  <a:spcBef>
                    <a:spcPct val="20000"/>
                  </a:spcBef>
                  <a:defRPr/>
                </a:pPr>
                <a:r>
                  <a:rPr lang="en-US" sz="3555" b="1" dirty="0">
                    <a:solidFill>
                      <a:schemeClr val="bg1"/>
                    </a:solidFill>
                  </a:rPr>
                  <a:t>100%</a:t>
                </a:r>
              </a:p>
            </p:txBody>
          </p:sp>
        </p:grpSp>
      </p:grpSp>
      <p:grpSp>
        <p:nvGrpSpPr>
          <p:cNvPr id="67" name="Group 79"/>
          <p:cNvGrpSpPr/>
          <p:nvPr/>
        </p:nvGrpSpPr>
        <p:grpSpPr>
          <a:xfrm>
            <a:off x="8791945" y="1739195"/>
            <a:ext cx="1228949" cy="3456420"/>
            <a:chOff x="6588245" y="1304396"/>
            <a:chExt cx="921712" cy="2592315"/>
          </a:xfrm>
        </p:grpSpPr>
        <p:sp>
          <p:nvSpPr>
            <p:cNvPr id="68" name="Rounded Rectangle 43"/>
            <p:cNvSpPr/>
            <p:nvPr/>
          </p:nvSpPr>
          <p:spPr>
            <a:xfrm>
              <a:off x="6588245" y="1304396"/>
              <a:ext cx="921712" cy="2592315"/>
            </a:xfrm>
            <a:prstGeom prst="roundRect">
              <a:avLst>
                <a:gd name="adj" fmla="val 50000"/>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p>
          </p:txBody>
        </p:sp>
        <p:grpSp>
          <p:nvGrpSpPr>
            <p:cNvPr id="69" name="Group 56"/>
            <p:cNvGrpSpPr/>
            <p:nvPr/>
          </p:nvGrpSpPr>
          <p:grpSpPr>
            <a:xfrm>
              <a:off x="6657681" y="3032606"/>
              <a:ext cx="782840" cy="782838"/>
              <a:chOff x="1703480" y="3032606"/>
              <a:chExt cx="782840" cy="782838"/>
            </a:xfrm>
          </p:grpSpPr>
          <p:sp>
            <p:nvSpPr>
              <p:cNvPr id="73" name="Oval 57"/>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accent3"/>
                  </a:solidFill>
                </a:endParaRPr>
              </a:p>
            </p:txBody>
          </p:sp>
          <p:sp>
            <p:nvSpPr>
              <p:cNvPr id="74" name="Oval 58"/>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rgbClr val="00B0F0"/>
                  </a:solidFill>
                </a:endParaRPr>
              </a:p>
            </p:txBody>
          </p:sp>
        </p:grpSp>
        <p:grpSp>
          <p:nvGrpSpPr>
            <p:cNvPr id="70" name="Group 68"/>
            <p:cNvGrpSpPr/>
            <p:nvPr/>
          </p:nvGrpSpPr>
          <p:grpSpPr>
            <a:xfrm>
              <a:off x="6677010" y="1477217"/>
              <a:ext cx="733614" cy="2108388"/>
              <a:chOff x="1728094" y="1477217"/>
              <a:chExt cx="733614" cy="2108388"/>
            </a:xfrm>
          </p:grpSpPr>
          <p:sp>
            <p:nvSpPr>
              <p:cNvPr id="71" name="Text Placeholder 3"/>
              <p:cNvSpPr txBox="1"/>
              <p:nvPr/>
            </p:nvSpPr>
            <p:spPr>
              <a:xfrm>
                <a:off x="1950645" y="3262440"/>
                <a:ext cx="299080"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400" b="1" dirty="0">
                    <a:solidFill>
                      <a:schemeClr val="tx1"/>
                    </a:solidFill>
                    <a:latin typeface="微软雅黑" panose="020B0503020204020204" charset="-122"/>
                    <a:ea typeface="微软雅黑" panose="020B0503020204020204" charset="-122"/>
                  </a:rPr>
                  <a:t>输入标签</a:t>
                </a:r>
              </a:p>
            </p:txBody>
          </p:sp>
          <p:sp>
            <p:nvSpPr>
              <p:cNvPr id="72" name="Rectangle 70"/>
              <p:cNvSpPr/>
              <p:nvPr/>
            </p:nvSpPr>
            <p:spPr>
              <a:xfrm>
                <a:off x="1728094" y="1477217"/>
                <a:ext cx="733614" cy="479651"/>
              </a:xfrm>
              <a:prstGeom prst="rect">
                <a:avLst/>
              </a:prstGeom>
            </p:spPr>
            <p:txBody>
              <a:bodyPr wrap="none">
                <a:spAutoFit/>
              </a:bodyPr>
              <a:lstStyle/>
              <a:p>
                <a:pPr algn="ctr" defTabSz="1218565">
                  <a:spcBef>
                    <a:spcPct val="20000"/>
                  </a:spcBef>
                  <a:defRPr/>
                </a:pPr>
                <a:r>
                  <a:rPr lang="en-US" sz="3555" b="1" dirty="0">
                    <a:solidFill>
                      <a:schemeClr val="bg1"/>
                    </a:solidFill>
                  </a:rPr>
                  <a:t>90%</a:t>
                </a:r>
              </a:p>
            </p:txBody>
          </p:sp>
        </p:grpSp>
      </p:grpSp>
      <p:grpSp>
        <p:nvGrpSpPr>
          <p:cNvPr id="75" name="Group 78"/>
          <p:cNvGrpSpPr/>
          <p:nvPr/>
        </p:nvGrpSpPr>
        <p:grpSpPr>
          <a:xfrm>
            <a:off x="7132925" y="2507288"/>
            <a:ext cx="1228949" cy="2663083"/>
            <a:chOff x="5349694" y="1880466"/>
            <a:chExt cx="921712" cy="1997312"/>
          </a:xfrm>
        </p:grpSpPr>
        <p:sp>
          <p:nvSpPr>
            <p:cNvPr id="76" name="Rounded Rectangle 42"/>
            <p:cNvSpPr/>
            <p:nvPr/>
          </p:nvSpPr>
          <p:spPr>
            <a:xfrm>
              <a:off x="5349694" y="1880466"/>
              <a:ext cx="921712" cy="1997312"/>
            </a:xfrm>
            <a:prstGeom prst="roundRect">
              <a:avLst>
                <a:gd name="adj" fmla="val 50000"/>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p>
          </p:txBody>
        </p:sp>
        <p:grpSp>
          <p:nvGrpSpPr>
            <p:cNvPr id="77" name="Group 77"/>
            <p:cNvGrpSpPr/>
            <p:nvPr/>
          </p:nvGrpSpPr>
          <p:grpSpPr>
            <a:xfrm>
              <a:off x="5419130" y="1960262"/>
              <a:ext cx="782840" cy="1840285"/>
              <a:chOff x="5419130" y="1960262"/>
              <a:chExt cx="782840" cy="1840285"/>
            </a:xfrm>
          </p:grpSpPr>
          <p:grpSp>
            <p:nvGrpSpPr>
              <p:cNvPr id="78" name="Group 53"/>
              <p:cNvGrpSpPr/>
              <p:nvPr/>
            </p:nvGrpSpPr>
            <p:grpSpPr>
              <a:xfrm>
                <a:off x="5419130" y="3017709"/>
                <a:ext cx="782840" cy="782838"/>
                <a:chOff x="1703480" y="3032606"/>
                <a:chExt cx="782840" cy="782838"/>
              </a:xfrm>
            </p:grpSpPr>
            <p:sp>
              <p:nvSpPr>
                <p:cNvPr id="101" name="Oval 54"/>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accent2"/>
                    </a:solidFill>
                  </a:endParaRPr>
                </a:p>
              </p:txBody>
            </p:sp>
            <p:sp>
              <p:nvSpPr>
                <p:cNvPr id="107" name="Oval 55"/>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rgbClr val="FFC000"/>
                    </a:solidFill>
                  </a:endParaRPr>
                </a:p>
              </p:txBody>
            </p:sp>
          </p:grpSp>
          <p:grpSp>
            <p:nvGrpSpPr>
              <p:cNvPr id="79" name="Group 71"/>
              <p:cNvGrpSpPr/>
              <p:nvPr/>
            </p:nvGrpSpPr>
            <p:grpSpPr>
              <a:xfrm>
                <a:off x="5441579" y="1960262"/>
                <a:ext cx="733614" cy="1610449"/>
                <a:chOff x="1728093" y="1865481"/>
                <a:chExt cx="733614" cy="1610449"/>
              </a:xfrm>
            </p:grpSpPr>
            <p:sp>
              <p:nvSpPr>
                <p:cNvPr id="80" name="Text Placeholder 3"/>
                <p:cNvSpPr txBox="1"/>
                <p:nvPr/>
              </p:nvSpPr>
              <p:spPr>
                <a:xfrm>
                  <a:off x="1953286" y="3152765"/>
                  <a:ext cx="283226"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400" b="1" dirty="0">
                      <a:solidFill>
                        <a:schemeClr val="tx1"/>
                      </a:solidFill>
                      <a:latin typeface="微软雅黑" panose="020B0503020204020204" charset="-122"/>
                      <a:ea typeface="微软雅黑" panose="020B0503020204020204" charset="-122"/>
                    </a:rPr>
                    <a:t>输入标签</a:t>
                  </a:r>
                </a:p>
              </p:txBody>
            </p:sp>
            <p:sp>
              <p:nvSpPr>
                <p:cNvPr id="95" name="Rectangle 73"/>
                <p:cNvSpPr/>
                <p:nvPr/>
              </p:nvSpPr>
              <p:spPr>
                <a:xfrm>
                  <a:off x="1728093" y="1865481"/>
                  <a:ext cx="733614" cy="479650"/>
                </a:xfrm>
                <a:prstGeom prst="rect">
                  <a:avLst/>
                </a:prstGeom>
              </p:spPr>
              <p:txBody>
                <a:bodyPr wrap="none">
                  <a:spAutoFit/>
                </a:bodyPr>
                <a:lstStyle/>
                <a:p>
                  <a:pPr algn="ctr" defTabSz="1218565">
                    <a:spcBef>
                      <a:spcPct val="20000"/>
                    </a:spcBef>
                    <a:defRPr/>
                  </a:pPr>
                  <a:r>
                    <a:rPr lang="en-US" sz="3555" b="1" dirty="0">
                      <a:solidFill>
                        <a:schemeClr val="bg1"/>
                      </a:solidFill>
                    </a:rPr>
                    <a:t>70%</a:t>
                  </a:r>
                </a:p>
              </p:txBody>
            </p:sp>
          </p:grpSp>
        </p:grpSp>
      </p:grpSp>
      <p:sp>
        <p:nvSpPr>
          <p:cNvPr id="108" name="TextBox 107"/>
          <p:cNvSpPr txBox="1"/>
          <p:nvPr/>
        </p:nvSpPr>
        <p:spPr>
          <a:xfrm>
            <a:off x="1034781" y="5458645"/>
            <a:ext cx="10122441"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panose="020B0604020202020204" pitchFamily="34" charset="0"/>
              <a:buNone/>
              <a:defRPr sz="1400">
                <a:solidFill>
                  <a:schemeClr val="tx1">
                    <a:lumMod val="65000"/>
                    <a:lumOff val="35000"/>
                  </a:schemeClr>
                </a:solidFill>
                <a:latin typeface="微软雅黑" panose="020B0503020204020204" charset="-122"/>
                <a:ea typeface="微软雅黑" panose="020B0503020204020204" charset="-122"/>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a:lnSpc>
                <a:spcPct val="120000"/>
              </a:lnSpc>
            </a:pPr>
            <a:r>
              <a:rPr lang="zh-CN" altLang="en-US" dirty="0">
                <a:solidFill>
                  <a:schemeClr val="tx1"/>
                </a:solidFill>
                <a:sym typeface="微软雅黑" panose="020B0503020204020204" charset="-122"/>
              </a:rPr>
              <a:t>在此录入上述图表的综合描述说明</a:t>
            </a:r>
            <a:r>
              <a:rPr lang="zh-CN" altLang="en-US" dirty="0" smtClean="0">
                <a:solidFill>
                  <a:schemeClr val="tx1"/>
                </a:solidFill>
                <a:sym typeface="微软雅黑" panose="020B0503020204020204" charset="-122"/>
              </a:rPr>
              <a:t>，</a:t>
            </a:r>
            <a:r>
              <a:rPr lang="zh-CN" altLang="en-US" dirty="0">
                <a:solidFill>
                  <a:schemeClr val="tx1"/>
                </a:solidFill>
                <a:sym typeface="微软雅黑" panose="020B0503020204020204" charset="-122"/>
              </a:rPr>
              <a:t>在此录入上述图表的综合描述说明，</a:t>
            </a:r>
            <a:r>
              <a:rPr lang="zh-CN" altLang="en-US" dirty="0" smtClean="0">
                <a:solidFill>
                  <a:schemeClr val="tx1"/>
                </a:solidFill>
                <a:sym typeface="微软雅黑" panose="020B0503020204020204" charset="-122"/>
              </a:rPr>
              <a:t>在此</a:t>
            </a:r>
            <a:r>
              <a:rPr lang="zh-CN" altLang="en-US" dirty="0">
                <a:solidFill>
                  <a:schemeClr val="tx1"/>
                </a:solidFill>
                <a:sym typeface="微软雅黑" panose="020B0503020204020204" charset="-122"/>
              </a:rPr>
              <a:t>录入上述图表的综合描述说明。在此录入上述图表的描述说明</a:t>
            </a:r>
            <a:r>
              <a:rPr lang="zh-CN" altLang="en-US" dirty="0" smtClean="0">
                <a:solidFill>
                  <a:schemeClr val="tx1"/>
                </a:solidFill>
                <a:sym typeface="微软雅黑" panose="020B0503020204020204" charset="-122"/>
              </a:rPr>
              <a:t>，</a:t>
            </a:r>
            <a:r>
              <a:rPr lang="zh-CN" altLang="en-US" dirty="0">
                <a:solidFill>
                  <a:schemeClr val="tx1"/>
                </a:solidFill>
                <a:sym typeface="微软雅黑" panose="020B0503020204020204" charset="-122"/>
              </a:rPr>
              <a:t>在此录入上述图表的综合描述说明，</a:t>
            </a:r>
            <a:r>
              <a:rPr lang="zh-CN" altLang="en-US" dirty="0" smtClean="0">
                <a:solidFill>
                  <a:schemeClr val="tx1"/>
                </a:solidFill>
                <a:sym typeface="微软雅黑" panose="020B0503020204020204" charset="-122"/>
              </a:rPr>
              <a:t>在此</a:t>
            </a:r>
            <a:r>
              <a:rPr lang="zh-CN" altLang="en-US" dirty="0">
                <a:solidFill>
                  <a:schemeClr val="tx1"/>
                </a:solidFill>
                <a:sym typeface="微软雅黑" panose="020B0503020204020204" charset="-122"/>
              </a:rPr>
              <a:t>录入上述图表的综合描述说明</a:t>
            </a:r>
            <a:r>
              <a:rPr lang="zh-CN" altLang="en-US" dirty="0" smtClean="0">
                <a:solidFill>
                  <a:schemeClr val="tx1"/>
                </a:solidFill>
                <a:sym typeface="微软雅黑" panose="020B0503020204020204" charset="-122"/>
              </a:rPr>
              <a:t>，</a:t>
            </a:r>
            <a:r>
              <a:rPr lang="zh-CN" altLang="en-US" dirty="0">
                <a:solidFill>
                  <a:schemeClr val="tx1"/>
                </a:solidFill>
                <a:sym typeface="微软雅黑" panose="020B0503020204020204" charset="-122"/>
              </a:rPr>
              <a:t>在此录入上述图表的综合描述说明，</a:t>
            </a:r>
            <a:r>
              <a:rPr lang="zh-CN" altLang="en-US" dirty="0" smtClean="0">
                <a:solidFill>
                  <a:schemeClr val="tx1"/>
                </a:solidFill>
                <a:sym typeface="微软雅黑" panose="020B0503020204020204" charset="-122"/>
              </a:rPr>
              <a:t>在此</a:t>
            </a:r>
            <a:r>
              <a:rPr lang="zh-CN" altLang="en-US" dirty="0">
                <a:solidFill>
                  <a:schemeClr val="tx1"/>
                </a:solidFill>
                <a:sym typeface="微软雅黑" panose="020B0503020204020204" charset="-122"/>
              </a:rPr>
              <a:t>录入上述图表的综合描述说明，在此录入上述图表的综合描述说明。</a:t>
            </a:r>
          </a:p>
        </p:txBody>
      </p:sp>
      <p:sp>
        <p:nvSpPr>
          <p:cNvPr id="109" name="文本框 13"/>
          <p:cNvSpPr txBox="1"/>
          <p:nvPr/>
        </p:nvSpPr>
        <p:spPr>
          <a:xfrm>
            <a:off x="2271306" y="2794682"/>
            <a:ext cx="1072669"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charset="-122"/>
                <a:ea typeface="微软雅黑" panose="020B0503020204020204" charset="-122"/>
                <a:sym typeface="微软雅黑" panose="020B0503020204020204" charset="-122"/>
              </a:rPr>
              <a:t>在此录入上述图表</a:t>
            </a:r>
            <a:r>
              <a:rPr lang="zh-CN" altLang="en-US" sz="1300" dirty="0" smtClean="0">
                <a:solidFill>
                  <a:schemeClr val="bg1">
                    <a:lumMod val="95000"/>
                  </a:schemeClr>
                </a:solidFill>
                <a:latin typeface="微软雅黑" panose="020B0503020204020204" charset="-122"/>
                <a:ea typeface="微软雅黑" panose="020B0503020204020204" charset="-122"/>
                <a:sym typeface="微软雅黑" panose="020B0503020204020204" charset="-122"/>
              </a:rPr>
              <a:t>的综合描述说明</a:t>
            </a:r>
            <a:endParaRPr lang="zh-CN" altLang="en-US" sz="1300" dirty="0">
              <a:solidFill>
                <a:schemeClr val="bg1">
                  <a:lumMod val="95000"/>
                </a:schemeClr>
              </a:solidFill>
              <a:latin typeface="微软雅黑" panose="020B0503020204020204" charset="-122"/>
              <a:ea typeface="微软雅黑" panose="020B0503020204020204" charset="-122"/>
              <a:sym typeface="微软雅黑" panose="020B0503020204020204" charset="-122"/>
            </a:endParaRPr>
          </a:p>
        </p:txBody>
      </p:sp>
      <p:sp>
        <p:nvSpPr>
          <p:cNvPr id="110" name="文本框 13"/>
          <p:cNvSpPr txBox="1"/>
          <p:nvPr/>
        </p:nvSpPr>
        <p:spPr>
          <a:xfrm>
            <a:off x="3908265" y="3192861"/>
            <a:ext cx="1058228"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charset="-122"/>
                <a:ea typeface="微软雅黑" panose="020B0503020204020204" charset="-122"/>
                <a:sym typeface="微软雅黑" panose="020B0503020204020204" charset="-122"/>
              </a:rPr>
              <a:t>在此录入上述图表</a:t>
            </a:r>
            <a:r>
              <a:rPr lang="zh-CN" altLang="en-US" sz="1300" dirty="0" smtClean="0">
                <a:solidFill>
                  <a:schemeClr val="bg1">
                    <a:lumMod val="95000"/>
                  </a:schemeClr>
                </a:solidFill>
                <a:latin typeface="微软雅黑" panose="020B0503020204020204" charset="-122"/>
                <a:ea typeface="微软雅黑" panose="020B0503020204020204" charset="-122"/>
                <a:sym typeface="微软雅黑" panose="020B0503020204020204" charset="-122"/>
              </a:rPr>
              <a:t>的综合描述说明</a:t>
            </a:r>
            <a:endParaRPr lang="zh-CN" altLang="en-US" sz="1300" dirty="0">
              <a:solidFill>
                <a:schemeClr val="bg1">
                  <a:lumMod val="95000"/>
                </a:schemeClr>
              </a:solidFill>
              <a:latin typeface="微软雅黑" panose="020B0503020204020204" charset="-122"/>
              <a:ea typeface="微软雅黑" panose="020B0503020204020204" charset="-122"/>
              <a:sym typeface="微软雅黑" panose="020B0503020204020204" charset="-122"/>
            </a:endParaRPr>
          </a:p>
        </p:txBody>
      </p:sp>
      <p:sp>
        <p:nvSpPr>
          <p:cNvPr id="111" name="文本框 13"/>
          <p:cNvSpPr txBox="1"/>
          <p:nvPr/>
        </p:nvSpPr>
        <p:spPr>
          <a:xfrm>
            <a:off x="8870594" y="2794682"/>
            <a:ext cx="1072669"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charset="-122"/>
                <a:ea typeface="微软雅黑" panose="020B0503020204020204" charset="-122"/>
                <a:sym typeface="微软雅黑" panose="020B0503020204020204" charset="-122"/>
              </a:rPr>
              <a:t>在此录入上述图表</a:t>
            </a:r>
            <a:r>
              <a:rPr lang="zh-CN" altLang="en-US" sz="1300" dirty="0" smtClean="0">
                <a:solidFill>
                  <a:schemeClr val="bg1">
                    <a:lumMod val="95000"/>
                  </a:schemeClr>
                </a:solidFill>
                <a:latin typeface="微软雅黑" panose="020B0503020204020204" charset="-122"/>
                <a:ea typeface="微软雅黑" panose="020B0503020204020204" charset="-122"/>
                <a:sym typeface="微软雅黑" panose="020B0503020204020204" charset="-122"/>
              </a:rPr>
              <a:t>的综合描述说明</a:t>
            </a:r>
            <a:endParaRPr lang="zh-CN" altLang="en-US" sz="1300" dirty="0">
              <a:solidFill>
                <a:schemeClr val="bg1">
                  <a:lumMod val="95000"/>
                </a:schemeClr>
              </a:solidFill>
              <a:latin typeface="微软雅黑" panose="020B0503020204020204" charset="-122"/>
              <a:ea typeface="微软雅黑" panose="020B0503020204020204" charset="-122"/>
              <a:sym typeface="微软雅黑" panose="020B0503020204020204" charset="-122"/>
            </a:endParaRPr>
          </a:p>
        </p:txBody>
      </p:sp>
      <p:sp>
        <p:nvSpPr>
          <p:cNvPr id="112" name="文本框 13"/>
          <p:cNvSpPr txBox="1"/>
          <p:nvPr/>
        </p:nvSpPr>
        <p:spPr>
          <a:xfrm>
            <a:off x="7230245" y="3192861"/>
            <a:ext cx="1058228"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charset="-122"/>
                <a:ea typeface="微软雅黑" panose="020B0503020204020204" charset="-122"/>
                <a:sym typeface="微软雅黑" panose="020B0503020204020204" charset="-122"/>
              </a:rPr>
              <a:t>在此录入上述图表</a:t>
            </a:r>
            <a:r>
              <a:rPr lang="zh-CN" altLang="en-US" sz="1300" dirty="0" smtClean="0">
                <a:solidFill>
                  <a:schemeClr val="bg1">
                    <a:lumMod val="95000"/>
                  </a:schemeClr>
                </a:solidFill>
                <a:latin typeface="微软雅黑" panose="020B0503020204020204" charset="-122"/>
                <a:ea typeface="微软雅黑" panose="020B0503020204020204" charset="-122"/>
                <a:sym typeface="微软雅黑" panose="020B0503020204020204" charset="-122"/>
              </a:rPr>
              <a:t>的综合描述说明</a:t>
            </a:r>
            <a:endParaRPr lang="zh-CN" altLang="en-US" sz="1300" dirty="0">
              <a:solidFill>
                <a:schemeClr val="bg1">
                  <a:lumMod val="95000"/>
                </a:schemeClr>
              </a:solidFill>
              <a:latin typeface="微软雅黑" panose="020B0503020204020204" charset="-122"/>
              <a:ea typeface="微软雅黑" panose="020B0503020204020204" charset="-122"/>
              <a:sym typeface="微软雅黑" panose="020B0503020204020204" charset="-122"/>
            </a:endParaRPr>
          </a:p>
        </p:txBody>
      </p:sp>
      <p:sp>
        <p:nvSpPr>
          <p:cNvPr id="113" name="文本框 13"/>
          <p:cNvSpPr txBox="1"/>
          <p:nvPr/>
        </p:nvSpPr>
        <p:spPr>
          <a:xfrm>
            <a:off x="5562251" y="2055347"/>
            <a:ext cx="1058228" cy="1772785"/>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charset="-122"/>
                <a:ea typeface="微软雅黑" panose="020B0503020204020204" charset="-122"/>
                <a:sym typeface="微软雅黑" panose="020B0503020204020204" charset="-122"/>
              </a:rPr>
              <a:t>在此录入上述图表</a:t>
            </a:r>
            <a:r>
              <a:rPr lang="zh-CN" altLang="en-US" sz="1300" dirty="0" smtClean="0">
                <a:solidFill>
                  <a:schemeClr val="bg1">
                    <a:lumMod val="95000"/>
                  </a:schemeClr>
                </a:solidFill>
                <a:latin typeface="微软雅黑" panose="020B0503020204020204" charset="-122"/>
                <a:ea typeface="微软雅黑" panose="020B0503020204020204" charset="-122"/>
                <a:sym typeface="微软雅黑" panose="020B0503020204020204" charset="-122"/>
              </a:rPr>
              <a:t>的综合描述</a:t>
            </a:r>
            <a:r>
              <a:rPr lang="zh-CN" altLang="en-US" sz="1300" dirty="0">
                <a:solidFill>
                  <a:schemeClr val="bg1">
                    <a:lumMod val="95000"/>
                  </a:schemeClr>
                </a:solidFill>
                <a:latin typeface="微软雅黑" panose="020B0503020204020204" charset="-122"/>
                <a:ea typeface="微软雅黑" panose="020B0503020204020204" charset="-122"/>
                <a:sym typeface="微软雅黑" panose="020B0503020204020204" charset="-122"/>
              </a:rPr>
              <a:t>说明，在此录入上述图表的综合描述</a:t>
            </a:r>
            <a:r>
              <a:rPr lang="zh-CN" altLang="en-US" sz="1300" dirty="0" smtClean="0">
                <a:solidFill>
                  <a:schemeClr val="bg1">
                    <a:lumMod val="95000"/>
                  </a:schemeClr>
                </a:solidFill>
                <a:latin typeface="微软雅黑" panose="020B0503020204020204" charset="-122"/>
                <a:ea typeface="微软雅黑" panose="020B0503020204020204" charset="-122"/>
                <a:sym typeface="微软雅黑" panose="020B0503020204020204" charset="-122"/>
              </a:rPr>
              <a:t>说明</a:t>
            </a:r>
            <a:endParaRPr lang="zh-CN" altLang="en-US" sz="1300" dirty="0">
              <a:solidFill>
                <a:schemeClr val="bg1">
                  <a:lumMod val="95000"/>
                </a:schemeClr>
              </a:solidFill>
              <a:latin typeface="微软雅黑" panose="020B0503020204020204" charset="-122"/>
              <a:ea typeface="微软雅黑" panose="020B0503020204020204" charset="-122"/>
              <a:sym typeface="微软雅黑" panose="020B0503020204020204" charset="-122"/>
            </a:endParaRPr>
          </a:p>
        </p:txBody>
      </p:sp>
      <p:sp>
        <p:nvSpPr>
          <p:cNvPr id="2"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4" name="组合 3"/>
          <p:cNvGrpSpPr/>
          <p:nvPr/>
        </p:nvGrpSpPr>
        <p:grpSpPr>
          <a:xfrm>
            <a:off x="3503553" y="613483"/>
            <a:ext cx="5184576" cy="202102"/>
            <a:chOff x="3502918" y="1023693"/>
            <a:chExt cx="5184576" cy="202102"/>
          </a:xfrm>
        </p:grpSpPr>
        <p:grpSp>
          <p:nvGrpSpPr>
            <p:cNvPr id="5" name="组合 4"/>
            <p:cNvGrpSpPr/>
            <p:nvPr/>
          </p:nvGrpSpPr>
          <p:grpSpPr>
            <a:xfrm>
              <a:off x="5195252" y="1023693"/>
              <a:ext cx="1799908" cy="202102"/>
              <a:chOff x="4655046" y="2852936"/>
              <a:chExt cx="1923894" cy="216024"/>
            </a:xfrm>
            <a:solidFill>
              <a:srgbClr val="A5A5A5"/>
            </a:solidFill>
          </p:grpSpPr>
          <p:sp>
            <p:nvSpPr>
              <p:cNvPr id="6" name="五角星 5"/>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五角星 6"/>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五角星 7"/>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五角星 8"/>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五角星 9"/>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502918" y="1124744"/>
              <a:ext cx="5184576" cy="0"/>
              <a:chOff x="3502918" y="1793734"/>
              <a:chExt cx="5184576" cy="0"/>
            </a:xfrm>
          </p:grpSpPr>
          <p:cxnSp>
            <p:nvCxnSpPr>
              <p:cNvPr id="12" name="直接连接符 11"/>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additive="base">
                                        <p:cTn id="12" dur="500" fill="hold"/>
                                        <p:tgtEl>
                                          <p:spTgt spid="51"/>
                                        </p:tgtEl>
                                        <p:attrNameLst>
                                          <p:attrName>ppt_x</p:attrName>
                                        </p:attrNameLst>
                                      </p:cBhvr>
                                      <p:tavLst>
                                        <p:tav tm="0">
                                          <p:val>
                                            <p:strVal val="#ppt_x"/>
                                          </p:val>
                                        </p:tav>
                                        <p:tav tm="100000">
                                          <p:val>
                                            <p:strVal val="#ppt_x"/>
                                          </p:val>
                                        </p:tav>
                                      </p:tavLst>
                                    </p:anim>
                                    <p:anim calcmode="lin" valueType="num">
                                      <p:cBhvr additive="base">
                                        <p:cTn id="13" dur="500" fill="hold"/>
                                        <p:tgtEl>
                                          <p:spTgt spid="5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additive="base">
                                        <p:cTn id="17" dur="500" fill="hold"/>
                                        <p:tgtEl>
                                          <p:spTgt spid="59"/>
                                        </p:tgtEl>
                                        <p:attrNameLst>
                                          <p:attrName>ppt_x</p:attrName>
                                        </p:attrNameLst>
                                      </p:cBhvr>
                                      <p:tavLst>
                                        <p:tav tm="0">
                                          <p:val>
                                            <p:strVal val="#ppt_x"/>
                                          </p:val>
                                        </p:tav>
                                        <p:tav tm="100000">
                                          <p:val>
                                            <p:strVal val="#ppt_x"/>
                                          </p:val>
                                        </p:tav>
                                      </p:tavLst>
                                    </p:anim>
                                    <p:anim calcmode="lin" valueType="num">
                                      <p:cBhvr additive="base">
                                        <p:cTn id="18" dur="500" fill="hold"/>
                                        <p:tgtEl>
                                          <p:spTgt spid="5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500" fill="hold"/>
                                        <p:tgtEl>
                                          <p:spTgt spid="75"/>
                                        </p:tgtEl>
                                        <p:attrNameLst>
                                          <p:attrName>ppt_x</p:attrName>
                                        </p:attrNameLst>
                                      </p:cBhvr>
                                      <p:tavLst>
                                        <p:tav tm="0">
                                          <p:val>
                                            <p:strVal val="#ppt_x"/>
                                          </p:val>
                                        </p:tav>
                                        <p:tav tm="100000">
                                          <p:val>
                                            <p:strVal val="#ppt_x"/>
                                          </p:val>
                                        </p:tav>
                                      </p:tavLst>
                                    </p:anim>
                                    <p:anim calcmode="lin" valueType="num">
                                      <p:cBhvr additive="base">
                                        <p:cTn id="23" dur="500" fill="hold"/>
                                        <p:tgtEl>
                                          <p:spTgt spid="7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nodeType="after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additive="base">
                                        <p:cTn id="27" dur="500" fill="hold"/>
                                        <p:tgtEl>
                                          <p:spTgt spid="67"/>
                                        </p:tgtEl>
                                        <p:attrNameLst>
                                          <p:attrName>ppt_x</p:attrName>
                                        </p:attrNameLst>
                                      </p:cBhvr>
                                      <p:tavLst>
                                        <p:tav tm="0">
                                          <p:val>
                                            <p:strVal val="#ppt_x"/>
                                          </p:val>
                                        </p:tav>
                                        <p:tav tm="100000">
                                          <p:val>
                                            <p:strVal val="#ppt_x"/>
                                          </p:val>
                                        </p:tav>
                                      </p:tavLst>
                                    </p:anim>
                                    <p:anim calcmode="lin" valueType="num">
                                      <p:cBhvr additive="base">
                                        <p:cTn id="28" dur="500" fill="hold"/>
                                        <p:tgtEl>
                                          <p:spTgt spid="67"/>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9" presetClass="entr" presetSubtype="0" fill="hold" grpId="0" nodeType="afterEffect">
                                  <p:stCondLst>
                                    <p:cond delay="0"/>
                                  </p:stCondLst>
                                  <p:childTnLst>
                                    <p:set>
                                      <p:cBhvr>
                                        <p:cTn id="31" dur="1" fill="hold">
                                          <p:stCondLst>
                                            <p:cond delay="0"/>
                                          </p:stCondLst>
                                        </p:cTn>
                                        <p:tgtEl>
                                          <p:spTgt spid="109"/>
                                        </p:tgtEl>
                                        <p:attrNameLst>
                                          <p:attrName>style.visibility</p:attrName>
                                        </p:attrNameLst>
                                      </p:cBhvr>
                                      <p:to>
                                        <p:strVal val="visible"/>
                                      </p:to>
                                    </p:set>
                                    <p:animEffect transition="in" filter="dissolve">
                                      <p:cBhvr>
                                        <p:cTn id="32" dur="500"/>
                                        <p:tgtEl>
                                          <p:spTgt spid="109"/>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110"/>
                                        </p:tgtEl>
                                        <p:attrNameLst>
                                          <p:attrName>style.visibility</p:attrName>
                                        </p:attrNameLst>
                                      </p:cBhvr>
                                      <p:to>
                                        <p:strVal val="visible"/>
                                      </p:to>
                                    </p:set>
                                    <p:animEffect transition="in" filter="dissolve">
                                      <p:cBhvr>
                                        <p:cTn id="35" dur="500"/>
                                        <p:tgtEl>
                                          <p:spTgt spid="110"/>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11"/>
                                        </p:tgtEl>
                                        <p:attrNameLst>
                                          <p:attrName>style.visibility</p:attrName>
                                        </p:attrNameLst>
                                      </p:cBhvr>
                                      <p:to>
                                        <p:strVal val="visible"/>
                                      </p:to>
                                    </p:set>
                                    <p:animEffect transition="in" filter="dissolve">
                                      <p:cBhvr>
                                        <p:cTn id="38" dur="500"/>
                                        <p:tgtEl>
                                          <p:spTgt spid="111"/>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112"/>
                                        </p:tgtEl>
                                        <p:attrNameLst>
                                          <p:attrName>style.visibility</p:attrName>
                                        </p:attrNameLst>
                                      </p:cBhvr>
                                      <p:to>
                                        <p:strVal val="visible"/>
                                      </p:to>
                                    </p:set>
                                    <p:animEffect transition="in" filter="dissolve">
                                      <p:cBhvr>
                                        <p:cTn id="41" dur="500"/>
                                        <p:tgtEl>
                                          <p:spTgt spid="112"/>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113"/>
                                        </p:tgtEl>
                                        <p:attrNameLst>
                                          <p:attrName>style.visibility</p:attrName>
                                        </p:attrNameLst>
                                      </p:cBhvr>
                                      <p:to>
                                        <p:strVal val="visible"/>
                                      </p:to>
                                    </p:set>
                                    <p:animEffect transition="in" filter="dissolve">
                                      <p:cBhvr>
                                        <p:cTn id="44" dur="500"/>
                                        <p:tgtEl>
                                          <p:spTgt spid="113"/>
                                        </p:tgtEl>
                                      </p:cBhvr>
                                    </p:animEffect>
                                  </p:childTnLst>
                                </p:cTn>
                              </p:par>
                            </p:childTnLst>
                          </p:cTn>
                        </p:par>
                        <p:par>
                          <p:cTn id="45" fill="hold">
                            <p:stCondLst>
                              <p:cond delay="3000"/>
                            </p:stCondLst>
                            <p:childTnLst>
                              <p:par>
                                <p:cTn id="46" presetID="18" presetClass="entr" presetSubtype="3" fill="hold" nodeType="afterEffect">
                                  <p:stCondLst>
                                    <p:cond delay="250"/>
                                  </p:stCondLst>
                                  <p:childTnLst>
                                    <p:set>
                                      <p:cBhvr>
                                        <p:cTn id="47" dur="1" fill="hold">
                                          <p:stCondLst>
                                            <p:cond delay="0"/>
                                          </p:stCondLst>
                                        </p:cTn>
                                        <p:tgtEl>
                                          <p:spTgt spid="41"/>
                                        </p:tgtEl>
                                        <p:attrNameLst>
                                          <p:attrName>style.visibility</p:attrName>
                                        </p:attrNameLst>
                                      </p:cBhvr>
                                      <p:to>
                                        <p:strVal val="visible"/>
                                      </p:to>
                                    </p:set>
                                    <p:animEffect transition="in" filter="strips(upRight)">
                                      <p:cBhvr>
                                        <p:cTn id="48" dur="500"/>
                                        <p:tgtEl>
                                          <p:spTgt spid="41"/>
                                        </p:tgtEl>
                                      </p:cBhvr>
                                    </p:animEffect>
                                  </p:childTnLst>
                                </p:cTn>
                              </p:par>
                            </p:childTnLst>
                          </p:cTn>
                        </p:par>
                        <p:par>
                          <p:cTn id="49" fill="hold">
                            <p:stCondLst>
                              <p:cond delay="3750"/>
                            </p:stCondLst>
                            <p:childTnLst>
                              <p:par>
                                <p:cTn id="50" presetID="10" presetClass="entr" presetSubtype="0" fill="hold" grpId="0" nodeType="afterEffect">
                                  <p:stCondLst>
                                    <p:cond delay="0"/>
                                  </p:stCondLst>
                                  <p:childTnLst>
                                    <p:set>
                                      <p:cBhvr>
                                        <p:cTn id="51" dur="1" fill="hold">
                                          <p:stCondLst>
                                            <p:cond delay="0"/>
                                          </p:stCondLst>
                                        </p:cTn>
                                        <p:tgtEl>
                                          <p:spTgt spid="108"/>
                                        </p:tgtEl>
                                        <p:attrNameLst>
                                          <p:attrName>style.visibility</p:attrName>
                                        </p:attrNameLst>
                                      </p:cBhvr>
                                      <p:to>
                                        <p:strVal val="visible"/>
                                      </p:to>
                                    </p:set>
                                    <p:animEffect transition="in" filter="fade">
                                      <p:cBhvr>
                                        <p:cTn id="52" dur="500"/>
                                        <p:tgtEl>
                                          <p:spTgt spid="108"/>
                                        </p:tgtEl>
                                      </p:cBhvr>
                                    </p:animEffect>
                                  </p:childTnLst>
                                </p:cTn>
                              </p:par>
                              <p:par>
                                <p:cTn id="53" presetID="53" presetClass="entr" presetSubtype="16"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p:cTn id="55" dur="500" fill="hold"/>
                                        <p:tgtEl>
                                          <p:spTgt spid="4"/>
                                        </p:tgtEl>
                                        <p:attrNameLst>
                                          <p:attrName>ppt_w</p:attrName>
                                        </p:attrNameLst>
                                      </p:cBhvr>
                                      <p:tavLst>
                                        <p:tav tm="0">
                                          <p:val>
                                            <p:fltVal val="0"/>
                                          </p:val>
                                        </p:tav>
                                        <p:tav tm="100000">
                                          <p:val>
                                            <p:strVal val="#ppt_w"/>
                                          </p:val>
                                        </p:tav>
                                      </p:tavLst>
                                    </p:anim>
                                    <p:anim calcmode="lin" valueType="num">
                                      <p:cBhvr>
                                        <p:cTn id="56" dur="500" fill="hold"/>
                                        <p:tgtEl>
                                          <p:spTgt spid="4"/>
                                        </p:tgtEl>
                                        <p:attrNameLst>
                                          <p:attrName>ppt_h</p:attrName>
                                        </p:attrNameLst>
                                      </p:cBhvr>
                                      <p:tavLst>
                                        <p:tav tm="0">
                                          <p:val>
                                            <p:fltVal val="0"/>
                                          </p:val>
                                        </p:tav>
                                        <p:tav tm="100000">
                                          <p:val>
                                            <p:strVal val="#ppt_h"/>
                                          </p:val>
                                        </p:tav>
                                      </p:tavLst>
                                    </p:anim>
                                    <p:animEffect transition="in" filter="fade">
                                      <p:cBhvr>
                                        <p:cTn id="57" dur="500"/>
                                        <p:tgtEl>
                                          <p:spTgt spid="4"/>
                                        </p:tgtEl>
                                      </p:cBhvr>
                                    </p:animEffect>
                                  </p:childTnLst>
                                </p:cTn>
                              </p:par>
                            </p:childTnLst>
                          </p:cTn>
                        </p:par>
                        <p:par>
                          <p:cTn id="58" fill="hold">
                            <p:stCondLst>
                              <p:cond delay="4250"/>
                            </p:stCondLst>
                            <p:childTnLst>
                              <p:par>
                                <p:cTn id="59" presetID="53" presetClass="entr" presetSubtype="16" fill="hold" grpId="0" nodeType="afterEffect">
                                  <p:stCondLst>
                                    <p:cond delay="0"/>
                                  </p:stCondLst>
                                  <p:childTnLst>
                                    <p:set>
                                      <p:cBhvr>
                                        <p:cTn id="60" dur="1" fill="hold">
                                          <p:stCondLst>
                                            <p:cond delay="0"/>
                                          </p:stCondLst>
                                        </p:cTn>
                                        <p:tgtEl>
                                          <p:spTgt spid="2"/>
                                        </p:tgtEl>
                                        <p:attrNameLst>
                                          <p:attrName>style.visibility</p:attrName>
                                        </p:attrNameLst>
                                      </p:cBhvr>
                                      <p:to>
                                        <p:strVal val="visible"/>
                                      </p:to>
                                    </p:set>
                                    <p:anim calcmode="lin" valueType="num">
                                      <p:cBhvr>
                                        <p:cTn id="61" dur="500" fill="hold"/>
                                        <p:tgtEl>
                                          <p:spTgt spid="2"/>
                                        </p:tgtEl>
                                        <p:attrNameLst>
                                          <p:attrName>ppt_w</p:attrName>
                                        </p:attrNameLst>
                                      </p:cBhvr>
                                      <p:tavLst>
                                        <p:tav tm="0">
                                          <p:val>
                                            <p:fltVal val="0"/>
                                          </p:val>
                                        </p:tav>
                                        <p:tav tm="100000">
                                          <p:val>
                                            <p:strVal val="#ppt_w"/>
                                          </p:val>
                                        </p:tav>
                                      </p:tavLst>
                                    </p:anim>
                                    <p:anim calcmode="lin" valueType="num">
                                      <p:cBhvr>
                                        <p:cTn id="62" dur="500" fill="hold"/>
                                        <p:tgtEl>
                                          <p:spTgt spid="2"/>
                                        </p:tgtEl>
                                        <p:attrNameLst>
                                          <p:attrName>ppt_h</p:attrName>
                                        </p:attrNameLst>
                                      </p:cBhvr>
                                      <p:tavLst>
                                        <p:tav tm="0">
                                          <p:val>
                                            <p:fltVal val="0"/>
                                          </p:val>
                                        </p:tav>
                                        <p:tav tm="100000">
                                          <p:val>
                                            <p:strVal val="#ppt_h"/>
                                          </p:val>
                                        </p:tav>
                                      </p:tavLst>
                                    </p:anim>
                                    <p:animEffect transition="in" filter="fade">
                                      <p:cBhvr>
                                        <p:cTn id="6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09" grpId="0"/>
      <p:bldP spid="110" grpId="0"/>
      <p:bldP spid="111" grpId="0"/>
      <p:bldP spid="112" grpId="0"/>
      <p:bldP spid="113" grpId="0"/>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Pentagon 25"/>
          <p:cNvSpPr/>
          <p:nvPr/>
        </p:nvSpPr>
        <p:spPr>
          <a:xfrm flipH="1">
            <a:off x="7878014" y="2062806"/>
            <a:ext cx="4333069" cy="691283"/>
          </a:xfrm>
          <a:prstGeom prst="homePlate">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p>
        </p:txBody>
      </p:sp>
      <p:sp>
        <p:nvSpPr>
          <p:cNvPr id="94" name="TextBox 26"/>
          <p:cNvSpPr txBox="1"/>
          <p:nvPr/>
        </p:nvSpPr>
        <p:spPr>
          <a:xfrm flipH="1">
            <a:off x="8370029" y="2209032"/>
            <a:ext cx="1716102" cy="400101"/>
          </a:xfrm>
          <a:prstGeom prst="rect">
            <a:avLst/>
          </a:prstGeom>
        </p:spPr>
        <p:txBody>
          <a:bodyPr wrap="square" lIns="91431" tIns="45716" rIns="91431" bIns="45716">
            <a:spAutoFit/>
          </a:bodyPr>
          <a:lstStyle>
            <a:defPPr>
              <a:defRPr lang="zh-CN"/>
            </a:defPPr>
            <a:lvl1pPr>
              <a:defRPr sz="2200" b="1">
                <a:solidFill>
                  <a:schemeClr val="tx1">
                    <a:lumMod val="65000"/>
                    <a:lumOff val="35000"/>
                  </a:schemeClr>
                </a:solidFill>
                <a:latin typeface="微软雅黑" panose="020B0503020204020204" charset="-122"/>
                <a:ea typeface="微软雅黑" panose="020B0503020204020204" charset="-122"/>
              </a:defRPr>
            </a:lvl1pPr>
          </a:lstStyle>
          <a:p>
            <a:r>
              <a:rPr lang="zh-CN" altLang="en-US" sz="2000" dirty="0">
                <a:solidFill>
                  <a:schemeClr val="bg1">
                    <a:lumMod val="95000"/>
                  </a:schemeClr>
                </a:solidFill>
              </a:rPr>
              <a:t>输入关键字</a:t>
            </a:r>
            <a:endParaRPr lang="en-US" sz="2000" dirty="0">
              <a:solidFill>
                <a:schemeClr val="bg1">
                  <a:lumMod val="95000"/>
                </a:schemeClr>
              </a:solidFill>
            </a:endParaRPr>
          </a:p>
        </p:txBody>
      </p:sp>
      <p:sp>
        <p:nvSpPr>
          <p:cNvPr id="91" name="Pentagon 28"/>
          <p:cNvSpPr/>
          <p:nvPr/>
        </p:nvSpPr>
        <p:spPr>
          <a:xfrm flipH="1">
            <a:off x="8550215" y="2908344"/>
            <a:ext cx="3641785" cy="691284"/>
          </a:xfrm>
          <a:prstGeom prst="homePlate">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p>
        </p:txBody>
      </p:sp>
      <p:sp>
        <p:nvSpPr>
          <p:cNvPr id="92" name="TextBox 29"/>
          <p:cNvSpPr txBox="1"/>
          <p:nvPr/>
        </p:nvSpPr>
        <p:spPr>
          <a:xfrm flipH="1">
            <a:off x="9128811" y="3053936"/>
            <a:ext cx="1780201" cy="400101"/>
          </a:xfrm>
          <a:prstGeom prst="rect">
            <a:avLst/>
          </a:prstGeom>
        </p:spPr>
        <p:txBody>
          <a:bodyPr wrap="square" lIns="91431" tIns="45716" rIns="91431" bIns="45716">
            <a:spAutoFit/>
          </a:bodyPr>
          <a:lstStyle>
            <a:defPPr>
              <a:defRPr lang="zh-CN"/>
            </a:defPPr>
            <a:lvl1pPr>
              <a:defRPr sz="2000" b="1">
                <a:solidFill>
                  <a:schemeClr val="bg1">
                    <a:lumMod val="95000"/>
                  </a:schemeClr>
                </a:solidFill>
                <a:latin typeface="微软雅黑" panose="020B0503020204020204" charset="-122"/>
                <a:ea typeface="微软雅黑" panose="020B0503020204020204" charset="-122"/>
              </a:defRPr>
            </a:lvl1pPr>
          </a:lstStyle>
          <a:p>
            <a:r>
              <a:rPr lang="zh-CN" altLang="en-US" dirty="0"/>
              <a:t>输入关键字</a:t>
            </a:r>
            <a:endParaRPr lang="en-US" altLang="zh-CN" dirty="0"/>
          </a:p>
        </p:txBody>
      </p:sp>
      <p:sp>
        <p:nvSpPr>
          <p:cNvPr id="89" name="Pentagon 31"/>
          <p:cNvSpPr/>
          <p:nvPr/>
        </p:nvSpPr>
        <p:spPr>
          <a:xfrm flipH="1">
            <a:off x="9260581" y="3753246"/>
            <a:ext cx="2950501" cy="691284"/>
          </a:xfrm>
          <a:prstGeom prst="homePlate">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p>
        </p:txBody>
      </p:sp>
      <p:sp>
        <p:nvSpPr>
          <p:cNvPr id="90" name="TextBox 32"/>
          <p:cNvSpPr txBox="1"/>
          <p:nvPr/>
        </p:nvSpPr>
        <p:spPr>
          <a:xfrm flipH="1">
            <a:off x="9750340" y="3898838"/>
            <a:ext cx="1679435" cy="400101"/>
          </a:xfrm>
          <a:prstGeom prst="rect">
            <a:avLst/>
          </a:prstGeom>
        </p:spPr>
        <p:txBody>
          <a:bodyPr wrap="square" lIns="91431" tIns="45716" rIns="91431" bIns="45716">
            <a:spAutoFit/>
          </a:bodyPr>
          <a:lstStyle>
            <a:defPPr>
              <a:defRPr lang="zh-CN"/>
            </a:defPPr>
            <a:lvl1pPr>
              <a:defRPr sz="2000" b="1">
                <a:solidFill>
                  <a:schemeClr val="bg1">
                    <a:lumMod val="95000"/>
                  </a:schemeClr>
                </a:solidFill>
                <a:latin typeface="微软雅黑" panose="020B0503020204020204" charset="-122"/>
                <a:ea typeface="微软雅黑" panose="020B0503020204020204" charset="-122"/>
              </a:defRPr>
            </a:lvl1pPr>
          </a:lstStyle>
          <a:p>
            <a:r>
              <a:rPr lang="zh-CN" altLang="en-US" dirty="0"/>
              <a:t>输入关键字</a:t>
            </a:r>
            <a:endParaRPr lang="en-US" altLang="zh-CN" dirty="0"/>
          </a:p>
        </p:txBody>
      </p:sp>
      <p:sp>
        <p:nvSpPr>
          <p:cNvPr id="87" name="Pentagon 34"/>
          <p:cNvSpPr/>
          <p:nvPr/>
        </p:nvSpPr>
        <p:spPr>
          <a:xfrm flipH="1">
            <a:off x="10086131" y="4598146"/>
            <a:ext cx="2105597" cy="691284"/>
          </a:xfrm>
          <a:prstGeom prst="homePlate">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p>
        </p:txBody>
      </p:sp>
      <p:sp>
        <p:nvSpPr>
          <p:cNvPr id="88" name="TextBox 35"/>
          <p:cNvSpPr txBox="1"/>
          <p:nvPr/>
        </p:nvSpPr>
        <p:spPr>
          <a:xfrm flipH="1">
            <a:off x="10571946" y="4743738"/>
            <a:ext cx="1619782" cy="400101"/>
          </a:xfrm>
          <a:prstGeom prst="rect">
            <a:avLst/>
          </a:prstGeom>
        </p:spPr>
        <p:txBody>
          <a:bodyPr wrap="square" lIns="91431" tIns="45716" rIns="91431" bIns="45716">
            <a:spAutoFit/>
          </a:bodyPr>
          <a:lstStyle>
            <a:defPPr>
              <a:defRPr lang="zh-CN"/>
            </a:defPPr>
            <a:lvl1pPr>
              <a:defRPr sz="2000" b="1">
                <a:solidFill>
                  <a:schemeClr val="bg1">
                    <a:lumMod val="95000"/>
                  </a:schemeClr>
                </a:solidFill>
                <a:latin typeface="微软雅黑" panose="020B0503020204020204" charset="-122"/>
                <a:ea typeface="微软雅黑" panose="020B0503020204020204" charset="-122"/>
              </a:defRPr>
            </a:lvl1pPr>
          </a:lstStyle>
          <a:p>
            <a:r>
              <a:rPr lang="zh-CN" altLang="en-US" dirty="0"/>
              <a:t>输入关键字</a:t>
            </a:r>
            <a:endParaRPr lang="en-US" altLang="zh-CN" dirty="0"/>
          </a:p>
        </p:txBody>
      </p:sp>
      <p:graphicFrame>
        <p:nvGraphicFramePr>
          <p:cNvPr id="96" name="Chart 37"/>
          <p:cNvGraphicFramePr/>
          <p:nvPr/>
        </p:nvGraphicFramePr>
        <p:xfrm>
          <a:off x="1041874" y="3963577"/>
          <a:ext cx="7440617" cy="2125415"/>
        </p:xfrm>
        <a:graphic>
          <a:graphicData uri="http://schemas.openxmlformats.org/drawingml/2006/chart">
            <c:chart xmlns:c="http://schemas.openxmlformats.org/drawingml/2006/chart" xmlns:r="http://schemas.openxmlformats.org/officeDocument/2006/relationships" r:id="rId2"/>
          </a:graphicData>
        </a:graphic>
      </p:graphicFrame>
      <p:sp>
        <p:nvSpPr>
          <p:cNvPr id="99" name="矩形 98"/>
          <p:cNvSpPr/>
          <p:nvPr/>
        </p:nvSpPr>
        <p:spPr>
          <a:xfrm>
            <a:off x="1090001" y="1549410"/>
            <a:ext cx="2408441" cy="448945"/>
          </a:xfrm>
          <a:prstGeom prst="rect">
            <a:avLst/>
          </a:prstGeom>
        </p:spPr>
        <p:txBody>
          <a:bodyPr wrap="square" lIns="91431" tIns="45716" rIns="91431" bIns="45716">
            <a:spAutoFit/>
          </a:bodyPr>
          <a:lstStyle/>
          <a:p>
            <a:r>
              <a:rPr lang="zh-CN" altLang="en-US" sz="2200" b="1" dirty="0" smtClean="0">
                <a:solidFill>
                  <a:schemeClr val="tx1"/>
                </a:solidFill>
                <a:latin typeface="微软雅黑" panose="020B0503020204020204" charset="-122"/>
                <a:ea typeface="微软雅黑" panose="020B0503020204020204" charset="-122"/>
              </a:rPr>
              <a:t>添加标题</a:t>
            </a:r>
          </a:p>
        </p:txBody>
      </p:sp>
      <p:sp>
        <p:nvSpPr>
          <p:cNvPr id="100" name="矩形 47"/>
          <p:cNvSpPr>
            <a:spLocks noChangeArrowheads="1"/>
          </p:cNvSpPr>
          <p:nvPr/>
        </p:nvSpPr>
        <p:spPr bwMode="auto">
          <a:xfrm>
            <a:off x="1090000" y="2034569"/>
            <a:ext cx="6253537" cy="1685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spcAft>
                <a:spcPts val="500"/>
              </a:spcAft>
              <a:buNone/>
            </a:pP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说明，在此录入上述图表的综合描述说明，在此录入上述图表的综合描述说明，在此录入上述图表的综合描述说明</a:t>
            </a:r>
            <a:r>
              <a:rPr lang="zh-CN" altLang="en-US" sz="1400" dirty="0" smtClean="0">
                <a:solidFill>
                  <a:schemeClr val="tx1"/>
                </a:solidFill>
                <a:sym typeface="微软雅黑" panose="020B0503020204020204" charset="-122"/>
              </a:rPr>
              <a:t>。</a:t>
            </a:r>
          </a:p>
          <a:p>
            <a:pPr>
              <a:lnSpc>
                <a:spcPct val="120000"/>
              </a:lnSpc>
              <a:spcBef>
                <a:spcPct val="0"/>
              </a:spcBef>
              <a:spcAft>
                <a:spcPts val="500"/>
              </a:spcAft>
              <a:buNone/>
            </a:pPr>
            <a:r>
              <a:rPr lang="zh-CN" altLang="en-US" sz="1400" dirty="0">
                <a:solidFill>
                  <a:schemeClr val="tx1"/>
                </a:solidFill>
                <a:sym typeface="微软雅黑" panose="020B0503020204020204" charset="-122"/>
              </a:rPr>
              <a:t>在此录入上述图表的综合描述说明，在此录入上述图表的综合描述说明，在此录入上述图表的综合描述说明，在此录入上述图表的综合描述</a:t>
            </a:r>
            <a:r>
              <a:rPr lang="zh-CN" altLang="en-US" sz="1400" dirty="0" smtClean="0">
                <a:solidFill>
                  <a:schemeClr val="tx1"/>
                </a:solidFill>
                <a:sym typeface="微软雅黑" panose="020B0503020204020204" charset="-122"/>
              </a:rPr>
              <a:t>说明</a:t>
            </a:r>
            <a:r>
              <a:rPr lang="en-US" altLang="zh-CN" sz="1400" dirty="0" smtClean="0">
                <a:solidFill>
                  <a:schemeClr val="tx1"/>
                </a:solidFill>
                <a:sym typeface="微软雅黑" panose="020B0503020204020204" charset="-122"/>
              </a:rPr>
              <a:t>,</a:t>
            </a:r>
            <a:r>
              <a:rPr lang="zh-CN" altLang="en-US" sz="1400" dirty="0">
                <a:solidFill>
                  <a:schemeClr val="tx1"/>
                </a:solidFill>
                <a:sym typeface="微软雅黑" panose="020B0503020204020204" charset="-122"/>
              </a:rPr>
              <a:t>在此录入上述图表的综合描述说明，在此录入上述图表的综合描述说明，在此录入上述图表的综合描述说明，在此录入上述图表的综合描述说明</a:t>
            </a:r>
            <a:r>
              <a:rPr lang="zh-CN" altLang="en-US" sz="1400" dirty="0" smtClean="0">
                <a:solidFill>
                  <a:schemeClr val="tx1"/>
                </a:solidFill>
                <a:sym typeface="微软雅黑" panose="020B0503020204020204" charset="-122"/>
              </a:rPr>
              <a:t>。</a:t>
            </a:r>
          </a:p>
        </p:txBody>
      </p:sp>
      <p:sp>
        <p:nvSpPr>
          <p:cNvPr id="2"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4" name="组合 3"/>
          <p:cNvGrpSpPr/>
          <p:nvPr/>
        </p:nvGrpSpPr>
        <p:grpSpPr>
          <a:xfrm>
            <a:off x="3503553" y="613483"/>
            <a:ext cx="5184576" cy="202102"/>
            <a:chOff x="3502918" y="1023693"/>
            <a:chExt cx="5184576" cy="202102"/>
          </a:xfrm>
        </p:grpSpPr>
        <p:grpSp>
          <p:nvGrpSpPr>
            <p:cNvPr id="5" name="组合 4"/>
            <p:cNvGrpSpPr/>
            <p:nvPr/>
          </p:nvGrpSpPr>
          <p:grpSpPr>
            <a:xfrm>
              <a:off x="5195252" y="1023693"/>
              <a:ext cx="1799908" cy="202102"/>
              <a:chOff x="4655046" y="2852936"/>
              <a:chExt cx="1923894" cy="216024"/>
            </a:xfrm>
            <a:solidFill>
              <a:srgbClr val="A5A5A5"/>
            </a:solidFill>
          </p:grpSpPr>
          <p:sp>
            <p:nvSpPr>
              <p:cNvPr id="6" name="五角星 5"/>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五角星 6"/>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五角星 7"/>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五角星 8"/>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五角星 9"/>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502918" y="1124744"/>
              <a:ext cx="5184576" cy="0"/>
              <a:chOff x="3502918" y="1793734"/>
              <a:chExt cx="5184576" cy="0"/>
            </a:xfrm>
          </p:grpSpPr>
          <p:cxnSp>
            <p:nvCxnSpPr>
              <p:cNvPr id="12" name="直接连接符 11"/>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500" fill="hold"/>
                                        <p:tgtEl>
                                          <p:spTgt spid="93"/>
                                        </p:tgtEl>
                                        <p:attrNameLst>
                                          <p:attrName>ppt_x</p:attrName>
                                        </p:attrNameLst>
                                      </p:cBhvr>
                                      <p:tavLst>
                                        <p:tav tm="0">
                                          <p:val>
                                            <p:strVal val="1+#ppt_w/2"/>
                                          </p:val>
                                        </p:tav>
                                        <p:tav tm="100000">
                                          <p:val>
                                            <p:strVal val="#ppt_x"/>
                                          </p:val>
                                        </p:tav>
                                      </p:tavLst>
                                    </p:anim>
                                    <p:anim calcmode="lin" valueType="num">
                                      <p:cBhvr additive="base">
                                        <p:cTn id="8" dur="5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4"/>
                                        </p:tgtEl>
                                        <p:attrNameLst>
                                          <p:attrName>style.visibility</p:attrName>
                                        </p:attrNameLst>
                                      </p:cBhvr>
                                      <p:to>
                                        <p:strVal val="visible"/>
                                      </p:to>
                                    </p:set>
                                    <p:anim calcmode="lin" valueType="num">
                                      <p:cBhvr additive="base">
                                        <p:cTn id="11" dur="500" fill="hold"/>
                                        <p:tgtEl>
                                          <p:spTgt spid="94"/>
                                        </p:tgtEl>
                                        <p:attrNameLst>
                                          <p:attrName>ppt_x</p:attrName>
                                        </p:attrNameLst>
                                      </p:cBhvr>
                                      <p:tavLst>
                                        <p:tav tm="0">
                                          <p:val>
                                            <p:strVal val="1+#ppt_w/2"/>
                                          </p:val>
                                        </p:tav>
                                        <p:tav tm="100000">
                                          <p:val>
                                            <p:strVal val="#ppt_x"/>
                                          </p:val>
                                        </p:tav>
                                      </p:tavLst>
                                    </p:anim>
                                    <p:anim calcmode="lin" valueType="num">
                                      <p:cBhvr additive="base">
                                        <p:cTn id="12" dur="500" fill="hold"/>
                                        <p:tgtEl>
                                          <p:spTgt spid="9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91"/>
                                        </p:tgtEl>
                                        <p:attrNameLst>
                                          <p:attrName>style.visibility</p:attrName>
                                        </p:attrNameLst>
                                      </p:cBhvr>
                                      <p:to>
                                        <p:strVal val="visible"/>
                                      </p:to>
                                    </p:set>
                                    <p:anim calcmode="lin" valueType="num">
                                      <p:cBhvr additive="base">
                                        <p:cTn id="15" dur="500" fill="hold"/>
                                        <p:tgtEl>
                                          <p:spTgt spid="91"/>
                                        </p:tgtEl>
                                        <p:attrNameLst>
                                          <p:attrName>ppt_x</p:attrName>
                                        </p:attrNameLst>
                                      </p:cBhvr>
                                      <p:tavLst>
                                        <p:tav tm="0">
                                          <p:val>
                                            <p:strVal val="1+#ppt_w/2"/>
                                          </p:val>
                                        </p:tav>
                                        <p:tav tm="100000">
                                          <p:val>
                                            <p:strVal val="#ppt_x"/>
                                          </p:val>
                                        </p:tav>
                                      </p:tavLst>
                                    </p:anim>
                                    <p:anim calcmode="lin" valueType="num">
                                      <p:cBhvr additive="base">
                                        <p:cTn id="16" dur="500" fill="hold"/>
                                        <p:tgtEl>
                                          <p:spTgt spid="9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92"/>
                                        </p:tgtEl>
                                        <p:attrNameLst>
                                          <p:attrName>style.visibility</p:attrName>
                                        </p:attrNameLst>
                                      </p:cBhvr>
                                      <p:to>
                                        <p:strVal val="visible"/>
                                      </p:to>
                                    </p:set>
                                    <p:anim calcmode="lin" valueType="num">
                                      <p:cBhvr additive="base">
                                        <p:cTn id="19" dur="500" fill="hold"/>
                                        <p:tgtEl>
                                          <p:spTgt spid="92"/>
                                        </p:tgtEl>
                                        <p:attrNameLst>
                                          <p:attrName>ppt_x</p:attrName>
                                        </p:attrNameLst>
                                      </p:cBhvr>
                                      <p:tavLst>
                                        <p:tav tm="0">
                                          <p:val>
                                            <p:strVal val="1+#ppt_w/2"/>
                                          </p:val>
                                        </p:tav>
                                        <p:tav tm="100000">
                                          <p:val>
                                            <p:strVal val="#ppt_x"/>
                                          </p:val>
                                        </p:tav>
                                      </p:tavLst>
                                    </p:anim>
                                    <p:anim calcmode="lin" valueType="num">
                                      <p:cBhvr additive="base">
                                        <p:cTn id="20" dur="500" fill="hold"/>
                                        <p:tgtEl>
                                          <p:spTgt spid="9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89"/>
                                        </p:tgtEl>
                                        <p:attrNameLst>
                                          <p:attrName>style.visibility</p:attrName>
                                        </p:attrNameLst>
                                      </p:cBhvr>
                                      <p:to>
                                        <p:strVal val="visible"/>
                                      </p:to>
                                    </p:set>
                                    <p:anim calcmode="lin" valueType="num">
                                      <p:cBhvr additive="base">
                                        <p:cTn id="23" dur="500" fill="hold"/>
                                        <p:tgtEl>
                                          <p:spTgt spid="89"/>
                                        </p:tgtEl>
                                        <p:attrNameLst>
                                          <p:attrName>ppt_x</p:attrName>
                                        </p:attrNameLst>
                                      </p:cBhvr>
                                      <p:tavLst>
                                        <p:tav tm="0">
                                          <p:val>
                                            <p:strVal val="1+#ppt_w/2"/>
                                          </p:val>
                                        </p:tav>
                                        <p:tav tm="100000">
                                          <p:val>
                                            <p:strVal val="#ppt_x"/>
                                          </p:val>
                                        </p:tav>
                                      </p:tavLst>
                                    </p:anim>
                                    <p:anim calcmode="lin" valueType="num">
                                      <p:cBhvr additive="base">
                                        <p:cTn id="24" dur="500" fill="hold"/>
                                        <p:tgtEl>
                                          <p:spTgt spid="8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90"/>
                                        </p:tgtEl>
                                        <p:attrNameLst>
                                          <p:attrName>style.visibility</p:attrName>
                                        </p:attrNameLst>
                                      </p:cBhvr>
                                      <p:to>
                                        <p:strVal val="visible"/>
                                      </p:to>
                                    </p:set>
                                    <p:anim calcmode="lin" valueType="num">
                                      <p:cBhvr additive="base">
                                        <p:cTn id="27" dur="500" fill="hold"/>
                                        <p:tgtEl>
                                          <p:spTgt spid="90"/>
                                        </p:tgtEl>
                                        <p:attrNameLst>
                                          <p:attrName>ppt_x</p:attrName>
                                        </p:attrNameLst>
                                      </p:cBhvr>
                                      <p:tavLst>
                                        <p:tav tm="0">
                                          <p:val>
                                            <p:strVal val="1+#ppt_w/2"/>
                                          </p:val>
                                        </p:tav>
                                        <p:tav tm="100000">
                                          <p:val>
                                            <p:strVal val="#ppt_x"/>
                                          </p:val>
                                        </p:tav>
                                      </p:tavLst>
                                    </p:anim>
                                    <p:anim calcmode="lin" valueType="num">
                                      <p:cBhvr additive="base">
                                        <p:cTn id="28" dur="500" fill="hold"/>
                                        <p:tgtEl>
                                          <p:spTgt spid="9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 calcmode="lin" valueType="num">
                                      <p:cBhvr additive="base">
                                        <p:cTn id="31" dur="500" fill="hold"/>
                                        <p:tgtEl>
                                          <p:spTgt spid="87"/>
                                        </p:tgtEl>
                                        <p:attrNameLst>
                                          <p:attrName>ppt_x</p:attrName>
                                        </p:attrNameLst>
                                      </p:cBhvr>
                                      <p:tavLst>
                                        <p:tav tm="0">
                                          <p:val>
                                            <p:strVal val="1+#ppt_w/2"/>
                                          </p:val>
                                        </p:tav>
                                        <p:tav tm="100000">
                                          <p:val>
                                            <p:strVal val="#ppt_x"/>
                                          </p:val>
                                        </p:tav>
                                      </p:tavLst>
                                    </p:anim>
                                    <p:anim calcmode="lin" valueType="num">
                                      <p:cBhvr additive="base">
                                        <p:cTn id="32" dur="500" fill="hold"/>
                                        <p:tgtEl>
                                          <p:spTgt spid="8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88"/>
                                        </p:tgtEl>
                                        <p:attrNameLst>
                                          <p:attrName>style.visibility</p:attrName>
                                        </p:attrNameLst>
                                      </p:cBhvr>
                                      <p:to>
                                        <p:strVal val="visible"/>
                                      </p:to>
                                    </p:set>
                                    <p:anim calcmode="lin" valueType="num">
                                      <p:cBhvr additive="base">
                                        <p:cTn id="35" dur="500" fill="hold"/>
                                        <p:tgtEl>
                                          <p:spTgt spid="88"/>
                                        </p:tgtEl>
                                        <p:attrNameLst>
                                          <p:attrName>ppt_x</p:attrName>
                                        </p:attrNameLst>
                                      </p:cBhvr>
                                      <p:tavLst>
                                        <p:tav tm="0">
                                          <p:val>
                                            <p:strVal val="1+#ppt_w/2"/>
                                          </p:val>
                                        </p:tav>
                                        <p:tav tm="100000">
                                          <p:val>
                                            <p:strVal val="#ppt_x"/>
                                          </p:val>
                                        </p:tav>
                                      </p:tavLst>
                                    </p:anim>
                                    <p:anim calcmode="lin" valueType="num">
                                      <p:cBhvr additive="base">
                                        <p:cTn id="36" dur="500" fill="hold"/>
                                        <p:tgtEl>
                                          <p:spTgt spid="88"/>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10" presetClass="entr" presetSubtype="0" fill="hold" grpId="0" nodeType="afterEffect">
                                  <p:stCondLst>
                                    <p:cond delay="0"/>
                                  </p:stCondLst>
                                  <p:childTnLst>
                                    <p:set>
                                      <p:cBhvr>
                                        <p:cTn id="39" dur="1" fill="hold">
                                          <p:stCondLst>
                                            <p:cond delay="0"/>
                                          </p:stCondLst>
                                        </p:cTn>
                                        <p:tgtEl>
                                          <p:spTgt spid="99"/>
                                        </p:tgtEl>
                                        <p:attrNameLst>
                                          <p:attrName>style.visibility</p:attrName>
                                        </p:attrNameLst>
                                      </p:cBhvr>
                                      <p:to>
                                        <p:strVal val="visible"/>
                                      </p:to>
                                    </p:set>
                                    <p:animEffect transition="in" filter="fade">
                                      <p:cBhvr>
                                        <p:cTn id="40" dur="500"/>
                                        <p:tgtEl>
                                          <p:spTgt spid="99"/>
                                        </p:tgtEl>
                                      </p:cBhvr>
                                    </p:animEffect>
                                  </p:childTnLst>
                                </p:cTn>
                              </p:par>
                            </p:childTnLst>
                          </p:cTn>
                        </p:par>
                        <p:par>
                          <p:cTn id="41" fill="hold">
                            <p:stCondLst>
                              <p:cond delay="1000"/>
                            </p:stCondLst>
                            <p:childTnLst>
                              <p:par>
                                <p:cTn id="42" presetID="22" presetClass="entr" presetSubtype="1" fill="hold" grpId="0" nodeType="afterEffect">
                                  <p:stCondLst>
                                    <p:cond delay="0"/>
                                  </p:stCondLst>
                                  <p:childTnLst>
                                    <p:set>
                                      <p:cBhvr>
                                        <p:cTn id="43" dur="1" fill="hold">
                                          <p:stCondLst>
                                            <p:cond delay="0"/>
                                          </p:stCondLst>
                                        </p:cTn>
                                        <p:tgtEl>
                                          <p:spTgt spid="100"/>
                                        </p:tgtEl>
                                        <p:attrNameLst>
                                          <p:attrName>style.visibility</p:attrName>
                                        </p:attrNameLst>
                                      </p:cBhvr>
                                      <p:to>
                                        <p:strVal val="visible"/>
                                      </p:to>
                                    </p:set>
                                    <p:animEffect transition="in" filter="wipe(up)">
                                      <p:cBhvr>
                                        <p:cTn id="44" dur="500"/>
                                        <p:tgtEl>
                                          <p:spTgt spid="100"/>
                                        </p:tgtEl>
                                      </p:cBhvr>
                                    </p:animEffect>
                                  </p:childTnLst>
                                </p:cTn>
                              </p:par>
                            </p:childTnLst>
                          </p:cTn>
                        </p:par>
                        <p:par>
                          <p:cTn id="45" fill="hold">
                            <p:stCondLst>
                              <p:cond delay="1500"/>
                            </p:stCondLst>
                            <p:childTnLst>
                              <p:par>
                                <p:cTn id="46" presetID="26" presetClass="emph" presetSubtype="0" fill="hold" grpId="1" nodeType="afterEffect">
                                  <p:stCondLst>
                                    <p:cond delay="0"/>
                                  </p:stCondLst>
                                  <p:childTnLst>
                                    <p:animEffect transition="out" filter="fade">
                                      <p:cBhvr>
                                        <p:cTn id="47" dur="500" tmFilter="0, 0; .2, .5; .8, .5; 1, 0"/>
                                        <p:tgtEl>
                                          <p:spTgt spid="93"/>
                                        </p:tgtEl>
                                      </p:cBhvr>
                                    </p:animEffect>
                                    <p:animScale>
                                      <p:cBhvr>
                                        <p:cTn id="48" dur="250" autoRev="1" fill="hold"/>
                                        <p:tgtEl>
                                          <p:spTgt spid="93"/>
                                        </p:tgtEl>
                                      </p:cBhvr>
                                      <p:by x="105000" y="105000"/>
                                    </p:animScale>
                                  </p:childTnLst>
                                </p:cTn>
                              </p:par>
                              <p:par>
                                <p:cTn id="49" presetID="26" presetClass="emph" presetSubtype="0" fill="hold" grpId="1" nodeType="withEffect">
                                  <p:stCondLst>
                                    <p:cond delay="0"/>
                                  </p:stCondLst>
                                  <p:childTnLst>
                                    <p:animEffect transition="out" filter="fade">
                                      <p:cBhvr>
                                        <p:cTn id="50" dur="500" tmFilter="0, 0; .2, .5; .8, .5; 1, 0"/>
                                        <p:tgtEl>
                                          <p:spTgt spid="94"/>
                                        </p:tgtEl>
                                      </p:cBhvr>
                                    </p:animEffect>
                                    <p:animScale>
                                      <p:cBhvr>
                                        <p:cTn id="51" dur="250" autoRev="1" fill="hold"/>
                                        <p:tgtEl>
                                          <p:spTgt spid="94"/>
                                        </p:tgtEl>
                                      </p:cBhvr>
                                      <p:by x="105000" y="105000"/>
                                    </p:animScale>
                                  </p:childTnLst>
                                </p:cTn>
                              </p:par>
                              <p:par>
                                <p:cTn id="52" presetID="26" presetClass="emph" presetSubtype="0" fill="hold" grpId="1" nodeType="withEffect">
                                  <p:stCondLst>
                                    <p:cond delay="500"/>
                                  </p:stCondLst>
                                  <p:childTnLst>
                                    <p:animEffect transition="out" filter="fade">
                                      <p:cBhvr>
                                        <p:cTn id="53" dur="500" tmFilter="0, 0; .2, .5; .8, .5; 1, 0"/>
                                        <p:tgtEl>
                                          <p:spTgt spid="91"/>
                                        </p:tgtEl>
                                      </p:cBhvr>
                                    </p:animEffect>
                                    <p:animScale>
                                      <p:cBhvr>
                                        <p:cTn id="54" dur="250" autoRev="1" fill="hold"/>
                                        <p:tgtEl>
                                          <p:spTgt spid="91"/>
                                        </p:tgtEl>
                                      </p:cBhvr>
                                      <p:by x="105000" y="105000"/>
                                    </p:animScale>
                                  </p:childTnLst>
                                </p:cTn>
                              </p:par>
                              <p:par>
                                <p:cTn id="55" presetID="26" presetClass="emph" presetSubtype="0" fill="hold" grpId="1" nodeType="withEffect">
                                  <p:stCondLst>
                                    <p:cond delay="500"/>
                                  </p:stCondLst>
                                  <p:childTnLst>
                                    <p:animEffect transition="out" filter="fade">
                                      <p:cBhvr>
                                        <p:cTn id="56" dur="500" tmFilter="0, 0; .2, .5; .8, .5; 1, 0"/>
                                        <p:tgtEl>
                                          <p:spTgt spid="92"/>
                                        </p:tgtEl>
                                      </p:cBhvr>
                                    </p:animEffect>
                                    <p:animScale>
                                      <p:cBhvr>
                                        <p:cTn id="57" dur="250" autoRev="1" fill="hold"/>
                                        <p:tgtEl>
                                          <p:spTgt spid="92"/>
                                        </p:tgtEl>
                                      </p:cBhvr>
                                      <p:by x="105000" y="105000"/>
                                    </p:animScale>
                                  </p:childTnLst>
                                </p:cTn>
                              </p:par>
                              <p:par>
                                <p:cTn id="58" presetID="26" presetClass="emph" presetSubtype="0" fill="hold" grpId="1" nodeType="withEffect">
                                  <p:stCondLst>
                                    <p:cond delay="250"/>
                                  </p:stCondLst>
                                  <p:childTnLst>
                                    <p:animEffect transition="out" filter="fade">
                                      <p:cBhvr>
                                        <p:cTn id="59" dur="500" tmFilter="0, 0; .2, .5; .8, .5; 1, 0"/>
                                        <p:tgtEl>
                                          <p:spTgt spid="89"/>
                                        </p:tgtEl>
                                      </p:cBhvr>
                                    </p:animEffect>
                                    <p:animScale>
                                      <p:cBhvr>
                                        <p:cTn id="60" dur="250" autoRev="1" fill="hold"/>
                                        <p:tgtEl>
                                          <p:spTgt spid="89"/>
                                        </p:tgtEl>
                                      </p:cBhvr>
                                      <p:by x="105000" y="105000"/>
                                    </p:animScale>
                                  </p:childTnLst>
                                </p:cTn>
                              </p:par>
                              <p:par>
                                <p:cTn id="61" presetID="26" presetClass="emph" presetSubtype="0" fill="hold" grpId="1" nodeType="withEffect">
                                  <p:stCondLst>
                                    <p:cond delay="250"/>
                                  </p:stCondLst>
                                  <p:childTnLst>
                                    <p:animEffect transition="out" filter="fade">
                                      <p:cBhvr>
                                        <p:cTn id="62" dur="500" tmFilter="0, 0; .2, .5; .8, .5; 1, 0"/>
                                        <p:tgtEl>
                                          <p:spTgt spid="90"/>
                                        </p:tgtEl>
                                      </p:cBhvr>
                                    </p:animEffect>
                                    <p:animScale>
                                      <p:cBhvr>
                                        <p:cTn id="63" dur="250" autoRev="1" fill="hold"/>
                                        <p:tgtEl>
                                          <p:spTgt spid="90"/>
                                        </p:tgtEl>
                                      </p:cBhvr>
                                      <p:by x="105000" y="105000"/>
                                    </p:animScale>
                                  </p:childTnLst>
                                </p:cTn>
                              </p:par>
                              <p:par>
                                <p:cTn id="64" presetID="26" presetClass="emph" presetSubtype="0" fill="hold" grpId="1" nodeType="withEffect">
                                  <p:stCondLst>
                                    <p:cond delay="750"/>
                                  </p:stCondLst>
                                  <p:childTnLst>
                                    <p:animEffect transition="out" filter="fade">
                                      <p:cBhvr>
                                        <p:cTn id="65" dur="500" tmFilter="0, 0; .2, .5; .8, .5; 1, 0"/>
                                        <p:tgtEl>
                                          <p:spTgt spid="87"/>
                                        </p:tgtEl>
                                      </p:cBhvr>
                                    </p:animEffect>
                                    <p:animScale>
                                      <p:cBhvr>
                                        <p:cTn id="66" dur="250" autoRev="1" fill="hold"/>
                                        <p:tgtEl>
                                          <p:spTgt spid="87"/>
                                        </p:tgtEl>
                                      </p:cBhvr>
                                      <p:by x="105000" y="105000"/>
                                    </p:animScale>
                                  </p:childTnLst>
                                </p:cTn>
                              </p:par>
                              <p:par>
                                <p:cTn id="67" presetID="26" presetClass="emph" presetSubtype="0" fill="hold" grpId="1" nodeType="withEffect">
                                  <p:stCondLst>
                                    <p:cond delay="750"/>
                                  </p:stCondLst>
                                  <p:childTnLst>
                                    <p:animEffect transition="out" filter="fade">
                                      <p:cBhvr>
                                        <p:cTn id="68" dur="500" tmFilter="0, 0; .2, .5; .8, .5; 1, 0"/>
                                        <p:tgtEl>
                                          <p:spTgt spid="88"/>
                                        </p:tgtEl>
                                      </p:cBhvr>
                                    </p:animEffect>
                                    <p:animScale>
                                      <p:cBhvr>
                                        <p:cTn id="69" dur="250" autoRev="1" fill="hold"/>
                                        <p:tgtEl>
                                          <p:spTgt spid="88"/>
                                        </p:tgtEl>
                                      </p:cBhvr>
                                      <p:by x="105000" y="105000"/>
                                    </p:animScale>
                                  </p:childTnLst>
                                </p:cTn>
                              </p:par>
                              <p:par>
                                <p:cTn id="70" presetID="53" presetClass="entr" presetSubtype="16" fill="hold" nodeType="withEffect">
                                  <p:stCondLst>
                                    <p:cond delay="0"/>
                                  </p:stCondLst>
                                  <p:childTnLst>
                                    <p:set>
                                      <p:cBhvr>
                                        <p:cTn id="71" dur="1" fill="hold">
                                          <p:stCondLst>
                                            <p:cond delay="0"/>
                                          </p:stCondLst>
                                        </p:cTn>
                                        <p:tgtEl>
                                          <p:spTgt spid="4"/>
                                        </p:tgtEl>
                                        <p:attrNameLst>
                                          <p:attrName>style.visibility</p:attrName>
                                        </p:attrNameLst>
                                      </p:cBhvr>
                                      <p:to>
                                        <p:strVal val="visible"/>
                                      </p:to>
                                    </p:set>
                                    <p:anim calcmode="lin" valueType="num">
                                      <p:cBhvr>
                                        <p:cTn id="72" dur="500" fill="hold"/>
                                        <p:tgtEl>
                                          <p:spTgt spid="4"/>
                                        </p:tgtEl>
                                        <p:attrNameLst>
                                          <p:attrName>ppt_w</p:attrName>
                                        </p:attrNameLst>
                                      </p:cBhvr>
                                      <p:tavLst>
                                        <p:tav tm="0">
                                          <p:val>
                                            <p:fltVal val="0"/>
                                          </p:val>
                                        </p:tav>
                                        <p:tav tm="100000">
                                          <p:val>
                                            <p:strVal val="#ppt_w"/>
                                          </p:val>
                                        </p:tav>
                                      </p:tavLst>
                                    </p:anim>
                                    <p:anim calcmode="lin" valueType="num">
                                      <p:cBhvr>
                                        <p:cTn id="73" dur="500" fill="hold"/>
                                        <p:tgtEl>
                                          <p:spTgt spid="4"/>
                                        </p:tgtEl>
                                        <p:attrNameLst>
                                          <p:attrName>ppt_h</p:attrName>
                                        </p:attrNameLst>
                                      </p:cBhvr>
                                      <p:tavLst>
                                        <p:tav tm="0">
                                          <p:val>
                                            <p:fltVal val="0"/>
                                          </p:val>
                                        </p:tav>
                                        <p:tav tm="100000">
                                          <p:val>
                                            <p:strVal val="#ppt_h"/>
                                          </p:val>
                                        </p:tav>
                                      </p:tavLst>
                                    </p:anim>
                                    <p:animEffect transition="in" filter="fade">
                                      <p:cBhvr>
                                        <p:cTn id="74" dur="500"/>
                                        <p:tgtEl>
                                          <p:spTgt spid="4"/>
                                        </p:tgtEl>
                                      </p:cBhvr>
                                    </p:animEffect>
                                  </p:childTnLst>
                                </p:cTn>
                              </p:par>
                            </p:childTnLst>
                          </p:cTn>
                        </p:par>
                        <p:par>
                          <p:cTn id="75" fill="hold">
                            <p:stCondLst>
                              <p:cond delay="2000"/>
                            </p:stCondLst>
                            <p:childTnLst>
                              <p:par>
                                <p:cTn id="76" presetID="53" presetClass="entr" presetSubtype="16" fill="hold" grpId="0" nodeType="afterEffect">
                                  <p:stCondLst>
                                    <p:cond delay="0"/>
                                  </p:stCondLst>
                                  <p:childTnLst>
                                    <p:set>
                                      <p:cBhvr>
                                        <p:cTn id="77" dur="1" fill="hold">
                                          <p:stCondLst>
                                            <p:cond delay="0"/>
                                          </p:stCondLst>
                                        </p:cTn>
                                        <p:tgtEl>
                                          <p:spTgt spid="2"/>
                                        </p:tgtEl>
                                        <p:attrNameLst>
                                          <p:attrName>style.visibility</p:attrName>
                                        </p:attrNameLst>
                                      </p:cBhvr>
                                      <p:to>
                                        <p:strVal val="visible"/>
                                      </p:to>
                                    </p:set>
                                    <p:anim calcmode="lin" valueType="num">
                                      <p:cBhvr>
                                        <p:cTn id="78" dur="500" fill="hold"/>
                                        <p:tgtEl>
                                          <p:spTgt spid="2"/>
                                        </p:tgtEl>
                                        <p:attrNameLst>
                                          <p:attrName>ppt_w</p:attrName>
                                        </p:attrNameLst>
                                      </p:cBhvr>
                                      <p:tavLst>
                                        <p:tav tm="0">
                                          <p:val>
                                            <p:fltVal val="0"/>
                                          </p:val>
                                        </p:tav>
                                        <p:tav tm="100000">
                                          <p:val>
                                            <p:strVal val="#ppt_w"/>
                                          </p:val>
                                        </p:tav>
                                      </p:tavLst>
                                    </p:anim>
                                    <p:anim calcmode="lin" valueType="num">
                                      <p:cBhvr>
                                        <p:cTn id="79" dur="500" fill="hold"/>
                                        <p:tgtEl>
                                          <p:spTgt spid="2"/>
                                        </p:tgtEl>
                                        <p:attrNameLst>
                                          <p:attrName>ppt_h</p:attrName>
                                        </p:attrNameLst>
                                      </p:cBhvr>
                                      <p:tavLst>
                                        <p:tav tm="0">
                                          <p:val>
                                            <p:fltVal val="0"/>
                                          </p:val>
                                        </p:tav>
                                        <p:tav tm="100000">
                                          <p:val>
                                            <p:strVal val="#ppt_h"/>
                                          </p:val>
                                        </p:tav>
                                      </p:tavLst>
                                    </p:anim>
                                    <p:animEffect transition="in" filter="fade">
                                      <p:cBhvr>
                                        <p:cTn id="8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bldLvl="0" animBg="1"/>
      <p:bldP spid="93" grpId="1" bldLvl="0" animBg="1"/>
      <p:bldP spid="94" grpId="0"/>
      <p:bldP spid="94" grpId="1"/>
      <p:bldP spid="91" grpId="0" bldLvl="0" animBg="1"/>
      <p:bldP spid="91" grpId="1" bldLvl="0" animBg="1"/>
      <p:bldP spid="92" grpId="0"/>
      <p:bldP spid="92" grpId="1"/>
      <p:bldP spid="89" grpId="0" bldLvl="0" animBg="1"/>
      <p:bldP spid="89" grpId="1" bldLvl="0" animBg="1"/>
      <p:bldP spid="90" grpId="0"/>
      <p:bldP spid="90" grpId="1"/>
      <p:bldP spid="87" grpId="0" bldLvl="0" animBg="1"/>
      <p:bldP spid="87" grpId="1" bldLvl="0" animBg="1"/>
      <p:bldP spid="88" grpId="0"/>
      <p:bldP spid="88" grpId="1"/>
      <p:bldGraphic spid="96" grpId="0">
        <p:bldSub>
          <a:bldChart bld="series"/>
        </p:bldSub>
      </p:bldGraphic>
      <p:bldP spid="99" grpId="0"/>
      <p:bldP spid="100"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6394349" y="2245159"/>
            <a:ext cx="1642212" cy="1642212"/>
            <a:chOff x="6447689" y="2372159"/>
            <a:chExt cx="1642212" cy="1642212"/>
          </a:xfrm>
        </p:grpSpPr>
        <p:sp>
          <p:nvSpPr>
            <p:cNvPr id="83" name="Rectangle 34"/>
            <p:cNvSpPr/>
            <p:nvPr/>
          </p:nvSpPr>
          <p:spPr>
            <a:xfrm>
              <a:off x="6447689" y="2372159"/>
              <a:ext cx="1642212" cy="1642212"/>
            </a:xfrm>
            <a:prstGeom prst="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p>
          </p:txBody>
        </p:sp>
        <p:sp>
          <p:nvSpPr>
            <p:cNvPr id="43" name="Freeform 167"/>
            <p:cNvSpPr>
              <a:spLocks noEditPoints="1"/>
            </p:cNvSpPr>
            <p:nvPr/>
          </p:nvSpPr>
          <p:spPr bwMode="auto">
            <a:xfrm>
              <a:off x="6830607" y="2806635"/>
              <a:ext cx="902134" cy="773261"/>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p>
          </p:txBody>
        </p:sp>
      </p:grpSp>
      <p:grpSp>
        <p:nvGrpSpPr>
          <p:cNvPr id="5" name="组合 4"/>
          <p:cNvGrpSpPr/>
          <p:nvPr/>
        </p:nvGrpSpPr>
        <p:grpSpPr>
          <a:xfrm>
            <a:off x="6394348" y="4025720"/>
            <a:ext cx="1843424" cy="1843424"/>
            <a:chOff x="6447688" y="4152720"/>
            <a:chExt cx="1843424" cy="1843424"/>
          </a:xfrm>
        </p:grpSpPr>
        <p:sp>
          <p:nvSpPr>
            <p:cNvPr id="82" name="Rectangle 33"/>
            <p:cNvSpPr/>
            <p:nvPr/>
          </p:nvSpPr>
          <p:spPr>
            <a:xfrm>
              <a:off x="6447688" y="4152720"/>
              <a:ext cx="1843424" cy="1843424"/>
            </a:xfrm>
            <a:prstGeom prst="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p>
          </p:txBody>
        </p:sp>
        <p:sp>
          <p:nvSpPr>
            <p:cNvPr id="29" name="Freeform 26"/>
            <p:cNvSpPr>
              <a:spLocks noChangeAspect="1" noEditPoints="1"/>
            </p:cNvSpPr>
            <p:nvPr/>
          </p:nvSpPr>
          <p:spPr bwMode="auto">
            <a:xfrm>
              <a:off x="6862400" y="4586444"/>
              <a:ext cx="1014000" cy="97597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440" tIns="45720" rIns="91440" bIns="45720" numCol="1" anchor="t" anchorCtr="0" compatLnSpc="1"/>
            <a:lstStyle/>
            <a:p>
              <a:endParaRPr lang="id-ID"/>
            </a:p>
          </p:txBody>
        </p:sp>
      </p:grpSp>
      <p:grpSp>
        <p:nvGrpSpPr>
          <p:cNvPr id="2" name="组合 1"/>
          <p:cNvGrpSpPr/>
          <p:nvPr/>
        </p:nvGrpSpPr>
        <p:grpSpPr>
          <a:xfrm>
            <a:off x="3847550" y="1506282"/>
            <a:ext cx="2381089" cy="2381089"/>
            <a:chOff x="3900890" y="1633282"/>
            <a:chExt cx="2381089" cy="2381089"/>
          </a:xfrm>
        </p:grpSpPr>
        <p:sp>
          <p:nvSpPr>
            <p:cNvPr id="81" name="Rectangle 32"/>
            <p:cNvSpPr/>
            <p:nvPr/>
          </p:nvSpPr>
          <p:spPr>
            <a:xfrm>
              <a:off x="3900890" y="1633282"/>
              <a:ext cx="2381089" cy="2381089"/>
            </a:xfrm>
            <a:prstGeom prst="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5" dirty="0"/>
            </a:p>
          </p:txBody>
        </p:sp>
        <p:grpSp>
          <p:nvGrpSpPr>
            <p:cNvPr id="30" name="Group 82"/>
            <p:cNvGrpSpPr/>
            <p:nvPr/>
          </p:nvGrpSpPr>
          <p:grpSpPr>
            <a:xfrm>
              <a:off x="4509473" y="2161062"/>
              <a:ext cx="1163923" cy="1325528"/>
              <a:chOff x="812800" y="2719388"/>
              <a:chExt cx="1017588" cy="1158875"/>
            </a:xfrm>
            <a:solidFill>
              <a:schemeClr val="bg1"/>
            </a:solidFill>
          </p:grpSpPr>
          <p:sp>
            <p:nvSpPr>
              <p:cNvPr id="31" name="Freeform 35"/>
              <p:cNvSpPr>
                <a:spLocks noEditPoints="1"/>
              </p:cNvSpPr>
              <p:nvPr/>
            </p:nvSpPr>
            <p:spPr bwMode="auto">
              <a:xfrm>
                <a:off x="812800" y="2719388"/>
                <a:ext cx="1017588" cy="115887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2" name="Oval 36"/>
              <p:cNvSpPr>
                <a:spLocks noChangeArrowheads="1"/>
              </p:cNvSpPr>
              <p:nvPr/>
            </p:nvSpPr>
            <p:spPr bwMode="auto">
              <a:xfrm>
                <a:off x="1612900" y="3624263"/>
                <a:ext cx="71438" cy="730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3" name="Oval 37"/>
              <p:cNvSpPr>
                <a:spLocks noChangeArrowheads="1"/>
              </p:cNvSpPr>
              <p:nvPr/>
            </p:nvSpPr>
            <p:spPr bwMode="auto">
              <a:xfrm>
                <a:off x="1612900" y="3406776"/>
                <a:ext cx="71438" cy="730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4" name="Oval 38"/>
              <p:cNvSpPr>
                <a:spLocks noChangeArrowheads="1"/>
              </p:cNvSpPr>
              <p:nvPr/>
            </p:nvSpPr>
            <p:spPr bwMode="auto">
              <a:xfrm>
                <a:off x="1612900" y="3190876"/>
                <a:ext cx="71438" cy="714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4" name="组合 3"/>
          <p:cNvGrpSpPr/>
          <p:nvPr/>
        </p:nvGrpSpPr>
        <p:grpSpPr>
          <a:xfrm>
            <a:off x="4594861" y="4008496"/>
            <a:ext cx="1633779" cy="1633779"/>
            <a:chOff x="4648201" y="4135496"/>
            <a:chExt cx="1633779" cy="1633779"/>
          </a:xfrm>
        </p:grpSpPr>
        <p:sp>
          <p:nvSpPr>
            <p:cNvPr id="84" name="Rectangle 37"/>
            <p:cNvSpPr/>
            <p:nvPr/>
          </p:nvSpPr>
          <p:spPr>
            <a:xfrm>
              <a:off x="4648201" y="4135496"/>
              <a:ext cx="1633779" cy="1633779"/>
            </a:xfrm>
            <a:prstGeom prst="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p>
          </p:txBody>
        </p:sp>
        <p:sp>
          <p:nvSpPr>
            <p:cNvPr id="35" name="Freeform 151"/>
            <p:cNvSpPr>
              <a:spLocks noEditPoints="1"/>
            </p:cNvSpPr>
            <p:nvPr/>
          </p:nvSpPr>
          <p:spPr bwMode="auto">
            <a:xfrm rot="20484176">
              <a:off x="4985848" y="4517851"/>
              <a:ext cx="926400" cy="93323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2490">
                <a:solidFill>
                  <a:schemeClr val="tx1">
                    <a:lumMod val="75000"/>
                    <a:lumOff val="25000"/>
                  </a:schemeClr>
                </a:solidFill>
                <a:latin typeface="Arial" panose="020B0604020202020204" pitchFamily="34" charset="0"/>
                <a:ea typeface="微软雅黑" panose="020B0503020204020204" charset="-122"/>
                <a:cs typeface="Arial" panose="020B0604020202020204" pitchFamily="34" charset="0"/>
              </a:endParaRPr>
            </a:p>
          </p:txBody>
        </p:sp>
      </p:grpSp>
      <p:sp>
        <p:nvSpPr>
          <p:cNvPr id="39" name="矩形 38"/>
          <p:cNvSpPr/>
          <p:nvPr/>
        </p:nvSpPr>
        <p:spPr>
          <a:xfrm>
            <a:off x="1330286" y="1803180"/>
            <a:ext cx="2408441" cy="430879"/>
          </a:xfrm>
          <a:prstGeom prst="rect">
            <a:avLst/>
          </a:prstGeom>
        </p:spPr>
        <p:txBody>
          <a:bodyPr wrap="square" lIns="91431" tIns="45716" rIns="91431" bIns="45716">
            <a:spAutoFit/>
          </a:bodyPr>
          <a:lstStyle/>
          <a:p>
            <a:pPr algn="r"/>
            <a:r>
              <a:rPr lang="zh-CN" altLang="en-US" sz="2200" b="1" dirty="0">
                <a:solidFill>
                  <a:schemeClr val="tx1"/>
                </a:solidFill>
                <a:latin typeface="微软雅黑" panose="020B0503020204020204" charset="-122"/>
                <a:ea typeface="微软雅黑" panose="020B0503020204020204" charset="-122"/>
              </a:rPr>
              <a:t>点击</a:t>
            </a:r>
            <a:r>
              <a:rPr lang="zh-CN" altLang="en-US" sz="2200" b="1" dirty="0" smtClean="0">
                <a:solidFill>
                  <a:schemeClr val="tx1"/>
                </a:solidFill>
                <a:latin typeface="微软雅黑" panose="020B0503020204020204" charset="-122"/>
                <a:ea typeface="微软雅黑" panose="020B0503020204020204" charset="-122"/>
              </a:rPr>
              <a:t>添加</a:t>
            </a:r>
            <a:r>
              <a:rPr lang="zh-CN" altLang="en-US" sz="2200" b="1" dirty="0">
                <a:solidFill>
                  <a:schemeClr val="tx1"/>
                </a:solidFill>
                <a:latin typeface="微软雅黑" panose="020B0503020204020204" charset="-122"/>
                <a:ea typeface="微软雅黑" panose="020B0503020204020204" charset="-122"/>
              </a:rPr>
              <a:t>标题</a:t>
            </a:r>
          </a:p>
        </p:txBody>
      </p:sp>
      <p:sp>
        <p:nvSpPr>
          <p:cNvPr id="40" name="矩形 47"/>
          <p:cNvSpPr>
            <a:spLocks noChangeArrowheads="1"/>
          </p:cNvSpPr>
          <p:nvPr/>
        </p:nvSpPr>
        <p:spPr bwMode="auto">
          <a:xfrm>
            <a:off x="1052267" y="2240213"/>
            <a:ext cx="2686460" cy="1277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10000"/>
              </a:lnSpc>
              <a:spcBef>
                <a:spcPct val="0"/>
              </a:spcBef>
              <a:buNone/>
            </a:pP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说明，在此录入上述图表的综合描述说明，在此录入上述图表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a:t>
            </a:r>
            <a:r>
              <a:rPr lang="zh-CN" altLang="en-US" sz="1400" dirty="0" smtClean="0">
                <a:solidFill>
                  <a:schemeClr val="tx1"/>
                </a:solidFill>
                <a:sym typeface="微软雅黑" panose="020B0503020204020204" charset="-122"/>
              </a:rPr>
              <a:t>上述图表</a:t>
            </a:r>
            <a:r>
              <a:rPr lang="zh-CN" altLang="en-US" sz="1400" dirty="0">
                <a:solidFill>
                  <a:schemeClr val="tx1"/>
                </a:solidFill>
                <a:sym typeface="微软雅黑" panose="020B0503020204020204" charset="-122"/>
              </a:rPr>
              <a:t>的综合描述</a:t>
            </a:r>
            <a:r>
              <a:rPr lang="zh-CN" altLang="en-US" sz="1400" dirty="0" smtClean="0">
                <a:solidFill>
                  <a:schemeClr val="tx1"/>
                </a:solidFill>
                <a:sym typeface="微软雅黑" panose="020B0503020204020204" charset="-122"/>
              </a:rPr>
              <a:t>说明</a:t>
            </a:r>
          </a:p>
        </p:txBody>
      </p:sp>
      <p:sp>
        <p:nvSpPr>
          <p:cNvPr id="86" name="Frame 39"/>
          <p:cNvSpPr/>
          <p:nvPr/>
        </p:nvSpPr>
        <p:spPr>
          <a:xfrm>
            <a:off x="5459936" y="3103399"/>
            <a:ext cx="1689805" cy="1689805"/>
          </a:xfrm>
          <a:prstGeom prst="rect">
            <a:avLst/>
          </a:prstGeom>
          <a:solidFill>
            <a:srgbClr val="FAFAF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endParaRPr>
          </a:p>
        </p:txBody>
      </p:sp>
      <p:sp>
        <p:nvSpPr>
          <p:cNvPr id="45" name="矩形 44"/>
          <p:cNvSpPr/>
          <p:nvPr/>
        </p:nvSpPr>
        <p:spPr>
          <a:xfrm>
            <a:off x="2092070" y="4086324"/>
            <a:ext cx="2408441" cy="430879"/>
          </a:xfrm>
          <a:prstGeom prst="rect">
            <a:avLst/>
          </a:prstGeom>
        </p:spPr>
        <p:txBody>
          <a:bodyPr wrap="square" lIns="91431" tIns="45716" rIns="91431" bIns="45716">
            <a:spAutoFit/>
          </a:bodyPr>
          <a:lstStyle/>
          <a:p>
            <a:pPr algn="r"/>
            <a:r>
              <a:rPr lang="zh-CN" altLang="en-US" sz="2200" b="1" dirty="0">
                <a:solidFill>
                  <a:schemeClr val="tx1"/>
                </a:solidFill>
                <a:latin typeface="微软雅黑" panose="020B0503020204020204" charset="-122"/>
                <a:ea typeface="微软雅黑" panose="020B0503020204020204" charset="-122"/>
              </a:rPr>
              <a:t>点击</a:t>
            </a:r>
            <a:r>
              <a:rPr lang="zh-CN" altLang="en-US" sz="2200" b="1" dirty="0" smtClean="0">
                <a:solidFill>
                  <a:schemeClr val="tx1"/>
                </a:solidFill>
                <a:latin typeface="微软雅黑" panose="020B0503020204020204" charset="-122"/>
                <a:ea typeface="微软雅黑" panose="020B0503020204020204" charset="-122"/>
              </a:rPr>
              <a:t>添加</a:t>
            </a:r>
            <a:r>
              <a:rPr lang="zh-CN" altLang="en-US" sz="2200" b="1" dirty="0">
                <a:solidFill>
                  <a:schemeClr val="tx1"/>
                </a:solidFill>
                <a:latin typeface="微软雅黑" panose="020B0503020204020204" charset="-122"/>
                <a:ea typeface="微软雅黑" panose="020B0503020204020204" charset="-122"/>
              </a:rPr>
              <a:t>标题</a:t>
            </a:r>
          </a:p>
        </p:txBody>
      </p:sp>
      <p:sp>
        <p:nvSpPr>
          <p:cNvPr id="46" name="矩形 47"/>
          <p:cNvSpPr>
            <a:spLocks noChangeArrowheads="1"/>
          </p:cNvSpPr>
          <p:nvPr/>
        </p:nvSpPr>
        <p:spPr bwMode="auto">
          <a:xfrm>
            <a:off x="1052267" y="4523357"/>
            <a:ext cx="3448244"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10000"/>
              </a:lnSpc>
              <a:spcBef>
                <a:spcPct val="0"/>
              </a:spcBef>
              <a:buNone/>
            </a:pP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说明，在此录入上述图表的综合描述说明，在此录入上述图表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a:t>
            </a:r>
            <a:r>
              <a:rPr lang="zh-CN" altLang="en-US" sz="1400" dirty="0" smtClean="0">
                <a:solidFill>
                  <a:schemeClr val="tx1"/>
                </a:solidFill>
                <a:sym typeface="微软雅黑" panose="020B0503020204020204" charset="-122"/>
              </a:rPr>
              <a:t>上述图表</a:t>
            </a:r>
            <a:r>
              <a:rPr lang="zh-CN" altLang="en-US" sz="1400" dirty="0">
                <a:solidFill>
                  <a:schemeClr val="tx1"/>
                </a:solidFill>
                <a:sym typeface="微软雅黑" panose="020B0503020204020204" charset="-122"/>
              </a:rPr>
              <a:t>的综合描述</a:t>
            </a:r>
            <a:r>
              <a:rPr lang="zh-CN" altLang="en-US" sz="1400" dirty="0" smtClean="0">
                <a:solidFill>
                  <a:schemeClr val="tx1"/>
                </a:solidFill>
                <a:sym typeface="微软雅黑" panose="020B0503020204020204" charset="-122"/>
              </a:rPr>
              <a:t>说明</a:t>
            </a:r>
          </a:p>
        </p:txBody>
      </p:sp>
      <p:sp>
        <p:nvSpPr>
          <p:cNvPr id="47" name="矩形 46"/>
          <p:cNvSpPr/>
          <p:nvPr/>
        </p:nvSpPr>
        <p:spPr>
          <a:xfrm>
            <a:off x="8350066" y="4102366"/>
            <a:ext cx="2408441" cy="430879"/>
          </a:xfrm>
          <a:prstGeom prst="rect">
            <a:avLst/>
          </a:prstGeom>
        </p:spPr>
        <p:txBody>
          <a:bodyPr wrap="square" lIns="91431" tIns="45716" rIns="91431" bIns="45716">
            <a:spAutoFit/>
          </a:bodyPr>
          <a:lstStyle/>
          <a:p>
            <a:r>
              <a:rPr lang="zh-CN" altLang="en-US" sz="2200" b="1" dirty="0">
                <a:solidFill>
                  <a:schemeClr val="tx1"/>
                </a:solidFill>
                <a:latin typeface="微软雅黑" panose="020B0503020204020204" charset="-122"/>
                <a:ea typeface="微软雅黑" panose="020B0503020204020204" charset="-122"/>
              </a:rPr>
              <a:t>点击</a:t>
            </a:r>
            <a:r>
              <a:rPr lang="zh-CN" altLang="en-US" sz="2200" b="1" dirty="0" smtClean="0">
                <a:solidFill>
                  <a:schemeClr val="tx1"/>
                </a:solidFill>
                <a:latin typeface="微软雅黑" panose="020B0503020204020204" charset="-122"/>
                <a:ea typeface="微软雅黑" panose="020B0503020204020204" charset="-122"/>
              </a:rPr>
              <a:t>添加</a:t>
            </a:r>
            <a:r>
              <a:rPr lang="zh-CN" altLang="en-US" sz="2200" b="1" dirty="0">
                <a:solidFill>
                  <a:schemeClr val="tx1"/>
                </a:solidFill>
                <a:latin typeface="微软雅黑" panose="020B0503020204020204" charset="-122"/>
                <a:ea typeface="微软雅黑" panose="020B0503020204020204" charset="-122"/>
              </a:rPr>
              <a:t>标题</a:t>
            </a:r>
          </a:p>
        </p:txBody>
      </p:sp>
      <p:sp>
        <p:nvSpPr>
          <p:cNvPr id="48" name="矩形 47"/>
          <p:cNvSpPr>
            <a:spLocks noChangeArrowheads="1"/>
          </p:cNvSpPr>
          <p:nvPr/>
        </p:nvSpPr>
        <p:spPr bwMode="auto">
          <a:xfrm>
            <a:off x="8350066" y="4539399"/>
            <a:ext cx="2686460"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10000"/>
              </a:lnSpc>
              <a:spcBef>
                <a:spcPct val="0"/>
              </a:spcBef>
              <a:buNone/>
            </a:pP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说明，在此录入上述图表的综合描述说明，在此录入上述图表</a:t>
            </a:r>
            <a:r>
              <a:rPr lang="zh-CN" altLang="en-US" sz="1400" dirty="0" smtClean="0">
                <a:solidFill>
                  <a:schemeClr val="tx1"/>
                </a:solidFill>
                <a:sym typeface="微软雅黑" panose="020B0503020204020204" charset="-122"/>
              </a:rPr>
              <a:t>的综合描述说明</a:t>
            </a:r>
          </a:p>
        </p:txBody>
      </p:sp>
      <p:sp>
        <p:nvSpPr>
          <p:cNvPr id="49" name="矩形 48"/>
          <p:cNvSpPr/>
          <p:nvPr/>
        </p:nvSpPr>
        <p:spPr>
          <a:xfrm>
            <a:off x="8125478" y="2350432"/>
            <a:ext cx="2408441" cy="430879"/>
          </a:xfrm>
          <a:prstGeom prst="rect">
            <a:avLst/>
          </a:prstGeom>
        </p:spPr>
        <p:txBody>
          <a:bodyPr wrap="square" lIns="91431" tIns="45716" rIns="91431" bIns="45716">
            <a:spAutoFit/>
          </a:bodyPr>
          <a:lstStyle/>
          <a:p>
            <a:r>
              <a:rPr lang="zh-CN" altLang="en-US" sz="2200" b="1" dirty="0">
                <a:solidFill>
                  <a:schemeClr val="tx1"/>
                </a:solidFill>
                <a:latin typeface="微软雅黑" panose="020B0503020204020204" charset="-122"/>
                <a:ea typeface="微软雅黑" panose="020B0503020204020204" charset="-122"/>
              </a:rPr>
              <a:t>点击</a:t>
            </a:r>
            <a:r>
              <a:rPr lang="zh-CN" altLang="en-US" sz="2200" b="1" dirty="0" smtClean="0">
                <a:solidFill>
                  <a:schemeClr val="tx1"/>
                </a:solidFill>
                <a:latin typeface="微软雅黑" panose="020B0503020204020204" charset="-122"/>
                <a:ea typeface="微软雅黑" panose="020B0503020204020204" charset="-122"/>
              </a:rPr>
              <a:t>添加</a:t>
            </a:r>
            <a:r>
              <a:rPr lang="zh-CN" altLang="en-US" sz="2200" b="1" dirty="0">
                <a:solidFill>
                  <a:schemeClr val="tx1"/>
                </a:solidFill>
                <a:latin typeface="微软雅黑" panose="020B0503020204020204" charset="-122"/>
                <a:ea typeface="微软雅黑" panose="020B0503020204020204" charset="-122"/>
              </a:rPr>
              <a:t>标题</a:t>
            </a:r>
          </a:p>
        </p:txBody>
      </p:sp>
      <p:sp>
        <p:nvSpPr>
          <p:cNvPr id="50" name="矩形 49"/>
          <p:cNvSpPr>
            <a:spLocks noChangeArrowheads="1"/>
          </p:cNvSpPr>
          <p:nvPr/>
        </p:nvSpPr>
        <p:spPr bwMode="auto">
          <a:xfrm>
            <a:off x="8125478" y="2787465"/>
            <a:ext cx="2891534"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10000"/>
              </a:lnSpc>
              <a:spcBef>
                <a:spcPct val="0"/>
              </a:spcBef>
              <a:buNone/>
            </a:pP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a:t>
            </a:r>
            <a:r>
              <a:rPr lang="zh-CN" altLang="en-US" sz="1400" dirty="0" smtClean="0">
                <a:solidFill>
                  <a:schemeClr val="tx1"/>
                </a:solidFill>
                <a:sym typeface="微软雅黑" panose="020B0503020204020204" charset="-122"/>
              </a:rPr>
              <a:t>的描述</a:t>
            </a:r>
            <a:r>
              <a:rPr lang="zh-CN" altLang="en-US" sz="1400" dirty="0">
                <a:solidFill>
                  <a:schemeClr val="tx1"/>
                </a:solidFill>
                <a:sym typeface="微软雅黑" panose="020B0503020204020204" charset="-122"/>
              </a:rPr>
              <a:t>说明，在此录入上述图表</a:t>
            </a:r>
            <a:r>
              <a:rPr lang="zh-CN" altLang="en-US" sz="1400" dirty="0" smtClean="0">
                <a:solidFill>
                  <a:schemeClr val="tx1"/>
                </a:solidFill>
                <a:sym typeface="微软雅黑" panose="020B0503020204020204" charset="-122"/>
              </a:rPr>
              <a:t>的描述</a:t>
            </a:r>
            <a:r>
              <a:rPr lang="zh-CN" altLang="en-US" sz="1400" dirty="0">
                <a:solidFill>
                  <a:schemeClr val="tx1"/>
                </a:solidFill>
                <a:sym typeface="微软雅黑" panose="020B0503020204020204" charset="-122"/>
              </a:rPr>
              <a:t>说明，在此录入上述图表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a:t>
            </a:r>
            <a:r>
              <a:rPr lang="zh-CN" altLang="en-US" sz="1400" dirty="0" smtClean="0">
                <a:solidFill>
                  <a:schemeClr val="tx1"/>
                </a:solidFill>
                <a:sym typeface="微软雅黑" panose="020B0503020204020204" charset="-122"/>
              </a:rPr>
              <a:t>上述图表的描述说明</a:t>
            </a:r>
          </a:p>
        </p:txBody>
      </p:sp>
      <p:sp>
        <p:nvSpPr>
          <p:cNvPr id="38" name="Frame 39"/>
          <p:cNvSpPr/>
          <p:nvPr/>
        </p:nvSpPr>
        <p:spPr>
          <a:xfrm>
            <a:off x="5586936" y="3230399"/>
            <a:ext cx="1689805" cy="1689805"/>
          </a:xfrm>
          <a:prstGeom prst="rect">
            <a:avLst/>
          </a:prstGeom>
          <a:solidFill>
            <a:srgbClr val="FAFAF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endParaRPr>
          </a:p>
        </p:txBody>
      </p:sp>
      <p:sp>
        <p:nvSpPr>
          <p:cNvPr id="87" name="Rectangle 40"/>
          <p:cNvSpPr/>
          <p:nvPr/>
        </p:nvSpPr>
        <p:spPr>
          <a:xfrm>
            <a:off x="5800616" y="3444079"/>
            <a:ext cx="1008444" cy="1008444"/>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5" dirty="0">
              <a:solidFill>
                <a:schemeClr val="bg1">
                  <a:lumMod val="65000"/>
                </a:schemeClr>
              </a:solidFill>
            </a:endParaRPr>
          </a:p>
        </p:txBody>
      </p:sp>
      <p:sp>
        <p:nvSpPr>
          <p:cNvPr id="7"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8" name="组合 7"/>
          <p:cNvGrpSpPr/>
          <p:nvPr/>
        </p:nvGrpSpPr>
        <p:grpSpPr>
          <a:xfrm>
            <a:off x="3503553" y="613483"/>
            <a:ext cx="5184576" cy="202102"/>
            <a:chOff x="3502918" y="1023693"/>
            <a:chExt cx="5184576" cy="202102"/>
          </a:xfrm>
        </p:grpSpPr>
        <p:grpSp>
          <p:nvGrpSpPr>
            <p:cNvPr id="9" name="组合 8"/>
            <p:cNvGrpSpPr/>
            <p:nvPr/>
          </p:nvGrpSpPr>
          <p:grpSpPr>
            <a:xfrm>
              <a:off x="5195252" y="1023693"/>
              <a:ext cx="1799908" cy="202102"/>
              <a:chOff x="4655046" y="2852936"/>
              <a:chExt cx="1923894" cy="216024"/>
            </a:xfrm>
            <a:solidFill>
              <a:srgbClr val="A5A5A5"/>
            </a:solidFill>
          </p:grpSpPr>
          <p:sp>
            <p:nvSpPr>
              <p:cNvPr id="10" name="五角星 9"/>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五角星 10"/>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五角星 11"/>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五角星 12"/>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五角星 13"/>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5" name="组合 14"/>
            <p:cNvGrpSpPr/>
            <p:nvPr/>
          </p:nvGrpSpPr>
          <p:grpSpPr>
            <a:xfrm>
              <a:off x="3502918" y="1124744"/>
              <a:ext cx="5184576" cy="0"/>
              <a:chOff x="3502918" y="1793734"/>
              <a:chExt cx="5184576" cy="0"/>
            </a:xfrm>
          </p:grpSpPr>
          <p:cxnSp>
            <p:nvCxnSpPr>
              <p:cNvPr id="16" name="直接连接符 15"/>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400" fill="hold"/>
                                        <p:tgtEl>
                                          <p:spTgt spid="2"/>
                                        </p:tgtEl>
                                        <p:attrNameLst>
                                          <p:attrName>ppt_x</p:attrName>
                                        </p:attrNameLst>
                                      </p:cBhvr>
                                      <p:tavLst>
                                        <p:tav tm="0">
                                          <p:val>
                                            <p:strVal val="0-#ppt_w/2"/>
                                          </p:val>
                                        </p:tav>
                                        <p:tav tm="100000">
                                          <p:val>
                                            <p:strVal val="#ppt_x"/>
                                          </p:val>
                                        </p:tav>
                                      </p:tavLst>
                                    </p:anim>
                                    <p:anim calcmode="lin" valueType="num">
                                      <p:cBhvr additive="base">
                                        <p:cTn id="8" dur="4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accel="50000" decel="50000"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0-#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par>
                                <p:cTn id="14" presetID="2" presetClass="entr" presetSubtype="8" accel="50000" decel="50000"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500" fill="hold"/>
                                        <p:tgtEl>
                                          <p:spTgt spid="40"/>
                                        </p:tgtEl>
                                        <p:attrNameLst>
                                          <p:attrName>ppt_x</p:attrName>
                                        </p:attrNameLst>
                                      </p:cBhvr>
                                      <p:tavLst>
                                        <p:tav tm="0">
                                          <p:val>
                                            <p:strVal val="0-#ppt_w/2"/>
                                          </p:val>
                                        </p:tav>
                                        <p:tav tm="100000">
                                          <p:val>
                                            <p:strVal val="#ppt_x"/>
                                          </p:val>
                                        </p:tav>
                                      </p:tavLst>
                                    </p:anim>
                                    <p:anim calcmode="lin" valueType="num">
                                      <p:cBhvr additive="base">
                                        <p:cTn id="17" dur="500" fill="hold"/>
                                        <p:tgtEl>
                                          <p:spTgt spid="40"/>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2"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400" fill="hold"/>
                                        <p:tgtEl>
                                          <p:spTgt spid="6"/>
                                        </p:tgtEl>
                                        <p:attrNameLst>
                                          <p:attrName>ppt_x</p:attrName>
                                        </p:attrNameLst>
                                      </p:cBhvr>
                                      <p:tavLst>
                                        <p:tav tm="0">
                                          <p:val>
                                            <p:strVal val="1+#ppt_w/2"/>
                                          </p:val>
                                        </p:tav>
                                        <p:tav tm="100000">
                                          <p:val>
                                            <p:strVal val="#ppt_x"/>
                                          </p:val>
                                        </p:tav>
                                      </p:tavLst>
                                    </p:anim>
                                    <p:anim calcmode="lin" valueType="num">
                                      <p:cBhvr additive="base">
                                        <p:cTn id="22" dur="4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2" accel="50000" decel="50000" fill="hold" grpId="0" nodeType="after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additive="base">
                                        <p:cTn id="26" dur="500" fill="hold"/>
                                        <p:tgtEl>
                                          <p:spTgt spid="49"/>
                                        </p:tgtEl>
                                        <p:attrNameLst>
                                          <p:attrName>ppt_x</p:attrName>
                                        </p:attrNameLst>
                                      </p:cBhvr>
                                      <p:tavLst>
                                        <p:tav tm="0">
                                          <p:val>
                                            <p:strVal val="1+#ppt_w/2"/>
                                          </p:val>
                                        </p:tav>
                                        <p:tav tm="100000">
                                          <p:val>
                                            <p:strVal val="#ppt_x"/>
                                          </p:val>
                                        </p:tav>
                                      </p:tavLst>
                                    </p:anim>
                                    <p:anim calcmode="lin" valueType="num">
                                      <p:cBhvr additive="base">
                                        <p:cTn id="27" dur="500" fill="hold"/>
                                        <p:tgtEl>
                                          <p:spTgt spid="49"/>
                                        </p:tgtEl>
                                        <p:attrNameLst>
                                          <p:attrName>ppt_y</p:attrName>
                                        </p:attrNameLst>
                                      </p:cBhvr>
                                      <p:tavLst>
                                        <p:tav tm="0">
                                          <p:val>
                                            <p:strVal val="#ppt_y"/>
                                          </p:val>
                                        </p:tav>
                                        <p:tav tm="100000">
                                          <p:val>
                                            <p:strVal val="#ppt_y"/>
                                          </p:val>
                                        </p:tav>
                                      </p:tavLst>
                                    </p:anim>
                                  </p:childTnLst>
                                </p:cTn>
                              </p:par>
                              <p:par>
                                <p:cTn id="28" presetID="2" presetClass="entr" presetSubtype="2" accel="50000" decel="50000" fill="hold" grpId="0" nodeType="with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additive="base">
                                        <p:cTn id="30" dur="500" fill="hold"/>
                                        <p:tgtEl>
                                          <p:spTgt spid="50"/>
                                        </p:tgtEl>
                                        <p:attrNameLst>
                                          <p:attrName>ppt_x</p:attrName>
                                        </p:attrNameLst>
                                      </p:cBhvr>
                                      <p:tavLst>
                                        <p:tav tm="0">
                                          <p:val>
                                            <p:strVal val="1+#ppt_w/2"/>
                                          </p:val>
                                        </p:tav>
                                        <p:tav tm="100000">
                                          <p:val>
                                            <p:strVal val="#ppt_x"/>
                                          </p:val>
                                        </p:tav>
                                      </p:tavLst>
                                    </p:anim>
                                    <p:anim calcmode="lin" valueType="num">
                                      <p:cBhvr additive="base">
                                        <p:cTn id="31" dur="500" fill="hold"/>
                                        <p:tgtEl>
                                          <p:spTgt spid="50"/>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8"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400" fill="hold"/>
                                        <p:tgtEl>
                                          <p:spTgt spid="4"/>
                                        </p:tgtEl>
                                        <p:attrNameLst>
                                          <p:attrName>ppt_x</p:attrName>
                                        </p:attrNameLst>
                                      </p:cBhvr>
                                      <p:tavLst>
                                        <p:tav tm="0">
                                          <p:val>
                                            <p:strVal val="0-#ppt_w/2"/>
                                          </p:val>
                                        </p:tav>
                                        <p:tav tm="100000">
                                          <p:val>
                                            <p:strVal val="#ppt_x"/>
                                          </p:val>
                                        </p:tav>
                                      </p:tavLst>
                                    </p:anim>
                                    <p:anim calcmode="lin" valueType="num">
                                      <p:cBhvr additive="base">
                                        <p:cTn id="36" dur="40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 presetClass="entr" presetSubtype="8" accel="50000" decel="50000"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500" fill="hold"/>
                                        <p:tgtEl>
                                          <p:spTgt spid="45"/>
                                        </p:tgtEl>
                                        <p:attrNameLst>
                                          <p:attrName>ppt_x</p:attrName>
                                        </p:attrNameLst>
                                      </p:cBhvr>
                                      <p:tavLst>
                                        <p:tav tm="0">
                                          <p:val>
                                            <p:strVal val="0-#ppt_w/2"/>
                                          </p:val>
                                        </p:tav>
                                        <p:tav tm="100000">
                                          <p:val>
                                            <p:strVal val="#ppt_x"/>
                                          </p:val>
                                        </p:tav>
                                      </p:tavLst>
                                    </p:anim>
                                    <p:anim calcmode="lin" valueType="num">
                                      <p:cBhvr additive="base">
                                        <p:cTn id="41" dur="500" fill="hold"/>
                                        <p:tgtEl>
                                          <p:spTgt spid="45"/>
                                        </p:tgtEl>
                                        <p:attrNameLst>
                                          <p:attrName>ppt_y</p:attrName>
                                        </p:attrNameLst>
                                      </p:cBhvr>
                                      <p:tavLst>
                                        <p:tav tm="0">
                                          <p:val>
                                            <p:strVal val="#ppt_y"/>
                                          </p:val>
                                        </p:tav>
                                        <p:tav tm="100000">
                                          <p:val>
                                            <p:strVal val="#ppt_y"/>
                                          </p:val>
                                        </p:tav>
                                      </p:tavLst>
                                    </p:anim>
                                  </p:childTnLst>
                                </p:cTn>
                              </p:par>
                              <p:par>
                                <p:cTn id="42" presetID="2" presetClass="entr" presetSubtype="8" accel="50000" decel="50000" fill="hold" grpId="0" nodeType="with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500" fill="hold"/>
                                        <p:tgtEl>
                                          <p:spTgt spid="46"/>
                                        </p:tgtEl>
                                        <p:attrNameLst>
                                          <p:attrName>ppt_x</p:attrName>
                                        </p:attrNameLst>
                                      </p:cBhvr>
                                      <p:tavLst>
                                        <p:tav tm="0">
                                          <p:val>
                                            <p:strVal val="0-#ppt_w/2"/>
                                          </p:val>
                                        </p:tav>
                                        <p:tav tm="100000">
                                          <p:val>
                                            <p:strVal val="#ppt_x"/>
                                          </p:val>
                                        </p:tav>
                                      </p:tavLst>
                                    </p:anim>
                                    <p:anim calcmode="lin" valueType="num">
                                      <p:cBhvr additive="base">
                                        <p:cTn id="45" dur="500" fill="hold"/>
                                        <p:tgtEl>
                                          <p:spTgt spid="46"/>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2"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400" fill="hold"/>
                                        <p:tgtEl>
                                          <p:spTgt spid="5"/>
                                        </p:tgtEl>
                                        <p:attrNameLst>
                                          <p:attrName>ppt_x</p:attrName>
                                        </p:attrNameLst>
                                      </p:cBhvr>
                                      <p:tavLst>
                                        <p:tav tm="0">
                                          <p:val>
                                            <p:strVal val="1+#ppt_w/2"/>
                                          </p:val>
                                        </p:tav>
                                        <p:tav tm="100000">
                                          <p:val>
                                            <p:strVal val="#ppt_x"/>
                                          </p:val>
                                        </p:tav>
                                      </p:tavLst>
                                    </p:anim>
                                    <p:anim calcmode="lin" valueType="num">
                                      <p:cBhvr additive="base">
                                        <p:cTn id="50" dur="400" fill="hold"/>
                                        <p:tgtEl>
                                          <p:spTgt spid="5"/>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2" accel="50000" decel="50000" fill="hold" grpId="0" nodeType="after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additive="base">
                                        <p:cTn id="54" dur="500" fill="hold"/>
                                        <p:tgtEl>
                                          <p:spTgt spid="47"/>
                                        </p:tgtEl>
                                        <p:attrNameLst>
                                          <p:attrName>ppt_x</p:attrName>
                                        </p:attrNameLst>
                                      </p:cBhvr>
                                      <p:tavLst>
                                        <p:tav tm="0">
                                          <p:val>
                                            <p:strVal val="1+#ppt_w/2"/>
                                          </p:val>
                                        </p:tav>
                                        <p:tav tm="100000">
                                          <p:val>
                                            <p:strVal val="#ppt_x"/>
                                          </p:val>
                                        </p:tav>
                                      </p:tavLst>
                                    </p:anim>
                                    <p:anim calcmode="lin" valueType="num">
                                      <p:cBhvr additive="base">
                                        <p:cTn id="55" dur="500" fill="hold"/>
                                        <p:tgtEl>
                                          <p:spTgt spid="47"/>
                                        </p:tgtEl>
                                        <p:attrNameLst>
                                          <p:attrName>ppt_y</p:attrName>
                                        </p:attrNameLst>
                                      </p:cBhvr>
                                      <p:tavLst>
                                        <p:tav tm="0">
                                          <p:val>
                                            <p:strVal val="#ppt_y"/>
                                          </p:val>
                                        </p:tav>
                                        <p:tav tm="100000">
                                          <p:val>
                                            <p:strVal val="#ppt_y"/>
                                          </p:val>
                                        </p:tav>
                                      </p:tavLst>
                                    </p:anim>
                                  </p:childTnLst>
                                </p:cTn>
                              </p:par>
                              <p:par>
                                <p:cTn id="56" presetID="2" presetClass="entr" presetSubtype="2" accel="50000" decel="50000"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 calcmode="lin" valueType="num">
                                      <p:cBhvr additive="base">
                                        <p:cTn id="58" dur="500" fill="hold"/>
                                        <p:tgtEl>
                                          <p:spTgt spid="48"/>
                                        </p:tgtEl>
                                        <p:attrNameLst>
                                          <p:attrName>ppt_x</p:attrName>
                                        </p:attrNameLst>
                                      </p:cBhvr>
                                      <p:tavLst>
                                        <p:tav tm="0">
                                          <p:val>
                                            <p:strVal val="1+#ppt_w/2"/>
                                          </p:val>
                                        </p:tav>
                                        <p:tav tm="100000">
                                          <p:val>
                                            <p:strVal val="#ppt_x"/>
                                          </p:val>
                                        </p:tav>
                                      </p:tavLst>
                                    </p:anim>
                                    <p:anim calcmode="lin" valueType="num">
                                      <p:cBhvr additive="base">
                                        <p:cTn id="59" dur="500" fill="hold"/>
                                        <p:tgtEl>
                                          <p:spTgt spid="48"/>
                                        </p:tgtEl>
                                        <p:attrNameLst>
                                          <p:attrName>ppt_y</p:attrName>
                                        </p:attrNameLst>
                                      </p:cBhvr>
                                      <p:tavLst>
                                        <p:tav tm="0">
                                          <p:val>
                                            <p:strVal val="#ppt_y"/>
                                          </p:val>
                                        </p:tav>
                                        <p:tav tm="100000">
                                          <p:val>
                                            <p:strVal val="#ppt_y"/>
                                          </p:val>
                                        </p:tav>
                                      </p:tavLst>
                                    </p:anim>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86"/>
                                        </p:tgtEl>
                                        <p:attrNameLst>
                                          <p:attrName>style.visibility</p:attrName>
                                        </p:attrNameLst>
                                      </p:cBhvr>
                                      <p:to>
                                        <p:strVal val="visible"/>
                                      </p:to>
                                    </p:set>
                                    <p:animEffect transition="in" filter="fade">
                                      <p:cBhvr>
                                        <p:cTn id="63" dur="750"/>
                                        <p:tgtEl>
                                          <p:spTgt spid="86"/>
                                        </p:tgtEl>
                                      </p:cBhvr>
                                    </p:animEffect>
                                  </p:childTnLst>
                                </p:cTn>
                              </p:par>
                              <p:par>
                                <p:cTn id="64" presetID="6" presetClass="emph" presetSubtype="0" fill="hold" grpId="1" nodeType="withEffect">
                                  <p:stCondLst>
                                    <p:cond delay="0"/>
                                  </p:stCondLst>
                                  <p:childTnLst>
                                    <p:animScale>
                                      <p:cBhvr>
                                        <p:cTn id="65" dur="750" fill="hold"/>
                                        <p:tgtEl>
                                          <p:spTgt spid="86"/>
                                        </p:tgtEl>
                                      </p:cBhvr>
                                      <p:by x="300000" y="300000"/>
                                    </p:animScale>
                                  </p:childTnLst>
                                </p:cTn>
                              </p:par>
                              <p:par>
                                <p:cTn id="66" presetID="10" presetClass="exit" presetSubtype="0" fill="hold" grpId="2" nodeType="withEffect">
                                  <p:stCondLst>
                                    <p:cond delay="250"/>
                                  </p:stCondLst>
                                  <p:childTnLst>
                                    <p:animEffect transition="out" filter="fade">
                                      <p:cBhvr>
                                        <p:cTn id="67" dur="1250"/>
                                        <p:tgtEl>
                                          <p:spTgt spid="86"/>
                                        </p:tgtEl>
                                      </p:cBhvr>
                                    </p:animEffect>
                                    <p:set>
                                      <p:cBhvr>
                                        <p:cTn id="68" dur="1" fill="hold">
                                          <p:stCondLst>
                                            <p:cond delay="1249"/>
                                          </p:stCondLst>
                                        </p:cTn>
                                        <p:tgtEl>
                                          <p:spTgt spid="86"/>
                                        </p:tgtEl>
                                        <p:attrNameLst>
                                          <p:attrName>style.visibility</p:attrName>
                                        </p:attrNameLst>
                                      </p:cBhvr>
                                      <p:to>
                                        <p:strVal val="hidden"/>
                                      </p:to>
                                    </p:set>
                                  </p:childTnLst>
                                </p:cTn>
                              </p:par>
                            </p:childTnLst>
                          </p:cTn>
                        </p:par>
                        <p:par>
                          <p:cTn id="69" fill="hold">
                            <p:stCondLst>
                              <p:cond delay="5000"/>
                            </p:stCondLst>
                            <p:childTnLst>
                              <p:par>
                                <p:cTn id="70" presetID="10" presetClass="entr" presetSubtype="0"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750"/>
                                        <p:tgtEl>
                                          <p:spTgt spid="38"/>
                                        </p:tgtEl>
                                      </p:cBhvr>
                                    </p:animEffect>
                                  </p:childTnLst>
                                </p:cTn>
                              </p:par>
                              <p:par>
                                <p:cTn id="73" presetID="53" presetClass="entr" presetSubtype="16" fill="hold" nodeType="withEffect">
                                  <p:stCondLst>
                                    <p:cond delay="0"/>
                                  </p:stCondLst>
                                  <p:childTnLst>
                                    <p:set>
                                      <p:cBhvr>
                                        <p:cTn id="74" dur="1" fill="hold">
                                          <p:stCondLst>
                                            <p:cond delay="0"/>
                                          </p:stCondLst>
                                        </p:cTn>
                                        <p:tgtEl>
                                          <p:spTgt spid="8"/>
                                        </p:tgtEl>
                                        <p:attrNameLst>
                                          <p:attrName>style.visibility</p:attrName>
                                        </p:attrNameLst>
                                      </p:cBhvr>
                                      <p:to>
                                        <p:strVal val="visible"/>
                                      </p:to>
                                    </p:set>
                                    <p:anim calcmode="lin" valueType="num">
                                      <p:cBhvr>
                                        <p:cTn id="75" dur="500" fill="hold"/>
                                        <p:tgtEl>
                                          <p:spTgt spid="8"/>
                                        </p:tgtEl>
                                        <p:attrNameLst>
                                          <p:attrName>ppt_w</p:attrName>
                                        </p:attrNameLst>
                                      </p:cBhvr>
                                      <p:tavLst>
                                        <p:tav tm="0">
                                          <p:val>
                                            <p:fltVal val="0"/>
                                          </p:val>
                                        </p:tav>
                                        <p:tav tm="100000">
                                          <p:val>
                                            <p:strVal val="#ppt_w"/>
                                          </p:val>
                                        </p:tav>
                                      </p:tavLst>
                                    </p:anim>
                                    <p:anim calcmode="lin" valueType="num">
                                      <p:cBhvr>
                                        <p:cTn id="76" dur="500" fill="hold"/>
                                        <p:tgtEl>
                                          <p:spTgt spid="8"/>
                                        </p:tgtEl>
                                        <p:attrNameLst>
                                          <p:attrName>ppt_h</p:attrName>
                                        </p:attrNameLst>
                                      </p:cBhvr>
                                      <p:tavLst>
                                        <p:tav tm="0">
                                          <p:val>
                                            <p:fltVal val="0"/>
                                          </p:val>
                                        </p:tav>
                                        <p:tav tm="100000">
                                          <p:val>
                                            <p:strVal val="#ppt_h"/>
                                          </p:val>
                                        </p:tav>
                                      </p:tavLst>
                                    </p:anim>
                                    <p:animEffect transition="in" filter="fade">
                                      <p:cBhvr>
                                        <p:cTn id="77" dur="500"/>
                                        <p:tgtEl>
                                          <p:spTgt spid="8"/>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7"/>
                                        </p:tgtEl>
                                        <p:attrNameLst>
                                          <p:attrName>style.visibility</p:attrName>
                                        </p:attrNameLst>
                                      </p:cBhvr>
                                      <p:to>
                                        <p:strVal val="visible"/>
                                      </p:to>
                                    </p:set>
                                    <p:anim calcmode="lin" valueType="num">
                                      <p:cBhvr>
                                        <p:cTn id="81" dur="500" fill="hold"/>
                                        <p:tgtEl>
                                          <p:spTgt spid="7"/>
                                        </p:tgtEl>
                                        <p:attrNameLst>
                                          <p:attrName>ppt_w</p:attrName>
                                        </p:attrNameLst>
                                      </p:cBhvr>
                                      <p:tavLst>
                                        <p:tav tm="0">
                                          <p:val>
                                            <p:fltVal val="0"/>
                                          </p:val>
                                        </p:tav>
                                        <p:tav tm="100000">
                                          <p:val>
                                            <p:strVal val="#ppt_w"/>
                                          </p:val>
                                        </p:tav>
                                      </p:tavLst>
                                    </p:anim>
                                    <p:anim calcmode="lin" valueType="num">
                                      <p:cBhvr>
                                        <p:cTn id="82" dur="500" fill="hold"/>
                                        <p:tgtEl>
                                          <p:spTgt spid="7"/>
                                        </p:tgtEl>
                                        <p:attrNameLst>
                                          <p:attrName>ppt_h</p:attrName>
                                        </p:attrNameLst>
                                      </p:cBhvr>
                                      <p:tavLst>
                                        <p:tav tm="0">
                                          <p:val>
                                            <p:fltVal val="0"/>
                                          </p:val>
                                        </p:tav>
                                        <p:tav tm="100000">
                                          <p:val>
                                            <p:strVal val="#ppt_h"/>
                                          </p:val>
                                        </p:tav>
                                      </p:tavLst>
                                    </p:anim>
                                    <p:animEffect transition="in" filter="fade">
                                      <p:cBhvr>
                                        <p:cTn id="8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86" grpId="0" bldLvl="0" animBg="1"/>
      <p:bldP spid="86" grpId="1" bldLvl="0" animBg="1"/>
      <p:bldP spid="86" grpId="2" bldLvl="0" animBg="1"/>
      <p:bldP spid="45" grpId="0"/>
      <p:bldP spid="46" grpId="0"/>
      <p:bldP spid="47" grpId="0"/>
      <p:bldP spid="48" grpId="0"/>
      <p:bldP spid="49" grpId="0"/>
      <p:bldP spid="50" grpId="0"/>
      <p:bldP spid="38" grpId="0" bldLvl="0" animBg="1"/>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任意多边形 1"/>
          <p:cNvSpPr/>
          <p:nvPr/>
        </p:nvSpPr>
        <p:spPr>
          <a:xfrm>
            <a:off x="4363233" y="2068863"/>
            <a:ext cx="3506539" cy="2069635"/>
          </a:xfrm>
          <a:custGeom>
            <a:avLst/>
            <a:gdLst>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1" fmla="*/ 0 w 3171687"/>
              <a:gd name="connsiteY0-2" fmla="*/ 0 h 2069635"/>
              <a:gd name="connsiteX1-3" fmla="*/ 3171687 w 3171687"/>
              <a:gd name="connsiteY1-4" fmla="*/ 0 h 2069635"/>
              <a:gd name="connsiteX2-5" fmla="*/ 3171687 w 3171687"/>
              <a:gd name="connsiteY2-6" fmla="*/ 2069635 h 2069635"/>
              <a:gd name="connsiteX3-7" fmla="*/ 0 w 3171687"/>
              <a:gd name="connsiteY3-8" fmla="*/ 2069635 h 2069635"/>
              <a:gd name="connsiteX4-9" fmla="*/ 0 w 3171687"/>
              <a:gd name="connsiteY4-10" fmla="*/ 1810069 h 2069635"/>
              <a:gd name="connsiteX5-11" fmla="*/ 979903 w 3171687"/>
              <a:gd name="connsiteY5-12" fmla="*/ 1810069 h 2069635"/>
              <a:gd name="connsiteX6-13" fmla="*/ 979903 w 3171687"/>
              <a:gd name="connsiteY6-14" fmla="*/ 259565 h 2069635"/>
              <a:gd name="connsiteX7-15" fmla="*/ 0 w 3171687"/>
              <a:gd name="connsiteY7-16" fmla="*/ 259565 h 2069635"/>
              <a:gd name="connsiteX8-17" fmla="*/ 0 w 3171687"/>
              <a:gd name="connsiteY8-18" fmla="*/ 0 h 2069635"/>
              <a:gd name="connsiteX0-19" fmla="*/ 979903 w 3171687"/>
              <a:gd name="connsiteY0-20" fmla="*/ 1810069 h 2069635"/>
              <a:gd name="connsiteX1-21" fmla="*/ 979903 w 3171687"/>
              <a:gd name="connsiteY1-22" fmla="*/ 259565 h 2069635"/>
              <a:gd name="connsiteX2-23" fmla="*/ 0 w 3171687"/>
              <a:gd name="connsiteY2-24" fmla="*/ 259565 h 2069635"/>
              <a:gd name="connsiteX3-25" fmla="*/ 0 w 3171687"/>
              <a:gd name="connsiteY3-26" fmla="*/ 0 h 2069635"/>
              <a:gd name="connsiteX4-27" fmla="*/ 3171687 w 3171687"/>
              <a:gd name="connsiteY4-28" fmla="*/ 0 h 2069635"/>
              <a:gd name="connsiteX5-29" fmla="*/ 3171687 w 3171687"/>
              <a:gd name="connsiteY5-30" fmla="*/ 2069635 h 2069635"/>
              <a:gd name="connsiteX6-31" fmla="*/ 0 w 3171687"/>
              <a:gd name="connsiteY6-32" fmla="*/ 2069635 h 2069635"/>
              <a:gd name="connsiteX7-33" fmla="*/ 0 w 3171687"/>
              <a:gd name="connsiteY7-34" fmla="*/ 1810069 h 2069635"/>
              <a:gd name="connsiteX8-35" fmla="*/ 1071343 w 3171687"/>
              <a:gd name="connsiteY8-36" fmla="*/ 1901509 h 2069635"/>
              <a:gd name="connsiteX0-37" fmla="*/ 979903 w 3171687"/>
              <a:gd name="connsiteY0-38" fmla="*/ 1810069 h 2069635"/>
              <a:gd name="connsiteX1-39" fmla="*/ 979903 w 3171687"/>
              <a:gd name="connsiteY1-40" fmla="*/ 259565 h 2069635"/>
              <a:gd name="connsiteX2-41" fmla="*/ 0 w 3171687"/>
              <a:gd name="connsiteY2-42" fmla="*/ 259565 h 2069635"/>
              <a:gd name="connsiteX3-43" fmla="*/ 0 w 3171687"/>
              <a:gd name="connsiteY3-44" fmla="*/ 0 h 2069635"/>
              <a:gd name="connsiteX4-45" fmla="*/ 3171687 w 3171687"/>
              <a:gd name="connsiteY4-46" fmla="*/ 0 h 2069635"/>
              <a:gd name="connsiteX5-47" fmla="*/ 3171687 w 3171687"/>
              <a:gd name="connsiteY5-48" fmla="*/ 2069635 h 2069635"/>
              <a:gd name="connsiteX6-49" fmla="*/ 0 w 3171687"/>
              <a:gd name="connsiteY6-50" fmla="*/ 2069635 h 2069635"/>
              <a:gd name="connsiteX7-51" fmla="*/ 0 w 3171687"/>
              <a:gd name="connsiteY7-52" fmla="*/ 1810069 h 2069635"/>
              <a:gd name="connsiteX0-53" fmla="*/ 979903 w 3171687"/>
              <a:gd name="connsiteY0-54" fmla="*/ 259565 h 2069635"/>
              <a:gd name="connsiteX1-55" fmla="*/ 0 w 3171687"/>
              <a:gd name="connsiteY1-56" fmla="*/ 259565 h 2069635"/>
              <a:gd name="connsiteX2-57" fmla="*/ 0 w 3171687"/>
              <a:gd name="connsiteY2-58" fmla="*/ 0 h 2069635"/>
              <a:gd name="connsiteX3-59" fmla="*/ 3171687 w 3171687"/>
              <a:gd name="connsiteY3-60" fmla="*/ 0 h 2069635"/>
              <a:gd name="connsiteX4-61" fmla="*/ 3171687 w 3171687"/>
              <a:gd name="connsiteY4-62" fmla="*/ 2069635 h 2069635"/>
              <a:gd name="connsiteX5-63" fmla="*/ 0 w 3171687"/>
              <a:gd name="connsiteY5-64" fmla="*/ 2069635 h 2069635"/>
              <a:gd name="connsiteX6-65" fmla="*/ 0 w 3171687"/>
              <a:gd name="connsiteY6-66" fmla="*/ 1810069 h 2069635"/>
              <a:gd name="connsiteX0-67" fmla="*/ 0 w 3171687"/>
              <a:gd name="connsiteY0-68" fmla="*/ 259565 h 2069635"/>
              <a:gd name="connsiteX1-69" fmla="*/ 0 w 3171687"/>
              <a:gd name="connsiteY1-70" fmla="*/ 0 h 2069635"/>
              <a:gd name="connsiteX2-71" fmla="*/ 3171687 w 3171687"/>
              <a:gd name="connsiteY2-72" fmla="*/ 0 h 2069635"/>
              <a:gd name="connsiteX3-73" fmla="*/ 3171687 w 3171687"/>
              <a:gd name="connsiteY3-74" fmla="*/ 2069635 h 2069635"/>
              <a:gd name="connsiteX4-75" fmla="*/ 0 w 3171687"/>
              <a:gd name="connsiteY4-76" fmla="*/ 2069635 h 2069635"/>
              <a:gd name="connsiteX5-77" fmla="*/ 0 w 3171687"/>
              <a:gd name="connsiteY5-78" fmla="*/ 1810069 h 206963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171687" h="2069635">
                <a:moveTo>
                  <a:pt x="0" y="259565"/>
                </a:moveTo>
                <a:lnTo>
                  <a:pt x="0" y="0"/>
                </a:lnTo>
                <a:lnTo>
                  <a:pt x="3171687" y="0"/>
                </a:lnTo>
                <a:lnTo>
                  <a:pt x="3171687" y="2069635"/>
                </a:lnTo>
                <a:lnTo>
                  <a:pt x="0" y="2069635"/>
                </a:lnTo>
                <a:lnTo>
                  <a:pt x="0" y="1810069"/>
                </a:lnTo>
              </a:path>
            </a:pathLst>
          </a:cu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6517213" y="1604209"/>
            <a:ext cx="2253807" cy="1403466"/>
          </a:xfrm>
          <a:custGeom>
            <a:avLst/>
            <a:gdLst>
              <a:gd name="connsiteX0" fmla="*/ 0 w 2253807"/>
              <a:gd name="connsiteY0" fmla="*/ 0 h 1262130"/>
              <a:gd name="connsiteX1" fmla="*/ 2253807 w 2253807"/>
              <a:gd name="connsiteY1" fmla="*/ 0 h 1262130"/>
              <a:gd name="connsiteX2" fmla="*/ 2253807 w 2253807"/>
              <a:gd name="connsiteY2" fmla="*/ 1262130 h 1262130"/>
              <a:gd name="connsiteX3" fmla="*/ 1013277 w 2253807"/>
              <a:gd name="connsiteY3" fmla="*/ 1262130 h 1262130"/>
              <a:gd name="connsiteX4" fmla="*/ 1013277 w 2253807"/>
              <a:gd name="connsiteY4" fmla="*/ 700070 h 1262130"/>
              <a:gd name="connsiteX5" fmla="*/ 0 w 2253807"/>
              <a:gd name="connsiteY5" fmla="*/ 700070 h 1262130"/>
              <a:gd name="connsiteX6" fmla="*/ 0 w 2253807"/>
              <a:gd name="connsiteY6" fmla="*/ 0 h 1262130"/>
              <a:gd name="connsiteX0-1" fmla="*/ 1013277 w 2253807"/>
              <a:gd name="connsiteY0-2" fmla="*/ 700070 h 1262130"/>
              <a:gd name="connsiteX1-3" fmla="*/ 0 w 2253807"/>
              <a:gd name="connsiteY1-4" fmla="*/ 700070 h 1262130"/>
              <a:gd name="connsiteX2-5" fmla="*/ 0 w 2253807"/>
              <a:gd name="connsiteY2-6" fmla="*/ 0 h 1262130"/>
              <a:gd name="connsiteX3-7" fmla="*/ 2253807 w 2253807"/>
              <a:gd name="connsiteY3-8" fmla="*/ 0 h 1262130"/>
              <a:gd name="connsiteX4-9" fmla="*/ 2253807 w 2253807"/>
              <a:gd name="connsiteY4-10" fmla="*/ 1262130 h 1262130"/>
              <a:gd name="connsiteX5-11" fmla="*/ 1013277 w 2253807"/>
              <a:gd name="connsiteY5-12" fmla="*/ 1262130 h 1262130"/>
              <a:gd name="connsiteX6-13" fmla="*/ 1104717 w 2253807"/>
              <a:gd name="connsiteY6-14" fmla="*/ 791510 h 1262130"/>
              <a:gd name="connsiteX0-15" fmla="*/ 1013277 w 2253807"/>
              <a:gd name="connsiteY0-16" fmla="*/ 700070 h 1262130"/>
              <a:gd name="connsiteX1-17" fmla="*/ 0 w 2253807"/>
              <a:gd name="connsiteY1-18" fmla="*/ 700070 h 1262130"/>
              <a:gd name="connsiteX2-19" fmla="*/ 0 w 2253807"/>
              <a:gd name="connsiteY2-20" fmla="*/ 0 h 1262130"/>
              <a:gd name="connsiteX3-21" fmla="*/ 2253807 w 2253807"/>
              <a:gd name="connsiteY3-22" fmla="*/ 0 h 1262130"/>
              <a:gd name="connsiteX4-23" fmla="*/ 2253807 w 2253807"/>
              <a:gd name="connsiteY4-24" fmla="*/ 1262130 h 1262130"/>
              <a:gd name="connsiteX5-25" fmla="*/ 1013277 w 2253807"/>
              <a:gd name="connsiteY5-26" fmla="*/ 1262130 h 1262130"/>
              <a:gd name="connsiteX0-27" fmla="*/ 0 w 2253807"/>
              <a:gd name="connsiteY0-28" fmla="*/ 700070 h 1262130"/>
              <a:gd name="connsiteX1-29" fmla="*/ 0 w 2253807"/>
              <a:gd name="connsiteY1-30" fmla="*/ 0 h 1262130"/>
              <a:gd name="connsiteX2-31" fmla="*/ 2253807 w 2253807"/>
              <a:gd name="connsiteY2-32" fmla="*/ 0 h 1262130"/>
              <a:gd name="connsiteX3-33" fmla="*/ 2253807 w 2253807"/>
              <a:gd name="connsiteY3-34" fmla="*/ 1262130 h 1262130"/>
              <a:gd name="connsiteX4-35" fmla="*/ 1013277 w 2253807"/>
              <a:gd name="connsiteY4-36" fmla="*/ 1262130 h 126213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53807" h="1262130">
                <a:moveTo>
                  <a:pt x="0" y="700070"/>
                </a:moveTo>
                <a:lnTo>
                  <a:pt x="0" y="0"/>
                </a:lnTo>
                <a:lnTo>
                  <a:pt x="2253807" y="0"/>
                </a:lnTo>
                <a:lnTo>
                  <a:pt x="2253807" y="1262130"/>
                </a:lnTo>
                <a:lnTo>
                  <a:pt x="1013277" y="1262130"/>
                </a:lnTo>
              </a:path>
            </a:pathLst>
          </a:custGeom>
          <a:noFill/>
          <a:ln w="31750">
            <a:solidFill>
              <a:srgbClr val="CD00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5"/>
          <p:cNvSpPr txBox="1"/>
          <p:nvPr/>
        </p:nvSpPr>
        <p:spPr>
          <a:xfrm>
            <a:off x="3111380" y="2441959"/>
            <a:ext cx="4548778" cy="1323439"/>
          </a:xfrm>
          <a:prstGeom prst="rect">
            <a:avLst/>
          </a:prstGeom>
          <a:noFill/>
        </p:spPr>
        <p:txBody>
          <a:bodyPr wrap="square" rtlCol="0" anchor="ctr">
            <a:spAutoFit/>
          </a:bodyPr>
          <a:lstStyle/>
          <a:p>
            <a:pPr algn="ctr"/>
            <a:r>
              <a:rPr lang="zh-CN" altLang="en-US" sz="8000" b="1" dirty="0">
                <a:solidFill>
                  <a:srgbClr val="CD000C"/>
                </a:solidFill>
                <a:effectLst>
                  <a:outerShdw blurRad="38100" dist="38100" dir="2700000" algn="tl">
                    <a:srgbClr val="000000">
                      <a:alpha val="43137"/>
                    </a:srgbClr>
                  </a:outerShdw>
                </a:effectLst>
                <a:latin typeface="Impact" panose="020B0806030902050204" pitchFamily="34" charset="0"/>
                <a:ea typeface="微软雅黑" panose="020B0503020204020204" charset="-122"/>
                <a:cs typeface="Ebrima" panose="02000000000000000000" pitchFamily="2" charset="0"/>
              </a:rPr>
              <a:t>谢谢欣赏</a:t>
            </a:r>
          </a:p>
        </p:txBody>
      </p:sp>
      <p:sp>
        <p:nvSpPr>
          <p:cNvPr id="30" name="矩形 29"/>
          <p:cNvSpPr/>
          <p:nvPr/>
        </p:nvSpPr>
        <p:spPr>
          <a:xfrm>
            <a:off x="4446642" y="4390521"/>
            <a:ext cx="2382654" cy="319405"/>
          </a:xfrm>
          <a:prstGeom prst="rect">
            <a:avLst/>
          </a:prstGeom>
          <a:noFill/>
          <a:ln>
            <a:noFill/>
          </a:ln>
        </p:spPr>
        <p:txBody>
          <a:bodyPr wrap="square" rtlCol="0">
            <a:spAutoFit/>
          </a:bodyPr>
          <a:lstStyle/>
          <a:p>
            <a:pPr algn="ctr"/>
            <a:r>
              <a:rPr lang="zh-CN" altLang="en-US" sz="1400" dirty="0" smtClean="0">
                <a:solidFill>
                  <a:srgbClr val="CD000C"/>
                </a:solidFill>
                <a:latin typeface="微软雅黑" panose="020B0503020204020204" charset="-122"/>
                <a:ea typeface="微软雅黑" panose="020B0503020204020204" charset="-122"/>
              </a:rPr>
              <a:t>部门：代用名</a:t>
            </a:r>
            <a:endParaRPr lang="en-US" altLang="zh-CN" sz="1400" dirty="0">
              <a:solidFill>
                <a:srgbClr val="CD000C"/>
              </a:solidFill>
              <a:latin typeface="微软雅黑" panose="020B0503020204020204" charset="-122"/>
              <a:ea typeface="微软雅黑" panose="020B0503020204020204" charset="-122"/>
            </a:endParaRPr>
          </a:p>
        </p:txBody>
      </p:sp>
      <p:sp>
        <p:nvSpPr>
          <p:cNvPr id="31" name="矩形 30"/>
          <p:cNvSpPr/>
          <p:nvPr/>
        </p:nvSpPr>
        <p:spPr>
          <a:xfrm>
            <a:off x="3127303" y="4390521"/>
            <a:ext cx="2382654" cy="319405"/>
          </a:xfrm>
          <a:prstGeom prst="rect">
            <a:avLst/>
          </a:prstGeom>
          <a:noFill/>
          <a:ln>
            <a:noFill/>
          </a:ln>
        </p:spPr>
        <p:txBody>
          <a:bodyPr wrap="square" rtlCol="0">
            <a:spAutoFit/>
          </a:bodyPr>
          <a:lstStyle/>
          <a:p>
            <a:pPr algn="ctr"/>
            <a:r>
              <a:rPr lang="zh-CN" altLang="en-US" sz="1400" dirty="0" smtClean="0">
                <a:solidFill>
                  <a:srgbClr val="CD000C"/>
                </a:solidFill>
                <a:latin typeface="微软雅黑" panose="020B0503020204020204" charset="-122"/>
                <a:ea typeface="微软雅黑" panose="020B0503020204020204" charset="-122"/>
              </a:rPr>
              <a:t>部门：代用名</a:t>
            </a:r>
            <a:endParaRPr lang="en-US" altLang="zh-CN" sz="1400" dirty="0">
              <a:solidFill>
                <a:srgbClr val="CD000C"/>
              </a:solidFill>
              <a:latin typeface="微软雅黑" panose="020B0503020204020204" charset="-122"/>
              <a:ea typeface="微软雅黑" panose="020B0503020204020204" charset="-122"/>
            </a:endParaRPr>
          </a:p>
        </p:txBody>
      </p:sp>
      <p:sp>
        <p:nvSpPr>
          <p:cNvPr id="32" name="矩形 31"/>
          <p:cNvSpPr/>
          <p:nvPr/>
        </p:nvSpPr>
        <p:spPr>
          <a:xfrm>
            <a:off x="6220019" y="4390521"/>
            <a:ext cx="2382654" cy="307777"/>
          </a:xfrm>
          <a:prstGeom prst="rect">
            <a:avLst/>
          </a:prstGeom>
          <a:noFill/>
          <a:ln>
            <a:noFill/>
          </a:ln>
        </p:spPr>
        <p:txBody>
          <a:bodyPr wrap="square" rtlCol="0">
            <a:spAutoFit/>
          </a:bodyPr>
          <a:lstStyle/>
          <a:p>
            <a:pPr algn="ctr"/>
            <a:r>
              <a:rPr lang="zh-CN" altLang="en-US" sz="1400" dirty="0" smtClean="0">
                <a:solidFill>
                  <a:srgbClr val="CD000C"/>
                </a:solidFill>
                <a:latin typeface="微软雅黑" panose="020B0503020204020204" charset="-122"/>
                <a:ea typeface="微软雅黑" panose="020B0503020204020204" charset="-122"/>
              </a:rPr>
              <a:t>时间：</a:t>
            </a:r>
            <a:r>
              <a:rPr lang="en-US" altLang="zh-CN" sz="1400" dirty="0" smtClean="0">
                <a:solidFill>
                  <a:srgbClr val="CD000C"/>
                </a:solidFill>
                <a:latin typeface="微软雅黑" panose="020B0503020204020204" charset="-122"/>
                <a:ea typeface="微软雅黑" panose="020B0503020204020204" charset="-122"/>
              </a:rPr>
              <a:t>2020</a:t>
            </a:r>
            <a:r>
              <a:rPr lang="zh-CN" altLang="en-US" sz="1400" dirty="0" smtClean="0">
                <a:solidFill>
                  <a:srgbClr val="CD000C"/>
                </a:solidFill>
                <a:latin typeface="微软雅黑" panose="020B0503020204020204" charset="-122"/>
                <a:ea typeface="微软雅黑" panose="020B0503020204020204" charset="-122"/>
              </a:rPr>
              <a:t>年</a:t>
            </a:r>
            <a:r>
              <a:rPr lang="en-US" altLang="zh-CN" sz="1400" dirty="0" smtClean="0">
                <a:solidFill>
                  <a:srgbClr val="CD000C"/>
                </a:solidFill>
                <a:latin typeface="微软雅黑" panose="020B0503020204020204" charset="-122"/>
                <a:ea typeface="微软雅黑" panose="020B0503020204020204" charset="-122"/>
              </a:rPr>
              <a:t>12</a:t>
            </a:r>
            <a:r>
              <a:rPr lang="zh-CN" altLang="en-US" sz="1400" dirty="0" smtClean="0">
                <a:solidFill>
                  <a:srgbClr val="CD000C"/>
                </a:solidFill>
                <a:latin typeface="微软雅黑" panose="020B0503020204020204" charset="-122"/>
                <a:ea typeface="微软雅黑" panose="020B0503020204020204" charset="-122"/>
              </a:rPr>
              <a:t>月</a:t>
            </a:r>
            <a:r>
              <a:rPr lang="en-US" altLang="zh-CN" sz="1400" dirty="0" smtClean="0">
                <a:solidFill>
                  <a:srgbClr val="CD000C"/>
                </a:solidFill>
                <a:latin typeface="微软雅黑" panose="020B0503020204020204" charset="-122"/>
                <a:ea typeface="微软雅黑" panose="020B0503020204020204" charset="-122"/>
              </a:rPr>
              <a:t>18</a:t>
            </a:r>
            <a:r>
              <a:rPr lang="zh-CN" altLang="en-US" sz="1400" dirty="0" smtClean="0">
                <a:solidFill>
                  <a:srgbClr val="CD000C"/>
                </a:solidFill>
                <a:latin typeface="微软雅黑" panose="020B0503020204020204" charset="-122"/>
                <a:ea typeface="微软雅黑" panose="020B0503020204020204" charset="-122"/>
              </a:rPr>
              <a:t>日</a:t>
            </a:r>
          </a:p>
        </p:txBody>
      </p:sp>
      <p:pic>
        <p:nvPicPr>
          <p:cNvPr id="4" name="图片 3" descr="80"/>
          <p:cNvPicPr>
            <a:picLocks noChangeAspect="1"/>
          </p:cNvPicPr>
          <p:nvPr/>
        </p:nvPicPr>
        <p:blipFill>
          <a:blip r:embed="rId3"/>
          <a:stretch>
            <a:fillRect/>
          </a:stretch>
        </p:blipFill>
        <p:spPr>
          <a:xfrm>
            <a:off x="8991600" y="35560"/>
            <a:ext cx="3044825" cy="2235200"/>
          </a:xfrm>
          <a:prstGeom prst="rect">
            <a:avLst/>
          </a:prstGeom>
        </p:spPr>
      </p:pic>
    </p:spTree>
  </p:cSld>
  <p:clrMapOvr>
    <a:masterClrMapping/>
  </p:clrMapOvr>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350" fill="hold"/>
                                        <p:tgtEl>
                                          <p:spTgt spid="23"/>
                                        </p:tgtEl>
                                        <p:attrNameLst>
                                          <p:attrName>ppt_w</p:attrName>
                                        </p:attrNameLst>
                                      </p:cBhvr>
                                      <p:tavLst>
                                        <p:tav tm="0">
                                          <p:val>
                                            <p:strVal val="4*#ppt_w"/>
                                          </p:val>
                                        </p:tav>
                                        <p:tav tm="100000">
                                          <p:val>
                                            <p:strVal val="#ppt_w"/>
                                          </p:val>
                                        </p:tav>
                                      </p:tavLst>
                                    </p:anim>
                                    <p:anim calcmode="lin" valueType="num">
                                      <p:cBhvr>
                                        <p:cTn id="8" dur="350" fill="hold"/>
                                        <p:tgtEl>
                                          <p:spTgt spid="23"/>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p:cTn id="11" dur="350" fill="hold"/>
                                        <p:tgtEl>
                                          <p:spTgt spid="2"/>
                                        </p:tgtEl>
                                        <p:attrNameLst>
                                          <p:attrName>ppt_w</p:attrName>
                                        </p:attrNameLst>
                                      </p:cBhvr>
                                      <p:tavLst>
                                        <p:tav tm="0">
                                          <p:val>
                                            <p:strVal val="4*#ppt_w"/>
                                          </p:val>
                                        </p:tav>
                                        <p:tav tm="100000">
                                          <p:val>
                                            <p:strVal val="#ppt_w"/>
                                          </p:val>
                                        </p:tav>
                                      </p:tavLst>
                                    </p:anim>
                                    <p:anim calcmode="lin" valueType="num">
                                      <p:cBhvr>
                                        <p:cTn id="12" dur="350" fill="hold"/>
                                        <p:tgtEl>
                                          <p:spTgt spid="2"/>
                                        </p:tgtEl>
                                        <p:attrNameLst>
                                          <p:attrName>ppt_h</p:attrName>
                                        </p:attrNameLst>
                                      </p:cBhvr>
                                      <p:tavLst>
                                        <p:tav tm="0">
                                          <p:val>
                                            <p:strVal val="4*#ppt_h"/>
                                          </p:val>
                                        </p:tav>
                                        <p:tav tm="100000">
                                          <p:val>
                                            <p:strVal val="#ppt_h"/>
                                          </p:val>
                                        </p:tav>
                                      </p:tavLst>
                                    </p:anim>
                                  </p:childTnLst>
                                </p:cTn>
                              </p:par>
                            </p:childTnLst>
                          </p:cTn>
                        </p:par>
                        <p:par>
                          <p:cTn id="13" fill="hold">
                            <p:stCondLst>
                              <p:cond delay="500"/>
                            </p:stCondLst>
                            <p:childTnLst>
                              <p:par>
                                <p:cTn id="14" presetID="41" presetClass="entr" presetSubtype="0" fill="hold" grpId="0" nodeType="afterEffect">
                                  <p:stCondLst>
                                    <p:cond delay="0"/>
                                  </p:stCondLst>
                                  <p:iterate type="lt">
                                    <p:tmPct val="13333"/>
                                  </p:iterate>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5"/>
                                        </p:tgtEl>
                                        <p:attrNameLst>
                                          <p:attrName>ppt_y</p:attrName>
                                        </p:attrNameLst>
                                      </p:cBhvr>
                                      <p:tavLst>
                                        <p:tav tm="0">
                                          <p:val>
                                            <p:strVal val="#ppt_y"/>
                                          </p:val>
                                        </p:tav>
                                        <p:tav tm="100000">
                                          <p:val>
                                            <p:strVal val="#ppt_y"/>
                                          </p:val>
                                        </p:tav>
                                      </p:tavLst>
                                    </p:anim>
                                    <p:anim calcmode="lin" valueType="num">
                                      <p:cBhvr>
                                        <p:cTn id="18"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25"/>
                                        </p:tgtEl>
                                      </p:cBhvr>
                                    </p:animEffect>
                                  </p:childTnLst>
                                </p:cTn>
                              </p:par>
                            </p:childTnLst>
                          </p:cTn>
                        </p:par>
                        <p:par>
                          <p:cTn id="21" fill="hold">
                            <p:stCondLst>
                              <p:cond delay="1299"/>
                            </p:stCondLst>
                            <p:childTnLst>
                              <p:par>
                                <p:cTn id="22" presetID="37" presetClass="entr" presetSubtype="0"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700"/>
                                        <p:tgtEl>
                                          <p:spTgt spid="31"/>
                                        </p:tgtEl>
                                      </p:cBhvr>
                                    </p:animEffect>
                                    <p:anim calcmode="lin" valueType="num">
                                      <p:cBhvr>
                                        <p:cTn id="25" dur="700" fill="hold"/>
                                        <p:tgtEl>
                                          <p:spTgt spid="31"/>
                                        </p:tgtEl>
                                        <p:attrNameLst>
                                          <p:attrName>ppt_x</p:attrName>
                                        </p:attrNameLst>
                                      </p:cBhvr>
                                      <p:tavLst>
                                        <p:tav tm="0">
                                          <p:val>
                                            <p:strVal val="#ppt_x"/>
                                          </p:val>
                                        </p:tav>
                                        <p:tav tm="100000">
                                          <p:val>
                                            <p:strVal val="#ppt_x"/>
                                          </p:val>
                                        </p:tav>
                                      </p:tavLst>
                                    </p:anim>
                                    <p:anim calcmode="lin" valueType="num">
                                      <p:cBhvr>
                                        <p:cTn id="26" dur="630" decel="100000" fill="hold"/>
                                        <p:tgtEl>
                                          <p:spTgt spid="31"/>
                                        </p:tgtEl>
                                        <p:attrNameLst>
                                          <p:attrName>ppt_y</p:attrName>
                                        </p:attrNameLst>
                                      </p:cBhvr>
                                      <p:tavLst>
                                        <p:tav tm="0">
                                          <p:val>
                                            <p:strVal val="#ppt_y+1"/>
                                          </p:val>
                                        </p:tav>
                                        <p:tav tm="100000">
                                          <p:val>
                                            <p:strVal val="#ppt_y-.03"/>
                                          </p:val>
                                        </p:tav>
                                      </p:tavLst>
                                    </p:anim>
                                    <p:anim calcmode="lin" valueType="num">
                                      <p:cBhvr>
                                        <p:cTn id="27" dur="70" accel="100000" fill="hold">
                                          <p:stCondLst>
                                            <p:cond delay="630"/>
                                          </p:stCondLst>
                                        </p:cTn>
                                        <p:tgtEl>
                                          <p:spTgt spid="31"/>
                                        </p:tgtEl>
                                        <p:attrNameLst>
                                          <p:attrName>ppt_y</p:attrName>
                                        </p:attrNameLst>
                                      </p:cBhvr>
                                      <p:tavLst>
                                        <p:tav tm="0">
                                          <p:val>
                                            <p:strVal val="#ppt_y-.03"/>
                                          </p:val>
                                        </p:tav>
                                        <p:tav tm="100000">
                                          <p:val>
                                            <p:strVal val="#ppt_y"/>
                                          </p:val>
                                        </p:tav>
                                      </p:tavLst>
                                    </p:anim>
                                  </p:childTnLst>
                                </p:cTn>
                              </p:par>
                              <p:par>
                                <p:cTn id="28" presetID="37" presetClass="entr" presetSubtype="0" fill="hold" grpId="0" nodeType="withEffect">
                                  <p:stCondLst>
                                    <p:cond delay="35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anim calcmode="lin" valueType="num">
                                      <p:cBhvr>
                                        <p:cTn id="31" dur="700" fill="hold"/>
                                        <p:tgtEl>
                                          <p:spTgt spid="30"/>
                                        </p:tgtEl>
                                        <p:attrNameLst>
                                          <p:attrName>ppt_x</p:attrName>
                                        </p:attrNameLst>
                                      </p:cBhvr>
                                      <p:tavLst>
                                        <p:tav tm="0">
                                          <p:val>
                                            <p:strVal val="#ppt_x"/>
                                          </p:val>
                                        </p:tav>
                                        <p:tav tm="100000">
                                          <p:val>
                                            <p:strVal val="#ppt_x"/>
                                          </p:val>
                                        </p:tav>
                                      </p:tavLst>
                                    </p:anim>
                                    <p:anim calcmode="lin" valueType="num">
                                      <p:cBhvr>
                                        <p:cTn id="32" dur="630" decel="100000" fill="hold"/>
                                        <p:tgtEl>
                                          <p:spTgt spid="30"/>
                                        </p:tgtEl>
                                        <p:attrNameLst>
                                          <p:attrName>ppt_y</p:attrName>
                                        </p:attrNameLst>
                                      </p:cBhvr>
                                      <p:tavLst>
                                        <p:tav tm="0">
                                          <p:val>
                                            <p:strVal val="#ppt_y+1"/>
                                          </p:val>
                                        </p:tav>
                                        <p:tav tm="100000">
                                          <p:val>
                                            <p:strVal val="#ppt_y-.03"/>
                                          </p:val>
                                        </p:tav>
                                      </p:tavLst>
                                    </p:anim>
                                    <p:anim calcmode="lin" valueType="num">
                                      <p:cBhvr>
                                        <p:cTn id="33" dur="70" accel="100000" fill="hold">
                                          <p:stCondLst>
                                            <p:cond delay="630"/>
                                          </p:stCondLst>
                                        </p:cTn>
                                        <p:tgtEl>
                                          <p:spTgt spid="30"/>
                                        </p:tgtEl>
                                        <p:attrNameLst>
                                          <p:attrName>ppt_y</p:attrName>
                                        </p:attrNameLst>
                                      </p:cBhvr>
                                      <p:tavLst>
                                        <p:tav tm="0">
                                          <p:val>
                                            <p:strVal val="#ppt_y-.03"/>
                                          </p:val>
                                        </p:tav>
                                        <p:tav tm="100000">
                                          <p:val>
                                            <p:strVal val="#ppt_y"/>
                                          </p:val>
                                        </p:tav>
                                      </p:tavLst>
                                    </p:anim>
                                  </p:childTnLst>
                                </p:cTn>
                              </p:par>
                              <p:par>
                                <p:cTn id="34" presetID="37" presetClass="entr" presetSubtype="0" fill="hold" grpId="0" nodeType="withEffect">
                                  <p:stCondLst>
                                    <p:cond delay="50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anim calcmode="lin" valueType="num">
                                      <p:cBhvr>
                                        <p:cTn id="37" dur="700" fill="hold"/>
                                        <p:tgtEl>
                                          <p:spTgt spid="32"/>
                                        </p:tgtEl>
                                        <p:attrNameLst>
                                          <p:attrName>ppt_x</p:attrName>
                                        </p:attrNameLst>
                                      </p:cBhvr>
                                      <p:tavLst>
                                        <p:tav tm="0">
                                          <p:val>
                                            <p:strVal val="#ppt_x"/>
                                          </p:val>
                                        </p:tav>
                                        <p:tav tm="100000">
                                          <p:val>
                                            <p:strVal val="#ppt_x"/>
                                          </p:val>
                                        </p:tav>
                                      </p:tavLst>
                                    </p:anim>
                                    <p:anim calcmode="lin" valueType="num">
                                      <p:cBhvr>
                                        <p:cTn id="38" dur="630" decel="100000" fill="hold"/>
                                        <p:tgtEl>
                                          <p:spTgt spid="32"/>
                                        </p:tgtEl>
                                        <p:attrNameLst>
                                          <p:attrName>ppt_y</p:attrName>
                                        </p:attrNameLst>
                                      </p:cBhvr>
                                      <p:tavLst>
                                        <p:tav tm="0">
                                          <p:val>
                                            <p:strVal val="#ppt_y+1"/>
                                          </p:val>
                                        </p:tav>
                                        <p:tav tm="100000">
                                          <p:val>
                                            <p:strVal val="#ppt_y-.03"/>
                                          </p:val>
                                        </p:tav>
                                      </p:tavLst>
                                    </p:anim>
                                    <p:anim calcmode="lin" valueType="num">
                                      <p:cBhvr>
                                        <p:cTn id="39" dur="70" accel="100000" fill="hold">
                                          <p:stCondLst>
                                            <p:cond delay="630"/>
                                          </p:stCondLst>
                                        </p:cTn>
                                        <p:tgtEl>
                                          <p:spTgt spid="3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3" grpId="0" bldLvl="0" animBg="1"/>
      <p:bldP spid="25" grpId="0"/>
      <p:bldP spid="30" grpId="0"/>
      <p:bldP spid="31" grpId="0"/>
      <p:bldP spid="3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05760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 name="图片 147" descr="d5339c1779a9304159bc2316ecf7495a"/>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08020" y="734695"/>
            <a:ext cx="8976995" cy="6104890"/>
          </a:xfrm>
          <a:prstGeom prst="rect">
            <a:avLst/>
          </a:prstGeom>
        </p:spPr>
      </p:pic>
      <p:sp>
        <p:nvSpPr>
          <p:cNvPr id="167" name=" 167"/>
          <p:cNvSpPr/>
          <p:nvPr/>
        </p:nvSpPr>
        <p:spPr>
          <a:xfrm>
            <a:off x="4479925" y="1957705"/>
            <a:ext cx="3790950" cy="466725"/>
          </a:xfrm>
          <a:prstGeom prst="round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4" name=" 167"/>
          <p:cNvSpPr/>
          <p:nvPr/>
        </p:nvSpPr>
        <p:spPr>
          <a:xfrm>
            <a:off x="4479925" y="4525010"/>
            <a:ext cx="3790950" cy="466725"/>
          </a:xfrm>
          <a:prstGeom prst="round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5" name=" 167"/>
          <p:cNvSpPr/>
          <p:nvPr/>
        </p:nvSpPr>
        <p:spPr>
          <a:xfrm>
            <a:off x="4479925" y="2758440"/>
            <a:ext cx="3790950" cy="466725"/>
          </a:xfrm>
          <a:prstGeom prst="round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6" name=" 167"/>
          <p:cNvSpPr/>
          <p:nvPr/>
        </p:nvSpPr>
        <p:spPr>
          <a:xfrm>
            <a:off x="4479925" y="3623310"/>
            <a:ext cx="3790950" cy="466725"/>
          </a:xfrm>
          <a:prstGeom prst="round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6" name="矩形 115"/>
          <p:cNvSpPr/>
          <p:nvPr/>
        </p:nvSpPr>
        <p:spPr>
          <a:xfrm>
            <a:off x="635" y="0"/>
            <a:ext cx="3520440" cy="6858000"/>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7" name="矩形 116"/>
          <p:cNvSpPr>
            <a:spLocks noChangeArrowheads="1"/>
          </p:cNvSpPr>
          <p:nvPr/>
        </p:nvSpPr>
        <p:spPr bwMode="auto">
          <a:xfrm>
            <a:off x="3712341" y="311448"/>
            <a:ext cx="1407160" cy="69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4265" b="1" dirty="0" smtClean="0">
                <a:solidFill>
                  <a:schemeClr val="tx1"/>
                </a:solidFill>
                <a:latin typeface="微软雅黑" panose="020B0503020204020204" charset="-122"/>
                <a:ea typeface="微软雅黑" panose="020B0503020204020204" charset="-122"/>
              </a:rPr>
              <a:t>目  录</a:t>
            </a:r>
          </a:p>
        </p:txBody>
      </p:sp>
      <p:cxnSp>
        <p:nvCxnSpPr>
          <p:cNvPr id="118" name="直接连接符 117"/>
          <p:cNvCxnSpPr/>
          <p:nvPr/>
        </p:nvCxnSpPr>
        <p:spPr>
          <a:xfrm>
            <a:off x="3674528" y="0"/>
            <a:ext cx="0" cy="6858000"/>
          </a:xfrm>
          <a:prstGeom prst="line">
            <a:avLst/>
          </a:prstGeom>
          <a:ln w="9525">
            <a:solidFill>
              <a:srgbClr val="FF0000"/>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9" name="椭圆 118"/>
          <p:cNvSpPr/>
          <p:nvPr/>
        </p:nvSpPr>
        <p:spPr>
          <a:xfrm>
            <a:off x="3548090" y="2021820"/>
            <a:ext cx="252875" cy="252875"/>
          </a:xfrm>
          <a:prstGeom prst="ellipse">
            <a:avLst/>
          </a:prstGeom>
          <a:gradFill>
            <a:gsLst>
              <a:gs pos="0">
                <a:srgbClr val="E30000"/>
              </a:gs>
              <a:gs pos="100000">
                <a:srgbClr val="760303"/>
              </a:gs>
            </a:gsLst>
            <a:lin ang="108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120" name="椭圆 119"/>
          <p:cNvSpPr/>
          <p:nvPr/>
        </p:nvSpPr>
        <p:spPr>
          <a:xfrm>
            <a:off x="3548090" y="2887175"/>
            <a:ext cx="252875" cy="252875"/>
          </a:xfrm>
          <a:prstGeom prst="ellipse">
            <a:avLst/>
          </a:prstGeom>
          <a:gradFill>
            <a:gsLst>
              <a:gs pos="0">
                <a:srgbClr val="E30000"/>
              </a:gs>
              <a:gs pos="100000">
                <a:srgbClr val="760303"/>
              </a:gs>
            </a:gsLst>
            <a:lin ang="108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121" name="椭圆 120"/>
          <p:cNvSpPr/>
          <p:nvPr/>
        </p:nvSpPr>
        <p:spPr>
          <a:xfrm>
            <a:off x="3548090" y="3752529"/>
            <a:ext cx="252875" cy="252875"/>
          </a:xfrm>
          <a:prstGeom prst="ellipse">
            <a:avLst/>
          </a:prstGeom>
          <a:gradFill>
            <a:gsLst>
              <a:gs pos="0">
                <a:srgbClr val="E30000"/>
              </a:gs>
              <a:gs pos="100000">
                <a:srgbClr val="760303"/>
              </a:gs>
            </a:gsLst>
            <a:lin ang="108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122" name="椭圆 121"/>
          <p:cNvSpPr/>
          <p:nvPr/>
        </p:nvSpPr>
        <p:spPr>
          <a:xfrm>
            <a:off x="3548090" y="4617884"/>
            <a:ext cx="252875" cy="252875"/>
          </a:xfrm>
          <a:prstGeom prst="ellipse">
            <a:avLst/>
          </a:prstGeom>
          <a:gradFill>
            <a:gsLst>
              <a:gs pos="0">
                <a:srgbClr val="E30000"/>
              </a:gs>
              <a:gs pos="100000">
                <a:srgbClr val="760303"/>
              </a:gs>
            </a:gsLst>
            <a:lin ang="108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125" name="文本框 23"/>
          <p:cNvSpPr txBox="1"/>
          <p:nvPr/>
        </p:nvSpPr>
        <p:spPr>
          <a:xfrm>
            <a:off x="5065916" y="2758184"/>
            <a:ext cx="3776907" cy="483235"/>
          </a:xfrm>
          <a:prstGeom prst="rect">
            <a:avLst/>
          </a:prstGeom>
          <a:noFill/>
        </p:spPr>
        <p:txBody>
          <a:bodyPr wrap="square" rtlCol="0">
            <a:spAutoFit/>
          </a:bodyPr>
          <a:lstStyle/>
          <a:p>
            <a:r>
              <a:rPr lang="zh-CN" altLang="en-US" sz="2400" dirty="0" smtClean="0">
                <a:solidFill>
                  <a:schemeClr val="bg1"/>
                </a:solidFill>
                <a:latin typeface="微软雅黑" panose="020B0503020204020204" charset="-122"/>
                <a:ea typeface="微软雅黑" panose="020B0503020204020204" charset="-122"/>
              </a:rPr>
              <a:t>单击此处添加标题</a:t>
            </a:r>
          </a:p>
        </p:txBody>
      </p:sp>
      <p:sp>
        <p:nvSpPr>
          <p:cNvPr id="129" name="文本框 23"/>
          <p:cNvSpPr txBox="1"/>
          <p:nvPr/>
        </p:nvSpPr>
        <p:spPr>
          <a:xfrm>
            <a:off x="1858426" y="1865802"/>
            <a:ext cx="1536171" cy="483235"/>
          </a:xfrm>
          <a:prstGeom prst="rect">
            <a:avLst/>
          </a:prstGeom>
          <a:noFill/>
        </p:spPr>
        <p:txBody>
          <a:bodyPr wrap="square" rtlCol="0">
            <a:spAutoFit/>
          </a:bodyPr>
          <a:lstStyle/>
          <a:p>
            <a:pPr algn="r"/>
            <a:r>
              <a:rPr lang="zh-CN" altLang="en-US" sz="24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第一部分</a:t>
            </a:r>
          </a:p>
        </p:txBody>
      </p:sp>
      <p:sp>
        <p:nvSpPr>
          <p:cNvPr id="130" name="文本框 23"/>
          <p:cNvSpPr txBox="1"/>
          <p:nvPr/>
        </p:nvSpPr>
        <p:spPr>
          <a:xfrm>
            <a:off x="1858426" y="2731157"/>
            <a:ext cx="1536171" cy="483235"/>
          </a:xfrm>
          <a:prstGeom prst="rect">
            <a:avLst/>
          </a:prstGeom>
          <a:noFill/>
        </p:spPr>
        <p:txBody>
          <a:bodyPr wrap="square" rtlCol="0">
            <a:spAutoFit/>
          </a:bodyPr>
          <a:lstStyle/>
          <a:p>
            <a:pPr algn="r"/>
            <a:r>
              <a:rPr lang="zh-CN" altLang="en-US" sz="2400"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第二部分</a:t>
            </a:r>
          </a:p>
        </p:txBody>
      </p:sp>
      <p:sp>
        <p:nvSpPr>
          <p:cNvPr id="131" name="文本框 23"/>
          <p:cNvSpPr txBox="1"/>
          <p:nvPr/>
        </p:nvSpPr>
        <p:spPr>
          <a:xfrm>
            <a:off x="1858426" y="3596511"/>
            <a:ext cx="1536171" cy="483235"/>
          </a:xfrm>
          <a:prstGeom prst="rect">
            <a:avLst/>
          </a:prstGeom>
          <a:noFill/>
        </p:spPr>
        <p:txBody>
          <a:bodyPr wrap="square" rtlCol="0">
            <a:spAutoFit/>
          </a:bodyPr>
          <a:lstStyle/>
          <a:p>
            <a:pPr algn="r"/>
            <a:r>
              <a:rPr lang="zh-CN" altLang="en-US" sz="2400"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第三部分</a:t>
            </a:r>
          </a:p>
        </p:txBody>
      </p:sp>
      <p:sp>
        <p:nvSpPr>
          <p:cNvPr id="132" name="文本框 23"/>
          <p:cNvSpPr txBox="1"/>
          <p:nvPr/>
        </p:nvSpPr>
        <p:spPr>
          <a:xfrm>
            <a:off x="1858426" y="4461866"/>
            <a:ext cx="1536171" cy="483235"/>
          </a:xfrm>
          <a:prstGeom prst="rect">
            <a:avLst/>
          </a:prstGeom>
          <a:noFill/>
        </p:spPr>
        <p:txBody>
          <a:bodyPr wrap="square" rtlCol="0">
            <a:spAutoFit/>
          </a:bodyPr>
          <a:lstStyle/>
          <a:p>
            <a:pPr algn="r"/>
            <a:r>
              <a:rPr lang="zh-CN" altLang="en-US" sz="2400"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第四部分</a:t>
            </a:r>
          </a:p>
        </p:txBody>
      </p:sp>
      <p:cxnSp>
        <p:nvCxnSpPr>
          <p:cNvPr id="134" name="直接连接符 133"/>
          <p:cNvCxnSpPr/>
          <p:nvPr/>
        </p:nvCxnSpPr>
        <p:spPr>
          <a:xfrm>
            <a:off x="3940942" y="2148257"/>
            <a:ext cx="402804" cy="0"/>
          </a:xfrm>
          <a:prstGeom prst="line">
            <a:avLst/>
          </a:prstGeom>
          <a:ln w="6350">
            <a:solidFill>
              <a:srgbClr val="CD000C"/>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3940942" y="3013612"/>
            <a:ext cx="402804" cy="0"/>
          </a:xfrm>
          <a:prstGeom prst="line">
            <a:avLst/>
          </a:prstGeom>
          <a:ln w="6350">
            <a:solidFill>
              <a:srgbClr val="CD000C"/>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3940942" y="3878967"/>
            <a:ext cx="402804" cy="0"/>
          </a:xfrm>
          <a:prstGeom prst="line">
            <a:avLst/>
          </a:prstGeom>
          <a:ln w="6350">
            <a:solidFill>
              <a:srgbClr val="CD000C"/>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3940942" y="4744321"/>
            <a:ext cx="402804" cy="0"/>
          </a:xfrm>
          <a:prstGeom prst="line">
            <a:avLst/>
          </a:prstGeom>
          <a:ln w="6350">
            <a:solidFill>
              <a:srgbClr val="CD000C"/>
            </a:solidFill>
          </a:ln>
        </p:spPr>
        <p:style>
          <a:lnRef idx="1">
            <a:schemeClr val="accent1"/>
          </a:lnRef>
          <a:fillRef idx="0">
            <a:schemeClr val="accent1"/>
          </a:fillRef>
          <a:effectRef idx="0">
            <a:schemeClr val="accent1"/>
          </a:effectRef>
          <a:fontRef idx="minor">
            <a:schemeClr val="tx1"/>
          </a:fontRef>
        </p:style>
      </p:cxnSp>
      <p:sp>
        <p:nvSpPr>
          <p:cNvPr id="139" name="TextBox 47"/>
          <p:cNvSpPr txBox="1">
            <a:spLocks noChangeArrowheads="1"/>
          </p:cNvSpPr>
          <p:nvPr/>
        </p:nvSpPr>
        <p:spPr bwMode="auto">
          <a:xfrm>
            <a:off x="690024" y="320107"/>
            <a:ext cx="2471420" cy="573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r>
              <a:rPr lang="en-US" altLang="zh-CN" sz="3735" spc="-150"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CONTENTS</a:t>
            </a:r>
          </a:p>
        </p:txBody>
      </p:sp>
      <p:sp>
        <p:nvSpPr>
          <p:cNvPr id="124" name="文本框 23"/>
          <p:cNvSpPr txBox="1"/>
          <p:nvPr/>
        </p:nvSpPr>
        <p:spPr>
          <a:xfrm>
            <a:off x="5065916" y="1918335"/>
            <a:ext cx="2867660" cy="483235"/>
          </a:xfrm>
          <a:prstGeom prst="rect">
            <a:avLst/>
          </a:prstGeom>
          <a:noFill/>
        </p:spPr>
        <p:txBody>
          <a:bodyPr wrap="square" rtlCol="0">
            <a:spAutoFit/>
          </a:bodyPr>
          <a:lstStyle/>
          <a:p>
            <a:r>
              <a:rPr lang="zh-CN" altLang="en-US" sz="2400" dirty="0" smtClean="0">
                <a:solidFill>
                  <a:schemeClr val="bg1"/>
                </a:solidFill>
                <a:latin typeface="微软雅黑" panose="020B0503020204020204" charset="-122"/>
                <a:ea typeface="微软雅黑" panose="020B0503020204020204" charset="-122"/>
              </a:rPr>
              <a:t>单击此处添加标题</a:t>
            </a:r>
          </a:p>
        </p:txBody>
      </p:sp>
      <p:sp>
        <p:nvSpPr>
          <p:cNvPr id="126" name="文本框 23"/>
          <p:cNvSpPr txBox="1"/>
          <p:nvPr/>
        </p:nvSpPr>
        <p:spPr>
          <a:xfrm>
            <a:off x="5065916" y="3623310"/>
            <a:ext cx="2962910" cy="483235"/>
          </a:xfrm>
          <a:prstGeom prst="rect">
            <a:avLst/>
          </a:prstGeom>
          <a:noFill/>
        </p:spPr>
        <p:txBody>
          <a:bodyPr wrap="square" rtlCol="0">
            <a:spAutoFit/>
          </a:bodyPr>
          <a:lstStyle/>
          <a:p>
            <a:r>
              <a:rPr lang="zh-CN" altLang="en-US" sz="2400" dirty="0" smtClean="0">
                <a:solidFill>
                  <a:schemeClr val="bg1"/>
                </a:solidFill>
                <a:latin typeface="微软雅黑" panose="020B0503020204020204" charset="-122"/>
                <a:ea typeface="微软雅黑" panose="020B0503020204020204" charset="-122"/>
              </a:rPr>
              <a:t>单击此处添加标题</a:t>
            </a:r>
          </a:p>
        </p:txBody>
      </p:sp>
      <p:sp>
        <p:nvSpPr>
          <p:cNvPr id="127" name="文本框 23"/>
          <p:cNvSpPr txBox="1"/>
          <p:nvPr/>
        </p:nvSpPr>
        <p:spPr>
          <a:xfrm>
            <a:off x="5065916" y="4488893"/>
            <a:ext cx="3776907" cy="483235"/>
          </a:xfrm>
          <a:prstGeom prst="rect">
            <a:avLst/>
          </a:prstGeom>
          <a:noFill/>
        </p:spPr>
        <p:txBody>
          <a:bodyPr wrap="square" rtlCol="0">
            <a:spAutoFit/>
          </a:bodyPr>
          <a:lstStyle/>
          <a:p>
            <a:r>
              <a:rPr lang="zh-CN" altLang="en-US" sz="2400" dirty="0" smtClean="0">
                <a:solidFill>
                  <a:schemeClr val="bg1"/>
                </a:solidFill>
                <a:latin typeface="微软雅黑" panose="020B0503020204020204" charset="-122"/>
                <a:ea typeface="微软雅黑" panose="020B0503020204020204"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with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p:tgtEl>
                                          <p:spTgt spid="117"/>
                                        </p:tgtEl>
                                        <p:attrNameLst>
                                          <p:attrName>ppt_x</p:attrName>
                                        </p:attrNameLst>
                                      </p:cBhvr>
                                      <p:tavLst>
                                        <p:tav tm="0">
                                          <p:val>
                                            <p:strVal val="#ppt_x+#ppt_w*1.125000"/>
                                          </p:val>
                                        </p:tav>
                                        <p:tav tm="100000">
                                          <p:val>
                                            <p:strVal val="#ppt_x"/>
                                          </p:val>
                                        </p:tav>
                                      </p:tavLst>
                                    </p:anim>
                                    <p:animEffect transition="in" filter="wipe(left)">
                                      <p:cBhvr>
                                        <p:cTn id="8" dur="500"/>
                                        <p:tgtEl>
                                          <p:spTgt spid="117"/>
                                        </p:tgtEl>
                                      </p:cBhvr>
                                    </p:animEffect>
                                  </p:childTnLst>
                                </p:cTn>
                              </p:par>
                            </p:childTnLst>
                          </p:cTn>
                        </p:par>
                        <p:par>
                          <p:cTn id="9" fill="hold">
                            <p:stCondLst>
                              <p:cond delay="500"/>
                            </p:stCondLst>
                            <p:childTnLst>
                              <p:par>
                                <p:cTn id="10" presetID="23" presetClass="entr" presetSubtype="32" fill="hold" grpId="0" nodeType="afterEffect">
                                  <p:stCondLst>
                                    <p:cond delay="0"/>
                                  </p:stCondLst>
                                  <p:childTnLst>
                                    <p:set>
                                      <p:cBhvr>
                                        <p:cTn id="11" dur="1" fill="hold">
                                          <p:stCondLst>
                                            <p:cond delay="0"/>
                                          </p:stCondLst>
                                        </p:cTn>
                                        <p:tgtEl>
                                          <p:spTgt spid="119"/>
                                        </p:tgtEl>
                                        <p:attrNameLst>
                                          <p:attrName>style.visibility</p:attrName>
                                        </p:attrNameLst>
                                      </p:cBhvr>
                                      <p:to>
                                        <p:strVal val="visible"/>
                                      </p:to>
                                    </p:set>
                                    <p:anim calcmode="lin" valueType="num">
                                      <p:cBhvr>
                                        <p:cTn id="12" dur="500" fill="hold"/>
                                        <p:tgtEl>
                                          <p:spTgt spid="119"/>
                                        </p:tgtEl>
                                        <p:attrNameLst>
                                          <p:attrName>ppt_w</p:attrName>
                                        </p:attrNameLst>
                                      </p:cBhvr>
                                      <p:tavLst>
                                        <p:tav tm="0">
                                          <p:val>
                                            <p:strVal val="4*#ppt_w"/>
                                          </p:val>
                                        </p:tav>
                                        <p:tav tm="100000">
                                          <p:val>
                                            <p:strVal val="#ppt_w"/>
                                          </p:val>
                                        </p:tav>
                                      </p:tavLst>
                                    </p:anim>
                                    <p:anim calcmode="lin" valueType="num">
                                      <p:cBhvr>
                                        <p:cTn id="13" dur="500" fill="hold"/>
                                        <p:tgtEl>
                                          <p:spTgt spid="119"/>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34"/>
                                        </p:tgtEl>
                                        <p:attrNameLst>
                                          <p:attrName>style.visibility</p:attrName>
                                        </p:attrNameLst>
                                      </p:cBhvr>
                                      <p:to>
                                        <p:strVal val="visible"/>
                                      </p:to>
                                    </p:set>
                                    <p:animEffect transition="in" filter="wipe(left)">
                                      <p:cBhvr>
                                        <p:cTn id="17" dur="500"/>
                                        <p:tgtEl>
                                          <p:spTgt spid="13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4"/>
                                        </p:tgtEl>
                                        <p:attrNameLst>
                                          <p:attrName>style.visibility</p:attrName>
                                        </p:attrNameLst>
                                      </p:cBhvr>
                                      <p:to>
                                        <p:strVal val="visible"/>
                                      </p:to>
                                    </p:set>
                                    <p:animEffect transition="in" filter="wipe(left)">
                                      <p:cBhvr>
                                        <p:cTn id="21" dur="500"/>
                                        <p:tgtEl>
                                          <p:spTgt spid="12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29"/>
                                        </p:tgtEl>
                                        <p:attrNameLst>
                                          <p:attrName>style.visibility</p:attrName>
                                        </p:attrNameLst>
                                      </p:cBhvr>
                                      <p:to>
                                        <p:strVal val="visible"/>
                                      </p:to>
                                    </p:set>
                                    <p:animEffect transition="in" filter="wipe(right)">
                                      <p:cBhvr>
                                        <p:cTn id="24" dur="500"/>
                                        <p:tgtEl>
                                          <p:spTgt spid="129"/>
                                        </p:tgtEl>
                                      </p:cBhvr>
                                    </p:animEffect>
                                  </p:childTnLst>
                                </p:cTn>
                              </p:par>
                            </p:childTnLst>
                          </p:cTn>
                        </p:par>
                        <p:par>
                          <p:cTn id="25" fill="hold">
                            <p:stCondLst>
                              <p:cond delay="2000"/>
                            </p:stCondLst>
                            <p:childTnLst>
                              <p:par>
                                <p:cTn id="26" presetID="23" presetClass="entr" presetSubtype="32" fill="hold" grpId="0" nodeType="afterEffect">
                                  <p:stCondLst>
                                    <p:cond delay="0"/>
                                  </p:stCondLst>
                                  <p:childTnLst>
                                    <p:set>
                                      <p:cBhvr>
                                        <p:cTn id="27" dur="1" fill="hold">
                                          <p:stCondLst>
                                            <p:cond delay="0"/>
                                          </p:stCondLst>
                                        </p:cTn>
                                        <p:tgtEl>
                                          <p:spTgt spid="120"/>
                                        </p:tgtEl>
                                        <p:attrNameLst>
                                          <p:attrName>style.visibility</p:attrName>
                                        </p:attrNameLst>
                                      </p:cBhvr>
                                      <p:to>
                                        <p:strVal val="visible"/>
                                      </p:to>
                                    </p:set>
                                    <p:anim calcmode="lin" valueType="num">
                                      <p:cBhvr>
                                        <p:cTn id="28" dur="500" fill="hold"/>
                                        <p:tgtEl>
                                          <p:spTgt spid="120"/>
                                        </p:tgtEl>
                                        <p:attrNameLst>
                                          <p:attrName>ppt_w</p:attrName>
                                        </p:attrNameLst>
                                      </p:cBhvr>
                                      <p:tavLst>
                                        <p:tav tm="0">
                                          <p:val>
                                            <p:strVal val="4*#ppt_w"/>
                                          </p:val>
                                        </p:tav>
                                        <p:tav tm="100000">
                                          <p:val>
                                            <p:strVal val="#ppt_w"/>
                                          </p:val>
                                        </p:tav>
                                      </p:tavLst>
                                    </p:anim>
                                    <p:anim calcmode="lin" valueType="num">
                                      <p:cBhvr>
                                        <p:cTn id="29" dur="500" fill="hold"/>
                                        <p:tgtEl>
                                          <p:spTgt spid="120"/>
                                        </p:tgtEl>
                                        <p:attrNameLst>
                                          <p:attrName>ppt_h</p:attrName>
                                        </p:attrNameLst>
                                      </p:cBhvr>
                                      <p:tavLst>
                                        <p:tav tm="0">
                                          <p:val>
                                            <p:strVal val="4*#ppt_h"/>
                                          </p:val>
                                        </p:tav>
                                        <p:tav tm="100000">
                                          <p:val>
                                            <p:strVal val="#ppt_h"/>
                                          </p:val>
                                        </p:tav>
                                      </p:tavLst>
                                    </p:anim>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35"/>
                                        </p:tgtEl>
                                        <p:attrNameLst>
                                          <p:attrName>style.visibility</p:attrName>
                                        </p:attrNameLst>
                                      </p:cBhvr>
                                      <p:to>
                                        <p:strVal val="visible"/>
                                      </p:to>
                                    </p:set>
                                    <p:animEffect transition="in" filter="wipe(left)">
                                      <p:cBhvr>
                                        <p:cTn id="33" dur="500"/>
                                        <p:tgtEl>
                                          <p:spTgt spid="1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25"/>
                                        </p:tgtEl>
                                        <p:attrNameLst>
                                          <p:attrName>style.visibility</p:attrName>
                                        </p:attrNameLst>
                                      </p:cBhvr>
                                      <p:to>
                                        <p:strVal val="visible"/>
                                      </p:to>
                                    </p:set>
                                    <p:animEffect transition="in" filter="wipe(left)">
                                      <p:cBhvr>
                                        <p:cTn id="37" dur="500"/>
                                        <p:tgtEl>
                                          <p:spTgt spid="125"/>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130"/>
                                        </p:tgtEl>
                                        <p:attrNameLst>
                                          <p:attrName>style.visibility</p:attrName>
                                        </p:attrNameLst>
                                      </p:cBhvr>
                                      <p:to>
                                        <p:strVal val="visible"/>
                                      </p:to>
                                    </p:set>
                                    <p:animEffect transition="in" filter="wipe(right)">
                                      <p:cBhvr>
                                        <p:cTn id="40" dur="500"/>
                                        <p:tgtEl>
                                          <p:spTgt spid="130"/>
                                        </p:tgtEl>
                                      </p:cBhvr>
                                    </p:animEffect>
                                  </p:childTnLst>
                                </p:cTn>
                              </p:par>
                            </p:childTnLst>
                          </p:cTn>
                        </p:par>
                        <p:par>
                          <p:cTn id="41" fill="hold">
                            <p:stCondLst>
                              <p:cond delay="3500"/>
                            </p:stCondLst>
                            <p:childTnLst>
                              <p:par>
                                <p:cTn id="42" presetID="23" presetClass="entr" presetSubtype="32" fill="hold" grpId="0" nodeType="afterEffect">
                                  <p:stCondLst>
                                    <p:cond delay="0"/>
                                  </p:stCondLst>
                                  <p:childTnLst>
                                    <p:set>
                                      <p:cBhvr>
                                        <p:cTn id="43" dur="1" fill="hold">
                                          <p:stCondLst>
                                            <p:cond delay="0"/>
                                          </p:stCondLst>
                                        </p:cTn>
                                        <p:tgtEl>
                                          <p:spTgt spid="121"/>
                                        </p:tgtEl>
                                        <p:attrNameLst>
                                          <p:attrName>style.visibility</p:attrName>
                                        </p:attrNameLst>
                                      </p:cBhvr>
                                      <p:to>
                                        <p:strVal val="visible"/>
                                      </p:to>
                                    </p:set>
                                    <p:anim calcmode="lin" valueType="num">
                                      <p:cBhvr>
                                        <p:cTn id="44" dur="500" fill="hold"/>
                                        <p:tgtEl>
                                          <p:spTgt spid="121"/>
                                        </p:tgtEl>
                                        <p:attrNameLst>
                                          <p:attrName>ppt_w</p:attrName>
                                        </p:attrNameLst>
                                      </p:cBhvr>
                                      <p:tavLst>
                                        <p:tav tm="0">
                                          <p:val>
                                            <p:strVal val="4*#ppt_w"/>
                                          </p:val>
                                        </p:tav>
                                        <p:tav tm="100000">
                                          <p:val>
                                            <p:strVal val="#ppt_w"/>
                                          </p:val>
                                        </p:tav>
                                      </p:tavLst>
                                    </p:anim>
                                    <p:anim calcmode="lin" valueType="num">
                                      <p:cBhvr>
                                        <p:cTn id="45" dur="500" fill="hold"/>
                                        <p:tgtEl>
                                          <p:spTgt spid="121"/>
                                        </p:tgtEl>
                                        <p:attrNameLst>
                                          <p:attrName>ppt_h</p:attrName>
                                        </p:attrNameLst>
                                      </p:cBhvr>
                                      <p:tavLst>
                                        <p:tav tm="0">
                                          <p:val>
                                            <p:strVal val="4*#ppt_h"/>
                                          </p:val>
                                        </p:tav>
                                        <p:tav tm="100000">
                                          <p:val>
                                            <p:strVal val="#ppt_h"/>
                                          </p:val>
                                        </p:tav>
                                      </p:tavLst>
                                    </p:anim>
                                  </p:childTnLst>
                                </p:cTn>
                              </p:par>
                            </p:childTnLst>
                          </p:cTn>
                        </p:par>
                        <p:par>
                          <p:cTn id="46" fill="hold">
                            <p:stCondLst>
                              <p:cond delay="4000"/>
                            </p:stCondLst>
                            <p:childTnLst>
                              <p:par>
                                <p:cTn id="47" presetID="22" presetClass="entr" presetSubtype="8" fill="hold" nodeType="afterEffect">
                                  <p:stCondLst>
                                    <p:cond delay="0"/>
                                  </p:stCondLst>
                                  <p:childTnLst>
                                    <p:set>
                                      <p:cBhvr>
                                        <p:cTn id="48" dur="1" fill="hold">
                                          <p:stCondLst>
                                            <p:cond delay="0"/>
                                          </p:stCondLst>
                                        </p:cTn>
                                        <p:tgtEl>
                                          <p:spTgt spid="136"/>
                                        </p:tgtEl>
                                        <p:attrNameLst>
                                          <p:attrName>style.visibility</p:attrName>
                                        </p:attrNameLst>
                                      </p:cBhvr>
                                      <p:to>
                                        <p:strVal val="visible"/>
                                      </p:to>
                                    </p:set>
                                    <p:animEffect transition="in" filter="wipe(left)">
                                      <p:cBhvr>
                                        <p:cTn id="49" dur="500"/>
                                        <p:tgtEl>
                                          <p:spTgt spid="136"/>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126"/>
                                        </p:tgtEl>
                                        <p:attrNameLst>
                                          <p:attrName>style.visibility</p:attrName>
                                        </p:attrNameLst>
                                      </p:cBhvr>
                                      <p:to>
                                        <p:strVal val="visible"/>
                                      </p:to>
                                    </p:set>
                                    <p:animEffect transition="in" filter="wipe(left)">
                                      <p:cBhvr>
                                        <p:cTn id="53" dur="500"/>
                                        <p:tgtEl>
                                          <p:spTgt spid="126"/>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31"/>
                                        </p:tgtEl>
                                        <p:attrNameLst>
                                          <p:attrName>style.visibility</p:attrName>
                                        </p:attrNameLst>
                                      </p:cBhvr>
                                      <p:to>
                                        <p:strVal val="visible"/>
                                      </p:to>
                                    </p:set>
                                    <p:animEffect transition="in" filter="wipe(right)">
                                      <p:cBhvr>
                                        <p:cTn id="56" dur="500"/>
                                        <p:tgtEl>
                                          <p:spTgt spid="131"/>
                                        </p:tgtEl>
                                      </p:cBhvr>
                                    </p:animEffect>
                                  </p:childTnLst>
                                </p:cTn>
                              </p:par>
                            </p:childTnLst>
                          </p:cTn>
                        </p:par>
                        <p:par>
                          <p:cTn id="57" fill="hold">
                            <p:stCondLst>
                              <p:cond delay="5000"/>
                            </p:stCondLst>
                            <p:childTnLst>
                              <p:par>
                                <p:cTn id="58" presetID="23" presetClass="entr" presetSubtype="32" fill="hold" grpId="0" nodeType="afterEffect">
                                  <p:stCondLst>
                                    <p:cond delay="0"/>
                                  </p:stCondLst>
                                  <p:childTnLst>
                                    <p:set>
                                      <p:cBhvr>
                                        <p:cTn id="59" dur="1" fill="hold">
                                          <p:stCondLst>
                                            <p:cond delay="0"/>
                                          </p:stCondLst>
                                        </p:cTn>
                                        <p:tgtEl>
                                          <p:spTgt spid="122"/>
                                        </p:tgtEl>
                                        <p:attrNameLst>
                                          <p:attrName>style.visibility</p:attrName>
                                        </p:attrNameLst>
                                      </p:cBhvr>
                                      <p:to>
                                        <p:strVal val="visible"/>
                                      </p:to>
                                    </p:set>
                                    <p:anim calcmode="lin" valueType="num">
                                      <p:cBhvr>
                                        <p:cTn id="60" dur="500" fill="hold"/>
                                        <p:tgtEl>
                                          <p:spTgt spid="122"/>
                                        </p:tgtEl>
                                        <p:attrNameLst>
                                          <p:attrName>ppt_w</p:attrName>
                                        </p:attrNameLst>
                                      </p:cBhvr>
                                      <p:tavLst>
                                        <p:tav tm="0">
                                          <p:val>
                                            <p:strVal val="4*#ppt_w"/>
                                          </p:val>
                                        </p:tav>
                                        <p:tav tm="100000">
                                          <p:val>
                                            <p:strVal val="#ppt_w"/>
                                          </p:val>
                                        </p:tav>
                                      </p:tavLst>
                                    </p:anim>
                                    <p:anim calcmode="lin" valueType="num">
                                      <p:cBhvr>
                                        <p:cTn id="61" dur="500" fill="hold"/>
                                        <p:tgtEl>
                                          <p:spTgt spid="122"/>
                                        </p:tgtEl>
                                        <p:attrNameLst>
                                          <p:attrName>ppt_h</p:attrName>
                                        </p:attrNameLst>
                                      </p:cBhvr>
                                      <p:tavLst>
                                        <p:tav tm="0">
                                          <p:val>
                                            <p:strVal val="4*#ppt_h"/>
                                          </p:val>
                                        </p:tav>
                                        <p:tav tm="100000">
                                          <p:val>
                                            <p:strVal val="#ppt_h"/>
                                          </p:val>
                                        </p:tav>
                                      </p:tavLst>
                                    </p:anim>
                                  </p:childTnLst>
                                </p:cTn>
                              </p:par>
                            </p:childTnLst>
                          </p:cTn>
                        </p:par>
                        <p:par>
                          <p:cTn id="62" fill="hold">
                            <p:stCondLst>
                              <p:cond delay="5500"/>
                            </p:stCondLst>
                            <p:childTnLst>
                              <p:par>
                                <p:cTn id="63" presetID="22" presetClass="entr" presetSubtype="8" fill="hold" nodeType="afterEffect">
                                  <p:stCondLst>
                                    <p:cond delay="0"/>
                                  </p:stCondLst>
                                  <p:childTnLst>
                                    <p:set>
                                      <p:cBhvr>
                                        <p:cTn id="64" dur="1" fill="hold">
                                          <p:stCondLst>
                                            <p:cond delay="0"/>
                                          </p:stCondLst>
                                        </p:cTn>
                                        <p:tgtEl>
                                          <p:spTgt spid="137"/>
                                        </p:tgtEl>
                                        <p:attrNameLst>
                                          <p:attrName>style.visibility</p:attrName>
                                        </p:attrNameLst>
                                      </p:cBhvr>
                                      <p:to>
                                        <p:strVal val="visible"/>
                                      </p:to>
                                    </p:set>
                                    <p:animEffect transition="in" filter="wipe(left)">
                                      <p:cBhvr>
                                        <p:cTn id="65" dur="500"/>
                                        <p:tgtEl>
                                          <p:spTgt spid="137"/>
                                        </p:tgtEl>
                                      </p:cBhvr>
                                    </p:animEffect>
                                  </p:childTnLst>
                                </p:cTn>
                              </p:par>
                            </p:childTnLst>
                          </p:cTn>
                        </p:par>
                        <p:par>
                          <p:cTn id="66" fill="hold">
                            <p:stCondLst>
                              <p:cond delay="6000"/>
                            </p:stCondLst>
                            <p:childTnLst>
                              <p:par>
                                <p:cTn id="67" presetID="22" presetClass="entr" presetSubtype="8" fill="hold" grpId="0"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wipe(left)">
                                      <p:cBhvr>
                                        <p:cTn id="69" dur="500"/>
                                        <p:tgtEl>
                                          <p:spTgt spid="12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132"/>
                                        </p:tgtEl>
                                        <p:attrNameLst>
                                          <p:attrName>style.visibility</p:attrName>
                                        </p:attrNameLst>
                                      </p:cBhvr>
                                      <p:to>
                                        <p:strVal val="visible"/>
                                      </p:to>
                                    </p:set>
                                    <p:animEffect transition="in" filter="wipe(right)">
                                      <p:cBhvr>
                                        <p:cTn id="72" dur="500"/>
                                        <p:tgtEl>
                                          <p:spTgt spid="132"/>
                                        </p:tgtEl>
                                      </p:cBhvr>
                                    </p:animEffect>
                                  </p:childTnLst>
                                </p:cTn>
                              </p:par>
                            </p:childTnLst>
                          </p:cTn>
                        </p:par>
                        <p:par>
                          <p:cTn id="73" fill="hold">
                            <p:stCondLst>
                              <p:cond delay="6500"/>
                            </p:stCondLst>
                            <p:childTnLst>
                              <p:par>
                                <p:cTn id="74" presetID="12" presetClass="entr" presetSubtype="8" fill="hold" grpId="0" nodeType="afterEffect">
                                  <p:stCondLst>
                                    <p:cond delay="0"/>
                                  </p:stCondLst>
                                  <p:childTnLst>
                                    <p:set>
                                      <p:cBhvr>
                                        <p:cTn id="75" dur="1" fill="hold">
                                          <p:stCondLst>
                                            <p:cond delay="0"/>
                                          </p:stCondLst>
                                        </p:cTn>
                                        <p:tgtEl>
                                          <p:spTgt spid="139"/>
                                        </p:tgtEl>
                                        <p:attrNameLst>
                                          <p:attrName>style.visibility</p:attrName>
                                        </p:attrNameLst>
                                      </p:cBhvr>
                                      <p:to>
                                        <p:strVal val="visible"/>
                                      </p:to>
                                    </p:set>
                                    <p:anim calcmode="lin" valueType="num">
                                      <p:cBhvr additive="base">
                                        <p:cTn id="76" dur="500"/>
                                        <p:tgtEl>
                                          <p:spTgt spid="139"/>
                                        </p:tgtEl>
                                        <p:attrNameLst>
                                          <p:attrName>ppt_x</p:attrName>
                                        </p:attrNameLst>
                                      </p:cBhvr>
                                      <p:tavLst>
                                        <p:tav tm="0">
                                          <p:val>
                                            <p:strVal val="#ppt_x-#ppt_w*1.125000"/>
                                          </p:val>
                                        </p:tav>
                                        <p:tav tm="100000">
                                          <p:val>
                                            <p:strVal val="#ppt_x"/>
                                          </p:val>
                                        </p:tav>
                                      </p:tavLst>
                                    </p:anim>
                                    <p:animEffect transition="in" filter="wipe(right)">
                                      <p:cBhvr>
                                        <p:cTn id="77"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P spid="119" grpId="0" bldLvl="0" animBg="1"/>
      <p:bldP spid="120" grpId="0" bldLvl="0" animBg="1"/>
      <p:bldP spid="121" grpId="0" bldLvl="0" animBg="1"/>
      <p:bldP spid="122" grpId="0" bldLvl="0" animBg="1"/>
      <p:bldP spid="125" grpId="0"/>
      <p:bldP spid="129" grpId="0"/>
      <p:bldP spid="130" grpId="0"/>
      <p:bldP spid="131" grpId="0"/>
      <p:bldP spid="132" grpId="0"/>
      <p:bldP spid="139" grpId="0"/>
      <p:bldP spid="124" grpId="0"/>
      <p:bldP spid="126" grpId="0"/>
      <p:bldP spid="1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22977" y="3030825"/>
            <a:ext cx="4297680" cy="914400"/>
          </a:xfrm>
          <a:prstGeom prst="rect">
            <a:avLst/>
          </a:prstGeom>
          <a:noFill/>
        </p:spPr>
        <p:txBody>
          <a:bodyPr wrap="none" rtlCol="0">
            <a:spAutoFit/>
          </a:bodyPr>
          <a:lstStyle/>
          <a:p>
            <a:pPr algn="ctr"/>
            <a:r>
              <a:rPr sz="5400"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此处添加标题</a:t>
            </a:r>
          </a:p>
        </p:txBody>
      </p:sp>
      <p:sp>
        <p:nvSpPr>
          <p:cNvPr id="67" name="TextBox 66"/>
          <p:cNvSpPr txBox="1"/>
          <p:nvPr/>
        </p:nvSpPr>
        <p:spPr>
          <a:xfrm>
            <a:off x="4850564" y="3931295"/>
            <a:ext cx="1325880" cy="1361440"/>
          </a:xfrm>
          <a:prstGeom prst="rect">
            <a:avLst/>
          </a:prstGeom>
          <a:noFill/>
        </p:spPr>
        <p:txBody>
          <a:bodyPr wrap="none" rtlCol="0">
            <a:spAutoFit/>
          </a:bodyPr>
          <a:lstStyle/>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1.</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2.</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endPar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endParaRPr>
          </a:p>
          <a:p>
            <a:pPr marL="342900" indent="-342900">
              <a:lnSpc>
                <a:spcPts val="2500"/>
              </a:lnSpc>
              <a:buFont typeface="+mj-lt"/>
              <a:buAutoNum type="arabicPeriod"/>
            </a:pPr>
            <a:endParaRPr lang="en-US" altLang="zh-CN" dirty="0" smtClean="0">
              <a:solidFill>
                <a:srgbClr val="404652"/>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endParaRPr>
          </a:p>
        </p:txBody>
      </p:sp>
      <p:sp>
        <p:nvSpPr>
          <p:cNvPr id="105" name="圆角矩形 104"/>
          <p:cNvSpPr/>
          <p:nvPr/>
        </p:nvSpPr>
        <p:spPr>
          <a:xfrm>
            <a:off x="3014683" y="2481745"/>
            <a:ext cx="1661723" cy="2160240"/>
          </a:xfrm>
          <a:prstGeom prst="roundRect">
            <a:avLst>
              <a:gd name="adj" fmla="val 3460"/>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6" name="KSO_Shape"/>
          <p:cNvSpPr/>
          <p:nvPr/>
        </p:nvSpPr>
        <p:spPr bwMode="auto">
          <a:xfrm>
            <a:off x="3385191" y="2635202"/>
            <a:ext cx="920706" cy="63221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cs typeface="+mn-ea"/>
              <a:sym typeface="+mn-lt"/>
            </a:endParaRPr>
          </a:p>
        </p:txBody>
      </p:sp>
      <p:sp>
        <p:nvSpPr>
          <p:cNvPr id="108" name="TextBox 107"/>
          <p:cNvSpPr txBox="1"/>
          <p:nvPr/>
        </p:nvSpPr>
        <p:spPr>
          <a:xfrm>
            <a:off x="3436618" y="3081493"/>
            <a:ext cx="817853" cy="1323439"/>
          </a:xfrm>
          <a:prstGeom prst="rect">
            <a:avLst/>
          </a:prstGeom>
          <a:noFill/>
        </p:spPr>
        <p:txBody>
          <a:bodyPr wrap="none" rtlCol="0">
            <a:spAutoFit/>
          </a:bodyPr>
          <a:lstStyle/>
          <a:p>
            <a:pPr algn="ctr"/>
            <a:r>
              <a:rPr lang="en-US" altLang="zh-CN" sz="8000" b="1" dirty="0" smtClean="0">
                <a:solidFill>
                  <a:schemeClr val="bg1"/>
                </a:solidFill>
                <a:cs typeface="+mn-ea"/>
                <a:sym typeface="+mn-lt"/>
              </a:rPr>
              <a:t>1</a:t>
            </a:r>
            <a:endParaRPr lang="zh-CN" altLang="en-US" sz="8000" b="1" dirty="0" smtClean="0">
              <a:solidFill>
                <a:schemeClr val="bg1"/>
              </a:solidFill>
              <a:cs typeface="+mn-ea"/>
              <a:sym typeface="+mn-lt"/>
            </a:endParaRPr>
          </a:p>
        </p:txBody>
      </p:sp>
      <p:sp>
        <p:nvSpPr>
          <p:cNvPr id="114" name="TextBox 113"/>
          <p:cNvSpPr txBox="1"/>
          <p:nvPr/>
        </p:nvSpPr>
        <p:spPr>
          <a:xfrm>
            <a:off x="3296904" y="4212549"/>
            <a:ext cx="1097280" cy="365760"/>
          </a:xfrm>
          <a:prstGeom prst="rect">
            <a:avLst/>
          </a:prstGeom>
          <a:noFill/>
        </p:spPr>
        <p:txBody>
          <a:bodyPr wrap="none" rtlCol="0">
            <a:spAutoFit/>
          </a:bodyPr>
          <a:lstStyle/>
          <a:p>
            <a:pPr algn="ctr"/>
            <a:r>
              <a:rPr lang="zh-CN" altLang="en-US" dirty="0" smtClean="0">
                <a:solidFill>
                  <a:schemeClr val="bg1"/>
                </a:solidFill>
                <a:latin typeface="黑体" panose="02010600030101010101" charset="-122"/>
                <a:ea typeface="黑体" panose="02010600030101010101" charset="-122"/>
                <a:cs typeface="+mn-ea"/>
                <a:sym typeface="+mn-lt"/>
              </a:rPr>
              <a:t>第一部分</a:t>
            </a:r>
          </a:p>
        </p:txBody>
      </p:sp>
      <p:sp>
        <p:nvSpPr>
          <p:cNvPr id="2" name="TextBox 66"/>
          <p:cNvSpPr txBox="1"/>
          <p:nvPr/>
        </p:nvSpPr>
        <p:spPr>
          <a:xfrm>
            <a:off x="6236134" y="3931295"/>
            <a:ext cx="1325880" cy="1043940"/>
          </a:xfrm>
          <a:prstGeom prst="rect">
            <a:avLst/>
          </a:prstGeom>
          <a:noFill/>
        </p:spPr>
        <p:txBody>
          <a:bodyPr wrap="none" rtlCol="0">
            <a:spAutoFit/>
          </a:bodyPr>
          <a:lstStyle/>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3.</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4.</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endPar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endParaRPr>
          </a:p>
        </p:txBody>
      </p:sp>
      <p:sp>
        <p:nvSpPr>
          <p:cNvPr id="4" name="TextBox 66"/>
          <p:cNvSpPr txBox="1"/>
          <p:nvPr/>
        </p:nvSpPr>
        <p:spPr>
          <a:xfrm>
            <a:off x="7662979" y="3903355"/>
            <a:ext cx="1325880" cy="1043940"/>
          </a:xfrm>
          <a:prstGeom prst="rect">
            <a:avLst/>
          </a:prstGeom>
          <a:noFill/>
        </p:spPr>
        <p:txBody>
          <a:bodyPr wrap="none" rtlCol="0">
            <a:spAutoFit/>
          </a:bodyPr>
          <a:lstStyle/>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5.</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6.</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nSpc>
                <a:spcPts val="2500"/>
              </a:lnSpc>
              <a:buFont typeface="+mj-lt"/>
              <a:buNone/>
            </a:pPr>
            <a:endPar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endParaRPr>
          </a:p>
        </p:txBody>
      </p:sp>
      <p:pic>
        <p:nvPicPr>
          <p:cNvPr id="6" name="图片 5" descr="64325b8e762a0b36aff1903b7262d299"/>
          <p:cNvPicPr>
            <a:picLocks noChangeAspect="1"/>
          </p:cNvPicPr>
          <p:nvPr/>
        </p:nvPicPr>
        <p:blipFill>
          <a:blip r:embed="rId2"/>
          <a:stretch>
            <a:fillRect/>
          </a:stretch>
        </p:blipFill>
        <p:spPr>
          <a:xfrm>
            <a:off x="5577205" y="-840740"/>
            <a:ext cx="6637655" cy="66376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decel="100000" fill="hold" grpId="0" nodeType="withEffect">
                                  <p:stCondLst>
                                    <p:cond delay="0"/>
                                  </p:stCondLst>
                                  <p:childTnLst>
                                    <p:animMotion origin="layout" path="M 9.84631E-7 1.48148E-6 L 9.84631E-7 -0.13866 " pathEditMode="relative" rAng="0" ptsTypes="AA">
                                      <p:cBhvr>
                                        <p:cTn id="6" dur="750" fill="hold"/>
                                        <p:tgtEl>
                                          <p:spTgt spid="106"/>
                                        </p:tgtEl>
                                        <p:attrNameLst>
                                          <p:attrName>ppt_x</p:attrName>
                                          <p:attrName>ppt_y</p:attrName>
                                        </p:attrNameLst>
                                      </p:cBhvr>
                                      <p:rCtr x="0" y="-6944"/>
                                    </p:animMotion>
                                  </p:childTnLst>
                                </p:cTn>
                              </p:par>
                              <p:par>
                                <p:cTn id="7" presetID="19" presetClass="emph" presetSubtype="0" fill="hold" grpId="1" nodeType="withEffect">
                                  <p:stCondLst>
                                    <p:cond delay="0"/>
                                  </p:stCondLst>
                                  <p:childTnLst>
                                    <p:animClr clrSpc="rgb" dir="cw">
                                      <p:cBhvr override="childStyle">
                                        <p:cTn id="8" dur="750" fill="hold"/>
                                        <p:tgtEl>
                                          <p:spTgt spid="106"/>
                                        </p:tgtEl>
                                        <p:attrNameLst>
                                          <p:attrName>style.color</p:attrName>
                                        </p:attrNameLst>
                                      </p:cBhvr>
                                      <p:to>
                                        <a:srgbClr val="F8832D"/>
                                      </p:to>
                                    </p:animClr>
                                    <p:animClr clrSpc="rgb" dir="cw">
                                      <p:cBhvr>
                                        <p:cTn id="9" dur="750" fill="hold"/>
                                        <p:tgtEl>
                                          <p:spTgt spid="106"/>
                                        </p:tgtEl>
                                        <p:attrNameLst>
                                          <p:attrName>fillcolor</p:attrName>
                                        </p:attrNameLst>
                                      </p:cBhvr>
                                      <p:to>
                                        <a:srgbClr val="F8832D"/>
                                      </p:to>
                                    </p:animClr>
                                    <p:set>
                                      <p:cBhvr>
                                        <p:cTn id="10" dur="750" fill="hold"/>
                                        <p:tgtEl>
                                          <p:spTgt spid="106"/>
                                        </p:tgtEl>
                                        <p:attrNameLst>
                                          <p:attrName>fill.type</p:attrName>
                                        </p:attrNameLst>
                                      </p:cBhvr>
                                      <p:to>
                                        <p:strVal val="solid"/>
                                      </p:to>
                                    </p:set>
                                    <p:set>
                                      <p:cBhvr>
                                        <p:cTn id="11" dur="750" fill="hold"/>
                                        <p:tgtEl>
                                          <p:spTgt spid="106"/>
                                        </p:tgtEl>
                                        <p:attrNameLst>
                                          <p:attrName>fill.on</p:attrName>
                                        </p:attrNameLst>
                                      </p:cBhvr>
                                      <p:to>
                                        <p:strVal val="true"/>
                                      </p:to>
                                    </p:set>
                                  </p:childTnLst>
                                </p:cTn>
                              </p:par>
                              <p:par>
                                <p:cTn id="12" presetID="64" presetClass="path" presetSubtype="0" decel="100000" fill="hold" grpId="0" nodeType="withEffect">
                                  <p:stCondLst>
                                    <p:cond delay="0"/>
                                  </p:stCondLst>
                                  <p:childTnLst>
                                    <p:animMotion origin="layout" path="M 9.84631E-7 1.48148E-6 L 9.84631E-7 -0.13866 " pathEditMode="relative" rAng="0" ptsTypes="AA">
                                      <p:cBhvr>
                                        <p:cTn id="13" dur="750" fill="hold"/>
                                        <p:tgtEl>
                                          <p:spTgt spid="108"/>
                                        </p:tgtEl>
                                        <p:attrNameLst>
                                          <p:attrName>ppt_x</p:attrName>
                                          <p:attrName>ppt_y</p:attrName>
                                        </p:attrNameLst>
                                      </p:cBhvr>
                                      <p:rCtr x="0" y="-6944"/>
                                    </p:animMotion>
                                  </p:childTnLst>
                                </p:cTn>
                              </p:par>
                              <p:par>
                                <p:cTn id="14" presetID="64" presetClass="path" presetSubtype="0" decel="100000" fill="hold" grpId="0" nodeType="withEffect">
                                  <p:stCondLst>
                                    <p:cond delay="0"/>
                                  </p:stCondLst>
                                  <p:childTnLst>
                                    <p:animMotion origin="layout" path="M 9.84631E-7 1.48148E-6 L 9.84631E-7 -0.13866 " pathEditMode="relative" rAng="0" ptsTypes="AA">
                                      <p:cBhvr>
                                        <p:cTn id="15" dur="750" fill="hold"/>
                                        <p:tgtEl>
                                          <p:spTgt spid="114"/>
                                        </p:tgtEl>
                                        <p:attrNameLst>
                                          <p:attrName>ppt_x</p:attrName>
                                          <p:attrName>ppt_y</p:attrName>
                                        </p:attrNameLst>
                                      </p:cBhvr>
                                      <p:rCtr x="0" y="-6944"/>
                                    </p:animMotion>
                                  </p:childTnLst>
                                </p:cTn>
                              </p:par>
                              <p:par>
                                <p:cTn id="16" presetID="53" presetClass="entr" presetSubtype="16" fill="hold" grpId="0" nodeType="withEffect">
                                  <p:stCondLst>
                                    <p:cond delay="0"/>
                                  </p:stCondLst>
                                  <p:iterate type="lt">
                                    <p:tmPct val="10000"/>
                                  </p:iterate>
                                  <p:childTnLst>
                                    <p:set>
                                      <p:cBhvr>
                                        <p:cTn id="17" dur="1" fill="hold">
                                          <p:stCondLst>
                                            <p:cond delay="0"/>
                                          </p:stCondLst>
                                        </p:cTn>
                                        <p:tgtEl>
                                          <p:spTgt spid="66"/>
                                        </p:tgtEl>
                                        <p:attrNameLst>
                                          <p:attrName>style.visibility</p:attrName>
                                        </p:attrNameLst>
                                      </p:cBhvr>
                                      <p:to>
                                        <p:strVal val="visible"/>
                                      </p:to>
                                    </p:set>
                                    <p:anim calcmode="lin" valueType="num">
                                      <p:cBhvr>
                                        <p:cTn id="18" dur="750" fill="hold"/>
                                        <p:tgtEl>
                                          <p:spTgt spid="66"/>
                                        </p:tgtEl>
                                        <p:attrNameLst>
                                          <p:attrName>ppt_w</p:attrName>
                                        </p:attrNameLst>
                                      </p:cBhvr>
                                      <p:tavLst>
                                        <p:tav tm="0">
                                          <p:val>
                                            <p:fltVal val="0"/>
                                          </p:val>
                                        </p:tav>
                                        <p:tav tm="100000">
                                          <p:val>
                                            <p:strVal val="#ppt_w"/>
                                          </p:val>
                                        </p:tav>
                                      </p:tavLst>
                                    </p:anim>
                                    <p:anim calcmode="lin" valueType="num">
                                      <p:cBhvr>
                                        <p:cTn id="19" dur="750" fill="hold"/>
                                        <p:tgtEl>
                                          <p:spTgt spid="66"/>
                                        </p:tgtEl>
                                        <p:attrNameLst>
                                          <p:attrName>ppt_h</p:attrName>
                                        </p:attrNameLst>
                                      </p:cBhvr>
                                      <p:tavLst>
                                        <p:tav tm="0">
                                          <p:val>
                                            <p:fltVal val="0"/>
                                          </p:val>
                                        </p:tav>
                                        <p:tav tm="100000">
                                          <p:val>
                                            <p:strVal val="#ppt_h"/>
                                          </p:val>
                                        </p:tav>
                                      </p:tavLst>
                                    </p:anim>
                                    <p:animEffect transition="in" filter="fade">
                                      <p:cBhvr>
                                        <p:cTn id="20" dur="750"/>
                                        <p:tgtEl>
                                          <p:spTgt spid="66"/>
                                        </p:tgtEl>
                                      </p:cBhvr>
                                    </p:animEffect>
                                  </p:childTnLst>
                                </p:cTn>
                              </p:par>
                            </p:childTnLst>
                          </p:cTn>
                        </p:par>
                        <p:par>
                          <p:cTn id="21" fill="hold">
                            <p:stCondLst>
                              <p:cond delay="0"/>
                            </p:stCondLst>
                            <p:childTnLst>
                              <p:par>
                                <p:cTn id="22" presetID="22" presetClass="entr" presetSubtype="1" fill="hold" grpId="0" nodeType="after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wipe(up)">
                                      <p:cBhvr>
                                        <p:cTn id="24" dur="750"/>
                                        <p:tgtEl>
                                          <p:spTgt spid="67"/>
                                        </p:tgtEl>
                                      </p:cBhvr>
                                    </p:animEffect>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up)">
                                      <p:cBhvr>
                                        <p:cTn id="28" dur="750"/>
                                        <p:tgtEl>
                                          <p:spTgt spid="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up)">
                                      <p:cBhvr>
                                        <p:cTn id="32"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106" grpId="0" bldLvl="0" animBg="1"/>
      <p:bldP spid="106" grpId="1" bldLvl="0" animBg="1"/>
      <p:bldP spid="108" grpId="0"/>
      <p:bldP spid="114" grpId="0"/>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TextBox 10"/>
          <p:cNvSpPr txBox="1"/>
          <p:nvPr/>
        </p:nvSpPr>
        <p:spPr>
          <a:xfrm>
            <a:off x="4954330" y="3025093"/>
            <a:ext cx="6163480" cy="2123440"/>
          </a:xfrm>
          <a:prstGeom prst="rect">
            <a:avLst/>
          </a:prstGeom>
          <a:noFill/>
        </p:spPr>
        <p:txBody>
          <a:bodyPr wrap="square" rtlCol="0">
            <a:spAutoFit/>
          </a:bodyPr>
          <a:lstStyle/>
          <a:p>
            <a:pPr>
              <a:lnSpc>
                <a:spcPts val="2000"/>
              </a:lnSpc>
            </a:pPr>
            <a:r>
              <a:rPr lang="zh-CN" altLang="en-US" sz="1300" dirty="0">
                <a:solidFill>
                  <a:schemeClr val="tx1"/>
                </a:solidFill>
                <a:latin typeface="黑体" panose="02010600030101010101" charset="-122"/>
                <a:ea typeface="黑体" panose="02010600030101010101" charset="-122"/>
                <a:cs typeface="+mn-ea"/>
                <a:sym typeface="+mn-lt"/>
              </a:rPr>
              <a:t>您的内容打在这里，或者通过复制您的文本后，在此框中选择粘贴，并选择只保留文字。您的内容打在这里，或者通过复制您的文本后，在此框中</a:t>
            </a:r>
          </a:p>
          <a:p>
            <a:pPr>
              <a:lnSpc>
                <a:spcPts val="2000"/>
              </a:lnSpc>
            </a:pPr>
            <a:endParaRPr lang="zh-CN" altLang="en-US" sz="1300" dirty="0">
              <a:solidFill>
                <a:schemeClr val="tx1"/>
              </a:solidFill>
              <a:latin typeface="黑体" panose="02010600030101010101" charset="-122"/>
              <a:ea typeface="黑体" panose="02010600030101010101" charset="-122"/>
              <a:cs typeface="+mn-ea"/>
              <a:sym typeface="+mn-lt"/>
            </a:endParaRPr>
          </a:p>
          <a:p>
            <a:pPr>
              <a:lnSpc>
                <a:spcPts val="2000"/>
              </a:lnSpc>
            </a:pPr>
            <a:r>
              <a:rPr lang="zh-CN" altLang="en-US" sz="1300" dirty="0">
                <a:solidFill>
                  <a:schemeClr val="tx1"/>
                </a:solidFill>
                <a:latin typeface="黑体" panose="02010600030101010101" charset="-122"/>
                <a:ea typeface="黑体" panose="02010600030101010101" charset="-122"/>
                <a:cs typeface="+mn-ea"/>
                <a:sym typeface="+mn-lt"/>
              </a:rPr>
              <a:t>您的内容打在这里，或者通过复制您的文本后，在此框中选择粘贴，并选择只保留文字。您的内容打在这里，或者通过复制您的文本后，在此框中</a:t>
            </a:r>
          </a:p>
          <a:p>
            <a:pPr>
              <a:lnSpc>
                <a:spcPts val="2000"/>
              </a:lnSpc>
            </a:pPr>
            <a:endParaRPr lang="zh-CN" altLang="en-US" sz="1300" dirty="0">
              <a:solidFill>
                <a:schemeClr val="tx1"/>
              </a:solidFill>
              <a:latin typeface="黑体" panose="02010600030101010101" charset="-122"/>
              <a:ea typeface="黑体" panose="02010600030101010101" charset="-122"/>
              <a:cs typeface="+mn-ea"/>
              <a:sym typeface="+mn-lt"/>
            </a:endParaRPr>
          </a:p>
          <a:p>
            <a:pPr>
              <a:lnSpc>
                <a:spcPts val="2000"/>
              </a:lnSpc>
            </a:pPr>
            <a:r>
              <a:rPr lang="zh-CN" altLang="en-US" sz="1300" dirty="0">
                <a:solidFill>
                  <a:schemeClr val="tx1"/>
                </a:solidFill>
                <a:latin typeface="黑体" panose="02010600030101010101" charset="-122"/>
                <a:ea typeface="黑体" panose="02010600030101010101" charset="-122"/>
                <a:cs typeface="+mn-ea"/>
                <a:sym typeface="+mn-lt"/>
              </a:rPr>
              <a:t>您的内容打在这里，或者通过复制您的文本后，在此框中选择粘贴，并选择只保留文字。您的内容打在这里，或者通过复制您的文本后，在此框中</a:t>
            </a:r>
          </a:p>
        </p:txBody>
      </p:sp>
      <p:sp>
        <p:nvSpPr>
          <p:cNvPr id="219" name="TextBox 4"/>
          <p:cNvSpPr txBox="1"/>
          <p:nvPr/>
        </p:nvSpPr>
        <p:spPr>
          <a:xfrm>
            <a:off x="4954330" y="2100733"/>
            <a:ext cx="3027680" cy="518160"/>
          </a:xfrm>
          <a:prstGeom prst="rect">
            <a:avLst/>
          </a:prstGeom>
          <a:noFill/>
        </p:spPr>
        <p:txBody>
          <a:bodyPr wrap="none" rtlCol="0">
            <a:spAutoFit/>
          </a:bodyPr>
          <a:lstStyle/>
          <a:p>
            <a:pPr algn="l"/>
            <a:r>
              <a:rPr lang="zh-CN" altLang="en-US" sz="2800" dirty="0" smtClean="0">
                <a:solidFill>
                  <a:schemeClr val="tx1"/>
                </a:solidFill>
                <a:latin typeface="黑体" panose="02010600030101010101" charset="-122"/>
                <a:ea typeface="黑体" panose="02010600030101010101" charset="-122"/>
                <a:cs typeface="+mn-ea"/>
                <a:sym typeface="+mn-lt"/>
              </a:rPr>
              <a:t>单击此处添加标题</a:t>
            </a:r>
          </a:p>
        </p:txBody>
      </p:sp>
      <p:grpSp>
        <p:nvGrpSpPr>
          <p:cNvPr id="220" name="组合 219"/>
          <p:cNvGrpSpPr/>
          <p:nvPr/>
        </p:nvGrpSpPr>
        <p:grpSpPr>
          <a:xfrm>
            <a:off x="1631584" y="1402001"/>
            <a:ext cx="3016608" cy="4620830"/>
            <a:chOff x="146543" y="1301757"/>
            <a:chExt cx="3487953" cy="5342835"/>
          </a:xfrm>
          <a:effectLst>
            <a:outerShdw blurRad="76200" dir="13500000" sy="23000" kx="1200000" algn="br" rotWithShape="0">
              <a:prstClr val="black">
                <a:alpha val="20000"/>
              </a:prstClr>
            </a:outerShdw>
          </a:effectLst>
          <a:scene3d>
            <a:camera prst="perspectiveRight" fov="6600000">
              <a:rot lat="0" lon="20399991" rev="0"/>
            </a:camera>
            <a:lightRig rig="threePt" dir="t"/>
          </a:scene3d>
        </p:grpSpPr>
        <p:sp>
          <p:nvSpPr>
            <p:cNvPr id="221" name="圆角矩形 220"/>
            <p:cNvSpPr/>
            <p:nvPr/>
          </p:nvSpPr>
          <p:spPr>
            <a:xfrm>
              <a:off x="178112" y="1301757"/>
              <a:ext cx="3456384" cy="5328592"/>
            </a:xfrm>
            <a:prstGeom prst="roundRect">
              <a:avLst>
                <a:gd name="adj" fmla="val 2902"/>
              </a:avLst>
            </a:prstGeom>
            <a:blipFill dpi="0" rotWithShape="1">
              <a:blip r:embed="rId2" cstate="screen">
                <a:extLst>
                  <a:ext uri="{28A0092B-C50C-407E-A947-70E740481C1C}">
                    <a14:useLocalDpi xmlns:a14="http://schemas.microsoft.com/office/drawing/2010/main"/>
                  </a:ext>
                </a:extLst>
              </a:blip>
              <a:srcRect/>
              <a:stretch>
                <a:fillRect/>
              </a:stretch>
            </a:blipFill>
            <a:ln>
              <a:noFill/>
            </a:ln>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2" name="圆角矩形 221"/>
            <p:cNvSpPr/>
            <p:nvPr/>
          </p:nvSpPr>
          <p:spPr>
            <a:xfrm>
              <a:off x="146543" y="1316000"/>
              <a:ext cx="3456384" cy="5328592"/>
            </a:xfrm>
            <a:prstGeom prst="roundRect">
              <a:avLst>
                <a:gd name="adj" fmla="val 1984"/>
              </a:avLst>
            </a:prstGeom>
            <a:solidFill>
              <a:schemeClr val="tx1">
                <a:lumMod val="95000"/>
                <a:lumOff val="5000"/>
                <a:alpha val="75000"/>
              </a:schemeClr>
            </a:solidFill>
            <a:ln>
              <a:noFill/>
            </a:ln>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3" name="TextBox 12"/>
            <p:cNvSpPr txBox="1"/>
            <p:nvPr/>
          </p:nvSpPr>
          <p:spPr>
            <a:xfrm>
              <a:off x="567090" y="4063464"/>
              <a:ext cx="2678430" cy="422910"/>
            </a:xfrm>
            <a:prstGeom prst="rect">
              <a:avLst/>
            </a:prstGeom>
            <a:noFill/>
            <a:sp3d/>
          </p:spPr>
          <p:txBody>
            <a:bodyPr wrap="none" rtlCol="0">
              <a:spAutoFit/>
            </a:bodyPr>
            <a:lstStyle/>
            <a:p>
              <a:pPr algn="ctr"/>
              <a:r>
                <a:rPr lang="zh-CN" altLang="en-US" sz="1800" spc="300" dirty="0" smtClean="0">
                  <a:solidFill>
                    <a:srgbClr val="F8832D"/>
                  </a:solidFill>
                  <a:cs typeface="+mn-ea"/>
                  <a:sym typeface="+mn-lt"/>
                </a:rPr>
                <a:t>单击此处添加标题</a:t>
              </a:r>
            </a:p>
          </p:txBody>
        </p:sp>
        <p:sp>
          <p:nvSpPr>
            <p:cNvPr id="224" name="TextBox 11"/>
            <p:cNvSpPr txBox="1"/>
            <p:nvPr/>
          </p:nvSpPr>
          <p:spPr>
            <a:xfrm>
              <a:off x="500261" y="3375323"/>
              <a:ext cx="2812088" cy="604973"/>
            </a:xfrm>
            <a:prstGeom prst="rect">
              <a:avLst/>
            </a:prstGeom>
            <a:noFill/>
            <a:sp3d/>
          </p:spPr>
          <p:txBody>
            <a:bodyPr wrap="none" rtlCol="0">
              <a:spAutoFit/>
            </a:bodyPr>
            <a:lstStyle/>
            <a:p>
              <a:pPr algn="ctr"/>
              <a:r>
                <a:rPr lang="en-US" altLang="zh-CN" sz="1400" dirty="0" smtClean="0">
                  <a:solidFill>
                    <a:schemeClr val="bg1"/>
                  </a:solidFill>
                  <a:cs typeface="+mn-ea"/>
                  <a:sym typeface="+mn-lt"/>
                </a:rPr>
                <a:t>CONTINUE TO SURPASS</a:t>
              </a:r>
            </a:p>
            <a:p>
              <a:pPr algn="ctr"/>
              <a:r>
                <a:rPr lang="en-US" altLang="zh-CN" sz="1400" dirty="0" smtClean="0">
                  <a:solidFill>
                    <a:schemeClr val="bg1"/>
                  </a:solidFill>
                  <a:cs typeface="+mn-ea"/>
                  <a:sym typeface="+mn-lt"/>
                </a:rPr>
                <a:t> PURSUIT OF PERFECTION</a:t>
              </a:r>
              <a:endParaRPr lang="zh-CN" altLang="en-US" sz="1400" dirty="0">
                <a:solidFill>
                  <a:schemeClr val="bg1"/>
                </a:solidFill>
                <a:cs typeface="+mn-ea"/>
                <a:sym typeface="+mn-lt"/>
              </a:endParaRPr>
            </a:p>
          </p:txBody>
        </p:sp>
      </p:grpSp>
      <p:sp>
        <p:nvSpPr>
          <p:cNvPr id="225" name="TextBox 4"/>
          <p:cNvSpPr txBox="1"/>
          <p:nvPr/>
        </p:nvSpPr>
        <p:spPr>
          <a:xfrm>
            <a:off x="4954330" y="2526325"/>
            <a:ext cx="2598147" cy="338554"/>
          </a:xfrm>
          <a:prstGeom prst="rect">
            <a:avLst/>
          </a:prstGeom>
          <a:noFill/>
        </p:spPr>
        <p:txBody>
          <a:bodyPr wrap="none" rtlCol="0">
            <a:spAutoFit/>
          </a:bodyPr>
          <a:lstStyle/>
          <a:p>
            <a:r>
              <a:rPr lang="en-US" altLang="zh-CN" sz="1600" dirty="0" smtClean="0">
                <a:solidFill>
                  <a:schemeClr val="tx1"/>
                </a:solidFill>
                <a:latin typeface="黑体" panose="02010600030101010101" charset="-122"/>
                <a:ea typeface="黑体" panose="02010600030101010101" charset="-122"/>
                <a:cs typeface="+mn-ea"/>
                <a:sym typeface="+mn-lt"/>
              </a:rPr>
              <a:t>ADD YOUR TEAM NAME</a:t>
            </a:r>
          </a:p>
        </p:txBody>
      </p:sp>
      <p:sp>
        <p:nvSpPr>
          <p:cNvPr id="2"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4" name="组合 3"/>
          <p:cNvGrpSpPr/>
          <p:nvPr/>
        </p:nvGrpSpPr>
        <p:grpSpPr>
          <a:xfrm>
            <a:off x="3503553" y="613483"/>
            <a:ext cx="5184576" cy="202102"/>
            <a:chOff x="3502918" y="1023693"/>
            <a:chExt cx="5184576" cy="202102"/>
          </a:xfrm>
        </p:grpSpPr>
        <p:grpSp>
          <p:nvGrpSpPr>
            <p:cNvPr id="5" name="组合 4"/>
            <p:cNvGrpSpPr/>
            <p:nvPr/>
          </p:nvGrpSpPr>
          <p:grpSpPr>
            <a:xfrm>
              <a:off x="5195252" y="1023693"/>
              <a:ext cx="1799908" cy="202102"/>
              <a:chOff x="4655046" y="2852936"/>
              <a:chExt cx="1923894" cy="216024"/>
            </a:xfrm>
            <a:solidFill>
              <a:srgbClr val="A5A5A5"/>
            </a:solidFill>
          </p:grpSpPr>
          <p:sp>
            <p:nvSpPr>
              <p:cNvPr id="6" name="五角星 5"/>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五角星 6"/>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五角星 7"/>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五角星 8"/>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五角星 9"/>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502918" y="1124744"/>
              <a:ext cx="5184576" cy="0"/>
              <a:chOff x="3502918" y="1793734"/>
              <a:chExt cx="5184576" cy="0"/>
            </a:xfrm>
          </p:grpSpPr>
          <p:cxnSp>
            <p:nvCxnSpPr>
              <p:cNvPr id="12" name="直接连接符 11"/>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20"/>
                                        </p:tgtEl>
                                        <p:attrNameLst>
                                          <p:attrName>style.visibility</p:attrName>
                                        </p:attrNameLst>
                                      </p:cBhvr>
                                      <p:to>
                                        <p:strVal val="visible"/>
                                      </p:to>
                                    </p:set>
                                    <p:anim calcmode="lin" valueType="num">
                                      <p:cBhvr additive="base">
                                        <p:cTn id="7" dur="750" fill="hold"/>
                                        <p:tgtEl>
                                          <p:spTgt spid="220"/>
                                        </p:tgtEl>
                                        <p:attrNameLst>
                                          <p:attrName>ppt_x</p:attrName>
                                        </p:attrNameLst>
                                      </p:cBhvr>
                                      <p:tavLst>
                                        <p:tav tm="0">
                                          <p:val>
                                            <p:strVal val="0-#ppt_w/2"/>
                                          </p:val>
                                        </p:tav>
                                        <p:tav tm="100000">
                                          <p:val>
                                            <p:strVal val="#ppt_x"/>
                                          </p:val>
                                        </p:tav>
                                      </p:tavLst>
                                    </p:anim>
                                    <p:anim calcmode="lin" valueType="num">
                                      <p:cBhvr additive="base">
                                        <p:cTn id="8" dur="750" fill="hold"/>
                                        <p:tgtEl>
                                          <p:spTgt spid="22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childTnLst>
                                    <p:set>
                                      <p:cBhvr>
                                        <p:cTn id="11" dur="1" fill="hold">
                                          <p:stCondLst>
                                            <p:cond delay="0"/>
                                          </p:stCondLst>
                                        </p:cTn>
                                        <p:tgtEl>
                                          <p:spTgt spid="219"/>
                                        </p:tgtEl>
                                        <p:attrNameLst>
                                          <p:attrName>style.visibility</p:attrName>
                                        </p:attrNameLst>
                                      </p:cBhvr>
                                      <p:to>
                                        <p:strVal val="visible"/>
                                      </p:to>
                                    </p:set>
                                    <p:animEffect transition="in" filter="fade">
                                      <p:cBhvr>
                                        <p:cTn id="12" dur="750"/>
                                        <p:tgtEl>
                                          <p:spTgt spid="219"/>
                                        </p:tgtEl>
                                      </p:cBhvr>
                                    </p:animEffect>
                                    <p:anim calcmode="lin" valueType="num">
                                      <p:cBhvr>
                                        <p:cTn id="13" dur="750" fill="hold"/>
                                        <p:tgtEl>
                                          <p:spTgt spid="219"/>
                                        </p:tgtEl>
                                        <p:attrNameLst>
                                          <p:attrName>ppt_x</p:attrName>
                                        </p:attrNameLst>
                                      </p:cBhvr>
                                      <p:tavLst>
                                        <p:tav tm="0">
                                          <p:val>
                                            <p:strVal val="#ppt_x"/>
                                          </p:val>
                                        </p:tav>
                                        <p:tav tm="100000">
                                          <p:val>
                                            <p:strVal val="#ppt_x"/>
                                          </p:val>
                                        </p:tav>
                                      </p:tavLst>
                                    </p:anim>
                                    <p:anim calcmode="lin" valueType="num">
                                      <p:cBhvr>
                                        <p:cTn id="14" dur="750" fill="hold"/>
                                        <p:tgtEl>
                                          <p:spTgt spid="219"/>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42" presetClass="entr" presetSubtype="0" fill="hold" grpId="0" nodeType="afterEffect">
                                  <p:stCondLst>
                                    <p:cond delay="0"/>
                                  </p:stCondLst>
                                  <p:childTnLst>
                                    <p:set>
                                      <p:cBhvr>
                                        <p:cTn id="17" dur="1" fill="hold">
                                          <p:stCondLst>
                                            <p:cond delay="0"/>
                                          </p:stCondLst>
                                        </p:cTn>
                                        <p:tgtEl>
                                          <p:spTgt spid="225"/>
                                        </p:tgtEl>
                                        <p:attrNameLst>
                                          <p:attrName>style.visibility</p:attrName>
                                        </p:attrNameLst>
                                      </p:cBhvr>
                                      <p:to>
                                        <p:strVal val="visible"/>
                                      </p:to>
                                    </p:set>
                                    <p:animEffect transition="in" filter="fade">
                                      <p:cBhvr>
                                        <p:cTn id="18" dur="750"/>
                                        <p:tgtEl>
                                          <p:spTgt spid="225"/>
                                        </p:tgtEl>
                                      </p:cBhvr>
                                    </p:animEffect>
                                    <p:anim calcmode="lin" valueType="num">
                                      <p:cBhvr>
                                        <p:cTn id="19" dur="750" fill="hold"/>
                                        <p:tgtEl>
                                          <p:spTgt spid="225"/>
                                        </p:tgtEl>
                                        <p:attrNameLst>
                                          <p:attrName>ppt_x</p:attrName>
                                        </p:attrNameLst>
                                      </p:cBhvr>
                                      <p:tavLst>
                                        <p:tav tm="0">
                                          <p:val>
                                            <p:strVal val="#ppt_x"/>
                                          </p:val>
                                        </p:tav>
                                        <p:tav tm="100000">
                                          <p:val>
                                            <p:strVal val="#ppt_x"/>
                                          </p:val>
                                        </p:tav>
                                      </p:tavLst>
                                    </p:anim>
                                    <p:anim calcmode="lin" valueType="num">
                                      <p:cBhvr>
                                        <p:cTn id="20" dur="750" fill="hold"/>
                                        <p:tgtEl>
                                          <p:spTgt spid="225"/>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22" presetClass="entr" presetSubtype="1" fill="hold" grpId="0" nodeType="afterEffect">
                                  <p:stCondLst>
                                    <p:cond delay="0"/>
                                  </p:stCondLst>
                                  <p:childTnLst>
                                    <p:set>
                                      <p:cBhvr>
                                        <p:cTn id="23" dur="1" fill="hold">
                                          <p:stCondLst>
                                            <p:cond delay="0"/>
                                          </p:stCondLst>
                                        </p:cTn>
                                        <p:tgtEl>
                                          <p:spTgt spid="218"/>
                                        </p:tgtEl>
                                        <p:attrNameLst>
                                          <p:attrName>style.visibility</p:attrName>
                                        </p:attrNameLst>
                                      </p:cBhvr>
                                      <p:to>
                                        <p:strVal val="visible"/>
                                      </p:to>
                                    </p:set>
                                    <p:animEffect transition="in" filter="wipe(up)">
                                      <p:cBhvr>
                                        <p:cTn id="24" dur="500"/>
                                        <p:tgtEl>
                                          <p:spTgt spid="218"/>
                                        </p:tgtEl>
                                      </p:cBhvr>
                                    </p:animEffect>
                                  </p:childTnLst>
                                </p:cTn>
                              </p:par>
                              <p:par>
                                <p:cTn id="25" presetID="53" presetClass="entr" presetSubtype="16"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Effect transition="in" filter="fade">
                                      <p:cBhvr>
                                        <p:cTn id="29" dur="500"/>
                                        <p:tgtEl>
                                          <p:spTgt spid="4"/>
                                        </p:tgtEl>
                                      </p:cBhvr>
                                    </p:animEffect>
                                  </p:childTnLst>
                                </p:cTn>
                              </p:par>
                            </p:childTnLst>
                          </p:cTn>
                        </p:par>
                        <p:par>
                          <p:cTn id="30" fill="hold">
                            <p:stCondLst>
                              <p:cond delay="3500"/>
                            </p:stCondLst>
                            <p:childTnLst>
                              <p:par>
                                <p:cTn id="31" presetID="53" presetClass="entr" presetSubtype="16"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fltVal val="0"/>
                                          </p:val>
                                        </p:tav>
                                        <p:tav tm="100000">
                                          <p:val>
                                            <p:strVal val="#ppt_w"/>
                                          </p:val>
                                        </p:tav>
                                      </p:tavLst>
                                    </p:anim>
                                    <p:anim calcmode="lin" valueType="num">
                                      <p:cBhvr>
                                        <p:cTn id="34" dur="500" fill="hold"/>
                                        <p:tgtEl>
                                          <p:spTgt spid="2"/>
                                        </p:tgtEl>
                                        <p:attrNameLst>
                                          <p:attrName>ppt_h</p:attrName>
                                        </p:attrNameLst>
                                      </p:cBhvr>
                                      <p:tavLst>
                                        <p:tav tm="0">
                                          <p:val>
                                            <p:fltVal val="0"/>
                                          </p:val>
                                        </p:tav>
                                        <p:tav tm="100000">
                                          <p:val>
                                            <p:strVal val="#ppt_h"/>
                                          </p:val>
                                        </p:tav>
                                      </p:tavLst>
                                    </p:anim>
                                    <p:animEffect transition="in" filter="fade">
                                      <p:cBhvr>
                                        <p:cTn id="3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 grpId="0"/>
      <p:bldP spid="219" grpId="0"/>
      <p:bldP spid="225" grpId="0"/>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5143741" y="2177298"/>
            <a:ext cx="2108188" cy="2680924"/>
            <a:chOff x="4539046" y="2177617"/>
            <a:chExt cx="2606902" cy="3315124"/>
          </a:xfrm>
        </p:grpSpPr>
        <p:sp>
          <p:nvSpPr>
            <p:cNvPr id="38" name="Freeform 3"/>
            <p:cNvSpPr>
              <a:spLocks noChangeArrowheads="1"/>
            </p:cNvSpPr>
            <p:nvPr/>
          </p:nvSpPr>
          <p:spPr bwMode="auto">
            <a:xfrm>
              <a:off x="5202933" y="2180559"/>
              <a:ext cx="1941736" cy="3312182"/>
            </a:xfrm>
            <a:custGeom>
              <a:avLst/>
              <a:gdLst>
                <a:gd name="T0" fmla="*/ 3624 w 6688"/>
                <a:gd name="T1" fmla="*/ 0 h 11406"/>
                <a:gd name="T2" fmla="*/ 0 w 6688"/>
                <a:gd name="T3" fmla="*/ 11405 h 11406"/>
                <a:gd name="T4" fmla="*/ 3624 w 6688"/>
                <a:gd name="T5" fmla="*/ 11405 h 11406"/>
                <a:gd name="T6" fmla="*/ 6687 w 6688"/>
                <a:gd name="T7" fmla="*/ 5688 h 11406"/>
                <a:gd name="T8" fmla="*/ 3624 w 6688"/>
                <a:gd name="T9" fmla="*/ 0 h 11406"/>
              </a:gdLst>
              <a:ahLst/>
              <a:cxnLst>
                <a:cxn ang="0">
                  <a:pos x="T0" y="T1"/>
                </a:cxn>
                <a:cxn ang="0">
                  <a:pos x="T2" y="T3"/>
                </a:cxn>
                <a:cxn ang="0">
                  <a:pos x="T4" y="T5"/>
                </a:cxn>
                <a:cxn ang="0">
                  <a:pos x="T6" y="T7"/>
                </a:cxn>
                <a:cxn ang="0">
                  <a:pos x="T8" y="T9"/>
                </a:cxn>
              </a:cxnLst>
              <a:rect l="0" t="0" r="r" b="b"/>
              <a:pathLst>
                <a:path w="6688" h="11406">
                  <a:moveTo>
                    <a:pt x="3624" y="0"/>
                  </a:moveTo>
                  <a:lnTo>
                    <a:pt x="0" y="11405"/>
                  </a:lnTo>
                  <a:lnTo>
                    <a:pt x="3624" y="11405"/>
                  </a:lnTo>
                  <a:lnTo>
                    <a:pt x="6687" y="5688"/>
                  </a:lnTo>
                  <a:lnTo>
                    <a:pt x="3624" y="0"/>
                  </a:lnTo>
                </a:path>
              </a:pathLst>
            </a:custGeom>
            <a:gradFill>
              <a:gsLst>
                <a:gs pos="0">
                  <a:srgbClr val="E30000"/>
                </a:gs>
                <a:gs pos="100000">
                  <a:srgbClr val="760303"/>
                </a:gs>
              </a:gsLst>
              <a:lin ang="13800000" scaled="0"/>
            </a:gradFill>
            <a:ln>
              <a:noFill/>
            </a:ln>
            <a:effectLst/>
          </p:spPr>
          <p:txBody>
            <a:bodyPr wrap="none" lIns="121930" tIns="60965" rIns="121930" bIns="60965"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900" b="0" i="0" u="none" strike="noStrike" kern="0" cap="none" spc="0" normalizeH="0" baseline="0" noProof="0" dirty="0">
                <a:ln>
                  <a:noFill/>
                </a:ln>
                <a:solidFill>
                  <a:sysClr val="windowText" lastClr="000000"/>
                </a:solidFill>
                <a:effectLst/>
                <a:uLnTx/>
                <a:uFillTx/>
                <a:cs typeface="+mn-ea"/>
                <a:sym typeface="+mn-lt"/>
              </a:endParaRPr>
            </a:p>
          </p:txBody>
        </p:sp>
        <p:sp>
          <p:nvSpPr>
            <p:cNvPr id="39" name="Freeform 4"/>
            <p:cNvSpPr>
              <a:spLocks noChangeArrowheads="1"/>
            </p:cNvSpPr>
            <p:nvPr/>
          </p:nvSpPr>
          <p:spPr bwMode="auto">
            <a:xfrm>
              <a:off x="5195252" y="2177617"/>
              <a:ext cx="1950696" cy="3312180"/>
            </a:xfrm>
            <a:custGeom>
              <a:avLst/>
              <a:gdLst>
                <a:gd name="T0" fmla="*/ 3657 w 6720"/>
                <a:gd name="T1" fmla="*/ 0 h 11406"/>
                <a:gd name="T2" fmla="*/ 0 w 6720"/>
                <a:gd name="T3" fmla="*/ 0 h 11406"/>
                <a:gd name="T4" fmla="*/ 3657 w 6720"/>
                <a:gd name="T5" fmla="*/ 11405 h 11406"/>
                <a:gd name="T6" fmla="*/ 6719 w 6720"/>
                <a:gd name="T7" fmla="*/ 5686 h 11406"/>
                <a:gd name="T8" fmla="*/ 3657 w 6720"/>
                <a:gd name="T9" fmla="*/ 0 h 11406"/>
              </a:gdLst>
              <a:ahLst/>
              <a:cxnLst>
                <a:cxn ang="0">
                  <a:pos x="T0" y="T1"/>
                </a:cxn>
                <a:cxn ang="0">
                  <a:pos x="T2" y="T3"/>
                </a:cxn>
                <a:cxn ang="0">
                  <a:pos x="T4" y="T5"/>
                </a:cxn>
                <a:cxn ang="0">
                  <a:pos x="T6" y="T7"/>
                </a:cxn>
                <a:cxn ang="0">
                  <a:pos x="T8" y="T9"/>
                </a:cxn>
              </a:cxnLst>
              <a:rect l="0" t="0" r="r" b="b"/>
              <a:pathLst>
                <a:path w="6720" h="11406">
                  <a:moveTo>
                    <a:pt x="3657" y="0"/>
                  </a:moveTo>
                  <a:lnTo>
                    <a:pt x="0" y="0"/>
                  </a:lnTo>
                  <a:lnTo>
                    <a:pt x="3657" y="11405"/>
                  </a:lnTo>
                  <a:lnTo>
                    <a:pt x="6719" y="5686"/>
                  </a:lnTo>
                  <a:lnTo>
                    <a:pt x="3657" y="0"/>
                  </a:lnTo>
                </a:path>
              </a:pathLst>
            </a:custGeom>
            <a:gradFill>
              <a:gsLst>
                <a:gs pos="0">
                  <a:srgbClr val="E30000"/>
                </a:gs>
                <a:gs pos="100000">
                  <a:srgbClr val="760303"/>
                </a:gs>
              </a:gsLst>
              <a:lin ang="8100000" scaled="0"/>
            </a:gradFill>
            <a:ln>
              <a:noFill/>
            </a:ln>
            <a:effectLst/>
          </p:spPr>
          <p:txBody>
            <a:bodyPr wrap="none" lIns="121930" tIns="60965" rIns="121930" bIns="60965"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900" b="0" i="0" u="none" strike="noStrike" kern="0" cap="none" spc="0" normalizeH="0" baseline="0" noProof="0" dirty="0">
                <a:ln>
                  <a:noFill/>
                </a:ln>
                <a:solidFill>
                  <a:sysClr val="windowText" lastClr="000000"/>
                </a:solidFill>
                <a:effectLst/>
                <a:uLnTx/>
                <a:uFillTx/>
                <a:cs typeface="+mn-ea"/>
                <a:sym typeface="+mn-lt"/>
              </a:endParaRPr>
            </a:p>
          </p:txBody>
        </p:sp>
        <p:grpSp>
          <p:nvGrpSpPr>
            <p:cNvPr id="40" name="Group 47"/>
            <p:cNvGrpSpPr/>
            <p:nvPr/>
          </p:nvGrpSpPr>
          <p:grpSpPr>
            <a:xfrm>
              <a:off x="4539046" y="2992967"/>
              <a:ext cx="970893" cy="1347779"/>
              <a:chOff x="5578681" y="2027495"/>
              <a:chExt cx="728359" cy="1010834"/>
            </a:xfrm>
          </p:grpSpPr>
          <p:cxnSp>
            <p:nvCxnSpPr>
              <p:cNvPr id="41" name="Straight Connector 32"/>
              <p:cNvCxnSpPr/>
              <p:nvPr/>
            </p:nvCxnSpPr>
            <p:spPr>
              <a:xfrm flipV="1">
                <a:off x="5578681" y="2027495"/>
                <a:ext cx="551701" cy="286857"/>
              </a:xfrm>
              <a:prstGeom prst="line">
                <a:avLst/>
              </a:prstGeom>
              <a:noFill/>
              <a:ln w="12700" cap="flat" cmpd="sng" algn="ctr">
                <a:solidFill>
                  <a:srgbClr val="DBDBDB"/>
                </a:solidFill>
                <a:prstDash val="solid"/>
                <a:miter lim="800000"/>
              </a:ln>
              <a:effectLst/>
            </p:spPr>
          </p:cxnSp>
          <p:cxnSp>
            <p:nvCxnSpPr>
              <p:cNvPr id="42" name="Straight Connector 36"/>
              <p:cNvCxnSpPr/>
              <p:nvPr/>
            </p:nvCxnSpPr>
            <p:spPr>
              <a:xfrm>
                <a:off x="5578681" y="2314352"/>
                <a:ext cx="728359" cy="201765"/>
              </a:xfrm>
              <a:prstGeom prst="line">
                <a:avLst/>
              </a:prstGeom>
              <a:noFill/>
              <a:ln w="12700" cap="flat" cmpd="sng" algn="ctr">
                <a:solidFill>
                  <a:srgbClr val="DBDBDB"/>
                </a:solidFill>
                <a:prstDash val="solid"/>
                <a:miter lim="800000"/>
                <a:headEnd type="oval" w="lg" len="lg"/>
              </a:ln>
              <a:effectLst/>
            </p:spPr>
          </p:cxnSp>
          <p:cxnSp>
            <p:nvCxnSpPr>
              <p:cNvPr id="43" name="Straight Connector 39"/>
              <p:cNvCxnSpPr/>
              <p:nvPr/>
            </p:nvCxnSpPr>
            <p:spPr>
              <a:xfrm>
                <a:off x="5578681" y="2314352"/>
                <a:ext cx="704101" cy="723977"/>
              </a:xfrm>
              <a:prstGeom prst="line">
                <a:avLst/>
              </a:prstGeom>
              <a:noFill/>
              <a:ln w="12700" cap="flat" cmpd="sng" algn="ctr">
                <a:solidFill>
                  <a:srgbClr val="DBDBDB"/>
                </a:solidFill>
                <a:prstDash val="solid"/>
                <a:miter lim="800000"/>
              </a:ln>
              <a:effectLst/>
            </p:spPr>
          </p:cxnSp>
        </p:grpSp>
      </p:grpSp>
      <p:grpSp>
        <p:nvGrpSpPr>
          <p:cNvPr id="267" name="组合 266"/>
          <p:cNvGrpSpPr/>
          <p:nvPr/>
        </p:nvGrpSpPr>
        <p:grpSpPr>
          <a:xfrm>
            <a:off x="1058014" y="1704533"/>
            <a:ext cx="4539252" cy="3532799"/>
            <a:chOff x="6466725" y="1774182"/>
            <a:chExt cx="5052861" cy="3932529"/>
          </a:xfrm>
        </p:grpSpPr>
        <p:pic>
          <p:nvPicPr>
            <p:cNvPr id="268" name="Picture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66725" y="1774182"/>
              <a:ext cx="5052861" cy="3932529"/>
            </a:xfrm>
            <a:prstGeom prst="rect">
              <a:avLst/>
            </a:prstGeom>
          </p:spPr>
        </p:pic>
        <p:sp>
          <p:nvSpPr>
            <p:cNvPr id="269" name="矩形 268"/>
            <p:cNvSpPr/>
            <p:nvPr/>
          </p:nvSpPr>
          <p:spPr>
            <a:xfrm>
              <a:off x="7309110" y="2504079"/>
              <a:ext cx="3311998" cy="2067921"/>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TextBox 17"/>
          <p:cNvSpPr txBox="1"/>
          <p:nvPr/>
        </p:nvSpPr>
        <p:spPr>
          <a:xfrm>
            <a:off x="6057187" y="2296733"/>
            <a:ext cx="401955" cy="548640"/>
          </a:xfrm>
          <a:prstGeom prst="rect">
            <a:avLst/>
          </a:prstGeom>
          <a:noFill/>
        </p:spPr>
        <p:txBody>
          <a:bodyPr wrap="none" rtlCol="0">
            <a:spAutoFit/>
          </a:bodyPr>
          <a:lstStyle/>
          <a:p>
            <a:r>
              <a:rPr lang="en-US" altLang="zh-CN" sz="2800" b="1" dirty="0">
                <a:solidFill>
                  <a:schemeClr val="bg1"/>
                </a:solidFill>
                <a:cs typeface="+mn-ea"/>
                <a:sym typeface="+mn-lt"/>
              </a:rPr>
              <a:t>1</a:t>
            </a:r>
            <a:endParaRPr lang="zh-CN" altLang="en-US" sz="2800" b="1" dirty="0" smtClean="0">
              <a:solidFill>
                <a:schemeClr val="bg1"/>
              </a:solidFill>
              <a:cs typeface="+mn-ea"/>
              <a:sym typeface="+mn-lt"/>
            </a:endParaRPr>
          </a:p>
        </p:txBody>
      </p:sp>
      <p:sp>
        <p:nvSpPr>
          <p:cNvPr id="46" name="TextBox 269"/>
          <p:cNvSpPr txBox="1"/>
          <p:nvPr/>
        </p:nvSpPr>
        <p:spPr>
          <a:xfrm>
            <a:off x="6463170" y="3257273"/>
            <a:ext cx="401955" cy="548640"/>
          </a:xfrm>
          <a:prstGeom prst="rect">
            <a:avLst/>
          </a:prstGeom>
          <a:noFill/>
        </p:spPr>
        <p:txBody>
          <a:bodyPr wrap="none" rtlCol="0">
            <a:spAutoFit/>
          </a:bodyPr>
          <a:lstStyle/>
          <a:p>
            <a:r>
              <a:rPr lang="en-US" altLang="zh-CN" sz="2800" b="1" dirty="0" smtClean="0">
                <a:solidFill>
                  <a:schemeClr val="bg1"/>
                </a:solidFill>
                <a:cs typeface="+mn-ea"/>
                <a:sym typeface="+mn-lt"/>
              </a:rPr>
              <a:t>2</a:t>
            </a:r>
            <a:endParaRPr lang="zh-CN" altLang="en-US" sz="2800" b="1" dirty="0" smtClean="0">
              <a:solidFill>
                <a:schemeClr val="bg1"/>
              </a:solidFill>
              <a:cs typeface="+mn-ea"/>
              <a:sym typeface="+mn-lt"/>
            </a:endParaRPr>
          </a:p>
        </p:txBody>
      </p:sp>
      <p:sp>
        <p:nvSpPr>
          <p:cNvPr id="47" name="TextBox 270"/>
          <p:cNvSpPr txBox="1"/>
          <p:nvPr/>
        </p:nvSpPr>
        <p:spPr>
          <a:xfrm>
            <a:off x="5858894" y="4232605"/>
            <a:ext cx="401955" cy="548640"/>
          </a:xfrm>
          <a:prstGeom prst="rect">
            <a:avLst/>
          </a:prstGeom>
          <a:noFill/>
        </p:spPr>
        <p:txBody>
          <a:bodyPr wrap="none" rtlCol="0">
            <a:spAutoFit/>
          </a:bodyPr>
          <a:lstStyle/>
          <a:p>
            <a:r>
              <a:rPr lang="en-US" altLang="zh-CN" sz="2800" b="1" dirty="0" smtClean="0">
                <a:solidFill>
                  <a:schemeClr val="bg1"/>
                </a:solidFill>
                <a:cs typeface="+mn-ea"/>
                <a:sym typeface="+mn-lt"/>
              </a:rPr>
              <a:t>3</a:t>
            </a:r>
            <a:endParaRPr lang="zh-CN" altLang="en-US" sz="2800" b="1" dirty="0" smtClean="0">
              <a:solidFill>
                <a:schemeClr val="bg1"/>
              </a:solidFill>
              <a:cs typeface="+mn-ea"/>
              <a:sym typeface="+mn-lt"/>
            </a:endParaRPr>
          </a:p>
        </p:txBody>
      </p:sp>
      <p:sp>
        <p:nvSpPr>
          <p:cNvPr id="48" name="燕尾形 47"/>
          <p:cNvSpPr/>
          <p:nvPr/>
        </p:nvSpPr>
        <p:spPr>
          <a:xfrm>
            <a:off x="7126626" y="2179678"/>
            <a:ext cx="3385714" cy="619581"/>
          </a:xfrm>
          <a:prstGeom prst="chevron">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300" dirty="0" smtClean="0">
                <a:latin typeface="黑体" panose="02010600030101010101" charset="-122"/>
                <a:ea typeface="黑体" panose="02010600030101010101" charset="-122"/>
                <a:cs typeface="+mn-ea"/>
                <a:sym typeface="+mn-lt"/>
              </a:rPr>
              <a:t>点击输入详细的文本内容，点击输入详细的文本内容。</a:t>
            </a:r>
          </a:p>
        </p:txBody>
      </p:sp>
      <p:sp>
        <p:nvSpPr>
          <p:cNvPr id="49" name="燕尾形 48"/>
          <p:cNvSpPr/>
          <p:nvPr/>
        </p:nvSpPr>
        <p:spPr>
          <a:xfrm>
            <a:off x="7499404" y="3207522"/>
            <a:ext cx="3385714" cy="619581"/>
          </a:xfrm>
          <a:prstGeom prst="chevron">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300" dirty="0" smtClean="0">
                <a:latin typeface="黑体" panose="02010600030101010101" charset="-122"/>
                <a:ea typeface="黑体" panose="02010600030101010101" charset="-122"/>
                <a:cs typeface="+mn-ea"/>
                <a:sym typeface="+mn-lt"/>
              </a:rPr>
              <a:t>点击输入详细的文本内容，点击输入详细的文本内容。</a:t>
            </a:r>
          </a:p>
        </p:txBody>
      </p:sp>
      <p:sp>
        <p:nvSpPr>
          <p:cNvPr id="50" name="燕尾形 49"/>
          <p:cNvSpPr/>
          <p:nvPr/>
        </p:nvSpPr>
        <p:spPr>
          <a:xfrm>
            <a:off x="7126626" y="4236261"/>
            <a:ext cx="3385714" cy="619581"/>
          </a:xfrm>
          <a:prstGeom prst="chevron">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300" dirty="0" smtClean="0">
                <a:latin typeface="黑体" panose="02010600030101010101" charset="-122"/>
                <a:ea typeface="黑体" panose="02010600030101010101" charset="-122"/>
                <a:cs typeface="+mn-ea"/>
                <a:sym typeface="+mn-lt"/>
              </a:rPr>
              <a:t>点击输入详细的文本内容，点击输入详细的文本内容。</a:t>
            </a:r>
          </a:p>
        </p:txBody>
      </p:sp>
      <p:sp>
        <p:nvSpPr>
          <p:cNvPr id="51" name="TextBox 275"/>
          <p:cNvSpPr txBox="1"/>
          <p:nvPr/>
        </p:nvSpPr>
        <p:spPr>
          <a:xfrm>
            <a:off x="1270995" y="5361635"/>
            <a:ext cx="9820431" cy="538480"/>
          </a:xfrm>
          <a:prstGeom prst="rect">
            <a:avLst/>
          </a:prstGeom>
          <a:noFill/>
        </p:spPr>
        <p:txBody>
          <a:bodyPr wrap="square" rIns="144036" bIns="36009" numCol="1" spcCol="360000">
            <a:spAutoFit/>
          </a:bodyPr>
          <a:lstStyle/>
          <a:p>
            <a:pPr>
              <a:lnSpc>
                <a:spcPts val="1800"/>
              </a:lnSpc>
              <a:defRPr/>
            </a:pPr>
            <a:r>
              <a:rPr lang="zh-CN" altLang="en-US" sz="1300" kern="0" dirty="0" smtClean="0">
                <a:solidFill>
                  <a:schemeClr val="tx1"/>
                </a:solidFill>
                <a:latin typeface="黑体" panose="02010600030101010101" charset="-122"/>
                <a:ea typeface="黑体" panose="02010600030101010101" charset="-122"/>
                <a:cs typeface="+mn-ea"/>
                <a:sym typeface="+mn-lt"/>
              </a:rPr>
              <a:t>点击</a:t>
            </a:r>
            <a:r>
              <a:rPr lang="zh-CN" altLang="en-US" sz="1300" kern="0" dirty="0">
                <a:solidFill>
                  <a:schemeClr val="tx1"/>
                </a:solidFill>
                <a:latin typeface="黑体" panose="02010600030101010101" charset="-122"/>
                <a:ea typeface="黑体" panose="02010600030101010101" charset="-122"/>
                <a:cs typeface="+mn-ea"/>
                <a:sym typeface="+mn-lt"/>
              </a:rPr>
              <a:t>输入详细的内容文本，点击输入详细的内容文本，点击输入详细的内容文本，点击输入详细的内容文本，点击输入详细的内容文本，点击输入详细的内容文本，点击输入详细的内容文本，点击输入详细的内容</a:t>
            </a:r>
            <a:r>
              <a:rPr lang="zh-CN" altLang="en-US" sz="1300" kern="0" dirty="0" smtClean="0">
                <a:solidFill>
                  <a:schemeClr val="tx1"/>
                </a:solidFill>
                <a:latin typeface="黑体" panose="02010600030101010101" charset="-122"/>
                <a:ea typeface="黑体" panose="02010600030101010101" charset="-122"/>
                <a:cs typeface="+mn-ea"/>
                <a:sym typeface="+mn-lt"/>
              </a:rPr>
              <a:t>文本</a:t>
            </a:r>
            <a:r>
              <a:rPr lang="zh-CN" altLang="en-US" sz="1300" kern="0" dirty="0">
                <a:solidFill>
                  <a:schemeClr val="tx1"/>
                </a:solidFill>
                <a:latin typeface="黑体" panose="02010600030101010101" charset="-122"/>
                <a:ea typeface="黑体" panose="02010600030101010101" charset="-122"/>
                <a:cs typeface="+mn-ea"/>
                <a:sym typeface="+mn-lt"/>
              </a:rPr>
              <a:t>。</a:t>
            </a:r>
            <a:endParaRPr kumimoji="0" lang="zh-CN" altLang="en-US" sz="1300" b="0" i="0" u="none" strike="noStrike" kern="0" cap="none" spc="0" normalizeH="0" baseline="0" noProof="0" dirty="0">
              <a:ln>
                <a:noFill/>
              </a:ln>
              <a:solidFill>
                <a:schemeClr val="tx1"/>
              </a:solidFill>
              <a:effectLst/>
              <a:uLnTx/>
              <a:uFillTx/>
              <a:latin typeface="黑体" panose="02010600030101010101" charset="-122"/>
              <a:ea typeface="黑体" panose="02010600030101010101" charset="-122"/>
              <a:cs typeface="+mn-ea"/>
              <a:sym typeface="+mn-lt"/>
            </a:endParaRPr>
          </a:p>
        </p:txBody>
      </p:sp>
      <p:sp>
        <p:nvSpPr>
          <p:cNvPr id="52"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53" name="组合 52"/>
          <p:cNvGrpSpPr/>
          <p:nvPr/>
        </p:nvGrpSpPr>
        <p:grpSpPr>
          <a:xfrm>
            <a:off x="3503553" y="613483"/>
            <a:ext cx="5184576" cy="202102"/>
            <a:chOff x="3502918" y="1023693"/>
            <a:chExt cx="5184576" cy="202102"/>
          </a:xfrm>
        </p:grpSpPr>
        <p:grpSp>
          <p:nvGrpSpPr>
            <p:cNvPr id="54" name="组合 53"/>
            <p:cNvGrpSpPr/>
            <p:nvPr/>
          </p:nvGrpSpPr>
          <p:grpSpPr>
            <a:xfrm>
              <a:off x="5195252" y="1023693"/>
              <a:ext cx="1799908" cy="202102"/>
              <a:chOff x="4655046" y="2852936"/>
              <a:chExt cx="1923894" cy="216024"/>
            </a:xfrm>
            <a:solidFill>
              <a:srgbClr val="A5A5A5"/>
            </a:solidFill>
          </p:grpSpPr>
          <p:sp>
            <p:nvSpPr>
              <p:cNvPr id="55" name="五角星 54"/>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五角星 55"/>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五角星 56"/>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五角星 57"/>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五角星 58"/>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0" name="组合 59"/>
            <p:cNvGrpSpPr/>
            <p:nvPr/>
          </p:nvGrpSpPr>
          <p:grpSpPr>
            <a:xfrm>
              <a:off x="3502918" y="1124744"/>
              <a:ext cx="5184576" cy="0"/>
              <a:chOff x="3502918" y="1793734"/>
              <a:chExt cx="5184576" cy="0"/>
            </a:xfrm>
          </p:grpSpPr>
          <p:cxnSp>
            <p:nvCxnSpPr>
              <p:cNvPr id="61" name="直接连接符 60"/>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67"/>
                                        </p:tgtEl>
                                        <p:attrNameLst>
                                          <p:attrName>style.visibility</p:attrName>
                                        </p:attrNameLst>
                                      </p:cBhvr>
                                      <p:to>
                                        <p:strVal val="visible"/>
                                      </p:to>
                                    </p:set>
                                    <p:animEffect transition="in" filter="fade">
                                      <p:cBhvr>
                                        <p:cTn id="7" dur="750"/>
                                        <p:tgtEl>
                                          <p:spTgt spid="267"/>
                                        </p:tgtEl>
                                      </p:cBhvr>
                                    </p:animEffect>
                                    <p:anim calcmode="lin" valueType="num">
                                      <p:cBhvr>
                                        <p:cTn id="8" dur="750" fill="hold"/>
                                        <p:tgtEl>
                                          <p:spTgt spid="267"/>
                                        </p:tgtEl>
                                        <p:attrNameLst>
                                          <p:attrName>ppt_x</p:attrName>
                                        </p:attrNameLst>
                                      </p:cBhvr>
                                      <p:tavLst>
                                        <p:tav tm="0">
                                          <p:val>
                                            <p:strVal val="#ppt_x"/>
                                          </p:val>
                                        </p:tav>
                                        <p:tav tm="100000">
                                          <p:val>
                                            <p:strVal val="#ppt_x"/>
                                          </p:val>
                                        </p:tav>
                                      </p:tavLst>
                                    </p:anim>
                                    <p:anim calcmode="lin" valueType="num">
                                      <p:cBhvr>
                                        <p:cTn id="9" dur="750" fill="hold"/>
                                        <p:tgtEl>
                                          <p:spTgt spid="26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750"/>
                                        <p:tgtEl>
                                          <p:spTgt spid="37"/>
                                        </p:tgtEl>
                                      </p:cBhvr>
                                    </p:animEffect>
                                  </p:childTnLst>
                                </p:cTn>
                              </p:par>
                            </p:childTnLst>
                          </p:cTn>
                        </p:par>
                        <p:par>
                          <p:cTn id="14" fill="hold">
                            <p:stCondLst>
                              <p:cond delay="2000"/>
                            </p:stCondLst>
                            <p:childTnLst>
                              <p:par>
                                <p:cTn id="15" presetID="12" presetClass="entr" presetSubtype="8" fill="hold" grpId="0" nodeType="after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additive="base">
                                        <p:cTn id="17" dur="750"/>
                                        <p:tgtEl>
                                          <p:spTgt spid="48"/>
                                        </p:tgtEl>
                                        <p:attrNameLst>
                                          <p:attrName>ppt_x</p:attrName>
                                        </p:attrNameLst>
                                      </p:cBhvr>
                                      <p:tavLst>
                                        <p:tav tm="0">
                                          <p:val>
                                            <p:strVal val="#ppt_x-#ppt_w*1.125000"/>
                                          </p:val>
                                        </p:tav>
                                        <p:tav tm="100000">
                                          <p:val>
                                            <p:strVal val="#ppt_x"/>
                                          </p:val>
                                        </p:tav>
                                      </p:tavLst>
                                    </p:anim>
                                    <p:animEffect transition="in" filter="wipe(right)">
                                      <p:cBhvr>
                                        <p:cTn id="18" dur="750"/>
                                        <p:tgtEl>
                                          <p:spTgt spid="48"/>
                                        </p:tgtEl>
                                      </p:cBhvr>
                                    </p:animEffect>
                                  </p:childTnLst>
                                </p:cTn>
                              </p:par>
                            </p:childTnLst>
                          </p:cTn>
                        </p:par>
                        <p:par>
                          <p:cTn id="19" fill="hold">
                            <p:stCondLst>
                              <p:cond delay="3000"/>
                            </p:stCondLst>
                            <p:childTnLst>
                              <p:par>
                                <p:cTn id="20" presetID="12" presetClass="entr" presetSubtype="8"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750"/>
                                        <p:tgtEl>
                                          <p:spTgt spid="49"/>
                                        </p:tgtEl>
                                        <p:attrNameLst>
                                          <p:attrName>ppt_x</p:attrName>
                                        </p:attrNameLst>
                                      </p:cBhvr>
                                      <p:tavLst>
                                        <p:tav tm="0">
                                          <p:val>
                                            <p:strVal val="#ppt_x-#ppt_w*1.125000"/>
                                          </p:val>
                                        </p:tav>
                                        <p:tav tm="100000">
                                          <p:val>
                                            <p:strVal val="#ppt_x"/>
                                          </p:val>
                                        </p:tav>
                                      </p:tavLst>
                                    </p:anim>
                                    <p:animEffect transition="in" filter="wipe(right)">
                                      <p:cBhvr>
                                        <p:cTn id="23" dur="750"/>
                                        <p:tgtEl>
                                          <p:spTgt spid="49"/>
                                        </p:tgtEl>
                                      </p:cBhvr>
                                    </p:animEffect>
                                  </p:childTnLst>
                                </p:cTn>
                              </p:par>
                            </p:childTnLst>
                          </p:cTn>
                        </p:par>
                        <p:par>
                          <p:cTn id="24" fill="hold">
                            <p:stCondLst>
                              <p:cond delay="4000"/>
                            </p:stCondLst>
                            <p:childTnLst>
                              <p:par>
                                <p:cTn id="25" presetID="12" presetClass="entr" presetSubtype="8"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750"/>
                                        <p:tgtEl>
                                          <p:spTgt spid="50"/>
                                        </p:tgtEl>
                                        <p:attrNameLst>
                                          <p:attrName>ppt_x</p:attrName>
                                        </p:attrNameLst>
                                      </p:cBhvr>
                                      <p:tavLst>
                                        <p:tav tm="0">
                                          <p:val>
                                            <p:strVal val="#ppt_x-#ppt_w*1.125000"/>
                                          </p:val>
                                        </p:tav>
                                        <p:tav tm="100000">
                                          <p:val>
                                            <p:strVal val="#ppt_x"/>
                                          </p:val>
                                        </p:tav>
                                      </p:tavLst>
                                    </p:anim>
                                    <p:animEffect transition="in" filter="wipe(right)">
                                      <p:cBhvr>
                                        <p:cTn id="28" dur="750"/>
                                        <p:tgtEl>
                                          <p:spTgt spid="50"/>
                                        </p:tgtEl>
                                      </p:cBhvr>
                                    </p:animEffect>
                                  </p:childTnLst>
                                </p:cTn>
                              </p:par>
                            </p:childTnLst>
                          </p:cTn>
                        </p:par>
                        <p:par>
                          <p:cTn id="29" fill="hold">
                            <p:stCondLst>
                              <p:cond delay="5000"/>
                            </p:stCondLst>
                            <p:childTnLst>
                              <p:par>
                                <p:cTn id="30" presetID="42" presetClass="entr" presetSubtype="0"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anim calcmode="lin" valueType="num">
                                      <p:cBhvr>
                                        <p:cTn id="33" dur="500" fill="hold"/>
                                        <p:tgtEl>
                                          <p:spTgt spid="51"/>
                                        </p:tgtEl>
                                        <p:attrNameLst>
                                          <p:attrName>ppt_x</p:attrName>
                                        </p:attrNameLst>
                                      </p:cBhvr>
                                      <p:tavLst>
                                        <p:tav tm="0">
                                          <p:val>
                                            <p:strVal val="#ppt_x"/>
                                          </p:val>
                                        </p:tav>
                                        <p:tav tm="100000">
                                          <p:val>
                                            <p:strVal val="#ppt_x"/>
                                          </p:val>
                                        </p:tav>
                                      </p:tavLst>
                                    </p:anim>
                                    <p:anim calcmode="lin" valueType="num">
                                      <p:cBhvr>
                                        <p:cTn id="34" dur="500" fill="hold"/>
                                        <p:tgtEl>
                                          <p:spTgt spid="51"/>
                                        </p:tgtEl>
                                        <p:attrNameLst>
                                          <p:attrName>ppt_y</p:attrName>
                                        </p:attrNameLst>
                                      </p:cBhvr>
                                      <p:tavLst>
                                        <p:tav tm="0">
                                          <p:val>
                                            <p:strVal val="#ppt_y+.1"/>
                                          </p:val>
                                        </p:tav>
                                        <p:tav tm="100000">
                                          <p:val>
                                            <p:strVal val="#ppt_y"/>
                                          </p:val>
                                        </p:tav>
                                      </p:tavLst>
                                    </p:anim>
                                  </p:childTnLst>
                                </p:cTn>
                              </p:par>
                              <p:par>
                                <p:cTn id="35" presetID="53" presetClass="entr" presetSubtype="16" fill="hold" nodeType="with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p:cTn id="37" dur="500" fill="hold"/>
                                        <p:tgtEl>
                                          <p:spTgt spid="53"/>
                                        </p:tgtEl>
                                        <p:attrNameLst>
                                          <p:attrName>ppt_w</p:attrName>
                                        </p:attrNameLst>
                                      </p:cBhvr>
                                      <p:tavLst>
                                        <p:tav tm="0">
                                          <p:val>
                                            <p:fltVal val="0"/>
                                          </p:val>
                                        </p:tav>
                                        <p:tav tm="100000">
                                          <p:val>
                                            <p:strVal val="#ppt_w"/>
                                          </p:val>
                                        </p:tav>
                                      </p:tavLst>
                                    </p:anim>
                                    <p:anim calcmode="lin" valueType="num">
                                      <p:cBhvr>
                                        <p:cTn id="38" dur="500" fill="hold"/>
                                        <p:tgtEl>
                                          <p:spTgt spid="53"/>
                                        </p:tgtEl>
                                        <p:attrNameLst>
                                          <p:attrName>ppt_h</p:attrName>
                                        </p:attrNameLst>
                                      </p:cBhvr>
                                      <p:tavLst>
                                        <p:tav tm="0">
                                          <p:val>
                                            <p:fltVal val="0"/>
                                          </p:val>
                                        </p:tav>
                                        <p:tav tm="100000">
                                          <p:val>
                                            <p:strVal val="#ppt_h"/>
                                          </p:val>
                                        </p:tav>
                                      </p:tavLst>
                                    </p:anim>
                                    <p:animEffect transition="in" filter="fade">
                                      <p:cBhvr>
                                        <p:cTn id="39" dur="500"/>
                                        <p:tgtEl>
                                          <p:spTgt spid="53"/>
                                        </p:tgtEl>
                                      </p:cBhvr>
                                    </p:animEffect>
                                  </p:childTnLst>
                                </p:cTn>
                              </p:par>
                            </p:childTnLst>
                          </p:cTn>
                        </p:par>
                        <p:par>
                          <p:cTn id="40" fill="hold">
                            <p:stCondLst>
                              <p:cond delay="5500"/>
                            </p:stCondLst>
                            <p:childTnLst>
                              <p:par>
                                <p:cTn id="41" presetID="53" presetClass="entr" presetSubtype="16" fill="hold" grpId="0" nodeType="after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p:cTn id="43" dur="500" fill="hold"/>
                                        <p:tgtEl>
                                          <p:spTgt spid="52"/>
                                        </p:tgtEl>
                                        <p:attrNameLst>
                                          <p:attrName>ppt_w</p:attrName>
                                        </p:attrNameLst>
                                      </p:cBhvr>
                                      <p:tavLst>
                                        <p:tav tm="0">
                                          <p:val>
                                            <p:fltVal val="0"/>
                                          </p:val>
                                        </p:tav>
                                        <p:tav tm="100000">
                                          <p:val>
                                            <p:strVal val="#ppt_w"/>
                                          </p:val>
                                        </p:tav>
                                      </p:tavLst>
                                    </p:anim>
                                    <p:anim calcmode="lin" valueType="num">
                                      <p:cBhvr>
                                        <p:cTn id="44" dur="500" fill="hold"/>
                                        <p:tgtEl>
                                          <p:spTgt spid="52"/>
                                        </p:tgtEl>
                                        <p:attrNameLst>
                                          <p:attrName>ppt_h</p:attrName>
                                        </p:attrNameLst>
                                      </p:cBhvr>
                                      <p:tavLst>
                                        <p:tav tm="0">
                                          <p:val>
                                            <p:fltVal val="0"/>
                                          </p:val>
                                        </p:tav>
                                        <p:tav tm="100000">
                                          <p:val>
                                            <p:strVal val="#ppt_h"/>
                                          </p:val>
                                        </p:tav>
                                      </p:tavLst>
                                    </p:anim>
                                    <p:animEffect transition="in" filter="fade">
                                      <p:cBhvr>
                                        <p:cTn id="4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p:bldP spid="49" grpId="0" bldLvl="0" animBg="1"/>
      <p:bldP spid="50" grpId="0" bldLvl="0" animBg="1"/>
      <p:bldP spid="51" grpId="0"/>
      <p:bldP spid="5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2436100" y="3690099"/>
            <a:ext cx="1783080" cy="384810"/>
          </a:xfrm>
          <a:prstGeom prst="rect">
            <a:avLst/>
          </a:prstGeom>
          <a:noFill/>
        </p:spPr>
        <p:txBody>
          <a:bodyPr wrap="none" rtlCol="0">
            <a:spAutoFit/>
          </a:bodyPr>
          <a:lstStyle/>
          <a:p>
            <a:pPr algn="ctr"/>
            <a:r>
              <a:rPr lang="zh-CN" altLang="en-US" b="1" dirty="0" smtClean="0">
                <a:solidFill>
                  <a:schemeClr val="bg1"/>
                </a:solidFill>
                <a:cs typeface="+mn-ea"/>
                <a:sym typeface="+mn-lt"/>
              </a:rPr>
              <a:t>项目产生的背景</a:t>
            </a:r>
          </a:p>
        </p:txBody>
      </p:sp>
      <p:sp>
        <p:nvSpPr>
          <p:cNvPr id="2" name="Rectangle 681"/>
          <p:cNvSpPr>
            <a:spLocks noChangeArrowheads="1"/>
          </p:cNvSpPr>
          <p:nvPr/>
        </p:nvSpPr>
        <p:spPr bwMode="auto">
          <a:xfrm>
            <a:off x="5180372" y="2384097"/>
            <a:ext cx="3774440" cy="563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sz="3700" b="1" kern="0" dirty="0" smtClean="0">
                <a:solidFill>
                  <a:schemeClr val="tx1"/>
                </a:solidFill>
                <a:latin typeface="+mn-lt"/>
                <a:cs typeface="+mn-ea"/>
                <a:sym typeface="+mn-lt"/>
              </a:rPr>
              <a:t>单击此处添加标题</a:t>
            </a:r>
          </a:p>
        </p:txBody>
      </p:sp>
      <p:sp>
        <p:nvSpPr>
          <p:cNvPr id="4" name="Rectangle 682"/>
          <p:cNvSpPr>
            <a:spLocks noChangeArrowheads="1"/>
          </p:cNvSpPr>
          <p:nvPr/>
        </p:nvSpPr>
        <p:spPr bwMode="auto">
          <a:xfrm>
            <a:off x="5259576" y="2093494"/>
            <a:ext cx="1838960" cy="27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b="1" i="0" u="none" strike="noStrike" kern="0" cap="none" spc="0" normalizeH="0" baseline="0" noProof="0" dirty="0" smtClean="0">
                <a:ln>
                  <a:noFill/>
                </a:ln>
                <a:solidFill>
                  <a:schemeClr val="tx1"/>
                </a:solidFill>
                <a:effectLst/>
                <a:uLnTx/>
                <a:uFillTx/>
                <a:latin typeface="+mn-lt"/>
                <a:cs typeface="+mn-ea"/>
                <a:sym typeface="+mn-lt"/>
              </a:rPr>
              <a:t>单击此处添加标题</a:t>
            </a:r>
          </a:p>
        </p:txBody>
      </p:sp>
      <p:grpSp>
        <p:nvGrpSpPr>
          <p:cNvPr id="5" name="组合 4"/>
          <p:cNvGrpSpPr/>
          <p:nvPr/>
        </p:nvGrpSpPr>
        <p:grpSpPr>
          <a:xfrm>
            <a:off x="5182626" y="3179738"/>
            <a:ext cx="1674681" cy="815331"/>
            <a:chOff x="5847835" y="3179801"/>
            <a:chExt cx="1674254" cy="815123"/>
          </a:xfrm>
        </p:grpSpPr>
        <p:grpSp>
          <p:nvGrpSpPr>
            <p:cNvPr id="7" name="组合 6"/>
            <p:cNvGrpSpPr/>
            <p:nvPr/>
          </p:nvGrpSpPr>
          <p:grpSpPr>
            <a:xfrm>
              <a:off x="6788216" y="3180011"/>
              <a:ext cx="733873" cy="814913"/>
              <a:chOff x="6684199" y="3817885"/>
              <a:chExt cx="733873" cy="814913"/>
            </a:xfrm>
          </p:grpSpPr>
          <p:sp>
            <p:nvSpPr>
              <p:cNvPr id="8" name="Rectangle 700"/>
              <p:cNvSpPr>
                <a:spLocks noChangeArrowheads="1"/>
              </p:cNvSpPr>
              <p:nvPr/>
            </p:nvSpPr>
            <p:spPr bwMode="auto">
              <a:xfrm>
                <a:off x="6684199" y="4290620"/>
                <a:ext cx="733873" cy="342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100" b="1" i="0" u="none" strike="noStrike" kern="0" cap="none" spc="0" normalizeH="0" baseline="0" noProof="0" dirty="0" smtClean="0">
                    <a:ln>
                      <a:noFill/>
                    </a:ln>
                    <a:solidFill>
                      <a:schemeClr val="tx1"/>
                    </a:solidFill>
                    <a:effectLst/>
                    <a:uLnTx/>
                    <a:uFillTx/>
                    <a:latin typeface="+mn-lt"/>
                    <a:cs typeface="+mn-ea"/>
                    <a:sym typeface="+mn-lt"/>
                  </a:rPr>
                  <a:t>1,981</a:t>
                </a:r>
              </a:p>
            </p:txBody>
          </p:sp>
          <p:sp>
            <p:nvSpPr>
              <p:cNvPr id="9" name="Rectangle 700"/>
              <p:cNvSpPr>
                <a:spLocks noChangeArrowheads="1"/>
              </p:cNvSpPr>
              <p:nvPr/>
            </p:nvSpPr>
            <p:spPr bwMode="auto">
              <a:xfrm>
                <a:off x="6684199" y="3817885"/>
                <a:ext cx="711019" cy="22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lang="zh-CN" altLang="en-US" sz="1400" b="1" kern="0" dirty="0">
                    <a:solidFill>
                      <a:schemeClr val="tx1"/>
                    </a:solidFill>
                    <a:latin typeface="+mn-lt"/>
                    <a:cs typeface="+mn-ea"/>
                    <a:sym typeface="+mn-lt"/>
                  </a:rPr>
                  <a:t>输</a:t>
                </a:r>
                <a:r>
                  <a:rPr lang="zh-CN" altLang="en-US" sz="1400" b="1" kern="0" dirty="0" smtClean="0">
                    <a:solidFill>
                      <a:schemeClr val="tx1"/>
                    </a:solidFill>
                    <a:latin typeface="+mn-lt"/>
                    <a:cs typeface="+mn-ea"/>
                    <a:sym typeface="+mn-lt"/>
                  </a:rPr>
                  <a:t>入标题</a:t>
                </a:r>
                <a:endParaRPr kumimoji="0" lang="zh-CN" altLang="en-US" sz="1400" b="1" i="0" u="none" strike="noStrike" kern="0" cap="none" spc="0" normalizeH="0" baseline="0" noProof="0" dirty="0" smtClean="0">
                  <a:ln>
                    <a:noFill/>
                  </a:ln>
                  <a:solidFill>
                    <a:schemeClr val="tx1"/>
                  </a:solidFill>
                  <a:effectLst/>
                  <a:uLnTx/>
                  <a:uFillTx/>
                  <a:latin typeface="+mn-lt"/>
                  <a:cs typeface="+mn-ea"/>
                  <a:sym typeface="+mn-lt"/>
                </a:endParaRPr>
              </a:p>
            </p:txBody>
          </p:sp>
          <p:sp>
            <p:nvSpPr>
              <p:cNvPr id="10" name="Rectangle 700"/>
              <p:cNvSpPr>
                <a:spLocks noChangeArrowheads="1"/>
              </p:cNvSpPr>
              <p:nvPr/>
            </p:nvSpPr>
            <p:spPr bwMode="auto">
              <a:xfrm>
                <a:off x="6684199" y="4033329"/>
                <a:ext cx="577068" cy="342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100" b="1" i="0" u="none" strike="noStrike" kern="0" cap="none" spc="0" normalizeH="0" baseline="0" noProof="0" dirty="0" smtClean="0">
                    <a:ln>
                      <a:noFill/>
                    </a:ln>
                    <a:solidFill>
                      <a:schemeClr val="tx1"/>
                    </a:solidFill>
                    <a:effectLst/>
                    <a:uLnTx/>
                    <a:uFillTx/>
                    <a:latin typeface="+mn-lt"/>
                    <a:cs typeface="+mn-ea"/>
                    <a:sym typeface="+mn-lt"/>
                  </a:rPr>
                  <a:t>25%</a:t>
                </a:r>
              </a:p>
            </p:txBody>
          </p:sp>
        </p:grpSp>
        <p:grpSp>
          <p:nvGrpSpPr>
            <p:cNvPr id="11" name="组合 10"/>
            <p:cNvGrpSpPr/>
            <p:nvPr/>
          </p:nvGrpSpPr>
          <p:grpSpPr>
            <a:xfrm>
              <a:off x="5847835" y="3179801"/>
              <a:ext cx="770241" cy="772492"/>
              <a:chOff x="5743818" y="3817675"/>
              <a:chExt cx="770241" cy="772492"/>
            </a:xfrm>
          </p:grpSpPr>
          <p:sp>
            <p:nvSpPr>
              <p:cNvPr id="12" name="Freeform 704"/>
              <p:cNvSpPr>
                <a:spLocks noEditPoints="1"/>
              </p:cNvSpPr>
              <p:nvPr/>
            </p:nvSpPr>
            <p:spPr bwMode="auto">
              <a:xfrm>
                <a:off x="5743818" y="3817675"/>
                <a:ext cx="770241" cy="772492"/>
              </a:xfrm>
              <a:prstGeom prst="ellipse">
                <a:avLst/>
              </a:pr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chemeClr val="tx1"/>
                  </a:solidFill>
                  <a:effectLst/>
                  <a:uLnTx/>
                  <a:uFillTx/>
                  <a:cs typeface="+mn-ea"/>
                  <a:sym typeface="+mn-lt"/>
                </a:endParaRPr>
              </a:p>
            </p:txBody>
          </p:sp>
          <p:sp>
            <p:nvSpPr>
              <p:cNvPr id="13" name="Freeform 100"/>
              <p:cNvSpPr/>
              <p:nvPr/>
            </p:nvSpPr>
            <p:spPr bwMode="auto">
              <a:xfrm>
                <a:off x="5940040" y="3991079"/>
                <a:ext cx="377796" cy="425684"/>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ln>
            </p:spPr>
            <p:txBody>
              <a:bodyPr vert="horz" wrap="square" lIns="91463" tIns="45731" rIns="91463" bIns="45731" numCol="1" anchor="t" anchorCtr="0" compatLnSpc="1"/>
              <a:lstStyle/>
              <a:p>
                <a:endParaRPr lang="en-US">
                  <a:solidFill>
                    <a:schemeClr val="tx1"/>
                  </a:solidFill>
                  <a:cs typeface="+mn-ea"/>
                  <a:sym typeface="+mn-lt"/>
                </a:endParaRPr>
              </a:p>
            </p:txBody>
          </p:sp>
        </p:grpSp>
      </p:grpSp>
      <p:grpSp>
        <p:nvGrpSpPr>
          <p:cNvPr id="14" name="组合 13"/>
          <p:cNvGrpSpPr/>
          <p:nvPr/>
        </p:nvGrpSpPr>
        <p:grpSpPr>
          <a:xfrm>
            <a:off x="7365260" y="3170726"/>
            <a:ext cx="1654850" cy="824342"/>
            <a:chOff x="8095656" y="3170792"/>
            <a:chExt cx="1654429" cy="824132"/>
          </a:xfrm>
        </p:grpSpPr>
        <p:grpSp>
          <p:nvGrpSpPr>
            <p:cNvPr id="249" name="组合 248"/>
            <p:cNvGrpSpPr/>
            <p:nvPr/>
          </p:nvGrpSpPr>
          <p:grpSpPr>
            <a:xfrm>
              <a:off x="9016212" y="3180011"/>
              <a:ext cx="733873" cy="814913"/>
              <a:chOff x="9479582" y="3817885"/>
              <a:chExt cx="733873" cy="814913"/>
            </a:xfrm>
          </p:grpSpPr>
          <p:sp>
            <p:nvSpPr>
              <p:cNvPr id="256" name="Rectangle 700"/>
              <p:cNvSpPr>
                <a:spLocks noChangeArrowheads="1"/>
              </p:cNvSpPr>
              <p:nvPr/>
            </p:nvSpPr>
            <p:spPr bwMode="auto">
              <a:xfrm>
                <a:off x="9479582" y="4290620"/>
                <a:ext cx="733873" cy="342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100" b="1" i="0" u="none" strike="noStrike" kern="0" cap="none" spc="0" normalizeH="0" baseline="0" noProof="0" dirty="0" smtClean="0">
                    <a:ln>
                      <a:noFill/>
                    </a:ln>
                    <a:solidFill>
                      <a:schemeClr val="tx1"/>
                    </a:solidFill>
                    <a:effectLst/>
                    <a:uLnTx/>
                    <a:uFillTx/>
                    <a:latin typeface="+mn-lt"/>
                    <a:cs typeface="+mn-ea"/>
                    <a:sym typeface="+mn-lt"/>
                  </a:rPr>
                  <a:t>1,981</a:t>
                </a:r>
              </a:p>
            </p:txBody>
          </p:sp>
          <p:sp>
            <p:nvSpPr>
              <p:cNvPr id="257" name="Rectangle 700"/>
              <p:cNvSpPr>
                <a:spLocks noChangeArrowheads="1"/>
              </p:cNvSpPr>
              <p:nvPr/>
            </p:nvSpPr>
            <p:spPr bwMode="auto">
              <a:xfrm>
                <a:off x="9479582" y="3817885"/>
                <a:ext cx="711019" cy="22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lang="zh-CN" altLang="en-US" sz="1400" b="1" kern="0" dirty="0">
                    <a:solidFill>
                      <a:schemeClr val="tx1"/>
                    </a:solidFill>
                    <a:latin typeface="+mn-lt"/>
                    <a:cs typeface="+mn-ea"/>
                    <a:sym typeface="+mn-lt"/>
                  </a:rPr>
                  <a:t>输</a:t>
                </a:r>
                <a:r>
                  <a:rPr lang="zh-CN" altLang="en-US" sz="1400" b="1" kern="0" dirty="0" smtClean="0">
                    <a:solidFill>
                      <a:schemeClr val="tx1"/>
                    </a:solidFill>
                    <a:latin typeface="+mn-lt"/>
                    <a:cs typeface="+mn-ea"/>
                    <a:sym typeface="+mn-lt"/>
                  </a:rPr>
                  <a:t>入标题</a:t>
                </a:r>
                <a:endParaRPr kumimoji="0" lang="zh-CN" altLang="en-US" sz="1400" b="1" i="0" u="none" strike="noStrike" kern="0" cap="none" spc="0" normalizeH="0" baseline="0" noProof="0" dirty="0" smtClean="0">
                  <a:ln>
                    <a:noFill/>
                  </a:ln>
                  <a:solidFill>
                    <a:schemeClr val="tx1"/>
                  </a:solidFill>
                  <a:effectLst/>
                  <a:uLnTx/>
                  <a:uFillTx/>
                  <a:latin typeface="+mn-lt"/>
                  <a:cs typeface="+mn-ea"/>
                  <a:sym typeface="+mn-lt"/>
                </a:endParaRPr>
              </a:p>
            </p:txBody>
          </p:sp>
          <p:sp>
            <p:nvSpPr>
              <p:cNvPr id="264" name="Rectangle 700"/>
              <p:cNvSpPr>
                <a:spLocks noChangeArrowheads="1"/>
              </p:cNvSpPr>
              <p:nvPr/>
            </p:nvSpPr>
            <p:spPr bwMode="auto">
              <a:xfrm>
                <a:off x="9479582" y="4033329"/>
                <a:ext cx="577068" cy="342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100" b="1" i="0" u="none" strike="noStrike" kern="0" cap="none" spc="0" normalizeH="0" baseline="0" noProof="0" dirty="0" smtClean="0">
                    <a:ln>
                      <a:noFill/>
                    </a:ln>
                    <a:solidFill>
                      <a:schemeClr val="tx1"/>
                    </a:solidFill>
                    <a:effectLst/>
                    <a:uLnTx/>
                    <a:uFillTx/>
                    <a:latin typeface="+mn-lt"/>
                    <a:cs typeface="+mn-ea"/>
                    <a:sym typeface="+mn-lt"/>
                  </a:rPr>
                  <a:t>1</a:t>
                </a:r>
                <a:r>
                  <a:rPr kumimoji="0" lang="en-US" sz="2100" b="1" i="0" u="none" strike="noStrike" kern="0" cap="none" spc="0" normalizeH="0" baseline="0" noProof="0" dirty="0" smtClean="0">
                    <a:ln>
                      <a:noFill/>
                    </a:ln>
                    <a:solidFill>
                      <a:schemeClr val="tx1"/>
                    </a:solidFill>
                    <a:effectLst/>
                    <a:uLnTx/>
                    <a:uFillTx/>
                    <a:latin typeface="+mn-lt"/>
                    <a:cs typeface="+mn-ea"/>
                    <a:sym typeface="+mn-lt"/>
                  </a:rPr>
                  <a:t>5%</a:t>
                </a:r>
              </a:p>
            </p:txBody>
          </p:sp>
        </p:grpSp>
        <p:grpSp>
          <p:nvGrpSpPr>
            <p:cNvPr id="250" name="组合 249"/>
            <p:cNvGrpSpPr/>
            <p:nvPr/>
          </p:nvGrpSpPr>
          <p:grpSpPr>
            <a:xfrm>
              <a:off x="8095656" y="3170792"/>
              <a:ext cx="770241" cy="772492"/>
              <a:chOff x="8559026" y="3808666"/>
              <a:chExt cx="770241" cy="772492"/>
            </a:xfrm>
          </p:grpSpPr>
          <p:sp>
            <p:nvSpPr>
              <p:cNvPr id="251" name="Freeform 706"/>
              <p:cNvSpPr>
                <a:spLocks noEditPoints="1"/>
              </p:cNvSpPr>
              <p:nvPr/>
            </p:nvSpPr>
            <p:spPr bwMode="auto">
              <a:xfrm>
                <a:off x="8559026" y="3808666"/>
                <a:ext cx="770241" cy="772492"/>
              </a:xfrm>
              <a:prstGeom prst="ellipse">
                <a:avLst/>
              </a:pr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chemeClr val="tx1"/>
                  </a:solidFill>
                  <a:effectLst/>
                  <a:uLnTx/>
                  <a:uFillTx/>
                  <a:cs typeface="+mn-ea"/>
                  <a:sym typeface="+mn-lt"/>
                </a:endParaRPr>
              </a:p>
            </p:txBody>
          </p:sp>
          <p:grpSp>
            <p:nvGrpSpPr>
              <p:cNvPr id="252" name="Group 67"/>
              <p:cNvGrpSpPr/>
              <p:nvPr/>
            </p:nvGrpSpPr>
            <p:grpSpPr>
              <a:xfrm>
                <a:off x="8691003" y="4093284"/>
                <a:ext cx="506285" cy="197336"/>
                <a:chOff x="1441430" y="4357700"/>
                <a:chExt cx="503238" cy="177800"/>
              </a:xfrm>
              <a:solidFill>
                <a:schemeClr val="bg1"/>
              </a:solidFill>
            </p:grpSpPr>
            <p:sp>
              <p:nvSpPr>
                <p:cNvPr id="253" name="Freeform 19"/>
                <p:cNvSpPr/>
                <p:nvPr/>
              </p:nvSpPr>
              <p:spPr bwMode="auto">
                <a:xfrm>
                  <a:off x="1441430" y="4357700"/>
                  <a:ext cx="231775" cy="177800"/>
                </a:xfrm>
                <a:custGeom>
                  <a:avLst/>
                  <a:gdLst/>
                  <a:ahLst/>
                  <a:cxnLst>
                    <a:cxn ang="0">
                      <a:pos x="192" y="0"/>
                    </a:cxn>
                    <a:cxn ang="0">
                      <a:pos x="203" y="0"/>
                    </a:cxn>
                    <a:cxn ang="0">
                      <a:pos x="225" y="5"/>
                    </a:cxn>
                    <a:cxn ang="0">
                      <a:pos x="245" y="13"/>
                    </a:cxn>
                    <a:cxn ang="0">
                      <a:pos x="262" y="26"/>
                    </a:cxn>
                    <a:cxn ang="0">
                      <a:pos x="271" y="32"/>
                    </a:cxn>
                    <a:cxn ang="0">
                      <a:pos x="282" y="47"/>
                    </a:cxn>
                    <a:cxn ang="0">
                      <a:pos x="292" y="63"/>
                    </a:cxn>
                    <a:cxn ang="0">
                      <a:pos x="232" y="63"/>
                    </a:cxn>
                    <a:cxn ang="0">
                      <a:pos x="213" y="53"/>
                    </a:cxn>
                    <a:cxn ang="0">
                      <a:pos x="192" y="49"/>
                    </a:cxn>
                    <a:cxn ang="0">
                      <a:pos x="112" y="49"/>
                    </a:cxn>
                    <a:cxn ang="0">
                      <a:pos x="88" y="54"/>
                    </a:cxn>
                    <a:cxn ang="0">
                      <a:pos x="68" y="68"/>
                    </a:cxn>
                    <a:cxn ang="0">
                      <a:pos x="61" y="77"/>
                    </a:cxn>
                    <a:cxn ang="0">
                      <a:pos x="51" y="99"/>
                    </a:cxn>
                    <a:cxn ang="0">
                      <a:pos x="50" y="111"/>
                    </a:cxn>
                    <a:cxn ang="0">
                      <a:pos x="51" y="124"/>
                    </a:cxn>
                    <a:cxn ang="0">
                      <a:pos x="61" y="146"/>
                    </a:cxn>
                    <a:cxn ang="0">
                      <a:pos x="68" y="154"/>
                    </a:cxn>
                    <a:cxn ang="0">
                      <a:pos x="88" y="168"/>
                    </a:cxn>
                    <a:cxn ang="0">
                      <a:pos x="112" y="173"/>
                    </a:cxn>
                    <a:cxn ang="0">
                      <a:pos x="192" y="173"/>
                    </a:cxn>
                    <a:cxn ang="0">
                      <a:pos x="213" y="169"/>
                    </a:cxn>
                    <a:cxn ang="0">
                      <a:pos x="232" y="158"/>
                    </a:cxn>
                    <a:cxn ang="0">
                      <a:pos x="292" y="158"/>
                    </a:cxn>
                    <a:cxn ang="0">
                      <a:pos x="282" y="175"/>
                    </a:cxn>
                    <a:cxn ang="0">
                      <a:pos x="271" y="189"/>
                    </a:cxn>
                    <a:cxn ang="0">
                      <a:pos x="262" y="196"/>
                    </a:cxn>
                    <a:cxn ang="0">
                      <a:pos x="245" y="209"/>
                    </a:cxn>
                    <a:cxn ang="0">
                      <a:pos x="225" y="217"/>
                    </a:cxn>
                    <a:cxn ang="0">
                      <a:pos x="203" y="221"/>
                    </a:cxn>
                    <a:cxn ang="0">
                      <a:pos x="112" y="222"/>
                    </a:cxn>
                    <a:cxn ang="0">
                      <a:pos x="100" y="221"/>
                    </a:cxn>
                    <a:cxn ang="0">
                      <a:pos x="78" y="217"/>
                    </a:cxn>
                    <a:cxn ang="0">
                      <a:pos x="58" y="209"/>
                    </a:cxn>
                    <a:cxn ang="0">
                      <a:pos x="41" y="196"/>
                    </a:cxn>
                    <a:cxn ang="0">
                      <a:pos x="34" y="189"/>
                    </a:cxn>
                    <a:cxn ang="0">
                      <a:pos x="20" y="173"/>
                    </a:cxn>
                    <a:cxn ang="0">
                      <a:pos x="9" y="154"/>
                    </a:cxn>
                    <a:cxn ang="0">
                      <a:pos x="3" y="133"/>
                    </a:cxn>
                    <a:cxn ang="0">
                      <a:pos x="0" y="111"/>
                    </a:cxn>
                    <a:cxn ang="0">
                      <a:pos x="0" y="111"/>
                    </a:cxn>
                    <a:cxn ang="0">
                      <a:pos x="3" y="89"/>
                    </a:cxn>
                    <a:cxn ang="0">
                      <a:pos x="9" y="68"/>
                    </a:cxn>
                    <a:cxn ang="0">
                      <a:pos x="20" y="49"/>
                    </a:cxn>
                    <a:cxn ang="0">
                      <a:pos x="34" y="32"/>
                    </a:cxn>
                    <a:cxn ang="0">
                      <a:pos x="41" y="26"/>
                    </a:cxn>
                    <a:cxn ang="0">
                      <a:pos x="58" y="13"/>
                    </a:cxn>
                    <a:cxn ang="0">
                      <a:pos x="78" y="5"/>
                    </a:cxn>
                    <a:cxn ang="0">
                      <a:pos x="100" y="0"/>
                    </a:cxn>
                    <a:cxn ang="0">
                      <a:pos x="112" y="0"/>
                    </a:cxn>
                  </a:cxnLst>
                  <a:rect l="0" t="0" r="r" b="b"/>
                  <a:pathLst>
                    <a:path w="292" h="222">
                      <a:moveTo>
                        <a:pt x="112" y="0"/>
                      </a:moveTo>
                      <a:lnTo>
                        <a:pt x="192" y="0"/>
                      </a:lnTo>
                      <a:lnTo>
                        <a:pt x="192" y="0"/>
                      </a:lnTo>
                      <a:lnTo>
                        <a:pt x="203" y="0"/>
                      </a:lnTo>
                      <a:lnTo>
                        <a:pt x="214" y="2"/>
                      </a:lnTo>
                      <a:lnTo>
                        <a:pt x="225" y="5"/>
                      </a:lnTo>
                      <a:lnTo>
                        <a:pt x="235" y="9"/>
                      </a:lnTo>
                      <a:lnTo>
                        <a:pt x="245" y="13"/>
                      </a:lnTo>
                      <a:lnTo>
                        <a:pt x="254" y="18"/>
                      </a:lnTo>
                      <a:lnTo>
                        <a:pt x="262" y="26"/>
                      </a:lnTo>
                      <a:lnTo>
                        <a:pt x="271" y="32"/>
                      </a:lnTo>
                      <a:lnTo>
                        <a:pt x="271" y="32"/>
                      </a:lnTo>
                      <a:lnTo>
                        <a:pt x="277" y="39"/>
                      </a:lnTo>
                      <a:lnTo>
                        <a:pt x="282" y="47"/>
                      </a:lnTo>
                      <a:lnTo>
                        <a:pt x="288" y="56"/>
                      </a:lnTo>
                      <a:lnTo>
                        <a:pt x="292" y="63"/>
                      </a:lnTo>
                      <a:lnTo>
                        <a:pt x="232" y="63"/>
                      </a:lnTo>
                      <a:lnTo>
                        <a:pt x="232" y="63"/>
                      </a:lnTo>
                      <a:lnTo>
                        <a:pt x="223" y="58"/>
                      </a:lnTo>
                      <a:lnTo>
                        <a:pt x="213" y="53"/>
                      </a:lnTo>
                      <a:lnTo>
                        <a:pt x="203" y="51"/>
                      </a:lnTo>
                      <a:lnTo>
                        <a:pt x="192" y="49"/>
                      </a:lnTo>
                      <a:lnTo>
                        <a:pt x="112" y="49"/>
                      </a:lnTo>
                      <a:lnTo>
                        <a:pt x="112" y="49"/>
                      </a:lnTo>
                      <a:lnTo>
                        <a:pt x="99" y="51"/>
                      </a:lnTo>
                      <a:lnTo>
                        <a:pt x="88" y="54"/>
                      </a:lnTo>
                      <a:lnTo>
                        <a:pt x="77" y="60"/>
                      </a:lnTo>
                      <a:lnTo>
                        <a:pt x="68" y="68"/>
                      </a:lnTo>
                      <a:lnTo>
                        <a:pt x="68" y="68"/>
                      </a:lnTo>
                      <a:lnTo>
                        <a:pt x="61" y="77"/>
                      </a:lnTo>
                      <a:lnTo>
                        <a:pt x="55" y="86"/>
                      </a:lnTo>
                      <a:lnTo>
                        <a:pt x="51" y="99"/>
                      </a:lnTo>
                      <a:lnTo>
                        <a:pt x="50" y="111"/>
                      </a:lnTo>
                      <a:lnTo>
                        <a:pt x="50" y="111"/>
                      </a:lnTo>
                      <a:lnTo>
                        <a:pt x="50" y="111"/>
                      </a:lnTo>
                      <a:lnTo>
                        <a:pt x="51" y="124"/>
                      </a:lnTo>
                      <a:lnTo>
                        <a:pt x="55" y="135"/>
                      </a:lnTo>
                      <a:lnTo>
                        <a:pt x="61" y="146"/>
                      </a:lnTo>
                      <a:lnTo>
                        <a:pt x="68" y="154"/>
                      </a:lnTo>
                      <a:lnTo>
                        <a:pt x="68" y="154"/>
                      </a:lnTo>
                      <a:lnTo>
                        <a:pt x="77" y="162"/>
                      </a:lnTo>
                      <a:lnTo>
                        <a:pt x="88" y="168"/>
                      </a:lnTo>
                      <a:lnTo>
                        <a:pt x="99" y="172"/>
                      </a:lnTo>
                      <a:lnTo>
                        <a:pt x="112" y="173"/>
                      </a:lnTo>
                      <a:lnTo>
                        <a:pt x="192" y="173"/>
                      </a:lnTo>
                      <a:lnTo>
                        <a:pt x="192" y="173"/>
                      </a:lnTo>
                      <a:lnTo>
                        <a:pt x="203" y="172"/>
                      </a:lnTo>
                      <a:lnTo>
                        <a:pt x="213" y="169"/>
                      </a:lnTo>
                      <a:lnTo>
                        <a:pt x="223" y="164"/>
                      </a:lnTo>
                      <a:lnTo>
                        <a:pt x="232" y="158"/>
                      </a:lnTo>
                      <a:lnTo>
                        <a:pt x="292" y="158"/>
                      </a:lnTo>
                      <a:lnTo>
                        <a:pt x="292" y="158"/>
                      </a:lnTo>
                      <a:lnTo>
                        <a:pt x="288" y="167"/>
                      </a:lnTo>
                      <a:lnTo>
                        <a:pt x="282" y="175"/>
                      </a:lnTo>
                      <a:lnTo>
                        <a:pt x="277" y="183"/>
                      </a:lnTo>
                      <a:lnTo>
                        <a:pt x="271" y="189"/>
                      </a:lnTo>
                      <a:lnTo>
                        <a:pt x="271" y="189"/>
                      </a:lnTo>
                      <a:lnTo>
                        <a:pt x="262" y="196"/>
                      </a:lnTo>
                      <a:lnTo>
                        <a:pt x="254" y="203"/>
                      </a:lnTo>
                      <a:lnTo>
                        <a:pt x="245" y="209"/>
                      </a:lnTo>
                      <a:lnTo>
                        <a:pt x="235" y="214"/>
                      </a:lnTo>
                      <a:lnTo>
                        <a:pt x="225" y="217"/>
                      </a:lnTo>
                      <a:lnTo>
                        <a:pt x="214" y="220"/>
                      </a:lnTo>
                      <a:lnTo>
                        <a:pt x="203" y="221"/>
                      </a:lnTo>
                      <a:lnTo>
                        <a:pt x="192" y="222"/>
                      </a:lnTo>
                      <a:lnTo>
                        <a:pt x="112" y="222"/>
                      </a:lnTo>
                      <a:lnTo>
                        <a:pt x="112" y="222"/>
                      </a:lnTo>
                      <a:lnTo>
                        <a:pt x="100" y="221"/>
                      </a:lnTo>
                      <a:lnTo>
                        <a:pt x="89" y="220"/>
                      </a:lnTo>
                      <a:lnTo>
                        <a:pt x="78" y="217"/>
                      </a:lnTo>
                      <a:lnTo>
                        <a:pt x="68" y="214"/>
                      </a:lnTo>
                      <a:lnTo>
                        <a:pt x="58" y="209"/>
                      </a:lnTo>
                      <a:lnTo>
                        <a:pt x="50" y="203"/>
                      </a:lnTo>
                      <a:lnTo>
                        <a:pt x="41" y="196"/>
                      </a:lnTo>
                      <a:lnTo>
                        <a:pt x="34" y="189"/>
                      </a:lnTo>
                      <a:lnTo>
                        <a:pt x="34" y="189"/>
                      </a:lnTo>
                      <a:lnTo>
                        <a:pt x="26" y="182"/>
                      </a:lnTo>
                      <a:lnTo>
                        <a:pt x="20" y="173"/>
                      </a:lnTo>
                      <a:lnTo>
                        <a:pt x="14" y="164"/>
                      </a:lnTo>
                      <a:lnTo>
                        <a:pt x="9" y="154"/>
                      </a:lnTo>
                      <a:lnTo>
                        <a:pt x="5" y="143"/>
                      </a:lnTo>
                      <a:lnTo>
                        <a:pt x="3" y="133"/>
                      </a:lnTo>
                      <a:lnTo>
                        <a:pt x="2" y="122"/>
                      </a:lnTo>
                      <a:lnTo>
                        <a:pt x="0" y="111"/>
                      </a:lnTo>
                      <a:lnTo>
                        <a:pt x="0" y="111"/>
                      </a:lnTo>
                      <a:lnTo>
                        <a:pt x="0" y="111"/>
                      </a:lnTo>
                      <a:lnTo>
                        <a:pt x="2" y="100"/>
                      </a:lnTo>
                      <a:lnTo>
                        <a:pt x="3" y="89"/>
                      </a:lnTo>
                      <a:lnTo>
                        <a:pt x="5" y="78"/>
                      </a:lnTo>
                      <a:lnTo>
                        <a:pt x="9" y="68"/>
                      </a:lnTo>
                      <a:lnTo>
                        <a:pt x="14" y="58"/>
                      </a:lnTo>
                      <a:lnTo>
                        <a:pt x="20" y="49"/>
                      </a:lnTo>
                      <a:lnTo>
                        <a:pt x="26" y="41"/>
                      </a:lnTo>
                      <a:lnTo>
                        <a:pt x="34" y="32"/>
                      </a:lnTo>
                      <a:lnTo>
                        <a:pt x="34" y="32"/>
                      </a:lnTo>
                      <a:lnTo>
                        <a:pt x="41" y="26"/>
                      </a:lnTo>
                      <a:lnTo>
                        <a:pt x="50" y="18"/>
                      </a:lnTo>
                      <a:lnTo>
                        <a:pt x="58" y="13"/>
                      </a:lnTo>
                      <a:lnTo>
                        <a:pt x="68" y="9"/>
                      </a:lnTo>
                      <a:lnTo>
                        <a:pt x="78" y="5"/>
                      </a:lnTo>
                      <a:lnTo>
                        <a:pt x="89" y="2"/>
                      </a:lnTo>
                      <a:lnTo>
                        <a:pt x="100" y="0"/>
                      </a:lnTo>
                      <a:lnTo>
                        <a:pt x="112" y="0"/>
                      </a:lnTo>
                      <a:lnTo>
                        <a:pt x="112" y="0"/>
                      </a:lnTo>
                      <a:close/>
                    </a:path>
                  </a:pathLst>
                </a:custGeom>
                <a:grpFill/>
                <a:ln w="9525">
                  <a:noFill/>
                  <a:round/>
                </a:ln>
              </p:spPr>
              <p:txBody>
                <a:bodyPr vert="horz" wrap="square" lIns="91463" tIns="45731" rIns="91463" bIns="45731" numCol="1" anchor="t" anchorCtr="0" compatLnSpc="1"/>
                <a:lstStyle/>
                <a:p>
                  <a:endParaRPr lang="en-US">
                    <a:solidFill>
                      <a:schemeClr val="tx1"/>
                    </a:solidFill>
                    <a:cs typeface="+mn-ea"/>
                    <a:sym typeface="+mn-lt"/>
                  </a:endParaRPr>
                </a:p>
              </p:txBody>
            </p:sp>
            <p:sp>
              <p:nvSpPr>
                <p:cNvPr id="254" name="Freeform 20"/>
                <p:cNvSpPr/>
                <p:nvPr/>
              </p:nvSpPr>
              <p:spPr bwMode="auto">
                <a:xfrm>
                  <a:off x="1714480" y="4357700"/>
                  <a:ext cx="230188" cy="177800"/>
                </a:xfrm>
                <a:custGeom>
                  <a:avLst/>
                  <a:gdLst/>
                  <a:ahLst/>
                  <a:cxnLst>
                    <a:cxn ang="0">
                      <a:pos x="181" y="0"/>
                    </a:cxn>
                    <a:cxn ang="0">
                      <a:pos x="192" y="0"/>
                    </a:cxn>
                    <a:cxn ang="0">
                      <a:pos x="213" y="5"/>
                    </a:cxn>
                    <a:cxn ang="0">
                      <a:pos x="234" y="13"/>
                    </a:cxn>
                    <a:cxn ang="0">
                      <a:pos x="251" y="26"/>
                    </a:cxn>
                    <a:cxn ang="0">
                      <a:pos x="258" y="32"/>
                    </a:cxn>
                    <a:cxn ang="0">
                      <a:pos x="272" y="49"/>
                    </a:cxn>
                    <a:cxn ang="0">
                      <a:pos x="283" y="68"/>
                    </a:cxn>
                    <a:cxn ang="0">
                      <a:pos x="289" y="89"/>
                    </a:cxn>
                    <a:cxn ang="0">
                      <a:pos x="292" y="111"/>
                    </a:cxn>
                    <a:cxn ang="0">
                      <a:pos x="292" y="111"/>
                    </a:cxn>
                    <a:cxn ang="0">
                      <a:pos x="289" y="133"/>
                    </a:cxn>
                    <a:cxn ang="0">
                      <a:pos x="283" y="154"/>
                    </a:cxn>
                    <a:cxn ang="0">
                      <a:pos x="272" y="173"/>
                    </a:cxn>
                    <a:cxn ang="0">
                      <a:pos x="258" y="189"/>
                    </a:cxn>
                    <a:cxn ang="0">
                      <a:pos x="251" y="196"/>
                    </a:cxn>
                    <a:cxn ang="0">
                      <a:pos x="234" y="209"/>
                    </a:cxn>
                    <a:cxn ang="0">
                      <a:pos x="213" y="217"/>
                    </a:cxn>
                    <a:cxn ang="0">
                      <a:pos x="192" y="221"/>
                    </a:cxn>
                    <a:cxn ang="0">
                      <a:pos x="100" y="222"/>
                    </a:cxn>
                    <a:cxn ang="0">
                      <a:pos x="89" y="221"/>
                    </a:cxn>
                    <a:cxn ang="0">
                      <a:pos x="67" y="217"/>
                    </a:cxn>
                    <a:cxn ang="0">
                      <a:pos x="47" y="209"/>
                    </a:cxn>
                    <a:cxn ang="0">
                      <a:pos x="30" y="196"/>
                    </a:cxn>
                    <a:cxn ang="0">
                      <a:pos x="21" y="189"/>
                    </a:cxn>
                    <a:cxn ang="0">
                      <a:pos x="9" y="175"/>
                    </a:cxn>
                    <a:cxn ang="0">
                      <a:pos x="0" y="158"/>
                    </a:cxn>
                    <a:cxn ang="0">
                      <a:pos x="61" y="158"/>
                    </a:cxn>
                    <a:cxn ang="0">
                      <a:pos x="79" y="169"/>
                    </a:cxn>
                    <a:cxn ang="0">
                      <a:pos x="100" y="173"/>
                    </a:cxn>
                    <a:cxn ang="0">
                      <a:pos x="181" y="173"/>
                    </a:cxn>
                    <a:cxn ang="0">
                      <a:pos x="204" y="168"/>
                    </a:cxn>
                    <a:cxn ang="0">
                      <a:pos x="224" y="154"/>
                    </a:cxn>
                    <a:cxn ang="0">
                      <a:pos x="231" y="146"/>
                    </a:cxn>
                    <a:cxn ang="0">
                      <a:pos x="241" y="124"/>
                    </a:cxn>
                    <a:cxn ang="0">
                      <a:pos x="242" y="111"/>
                    </a:cxn>
                    <a:cxn ang="0">
                      <a:pos x="241" y="99"/>
                    </a:cxn>
                    <a:cxn ang="0">
                      <a:pos x="231" y="77"/>
                    </a:cxn>
                    <a:cxn ang="0">
                      <a:pos x="224" y="68"/>
                    </a:cxn>
                    <a:cxn ang="0">
                      <a:pos x="204" y="54"/>
                    </a:cxn>
                    <a:cxn ang="0">
                      <a:pos x="181" y="49"/>
                    </a:cxn>
                    <a:cxn ang="0">
                      <a:pos x="100" y="49"/>
                    </a:cxn>
                    <a:cxn ang="0">
                      <a:pos x="79" y="53"/>
                    </a:cxn>
                    <a:cxn ang="0">
                      <a:pos x="61" y="63"/>
                    </a:cxn>
                    <a:cxn ang="0">
                      <a:pos x="0" y="63"/>
                    </a:cxn>
                    <a:cxn ang="0">
                      <a:pos x="9" y="47"/>
                    </a:cxn>
                    <a:cxn ang="0">
                      <a:pos x="21" y="32"/>
                    </a:cxn>
                    <a:cxn ang="0">
                      <a:pos x="30" y="26"/>
                    </a:cxn>
                    <a:cxn ang="0">
                      <a:pos x="47" y="13"/>
                    </a:cxn>
                    <a:cxn ang="0">
                      <a:pos x="67" y="5"/>
                    </a:cxn>
                    <a:cxn ang="0">
                      <a:pos x="89" y="0"/>
                    </a:cxn>
                    <a:cxn ang="0">
                      <a:pos x="100" y="0"/>
                    </a:cxn>
                  </a:cxnLst>
                  <a:rect l="0" t="0" r="r" b="b"/>
                  <a:pathLst>
                    <a:path w="292" h="222">
                      <a:moveTo>
                        <a:pt x="100" y="0"/>
                      </a:moveTo>
                      <a:lnTo>
                        <a:pt x="181" y="0"/>
                      </a:lnTo>
                      <a:lnTo>
                        <a:pt x="181" y="0"/>
                      </a:lnTo>
                      <a:lnTo>
                        <a:pt x="192" y="0"/>
                      </a:lnTo>
                      <a:lnTo>
                        <a:pt x="203" y="2"/>
                      </a:lnTo>
                      <a:lnTo>
                        <a:pt x="213" y="5"/>
                      </a:lnTo>
                      <a:lnTo>
                        <a:pt x="224" y="9"/>
                      </a:lnTo>
                      <a:lnTo>
                        <a:pt x="234" y="13"/>
                      </a:lnTo>
                      <a:lnTo>
                        <a:pt x="242" y="18"/>
                      </a:lnTo>
                      <a:lnTo>
                        <a:pt x="251" y="26"/>
                      </a:lnTo>
                      <a:lnTo>
                        <a:pt x="258" y="32"/>
                      </a:lnTo>
                      <a:lnTo>
                        <a:pt x="258" y="32"/>
                      </a:lnTo>
                      <a:lnTo>
                        <a:pt x="266" y="41"/>
                      </a:lnTo>
                      <a:lnTo>
                        <a:pt x="272" y="49"/>
                      </a:lnTo>
                      <a:lnTo>
                        <a:pt x="278" y="58"/>
                      </a:lnTo>
                      <a:lnTo>
                        <a:pt x="283" y="68"/>
                      </a:lnTo>
                      <a:lnTo>
                        <a:pt x="287" y="78"/>
                      </a:lnTo>
                      <a:lnTo>
                        <a:pt x="289" y="89"/>
                      </a:lnTo>
                      <a:lnTo>
                        <a:pt x="291" y="100"/>
                      </a:lnTo>
                      <a:lnTo>
                        <a:pt x="292" y="111"/>
                      </a:lnTo>
                      <a:lnTo>
                        <a:pt x="292" y="111"/>
                      </a:lnTo>
                      <a:lnTo>
                        <a:pt x="292" y="111"/>
                      </a:lnTo>
                      <a:lnTo>
                        <a:pt x="291" y="122"/>
                      </a:lnTo>
                      <a:lnTo>
                        <a:pt x="289" y="133"/>
                      </a:lnTo>
                      <a:lnTo>
                        <a:pt x="287" y="143"/>
                      </a:lnTo>
                      <a:lnTo>
                        <a:pt x="283" y="154"/>
                      </a:lnTo>
                      <a:lnTo>
                        <a:pt x="278" y="164"/>
                      </a:lnTo>
                      <a:lnTo>
                        <a:pt x="272" y="173"/>
                      </a:lnTo>
                      <a:lnTo>
                        <a:pt x="266" y="182"/>
                      </a:lnTo>
                      <a:lnTo>
                        <a:pt x="258" y="189"/>
                      </a:lnTo>
                      <a:lnTo>
                        <a:pt x="258" y="189"/>
                      </a:lnTo>
                      <a:lnTo>
                        <a:pt x="251" y="196"/>
                      </a:lnTo>
                      <a:lnTo>
                        <a:pt x="242" y="203"/>
                      </a:lnTo>
                      <a:lnTo>
                        <a:pt x="234" y="209"/>
                      </a:lnTo>
                      <a:lnTo>
                        <a:pt x="224" y="214"/>
                      </a:lnTo>
                      <a:lnTo>
                        <a:pt x="213" y="217"/>
                      </a:lnTo>
                      <a:lnTo>
                        <a:pt x="203" y="220"/>
                      </a:lnTo>
                      <a:lnTo>
                        <a:pt x="192" y="221"/>
                      </a:lnTo>
                      <a:lnTo>
                        <a:pt x="181" y="222"/>
                      </a:lnTo>
                      <a:lnTo>
                        <a:pt x="100" y="222"/>
                      </a:lnTo>
                      <a:lnTo>
                        <a:pt x="100" y="222"/>
                      </a:lnTo>
                      <a:lnTo>
                        <a:pt x="89" y="221"/>
                      </a:lnTo>
                      <a:lnTo>
                        <a:pt x="78" y="220"/>
                      </a:lnTo>
                      <a:lnTo>
                        <a:pt x="67" y="217"/>
                      </a:lnTo>
                      <a:lnTo>
                        <a:pt x="57" y="214"/>
                      </a:lnTo>
                      <a:lnTo>
                        <a:pt x="47" y="209"/>
                      </a:lnTo>
                      <a:lnTo>
                        <a:pt x="38" y="203"/>
                      </a:lnTo>
                      <a:lnTo>
                        <a:pt x="30" y="196"/>
                      </a:lnTo>
                      <a:lnTo>
                        <a:pt x="21" y="189"/>
                      </a:lnTo>
                      <a:lnTo>
                        <a:pt x="21" y="189"/>
                      </a:lnTo>
                      <a:lnTo>
                        <a:pt x="15" y="183"/>
                      </a:lnTo>
                      <a:lnTo>
                        <a:pt x="9" y="175"/>
                      </a:lnTo>
                      <a:lnTo>
                        <a:pt x="4" y="167"/>
                      </a:lnTo>
                      <a:lnTo>
                        <a:pt x="0" y="158"/>
                      </a:lnTo>
                      <a:lnTo>
                        <a:pt x="61" y="158"/>
                      </a:lnTo>
                      <a:lnTo>
                        <a:pt x="61" y="158"/>
                      </a:lnTo>
                      <a:lnTo>
                        <a:pt x="69" y="164"/>
                      </a:lnTo>
                      <a:lnTo>
                        <a:pt x="79" y="169"/>
                      </a:lnTo>
                      <a:lnTo>
                        <a:pt x="89" y="172"/>
                      </a:lnTo>
                      <a:lnTo>
                        <a:pt x="100" y="173"/>
                      </a:lnTo>
                      <a:lnTo>
                        <a:pt x="181" y="173"/>
                      </a:lnTo>
                      <a:lnTo>
                        <a:pt x="181" y="173"/>
                      </a:lnTo>
                      <a:lnTo>
                        <a:pt x="193" y="172"/>
                      </a:lnTo>
                      <a:lnTo>
                        <a:pt x="204" y="168"/>
                      </a:lnTo>
                      <a:lnTo>
                        <a:pt x="215" y="162"/>
                      </a:lnTo>
                      <a:lnTo>
                        <a:pt x="224" y="154"/>
                      </a:lnTo>
                      <a:lnTo>
                        <a:pt x="224" y="154"/>
                      </a:lnTo>
                      <a:lnTo>
                        <a:pt x="231" y="146"/>
                      </a:lnTo>
                      <a:lnTo>
                        <a:pt x="237" y="135"/>
                      </a:lnTo>
                      <a:lnTo>
                        <a:pt x="241" y="124"/>
                      </a:lnTo>
                      <a:lnTo>
                        <a:pt x="242" y="111"/>
                      </a:lnTo>
                      <a:lnTo>
                        <a:pt x="242" y="111"/>
                      </a:lnTo>
                      <a:lnTo>
                        <a:pt x="242" y="111"/>
                      </a:lnTo>
                      <a:lnTo>
                        <a:pt x="241" y="99"/>
                      </a:lnTo>
                      <a:lnTo>
                        <a:pt x="237" y="86"/>
                      </a:lnTo>
                      <a:lnTo>
                        <a:pt x="231" y="77"/>
                      </a:lnTo>
                      <a:lnTo>
                        <a:pt x="224" y="68"/>
                      </a:lnTo>
                      <a:lnTo>
                        <a:pt x="224" y="68"/>
                      </a:lnTo>
                      <a:lnTo>
                        <a:pt x="215" y="60"/>
                      </a:lnTo>
                      <a:lnTo>
                        <a:pt x="204" y="54"/>
                      </a:lnTo>
                      <a:lnTo>
                        <a:pt x="193" y="51"/>
                      </a:lnTo>
                      <a:lnTo>
                        <a:pt x="181" y="49"/>
                      </a:lnTo>
                      <a:lnTo>
                        <a:pt x="100" y="49"/>
                      </a:lnTo>
                      <a:lnTo>
                        <a:pt x="100" y="49"/>
                      </a:lnTo>
                      <a:lnTo>
                        <a:pt x="89" y="51"/>
                      </a:lnTo>
                      <a:lnTo>
                        <a:pt x="79" y="53"/>
                      </a:lnTo>
                      <a:lnTo>
                        <a:pt x="69" y="58"/>
                      </a:lnTo>
                      <a:lnTo>
                        <a:pt x="61" y="63"/>
                      </a:lnTo>
                      <a:lnTo>
                        <a:pt x="0" y="63"/>
                      </a:lnTo>
                      <a:lnTo>
                        <a:pt x="0" y="63"/>
                      </a:lnTo>
                      <a:lnTo>
                        <a:pt x="4" y="56"/>
                      </a:lnTo>
                      <a:lnTo>
                        <a:pt x="9" y="47"/>
                      </a:lnTo>
                      <a:lnTo>
                        <a:pt x="15" y="39"/>
                      </a:lnTo>
                      <a:lnTo>
                        <a:pt x="21" y="32"/>
                      </a:lnTo>
                      <a:lnTo>
                        <a:pt x="21" y="32"/>
                      </a:lnTo>
                      <a:lnTo>
                        <a:pt x="30" y="26"/>
                      </a:lnTo>
                      <a:lnTo>
                        <a:pt x="38" y="18"/>
                      </a:lnTo>
                      <a:lnTo>
                        <a:pt x="47" y="13"/>
                      </a:lnTo>
                      <a:lnTo>
                        <a:pt x="57" y="9"/>
                      </a:lnTo>
                      <a:lnTo>
                        <a:pt x="67" y="5"/>
                      </a:lnTo>
                      <a:lnTo>
                        <a:pt x="78" y="2"/>
                      </a:lnTo>
                      <a:lnTo>
                        <a:pt x="89" y="0"/>
                      </a:lnTo>
                      <a:lnTo>
                        <a:pt x="100" y="0"/>
                      </a:lnTo>
                      <a:lnTo>
                        <a:pt x="100" y="0"/>
                      </a:lnTo>
                      <a:close/>
                    </a:path>
                  </a:pathLst>
                </a:custGeom>
                <a:grpFill/>
                <a:ln w="9525">
                  <a:noFill/>
                  <a:round/>
                </a:ln>
              </p:spPr>
              <p:txBody>
                <a:bodyPr vert="horz" wrap="square" lIns="91463" tIns="45731" rIns="91463" bIns="45731" numCol="1" anchor="t" anchorCtr="0" compatLnSpc="1"/>
                <a:lstStyle/>
                <a:p>
                  <a:endParaRPr lang="en-US">
                    <a:solidFill>
                      <a:schemeClr val="tx1"/>
                    </a:solidFill>
                    <a:cs typeface="+mn-ea"/>
                    <a:sym typeface="+mn-lt"/>
                  </a:endParaRPr>
                </a:p>
              </p:txBody>
            </p:sp>
            <p:sp>
              <p:nvSpPr>
                <p:cNvPr id="255" name="Freeform 21"/>
                <p:cNvSpPr/>
                <p:nvPr/>
              </p:nvSpPr>
              <p:spPr bwMode="auto">
                <a:xfrm>
                  <a:off x="1601767" y="4427550"/>
                  <a:ext cx="195263" cy="36513"/>
                </a:xfrm>
                <a:custGeom>
                  <a:avLst/>
                  <a:gdLst/>
                  <a:ahLst/>
                  <a:cxnLst>
                    <a:cxn ang="0">
                      <a:pos x="24" y="0"/>
                    </a:cxn>
                    <a:cxn ang="0">
                      <a:pos x="224" y="0"/>
                    </a:cxn>
                    <a:cxn ang="0">
                      <a:pos x="224" y="0"/>
                    </a:cxn>
                    <a:cxn ang="0">
                      <a:pos x="229" y="1"/>
                    </a:cxn>
                    <a:cxn ang="0">
                      <a:pos x="233" y="2"/>
                    </a:cxn>
                    <a:cxn ang="0">
                      <a:pos x="236" y="5"/>
                    </a:cxn>
                    <a:cxn ang="0">
                      <a:pos x="240" y="7"/>
                    </a:cxn>
                    <a:cxn ang="0">
                      <a:pos x="242" y="11"/>
                    </a:cxn>
                    <a:cxn ang="0">
                      <a:pos x="245" y="14"/>
                    </a:cxn>
                    <a:cxn ang="0">
                      <a:pos x="246" y="18"/>
                    </a:cxn>
                    <a:cxn ang="0">
                      <a:pos x="246" y="23"/>
                    </a:cxn>
                    <a:cxn ang="0">
                      <a:pos x="246" y="23"/>
                    </a:cxn>
                    <a:cxn ang="0">
                      <a:pos x="246" y="23"/>
                    </a:cxn>
                    <a:cxn ang="0">
                      <a:pos x="246" y="28"/>
                    </a:cxn>
                    <a:cxn ang="0">
                      <a:pos x="245" y="32"/>
                    </a:cxn>
                    <a:cxn ang="0">
                      <a:pos x="242" y="36"/>
                    </a:cxn>
                    <a:cxn ang="0">
                      <a:pos x="240" y="39"/>
                    </a:cxn>
                    <a:cxn ang="0">
                      <a:pos x="236" y="42"/>
                    </a:cxn>
                    <a:cxn ang="0">
                      <a:pos x="233" y="44"/>
                    </a:cxn>
                    <a:cxn ang="0">
                      <a:pos x="229" y="45"/>
                    </a:cxn>
                    <a:cxn ang="0">
                      <a:pos x="224" y="45"/>
                    </a:cxn>
                    <a:cxn ang="0">
                      <a:pos x="24" y="45"/>
                    </a:cxn>
                    <a:cxn ang="0">
                      <a:pos x="24" y="45"/>
                    </a:cxn>
                    <a:cxn ang="0">
                      <a:pos x="19" y="45"/>
                    </a:cxn>
                    <a:cxn ang="0">
                      <a:pos x="14" y="44"/>
                    </a:cxn>
                    <a:cxn ang="0">
                      <a:pos x="10" y="42"/>
                    </a:cxn>
                    <a:cxn ang="0">
                      <a:pos x="6" y="39"/>
                    </a:cxn>
                    <a:cxn ang="0">
                      <a:pos x="4" y="36"/>
                    </a:cxn>
                    <a:cxn ang="0">
                      <a:pos x="3" y="32"/>
                    </a:cxn>
                    <a:cxn ang="0">
                      <a:pos x="0" y="28"/>
                    </a:cxn>
                    <a:cxn ang="0">
                      <a:pos x="0" y="23"/>
                    </a:cxn>
                    <a:cxn ang="0">
                      <a:pos x="0" y="23"/>
                    </a:cxn>
                    <a:cxn ang="0">
                      <a:pos x="0" y="23"/>
                    </a:cxn>
                    <a:cxn ang="0">
                      <a:pos x="0" y="18"/>
                    </a:cxn>
                    <a:cxn ang="0">
                      <a:pos x="3" y="14"/>
                    </a:cxn>
                    <a:cxn ang="0">
                      <a:pos x="4" y="11"/>
                    </a:cxn>
                    <a:cxn ang="0">
                      <a:pos x="6" y="7"/>
                    </a:cxn>
                    <a:cxn ang="0">
                      <a:pos x="10" y="5"/>
                    </a:cxn>
                    <a:cxn ang="0">
                      <a:pos x="14" y="2"/>
                    </a:cxn>
                    <a:cxn ang="0">
                      <a:pos x="19" y="1"/>
                    </a:cxn>
                    <a:cxn ang="0">
                      <a:pos x="24" y="0"/>
                    </a:cxn>
                    <a:cxn ang="0">
                      <a:pos x="24" y="0"/>
                    </a:cxn>
                  </a:cxnLst>
                  <a:rect l="0" t="0" r="r" b="b"/>
                  <a:pathLst>
                    <a:path w="246" h="45">
                      <a:moveTo>
                        <a:pt x="24" y="0"/>
                      </a:moveTo>
                      <a:lnTo>
                        <a:pt x="224" y="0"/>
                      </a:lnTo>
                      <a:lnTo>
                        <a:pt x="224" y="0"/>
                      </a:lnTo>
                      <a:lnTo>
                        <a:pt x="229" y="1"/>
                      </a:lnTo>
                      <a:lnTo>
                        <a:pt x="233" y="2"/>
                      </a:lnTo>
                      <a:lnTo>
                        <a:pt x="236" y="5"/>
                      </a:lnTo>
                      <a:lnTo>
                        <a:pt x="240" y="7"/>
                      </a:lnTo>
                      <a:lnTo>
                        <a:pt x="242" y="11"/>
                      </a:lnTo>
                      <a:lnTo>
                        <a:pt x="245" y="14"/>
                      </a:lnTo>
                      <a:lnTo>
                        <a:pt x="246" y="18"/>
                      </a:lnTo>
                      <a:lnTo>
                        <a:pt x="246" y="23"/>
                      </a:lnTo>
                      <a:lnTo>
                        <a:pt x="246" y="23"/>
                      </a:lnTo>
                      <a:lnTo>
                        <a:pt x="246" y="23"/>
                      </a:lnTo>
                      <a:lnTo>
                        <a:pt x="246" y="28"/>
                      </a:lnTo>
                      <a:lnTo>
                        <a:pt x="245" y="32"/>
                      </a:lnTo>
                      <a:lnTo>
                        <a:pt x="242" y="36"/>
                      </a:lnTo>
                      <a:lnTo>
                        <a:pt x="240" y="39"/>
                      </a:lnTo>
                      <a:lnTo>
                        <a:pt x="236" y="42"/>
                      </a:lnTo>
                      <a:lnTo>
                        <a:pt x="233" y="44"/>
                      </a:lnTo>
                      <a:lnTo>
                        <a:pt x="229" y="45"/>
                      </a:lnTo>
                      <a:lnTo>
                        <a:pt x="224" y="45"/>
                      </a:lnTo>
                      <a:lnTo>
                        <a:pt x="24" y="45"/>
                      </a:lnTo>
                      <a:lnTo>
                        <a:pt x="24" y="45"/>
                      </a:lnTo>
                      <a:lnTo>
                        <a:pt x="19" y="45"/>
                      </a:lnTo>
                      <a:lnTo>
                        <a:pt x="14" y="44"/>
                      </a:lnTo>
                      <a:lnTo>
                        <a:pt x="10" y="42"/>
                      </a:lnTo>
                      <a:lnTo>
                        <a:pt x="6" y="39"/>
                      </a:lnTo>
                      <a:lnTo>
                        <a:pt x="4" y="36"/>
                      </a:lnTo>
                      <a:lnTo>
                        <a:pt x="3" y="32"/>
                      </a:lnTo>
                      <a:lnTo>
                        <a:pt x="0" y="28"/>
                      </a:lnTo>
                      <a:lnTo>
                        <a:pt x="0" y="23"/>
                      </a:lnTo>
                      <a:lnTo>
                        <a:pt x="0" y="23"/>
                      </a:lnTo>
                      <a:lnTo>
                        <a:pt x="0" y="23"/>
                      </a:lnTo>
                      <a:lnTo>
                        <a:pt x="0" y="18"/>
                      </a:lnTo>
                      <a:lnTo>
                        <a:pt x="3" y="14"/>
                      </a:lnTo>
                      <a:lnTo>
                        <a:pt x="4" y="11"/>
                      </a:lnTo>
                      <a:lnTo>
                        <a:pt x="6" y="7"/>
                      </a:lnTo>
                      <a:lnTo>
                        <a:pt x="10" y="5"/>
                      </a:lnTo>
                      <a:lnTo>
                        <a:pt x="14" y="2"/>
                      </a:lnTo>
                      <a:lnTo>
                        <a:pt x="19" y="1"/>
                      </a:lnTo>
                      <a:lnTo>
                        <a:pt x="24" y="0"/>
                      </a:lnTo>
                      <a:lnTo>
                        <a:pt x="24" y="0"/>
                      </a:lnTo>
                      <a:close/>
                    </a:path>
                  </a:pathLst>
                </a:custGeom>
                <a:grpFill/>
                <a:ln w="9525">
                  <a:noFill/>
                  <a:round/>
                </a:ln>
              </p:spPr>
              <p:txBody>
                <a:bodyPr vert="horz" wrap="square" lIns="91463" tIns="45731" rIns="91463" bIns="45731" numCol="1" anchor="t" anchorCtr="0" compatLnSpc="1"/>
                <a:lstStyle/>
                <a:p>
                  <a:endParaRPr lang="en-US">
                    <a:solidFill>
                      <a:schemeClr val="tx1"/>
                    </a:solidFill>
                    <a:cs typeface="+mn-ea"/>
                    <a:sym typeface="+mn-lt"/>
                  </a:endParaRPr>
                </a:p>
              </p:txBody>
            </p:sp>
          </p:grpSp>
        </p:grpSp>
      </p:grpSp>
      <p:grpSp>
        <p:nvGrpSpPr>
          <p:cNvPr id="265" name="组合 264"/>
          <p:cNvGrpSpPr/>
          <p:nvPr/>
        </p:nvGrpSpPr>
        <p:grpSpPr>
          <a:xfrm>
            <a:off x="9528064" y="3147312"/>
            <a:ext cx="1654850" cy="815121"/>
            <a:chOff x="10192166" y="3147384"/>
            <a:chExt cx="1654429" cy="814913"/>
          </a:xfrm>
        </p:grpSpPr>
        <p:grpSp>
          <p:nvGrpSpPr>
            <p:cNvPr id="266" name="组合 265"/>
            <p:cNvGrpSpPr/>
            <p:nvPr/>
          </p:nvGrpSpPr>
          <p:grpSpPr>
            <a:xfrm>
              <a:off x="11112722" y="3147384"/>
              <a:ext cx="733873" cy="814913"/>
              <a:chOff x="9479582" y="2338856"/>
              <a:chExt cx="733873" cy="814913"/>
            </a:xfrm>
          </p:grpSpPr>
          <p:sp>
            <p:nvSpPr>
              <p:cNvPr id="278" name="Rectangle 700"/>
              <p:cNvSpPr>
                <a:spLocks noChangeArrowheads="1"/>
              </p:cNvSpPr>
              <p:nvPr/>
            </p:nvSpPr>
            <p:spPr bwMode="auto">
              <a:xfrm>
                <a:off x="9479582" y="2811591"/>
                <a:ext cx="733873" cy="342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100" b="1" i="0" u="none" strike="noStrike" kern="0" cap="none" spc="0" normalizeH="0" baseline="0" noProof="0" dirty="0" smtClean="0">
                    <a:ln>
                      <a:noFill/>
                    </a:ln>
                    <a:solidFill>
                      <a:schemeClr val="tx1"/>
                    </a:solidFill>
                    <a:effectLst/>
                    <a:uLnTx/>
                    <a:uFillTx/>
                    <a:latin typeface="+mn-lt"/>
                    <a:cs typeface="+mn-ea"/>
                    <a:sym typeface="+mn-lt"/>
                  </a:rPr>
                  <a:t>1,981</a:t>
                </a:r>
              </a:p>
            </p:txBody>
          </p:sp>
          <p:sp>
            <p:nvSpPr>
              <p:cNvPr id="279" name="Rectangle 700"/>
              <p:cNvSpPr>
                <a:spLocks noChangeArrowheads="1"/>
              </p:cNvSpPr>
              <p:nvPr/>
            </p:nvSpPr>
            <p:spPr bwMode="auto">
              <a:xfrm>
                <a:off x="9479582" y="2338856"/>
                <a:ext cx="711019" cy="22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lang="zh-CN" altLang="en-US" sz="1400" b="1" kern="0" dirty="0">
                    <a:solidFill>
                      <a:schemeClr val="tx1"/>
                    </a:solidFill>
                    <a:latin typeface="+mn-lt"/>
                    <a:cs typeface="+mn-ea"/>
                    <a:sym typeface="+mn-lt"/>
                  </a:rPr>
                  <a:t>输</a:t>
                </a:r>
                <a:r>
                  <a:rPr lang="zh-CN" altLang="en-US" sz="1400" b="1" kern="0" dirty="0" smtClean="0">
                    <a:solidFill>
                      <a:schemeClr val="tx1"/>
                    </a:solidFill>
                    <a:latin typeface="+mn-lt"/>
                    <a:cs typeface="+mn-ea"/>
                    <a:sym typeface="+mn-lt"/>
                  </a:rPr>
                  <a:t>入标题</a:t>
                </a:r>
                <a:endParaRPr kumimoji="0" lang="zh-CN" altLang="en-US" sz="1400" b="1" i="0" u="none" strike="noStrike" kern="0" cap="none" spc="0" normalizeH="0" baseline="0" noProof="0" dirty="0" smtClean="0">
                  <a:ln>
                    <a:noFill/>
                  </a:ln>
                  <a:solidFill>
                    <a:schemeClr val="tx1"/>
                  </a:solidFill>
                  <a:effectLst/>
                  <a:uLnTx/>
                  <a:uFillTx/>
                  <a:latin typeface="+mn-lt"/>
                  <a:cs typeface="+mn-ea"/>
                  <a:sym typeface="+mn-lt"/>
                </a:endParaRPr>
              </a:p>
            </p:txBody>
          </p:sp>
          <p:sp>
            <p:nvSpPr>
              <p:cNvPr id="280" name="Rectangle 700"/>
              <p:cNvSpPr>
                <a:spLocks noChangeArrowheads="1"/>
              </p:cNvSpPr>
              <p:nvPr/>
            </p:nvSpPr>
            <p:spPr bwMode="auto">
              <a:xfrm>
                <a:off x="9479582" y="2554300"/>
                <a:ext cx="577068" cy="342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100" b="1" i="0" u="none" strike="noStrike" kern="0" cap="none" spc="0" normalizeH="0" baseline="0" noProof="0" dirty="0" smtClean="0">
                    <a:ln>
                      <a:noFill/>
                    </a:ln>
                    <a:solidFill>
                      <a:schemeClr val="tx1"/>
                    </a:solidFill>
                    <a:effectLst/>
                    <a:uLnTx/>
                    <a:uFillTx/>
                    <a:latin typeface="+mn-lt"/>
                    <a:cs typeface="+mn-ea"/>
                    <a:sym typeface="+mn-lt"/>
                  </a:rPr>
                  <a:t>6</a:t>
                </a:r>
                <a:r>
                  <a:rPr kumimoji="0" lang="en-US" sz="2100" b="1" i="0" u="none" strike="noStrike" kern="0" cap="none" spc="0" normalizeH="0" baseline="0" noProof="0" dirty="0" smtClean="0">
                    <a:ln>
                      <a:noFill/>
                    </a:ln>
                    <a:solidFill>
                      <a:schemeClr val="tx1"/>
                    </a:solidFill>
                    <a:effectLst/>
                    <a:uLnTx/>
                    <a:uFillTx/>
                    <a:latin typeface="+mn-lt"/>
                    <a:cs typeface="+mn-ea"/>
                    <a:sym typeface="+mn-lt"/>
                  </a:rPr>
                  <a:t>5%</a:t>
                </a:r>
              </a:p>
            </p:txBody>
          </p:sp>
        </p:grpSp>
        <p:grpSp>
          <p:nvGrpSpPr>
            <p:cNvPr id="272" name="组合 271"/>
            <p:cNvGrpSpPr/>
            <p:nvPr/>
          </p:nvGrpSpPr>
          <p:grpSpPr>
            <a:xfrm>
              <a:off x="10192166" y="3164546"/>
              <a:ext cx="770241" cy="772492"/>
              <a:chOff x="8559026" y="2356018"/>
              <a:chExt cx="770241" cy="772492"/>
            </a:xfrm>
          </p:grpSpPr>
          <p:sp>
            <p:nvSpPr>
              <p:cNvPr id="273" name="Freeform 705"/>
              <p:cNvSpPr/>
              <p:nvPr/>
            </p:nvSpPr>
            <p:spPr bwMode="auto">
              <a:xfrm>
                <a:off x="8559026" y="2356018"/>
                <a:ext cx="770241" cy="772492"/>
              </a:xfrm>
              <a:prstGeom prst="ellipse">
                <a:avLst/>
              </a:pr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dirty="0">
                  <a:ln>
                    <a:noFill/>
                  </a:ln>
                  <a:solidFill>
                    <a:schemeClr val="tx1"/>
                  </a:solidFill>
                  <a:effectLst/>
                  <a:uLnTx/>
                  <a:uFillTx/>
                  <a:cs typeface="+mn-ea"/>
                  <a:sym typeface="+mn-lt"/>
                </a:endParaRPr>
              </a:p>
            </p:txBody>
          </p:sp>
          <p:sp>
            <p:nvSpPr>
              <p:cNvPr id="277" name="KSO_Shape"/>
              <p:cNvSpPr/>
              <p:nvPr/>
            </p:nvSpPr>
            <p:spPr>
              <a:xfrm>
                <a:off x="8751002" y="2549120"/>
                <a:ext cx="386287" cy="386287"/>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tx1"/>
                  </a:solidFill>
                  <a:cs typeface="+mn-ea"/>
                  <a:sym typeface="+mn-lt"/>
                </a:endParaRPr>
              </a:p>
            </p:txBody>
          </p:sp>
        </p:grpSp>
      </p:grpSp>
      <p:sp>
        <p:nvSpPr>
          <p:cNvPr id="281" name="Oval 1"/>
          <p:cNvSpPr/>
          <p:nvPr/>
        </p:nvSpPr>
        <p:spPr>
          <a:xfrm>
            <a:off x="1312957" y="2161181"/>
            <a:ext cx="2971197" cy="297119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282" name="组合 281"/>
          <p:cNvGrpSpPr/>
          <p:nvPr/>
        </p:nvGrpSpPr>
        <p:grpSpPr>
          <a:xfrm>
            <a:off x="985356" y="1895305"/>
            <a:ext cx="3502946" cy="3502946"/>
            <a:chOff x="1786626" y="2030688"/>
            <a:chExt cx="3232070" cy="3232070"/>
          </a:xfrm>
        </p:grpSpPr>
        <p:grpSp>
          <p:nvGrpSpPr>
            <p:cNvPr id="283" name="组合 282"/>
            <p:cNvGrpSpPr/>
            <p:nvPr/>
          </p:nvGrpSpPr>
          <p:grpSpPr>
            <a:xfrm>
              <a:off x="1786626" y="2030688"/>
              <a:ext cx="3232069" cy="3232069"/>
              <a:chOff x="1786626" y="2030688"/>
              <a:chExt cx="3232069" cy="3232069"/>
            </a:xfrm>
          </p:grpSpPr>
          <p:sp>
            <p:nvSpPr>
              <p:cNvPr id="290" name="Pie 5"/>
              <p:cNvSpPr/>
              <p:nvPr/>
            </p:nvSpPr>
            <p:spPr>
              <a:xfrm>
                <a:off x="1786626" y="2030688"/>
                <a:ext cx="3232069" cy="3232069"/>
              </a:xfrm>
              <a:prstGeom prst="pie">
                <a:avLst>
                  <a:gd name="adj1" fmla="val 8285753"/>
                  <a:gd name="adj2" fmla="val 16006752"/>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91" name="TextBox 290"/>
              <p:cNvSpPr txBox="1"/>
              <p:nvPr/>
            </p:nvSpPr>
            <p:spPr>
              <a:xfrm>
                <a:off x="2230847" y="2986912"/>
                <a:ext cx="801507" cy="674953"/>
              </a:xfrm>
              <a:prstGeom prst="rect">
                <a:avLst/>
              </a:prstGeom>
              <a:noFill/>
            </p:spPr>
            <p:txBody>
              <a:bodyPr wrap="none" rtlCol="0">
                <a:spAutoFit/>
              </a:bodyPr>
              <a:lstStyle/>
              <a:p>
                <a:pPr algn="ctr"/>
                <a:r>
                  <a:rPr lang="en-US" altLang="zh-CN" sz="2400" dirty="0" smtClean="0">
                    <a:solidFill>
                      <a:schemeClr val="bg1"/>
                    </a:solidFill>
                    <a:latin typeface="黑体" panose="02010600030101010101" charset="-122"/>
                    <a:ea typeface="黑体" panose="02010600030101010101" charset="-122"/>
                    <a:cs typeface="+mn-ea"/>
                    <a:sym typeface="+mn-lt"/>
                  </a:rPr>
                  <a:t>65</a:t>
                </a:r>
                <a:r>
                  <a:rPr lang="en-US" sz="2400" dirty="0" smtClean="0">
                    <a:solidFill>
                      <a:schemeClr val="bg1"/>
                    </a:solidFill>
                    <a:latin typeface="黑体" panose="02010600030101010101" charset="-122"/>
                    <a:ea typeface="黑体" panose="02010600030101010101" charset="-122"/>
                    <a:cs typeface="+mn-ea"/>
                    <a:sym typeface="+mn-lt"/>
                  </a:rPr>
                  <a:t>%</a:t>
                </a:r>
              </a:p>
              <a:p>
                <a:pPr algn="ctr"/>
                <a:r>
                  <a:rPr lang="zh-CN" altLang="en-US" dirty="0">
                    <a:solidFill>
                      <a:schemeClr val="bg1"/>
                    </a:solidFill>
                    <a:latin typeface="黑体" panose="02010600030101010101" charset="-122"/>
                    <a:ea typeface="黑体" panose="02010600030101010101" charset="-122"/>
                    <a:cs typeface="+mn-ea"/>
                    <a:sym typeface="+mn-lt"/>
                  </a:rPr>
                  <a:t>关键字</a:t>
                </a:r>
                <a:endParaRPr lang="en-US" dirty="0">
                  <a:solidFill>
                    <a:schemeClr val="bg1"/>
                  </a:solidFill>
                  <a:latin typeface="黑体" panose="02010600030101010101" charset="-122"/>
                  <a:ea typeface="黑体" panose="02010600030101010101" charset="-122"/>
                  <a:cs typeface="+mn-ea"/>
                  <a:sym typeface="+mn-lt"/>
                </a:endParaRPr>
              </a:p>
            </p:txBody>
          </p:sp>
        </p:grpSp>
        <p:grpSp>
          <p:nvGrpSpPr>
            <p:cNvPr id="284" name="组合 283"/>
            <p:cNvGrpSpPr/>
            <p:nvPr/>
          </p:nvGrpSpPr>
          <p:grpSpPr>
            <a:xfrm>
              <a:off x="1786626" y="2030689"/>
              <a:ext cx="3232069" cy="3232069"/>
              <a:chOff x="1786626" y="2030689"/>
              <a:chExt cx="3232069" cy="3232069"/>
            </a:xfrm>
          </p:grpSpPr>
          <p:sp>
            <p:nvSpPr>
              <p:cNvPr id="288" name="Pie 5"/>
              <p:cNvSpPr/>
              <p:nvPr/>
            </p:nvSpPr>
            <p:spPr>
              <a:xfrm rot="6300000">
                <a:off x="1786626" y="2030689"/>
                <a:ext cx="3232069" cy="3232069"/>
              </a:xfrm>
              <a:prstGeom prst="pie">
                <a:avLst>
                  <a:gd name="adj1" fmla="val 10331645"/>
                  <a:gd name="adj2" fmla="val 15851536"/>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89" name="TextBox 288"/>
              <p:cNvSpPr txBox="1"/>
              <p:nvPr/>
            </p:nvSpPr>
            <p:spPr>
              <a:xfrm>
                <a:off x="3704418" y="2840499"/>
                <a:ext cx="801507" cy="698975"/>
              </a:xfrm>
              <a:prstGeom prst="rect">
                <a:avLst/>
              </a:prstGeom>
              <a:noFill/>
            </p:spPr>
            <p:txBody>
              <a:bodyPr wrap="none" rtlCol="0">
                <a:spAutoFit/>
              </a:bodyPr>
              <a:lstStyle/>
              <a:p>
                <a:pPr algn="ctr"/>
                <a:r>
                  <a:rPr lang="en-US" altLang="zh-CN" sz="2400" dirty="0" smtClean="0">
                    <a:solidFill>
                      <a:schemeClr val="bg1"/>
                    </a:solidFill>
                    <a:latin typeface="黑体" panose="02010600030101010101" charset="-122"/>
                    <a:ea typeface="黑体" panose="02010600030101010101" charset="-122"/>
                    <a:cs typeface="+mn-ea"/>
                    <a:sym typeface="+mn-lt"/>
                  </a:rPr>
                  <a:t>25</a:t>
                </a:r>
                <a:r>
                  <a:rPr lang="en-US" sz="2400" dirty="0" smtClean="0">
                    <a:solidFill>
                      <a:schemeClr val="bg1"/>
                    </a:solidFill>
                    <a:latin typeface="黑体" panose="02010600030101010101" charset="-122"/>
                    <a:ea typeface="黑体" panose="02010600030101010101" charset="-122"/>
                    <a:cs typeface="+mn-ea"/>
                    <a:sym typeface="+mn-lt"/>
                  </a:rPr>
                  <a:t>%</a:t>
                </a:r>
              </a:p>
              <a:p>
                <a:pPr algn="ctr"/>
                <a:r>
                  <a:rPr lang="zh-CN" altLang="en-US" dirty="0" smtClean="0">
                    <a:solidFill>
                      <a:schemeClr val="bg1"/>
                    </a:solidFill>
                    <a:latin typeface="黑体" panose="02010600030101010101" charset="-122"/>
                    <a:ea typeface="黑体" panose="02010600030101010101" charset="-122"/>
                    <a:cs typeface="+mn-ea"/>
                    <a:sym typeface="+mn-lt"/>
                  </a:rPr>
                  <a:t>关键字</a:t>
                </a:r>
                <a:endParaRPr lang="en-US" altLang="zh-CN" dirty="0">
                  <a:solidFill>
                    <a:schemeClr val="bg1"/>
                  </a:solidFill>
                  <a:latin typeface="黑体" panose="02010600030101010101" charset="-122"/>
                  <a:ea typeface="黑体" panose="02010600030101010101" charset="-122"/>
                  <a:cs typeface="+mn-ea"/>
                  <a:sym typeface="+mn-lt"/>
                </a:endParaRPr>
              </a:p>
            </p:txBody>
          </p:sp>
        </p:grpSp>
        <p:grpSp>
          <p:nvGrpSpPr>
            <p:cNvPr id="285" name="组合 284"/>
            <p:cNvGrpSpPr/>
            <p:nvPr/>
          </p:nvGrpSpPr>
          <p:grpSpPr>
            <a:xfrm>
              <a:off x="1786627" y="2030688"/>
              <a:ext cx="3232069" cy="3232069"/>
              <a:chOff x="1786627" y="2030688"/>
              <a:chExt cx="3232069" cy="3232069"/>
            </a:xfrm>
          </p:grpSpPr>
          <p:sp>
            <p:nvSpPr>
              <p:cNvPr id="286" name="Pie 5"/>
              <p:cNvSpPr/>
              <p:nvPr/>
            </p:nvSpPr>
            <p:spPr>
              <a:xfrm rot="13500000">
                <a:off x="1786627" y="2030688"/>
                <a:ext cx="3232069" cy="3232069"/>
              </a:xfrm>
              <a:prstGeom prst="pie">
                <a:avLst>
                  <a:gd name="adj1" fmla="val 9267410"/>
                  <a:gd name="adj2" fmla="val 12664814"/>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87" name="TextBox 286"/>
              <p:cNvSpPr txBox="1"/>
              <p:nvPr/>
            </p:nvSpPr>
            <p:spPr>
              <a:xfrm>
                <a:off x="3740355" y="4124374"/>
                <a:ext cx="801507" cy="698975"/>
              </a:xfrm>
              <a:prstGeom prst="rect">
                <a:avLst/>
              </a:prstGeom>
              <a:noFill/>
            </p:spPr>
            <p:txBody>
              <a:bodyPr wrap="none" rtlCol="0">
                <a:spAutoFit/>
              </a:bodyPr>
              <a:lstStyle/>
              <a:p>
                <a:pPr algn="ctr"/>
                <a:r>
                  <a:rPr lang="en-US" altLang="zh-CN" sz="2400" dirty="0" smtClean="0">
                    <a:solidFill>
                      <a:schemeClr val="bg1"/>
                    </a:solidFill>
                    <a:latin typeface="黑体" panose="02010600030101010101" charset="-122"/>
                    <a:ea typeface="黑体" panose="02010600030101010101" charset="-122"/>
                    <a:cs typeface="+mn-ea"/>
                    <a:sym typeface="+mn-lt"/>
                  </a:rPr>
                  <a:t>15</a:t>
                </a:r>
                <a:r>
                  <a:rPr lang="en-US" sz="2400" dirty="0" smtClean="0">
                    <a:solidFill>
                      <a:schemeClr val="bg1"/>
                    </a:solidFill>
                    <a:latin typeface="黑体" panose="02010600030101010101" charset="-122"/>
                    <a:ea typeface="黑体" panose="02010600030101010101" charset="-122"/>
                    <a:cs typeface="+mn-ea"/>
                    <a:sym typeface="+mn-lt"/>
                  </a:rPr>
                  <a:t>%</a:t>
                </a:r>
              </a:p>
              <a:p>
                <a:pPr algn="ctr"/>
                <a:r>
                  <a:rPr lang="zh-CN" altLang="en-US" dirty="0" smtClean="0">
                    <a:solidFill>
                      <a:schemeClr val="bg1"/>
                    </a:solidFill>
                    <a:latin typeface="黑体" panose="02010600030101010101" charset="-122"/>
                    <a:ea typeface="黑体" panose="02010600030101010101" charset="-122"/>
                    <a:cs typeface="+mn-ea"/>
                    <a:sym typeface="+mn-lt"/>
                  </a:rPr>
                  <a:t>关键字</a:t>
                </a:r>
                <a:endParaRPr lang="en-US" altLang="zh-CN" dirty="0">
                  <a:solidFill>
                    <a:schemeClr val="bg1"/>
                  </a:solidFill>
                  <a:latin typeface="黑体" panose="02010600030101010101" charset="-122"/>
                  <a:ea typeface="黑体" panose="02010600030101010101" charset="-122"/>
                  <a:cs typeface="+mn-ea"/>
                  <a:sym typeface="+mn-lt"/>
                </a:endParaRPr>
              </a:p>
            </p:txBody>
          </p:sp>
        </p:grpSp>
      </p:grpSp>
      <p:grpSp>
        <p:nvGrpSpPr>
          <p:cNvPr id="292" name="组合 291"/>
          <p:cNvGrpSpPr/>
          <p:nvPr/>
        </p:nvGrpSpPr>
        <p:grpSpPr>
          <a:xfrm>
            <a:off x="5213716" y="4298084"/>
            <a:ext cx="6261357" cy="1100487"/>
            <a:chOff x="5073571" y="4204148"/>
            <a:chExt cx="6259762" cy="1100207"/>
          </a:xfrm>
        </p:grpSpPr>
        <p:sp>
          <p:nvSpPr>
            <p:cNvPr id="293" name="Dikdörtgen 101"/>
            <p:cNvSpPr/>
            <p:nvPr/>
          </p:nvSpPr>
          <p:spPr>
            <a:xfrm>
              <a:off x="5075825" y="4527313"/>
              <a:ext cx="6257508" cy="777042"/>
            </a:xfrm>
            <a:prstGeom prst="rect">
              <a:avLst/>
            </a:prstGeom>
          </p:spPr>
          <p:txBody>
            <a:bodyPr wrap="square">
              <a:spAutoFit/>
            </a:bodyPr>
            <a:lstStyle/>
            <a:p>
              <a:pPr lvl="0">
                <a:lnSpc>
                  <a:spcPts val="1800"/>
                </a:lnSpc>
                <a:buClr>
                  <a:srgbClr val="202F3D">
                    <a:lumMod val="75000"/>
                  </a:srgbClr>
                </a:buClr>
                <a:defRPr/>
              </a:pPr>
              <a:r>
                <a:rPr lang="zh-CN" altLang="en-US" sz="1300" dirty="0">
                  <a:solidFill>
                    <a:schemeClr val="tx1"/>
                  </a:solidFill>
                  <a:cs typeface="+mn-ea"/>
                  <a:sym typeface="+mn-lt"/>
                </a:rPr>
                <a:t>点击这里输入详细的文本内容</a:t>
              </a:r>
              <a:r>
                <a:rPr lang="zh-CN" altLang="en-US" sz="1300" dirty="0" smtClean="0">
                  <a:solidFill>
                    <a:schemeClr val="tx1"/>
                  </a:solidFill>
                  <a:cs typeface="+mn-ea"/>
                  <a:sym typeface="+mn-lt"/>
                </a:rPr>
                <a:t>，</a:t>
              </a:r>
              <a:r>
                <a:rPr lang="zh-CN" altLang="en-US" sz="1300" dirty="0">
                  <a:solidFill>
                    <a:schemeClr val="tx1"/>
                  </a:solidFill>
                  <a:cs typeface="+mn-ea"/>
                  <a:sym typeface="+mn-lt"/>
                </a:rPr>
                <a:t>点击这里输入详细的文本内容</a:t>
              </a:r>
              <a:r>
                <a:rPr lang="zh-CN" altLang="en-US" sz="1300" dirty="0" smtClean="0">
                  <a:solidFill>
                    <a:schemeClr val="tx1"/>
                  </a:solidFill>
                  <a:cs typeface="+mn-ea"/>
                  <a:sym typeface="+mn-lt"/>
                </a:rPr>
                <a:t>，</a:t>
              </a:r>
              <a:r>
                <a:rPr lang="zh-CN" altLang="en-US" sz="1300" dirty="0">
                  <a:solidFill>
                    <a:schemeClr val="tx1"/>
                  </a:solidFill>
                  <a:cs typeface="+mn-ea"/>
                  <a:sym typeface="+mn-lt"/>
                </a:rPr>
                <a:t>点击这里输入详细的文本内容</a:t>
              </a:r>
              <a:r>
                <a:rPr lang="zh-CN" altLang="en-US" sz="1300" dirty="0" smtClean="0">
                  <a:solidFill>
                    <a:schemeClr val="tx1"/>
                  </a:solidFill>
                  <a:cs typeface="+mn-ea"/>
                  <a:sym typeface="+mn-lt"/>
                </a:rPr>
                <a:t>，</a:t>
              </a:r>
              <a:r>
                <a:rPr lang="zh-CN" altLang="en-US" sz="1300" dirty="0">
                  <a:solidFill>
                    <a:schemeClr val="tx1"/>
                  </a:solidFill>
                  <a:cs typeface="+mn-ea"/>
                  <a:sym typeface="+mn-lt"/>
                </a:rPr>
                <a:t>点击这里输入详细的文本内容</a:t>
              </a:r>
              <a:r>
                <a:rPr lang="zh-CN" altLang="en-US" sz="1300" dirty="0" smtClean="0">
                  <a:solidFill>
                    <a:schemeClr val="tx1"/>
                  </a:solidFill>
                  <a:cs typeface="+mn-ea"/>
                  <a:sym typeface="+mn-lt"/>
                </a:rPr>
                <a:t>，</a:t>
              </a:r>
              <a:r>
                <a:rPr lang="zh-CN" altLang="en-US" sz="1300" dirty="0">
                  <a:solidFill>
                    <a:schemeClr val="tx1"/>
                  </a:solidFill>
                  <a:cs typeface="+mn-ea"/>
                  <a:sym typeface="+mn-lt"/>
                </a:rPr>
                <a:t>点击这里输入详细的文本内容</a:t>
              </a:r>
              <a:r>
                <a:rPr lang="zh-CN" altLang="en-US" sz="1300" dirty="0" smtClean="0">
                  <a:solidFill>
                    <a:schemeClr val="tx1"/>
                  </a:solidFill>
                  <a:cs typeface="+mn-ea"/>
                  <a:sym typeface="+mn-lt"/>
                </a:rPr>
                <a:t>，</a:t>
              </a:r>
              <a:r>
                <a:rPr lang="zh-CN" altLang="en-US" sz="1300" dirty="0">
                  <a:solidFill>
                    <a:schemeClr val="tx1"/>
                  </a:solidFill>
                  <a:cs typeface="+mn-ea"/>
                  <a:sym typeface="+mn-lt"/>
                </a:rPr>
                <a:t>点击这里输入详细的文本内容</a:t>
              </a:r>
              <a:r>
                <a:rPr lang="zh-CN" altLang="en-US" sz="1300" dirty="0" smtClean="0">
                  <a:solidFill>
                    <a:schemeClr val="tx1"/>
                  </a:solidFill>
                  <a:cs typeface="+mn-ea"/>
                  <a:sym typeface="+mn-lt"/>
                </a:rPr>
                <a:t>，</a:t>
              </a:r>
              <a:r>
                <a:rPr lang="zh-CN" altLang="en-US" sz="1300" dirty="0">
                  <a:solidFill>
                    <a:schemeClr val="tx1"/>
                  </a:solidFill>
                  <a:cs typeface="+mn-ea"/>
                  <a:sym typeface="+mn-lt"/>
                </a:rPr>
                <a:t>点击这里输入详细的文本</a:t>
              </a:r>
              <a:r>
                <a:rPr lang="zh-CN" altLang="en-US" sz="1300" dirty="0" smtClean="0">
                  <a:solidFill>
                    <a:schemeClr val="tx1"/>
                  </a:solidFill>
                  <a:cs typeface="+mn-ea"/>
                  <a:sym typeface="+mn-lt"/>
                </a:rPr>
                <a:t>内容。</a:t>
              </a:r>
            </a:p>
          </p:txBody>
        </p:sp>
        <p:sp>
          <p:nvSpPr>
            <p:cNvPr id="294" name="矩形 293"/>
            <p:cNvSpPr/>
            <p:nvPr/>
          </p:nvSpPr>
          <p:spPr>
            <a:xfrm>
              <a:off x="5073571" y="4204148"/>
              <a:ext cx="2021325" cy="339004"/>
            </a:xfrm>
            <a:prstGeom prst="rect">
              <a:avLst/>
            </a:prstGeom>
          </p:spPr>
          <p:txBody>
            <a:bodyPr wrap="none">
              <a:spAutoFit/>
            </a:bodyPr>
            <a:lstStyle/>
            <a:p>
              <a:pPr lvl="0" algn="l">
                <a:lnSpc>
                  <a:spcPts val="1800"/>
                </a:lnSpc>
                <a:buClr>
                  <a:srgbClr val="202F3D">
                    <a:lumMod val="75000"/>
                  </a:srgbClr>
                </a:buClr>
                <a:defRPr/>
              </a:pPr>
              <a:r>
                <a:rPr lang="zh-CN" altLang="en-US" b="1" dirty="0" smtClean="0">
                  <a:solidFill>
                    <a:schemeClr val="tx1"/>
                  </a:solidFill>
                  <a:cs typeface="+mn-ea"/>
                  <a:sym typeface="+mn-lt"/>
                </a:rPr>
                <a:t>单击此处添加标题</a:t>
              </a:r>
            </a:p>
          </p:txBody>
        </p:sp>
      </p:grpSp>
      <p:sp>
        <p:nvSpPr>
          <p:cNvPr id="15"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16" name="组合 15"/>
          <p:cNvGrpSpPr/>
          <p:nvPr/>
        </p:nvGrpSpPr>
        <p:grpSpPr>
          <a:xfrm>
            <a:off x="3503553" y="613483"/>
            <a:ext cx="5184576" cy="202102"/>
            <a:chOff x="3502918" y="1023693"/>
            <a:chExt cx="5184576" cy="202102"/>
          </a:xfrm>
        </p:grpSpPr>
        <p:grpSp>
          <p:nvGrpSpPr>
            <p:cNvPr id="17" name="组合 16"/>
            <p:cNvGrpSpPr/>
            <p:nvPr/>
          </p:nvGrpSpPr>
          <p:grpSpPr>
            <a:xfrm>
              <a:off x="5195252" y="1023693"/>
              <a:ext cx="1799908" cy="202102"/>
              <a:chOff x="4655046" y="2852936"/>
              <a:chExt cx="1923894" cy="216024"/>
            </a:xfrm>
            <a:solidFill>
              <a:srgbClr val="A5A5A5"/>
            </a:solidFill>
          </p:grpSpPr>
          <p:sp>
            <p:nvSpPr>
              <p:cNvPr id="18" name="五角星 17"/>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五角星 18"/>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五角星 19"/>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五角星 20"/>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五角星 21"/>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3" name="组合 22"/>
            <p:cNvGrpSpPr/>
            <p:nvPr/>
          </p:nvGrpSpPr>
          <p:grpSpPr>
            <a:xfrm>
              <a:off x="3502918" y="1124744"/>
              <a:ext cx="5184576" cy="0"/>
              <a:chOff x="3502918" y="1793734"/>
              <a:chExt cx="5184576" cy="0"/>
            </a:xfrm>
          </p:grpSpPr>
          <p:cxnSp>
            <p:nvCxnSpPr>
              <p:cNvPr id="24" name="直接连接符 23"/>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1"/>
                                        </p:tgtEl>
                                        <p:attrNameLst>
                                          <p:attrName>style.visibility</p:attrName>
                                        </p:attrNameLst>
                                      </p:cBhvr>
                                      <p:to>
                                        <p:strVal val="visible"/>
                                      </p:to>
                                    </p:set>
                                    <p:anim calcmode="lin" valueType="num">
                                      <p:cBhvr>
                                        <p:cTn id="7" dur="500" fill="hold"/>
                                        <p:tgtEl>
                                          <p:spTgt spid="281"/>
                                        </p:tgtEl>
                                        <p:attrNameLst>
                                          <p:attrName>ppt_w</p:attrName>
                                        </p:attrNameLst>
                                      </p:cBhvr>
                                      <p:tavLst>
                                        <p:tav tm="0">
                                          <p:val>
                                            <p:fltVal val="0"/>
                                          </p:val>
                                        </p:tav>
                                        <p:tav tm="100000">
                                          <p:val>
                                            <p:strVal val="#ppt_w"/>
                                          </p:val>
                                        </p:tav>
                                      </p:tavLst>
                                    </p:anim>
                                    <p:anim calcmode="lin" valueType="num">
                                      <p:cBhvr>
                                        <p:cTn id="8" dur="500" fill="hold"/>
                                        <p:tgtEl>
                                          <p:spTgt spid="281"/>
                                        </p:tgtEl>
                                        <p:attrNameLst>
                                          <p:attrName>ppt_h</p:attrName>
                                        </p:attrNameLst>
                                      </p:cBhvr>
                                      <p:tavLst>
                                        <p:tav tm="0">
                                          <p:val>
                                            <p:fltVal val="0"/>
                                          </p:val>
                                        </p:tav>
                                        <p:tav tm="100000">
                                          <p:val>
                                            <p:strVal val="#ppt_h"/>
                                          </p:val>
                                        </p:tav>
                                      </p:tavLst>
                                    </p:anim>
                                    <p:animEffect transition="in" filter="fade">
                                      <p:cBhvr>
                                        <p:cTn id="9" dur="500"/>
                                        <p:tgtEl>
                                          <p:spTgt spid="281"/>
                                        </p:tgtEl>
                                      </p:cBhvr>
                                    </p:animEffect>
                                  </p:childTnLst>
                                </p:cTn>
                              </p:par>
                            </p:childTnLst>
                          </p:cTn>
                        </p:par>
                        <p:par>
                          <p:cTn id="10" fill="hold">
                            <p:stCondLst>
                              <p:cond delay="500"/>
                            </p:stCondLst>
                            <p:childTnLst>
                              <p:par>
                                <p:cTn id="11" presetID="21" presetClass="entr" presetSubtype="1" fill="hold" nodeType="afterEffect">
                                  <p:stCondLst>
                                    <p:cond delay="0"/>
                                  </p:stCondLst>
                                  <p:childTnLst>
                                    <p:set>
                                      <p:cBhvr>
                                        <p:cTn id="12" dur="1" fill="hold">
                                          <p:stCondLst>
                                            <p:cond delay="0"/>
                                          </p:stCondLst>
                                        </p:cTn>
                                        <p:tgtEl>
                                          <p:spTgt spid="282"/>
                                        </p:tgtEl>
                                        <p:attrNameLst>
                                          <p:attrName>style.visibility</p:attrName>
                                        </p:attrNameLst>
                                      </p:cBhvr>
                                      <p:to>
                                        <p:strVal val="visible"/>
                                      </p:to>
                                    </p:set>
                                    <p:animEffect transition="in" filter="wheel(1)">
                                      <p:cBhvr>
                                        <p:cTn id="13" dur="1000"/>
                                        <p:tgtEl>
                                          <p:spTgt spid="282"/>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par>
                          <p:cTn id="18" fill="hold">
                            <p:stCondLst>
                              <p:cond delay="2000"/>
                            </p:stCondLst>
                            <p:childTnLst>
                              <p:par>
                                <p:cTn id="19" presetID="23" presetClass="entr" presetSubtype="288" fill="hold" grpId="0" nodeType="afterEffect">
                                  <p:stCondLst>
                                    <p:cond delay="0"/>
                                  </p:stCondLst>
                                  <p:iterate type="lt">
                                    <p:tmPct val="10000"/>
                                  </p:iterate>
                                  <p:childTnLst>
                                    <p:set>
                                      <p:cBhvr>
                                        <p:cTn id="20" dur="1" fill="hold">
                                          <p:stCondLst>
                                            <p:cond delay="0"/>
                                          </p:stCondLst>
                                        </p:cTn>
                                        <p:tgtEl>
                                          <p:spTgt spid="2"/>
                                        </p:tgtEl>
                                        <p:attrNameLst>
                                          <p:attrName>style.visibility</p:attrName>
                                        </p:attrNameLst>
                                      </p:cBhvr>
                                      <p:to>
                                        <p:strVal val="visible"/>
                                      </p:to>
                                    </p:set>
                                    <p:anim calcmode="lin" valueType="num">
                                      <p:cBhvr>
                                        <p:cTn id="21" dur="750" fill="hold"/>
                                        <p:tgtEl>
                                          <p:spTgt spid="2"/>
                                        </p:tgtEl>
                                        <p:attrNameLst>
                                          <p:attrName>ppt_w</p:attrName>
                                        </p:attrNameLst>
                                      </p:cBhvr>
                                      <p:tavLst>
                                        <p:tav tm="0">
                                          <p:val>
                                            <p:strVal val="4/3*#ppt_w"/>
                                          </p:val>
                                        </p:tav>
                                        <p:tav tm="100000">
                                          <p:val>
                                            <p:strVal val="#ppt_w"/>
                                          </p:val>
                                        </p:tav>
                                      </p:tavLst>
                                    </p:anim>
                                    <p:anim calcmode="lin" valueType="num">
                                      <p:cBhvr>
                                        <p:cTn id="22" dur="750" fill="hold"/>
                                        <p:tgtEl>
                                          <p:spTgt spid="2"/>
                                        </p:tgtEl>
                                        <p:attrNameLst>
                                          <p:attrName>ppt_h</p:attrName>
                                        </p:attrNameLst>
                                      </p:cBhvr>
                                      <p:tavLst>
                                        <p:tav tm="0">
                                          <p:val>
                                            <p:strVal val="4/3*#ppt_h"/>
                                          </p:val>
                                        </p:tav>
                                        <p:tav tm="100000">
                                          <p:val>
                                            <p:strVal val="#ppt_h"/>
                                          </p:val>
                                        </p:tav>
                                      </p:tavLst>
                                    </p:anim>
                                  </p:childTnLst>
                                </p:cTn>
                              </p:par>
                            </p:childTnLst>
                          </p:cTn>
                        </p:par>
                        <p:par>
                          <p:cTn id="23" fill="hold">
                            <p:stCondLst>
                              <p:cond delay="3275"/>
                            </p:stCondLst>
                            <p:childTnLst>
                              <p:par>
                                <p:cTn id="24" presetID="53" presetClass="entr" presetSubtype="16"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par>
                                <p:cTn id="29" presetID="53" presetClass="entr" presetSubtype="16" fill="hold" nodeType="withEffect">
                                  <p:stCondLst>
                                    <p:cond delay="25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par>
                                <p:cTn id="34" presetID="53" presetClass="entr" presetSubtype="16" fill="hold" nodeType="withEffect">
                                  <p:stCondLst>
                                    <p:cond delay="500"/>
                                  </p:stCondLst>
                                  <p:childTnLst>
                                    <p:set>
                                      <p:cBhvr>
                                        <p:cTn id="35" dur="1" fill="hold">
                                          <p:stCondLst>
                                            <p:cond delay="0"/>
                                          </p:stCondLst>
                                        </p:cTn>
                                        <p:tgtEl>
                                          <p:spTgt spid="265"/>
                                        </p:tgtEl>
                                        <p:attrNameLst>
                                          <p:attrName>style.visibility</p:attrName>
                                        </p:attrNameLst>
                                      </p:cBhvr>
                                      <p:to>
                                        <p:strVal val="visible"/>
                                      </p:to>
                                    </p:set>
                                    <p:anim calcmode="lin" valueType="num">
                                      <p:cBhvr>
                                        <p:cTn id="36" dur="500" fill="hold"/>
                                        <p:tgtEl>
                                          <p:spTgt spid="265"/>
                                        </p:tgtEl>
                                        <p:attrNameLst>
                                          <p:attrName>ppt_w</p:attrName>
                                        </p:attrNameLst>
                                      </p:cBhvr>
                                      <p:tavLst>
                                        <p:tav tm="0">
                                          <p:val>
                                            <p:fltVal val="0"/>
                                          </p:val>
                                        </p:tav>
                                        <p:tav tm="100000">
                                          <p:val>
                                            <p:strVal val="#ppt_w"/>
                                          </p:val>
                                        </p:tav>
                                      </p:tavLst>
                                    </p:anim>
                                    <p:anim calcmode="lin" valueType="num">
                                      <p:cBhvr>
                                        <p:cTn id="37" dur="500" fill="hold"/>
                                        <p:tgtEl>
                                          <p:spTgt spid="265"/>
                                        </p:tgtEl>
                                        <p:attrNameLst>
                                          <p:attrName>ppt_h</p:attrName>
                                        </p:attrNameLst>
                                      </p:cBhvr>
                                      <p:tavLst>
                                        <p:tav tm="0">
                                          <p:val>
                                            <p:fltVal val="0"/>
                                          </p:val>
                                        </p:tav>
                                        <p:tav tm="100000">
                                          <p:val>
                                            <p:strVal val="#ppt_h"/>
                                          </p:val>
                                        </p:tav>
                                      </p:tavLst>
                                    </p:anim>
                                    <p:animEffect transition="in" filter="fade">
                                      <p:cBhvr>
                                        <p:cTn id="38" dur="500"/>
                                        <p:tgtEl>
                                          <p:spTgt spid="265"/>
                                        </p:tgtEl>
                                      </p:cBhvr>
                                    </p:animEffect>
                                  </p:childTnLst>
                                </p:cTn>
                              </p:par>
                            </p:childTnLst>
                          </p:cTn>
                        </p:par>
                        <p:par>
                          <p:cTn id="39" fill="hold">
                            <p:stCondLst>
                              <p:cond delay="3775"/>
                            </p:stCondLst>
                            <p:childTnLst>
                              <p:par>
                                <p:cTn id="40" presetID="22" presetClass="entr" presetSubtype="8" fill="hold" nodeType="afterEffect">
                                  <p:stCondLst>
                                    <p:cond delay="0"/>
                                  </p:stCondLst>
                                  <p:childTnLst>
                                    <p:set>
                                      <p:cBhvr>
                                        <p:cTn id="41" dur="1" fill="hold">
                                          <p:stCondLst>
                                            <p:cond delay="0"/>
                                          </p:stCondLst>
                                        </p:cTn>
                                        <p:tgtEl>
                                          <p:spTgt spid="292"/>
                                        </p:tgtEl>
                                        <p:attrNameLst>
                                          <p:attrName>style.visibility</p:attrName>
                                        </p:attrNameLst>
                                      </p:cBhvr>
                                      <p:to>
                                        <p:strVal val="visible"/>
                                      </p:to>
                                    </p:set>
                                    <p:animEffect transition="in" filter="wipe(left)">
                                      <p:cBhvr>
                                        <p:cTn id="42" dur="750"/>
                                        <p:tgtEl>
                                          <p:spTgt spid="292"/>
                                        </p:tgtEl>
                                      </p:cBhvr>
                                    </p:animEffect>
                                  </p:childTnLst>
                                </p:cTn>
                              </p:par>
                              <p:par>
                                <p:cTn id="43" presetID="53" presetClass="entr" presetSubtype="16"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childTnLst>
                          </p:cTn>
                        </p:par>
                        <p:par>
                          <p:cTn id="48" fill="hold">
                            <p:stCondLst>
                              <p:cond delay="4775"/>
                            </p:stCondLst>
                            <p:childTnLst>
                              <p:par>
                                <p:cTn id="49" presetID="53" presetClass="entr" presetSubtype="16"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281" grpId="0" bldLvl="0" animBg="1"/>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4305" y="910590"/>
            <a:ext cx="11909425" cy="5615305"/>
          </a:xfrm>
          <a:prstGeom prst="rect">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1" name="组合 330"/>
          <p:cNvGrpSpPr/>
          <p:nvPr/>
        </p:nvGrpSpPr>
        <p:grpSpPr>
          <a:xfrm>
            <a:off x="4250829" y="2036042"/>
            <a:ext cx="3693451" cy="3700549"/>
            <a:chOff x="3814386" y="1600200"/>
            <a:chExt cx="4563229" cy="4572000"/>
          </a:xfrm>
        </p:grpSpPr>
        <p:sp>
          <p:nvSpPr>
            <p:cNvPr id="332" name="Freeform 5"/>
            <p:cNvSpPr/>
            <p:nvPr/>
          </p:nvSpPr>
          <p:spPr bwMode="auto">
            <a:xfrm>
              <a:off x="6995616" y="2780475"/>
              <a:ext cx="1381999" cy="2166344"/>
            </a:xfrm>
            <a:custGeom>
              <a:avLst/>
              <a:gdLst>
                <a:gd name="T0" fmla="*/ 111 w 731"/>
                <a:gd name="T1" fmla="*/ 870 h 1146"/>
                <a:gd name="T2" fmla="*/ 507 w 731"/>
                <a:gd name="T3" fmla="*/ 1086 h 1146"/>
                <a:gd name="T4" fmla="*/ 649 w 731"/>
                <a:gd name="T5" fmla="*/ 917 h 1146"/>
                <a:gd name="T6" fmla="*/ 617 w 731"/>
                <a:gd name="T7" fmla="*/ 140 h 1146"/>
                <a:gd name="T8" fmla="*/ 484 w 731"/>
                <a:gd name="T9" fmla="*/ 52 h 1146"/>
                <a:gd name="T10" fmla="*/ 75 w 731"/>
                <a:gd name="T11" fmla="*/ 302 h 1146"/>
                <a:gd name="T12" fmla="*/ 23 w 731"/>
                <a:gd name="T13" fmla="*/ 401 h 1146"/>
                <a:gd name="T14" fmla="*/ 41 w 731"/>
                <a:gd name="T15" fmla="*/ 692 h 1146"/>
                <a:gd name="T16" fmla="*/ 111 w 731"/>
                <a:gd name="T17" fmla="*/ 870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1" h="1146">
                  <a:moveTo>
                    <a:pt x="111" y="870"/>
                  </a:moveTo>
                  <a:cubicBezTo>
                    <a:pt x="176" y="904"/>
                    <a:pt x="507" y="1086"/>
                    <a:pt x="507" y="1086"/>
                  </a:cubicBezTo>
                  <a:cubicBezTo>
                    <a:pt x="507" y="1086"/>
                    <a:pt x="584" y="1146"/>
                    <a:pt x="649" y="917"/>
                  </a:cubicBezTo>
                  <a:cubicBezTo>
                    <a:pt x="714" y="689"/>
                    <a:pt x="731" y="416"/>
                    <a:pt x="617" y="140"/>
                  </a:cubicBezTo>
                  <a:cubicBezTo>
                    <a:pt x="602" y="104"/>
                    <a:pt x="565" y="0"/>
                    <a:pt x="484" y="52"/>
                  </a:cubicBezTo>
                  <a:cubicBezTo>
                    <a:pt x="403" y="103"/>
                    <a:pt x="75" y="302"/>
                    <a:pt x="75" y="302"/>
                  </a:cubicBezTo>
                  <a:cubicBezTo>
                    <a:pt x="75" y="302"/>
                    <a:pt x="11" y="338"/>
                    <a:pt x="23" y="401"/>
                  </a:cubicBezTo>
                  <a:cubicBezTo>
                    <a:pt x="36" y="463"/>
                    <a:pt x="60" y="594"/>
                    <a:pt x="41" y="692"/>
                  </a:cubicBezTo>
                  <a:cubicBezTo>
                    <a:pt x="23" y="782"/>
                    <a:pt x="0" y="813"/>
                    <a:pt x="111" y="870"/>
                  </a:cubicBez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en-US">
                <a:cs typeface="+mn-ea"/>
                <a:sym typeface="+mn-lt"/>
              </a:endParaRPr>
            </a:p>
          </p:txBody>
        </p:sp>
        <p:sp>
          <p:nvSpPr>
            <p:cNvPr id="333" name="Freeform 6"/>
            <p:cNvSpPr/>
            <p:nvPr/>
          </p:nvSpPr>
          <p:spPr bwMode="auto">
            <a:xfrm>
              <a:off x="6167419" y="1610223"/>
              <a:ext cx="1881925" cy="1701501"/>
            </a:xfrm>
            <a:custGeom>
              <a:avLst/>
              <a:gdLst>
                <a:gd name="T0" fmla="*/ 517 w 995"/>
                <a:gd name="T1" fmla="*/ 834 h 900"/>
                <a:gd name="T2" fmla="*/ 905 w 995"/>
                <a:gd name="T3" fmla="*/ 604 h 900"/>
                <a:gd name="T4" fmla="*/ 831 w 995"/>
                <a:gd name="T5" fmla="*/ 395 h 900"/>
                <a:gd name="T6" fmla="*/ 147 w 995"/>
                <a:gd name="T7" fmla="*/ 26 h 900"/>
                <a:gd name="T8" fmla="*/ 3 w 995"/>
                <a:gd name="T9" fmla="*/ 96 h 900"/>
                <a:gd name="T10" fmla="*/ 9 w 995"/>
                <a:gd name="T11" fmla="*/ 576 h 900"/>
                <a:gd name="T12" fmla="*/ 68 w 995"/>
                <a:gd name="T13" fmla="*/ 670 h 900"/>
                <a:gd name="T14" fmla="*/ 328 w 995"/>
                <a:gd name="T15" fmla="*/ 804 h 900"/>
                <a:gd name="T16" fmla="*/ 517 w 995"/>
                <a:gd name="T17" fmla="*/ 834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5" h="900">
                  <a:moveTo>
                    <a:pt x="517" y="834"/>
                  </a:moveTo>
                  <a:cubicBezTo>
                    <a:pt x="579" y="796"/>
                    <a:pt x="905" y="604"/>
                    <a:pt x="905" y="604"/>
                  </a:cubicBezTo>
                  <a:cubicBezTo>
                    <a:pt x="905" y="604"/>
                    <a:pt x="995" y="568"/>
                    <a:pt x="831" y="395"/>
                  </a:cubicBezTo>
                  <a:cubicBezTo>
                    <a:pt x="669" y="223"/>
                    <a:pt x="442" y="70"/>
                    <a:pt x="147" y="26"/>
                  </a:cubicBezTo>
                  <a:cubicBezTo>
                    <a:pt x="108" y="21"/>
                    <a:pt x="0" y="0"/>
                    <a:pt x="3" y="96"/>
                  </a:cubicBezTo>
                  <a:cubicBezTo>
                    <a:pt x="6" y="192"/>
                    <a:pt x="9" y="576"/>
                    <a:pt x="9" y="576"/>
                  </a:cubicBezTo>
                  <a:cubicBezTo>
                    <a:pt x="9" y="576"/>
                    <a:pt x="8" y="649"/>
                    <a:pt x="68" y="670"/>
                  </a:cubicBezTo>
                  <a:cubicBezTo>
                    <a:pt x="128" y="692"/>
                    <a:pt x="253" y="737"/>
                    <a:pt x="328" y="804"/>
                  </a:cubicBezTo>
                  <a:cubicBezTo>
                    <a:pt x="396" y="865"/>
                    <a:pt x="411" y="900"/>
                    <a:pt x="517" y="834"/>
                  </a:cubicBez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en-US">
                <a:cs typeface="+mn-ea"/>
                <a:sym typeface="+mn-lt"/>
              </a:endParaRPr>
            </a:p>
          </p:txBody>
        </p:sp>
        <p:sp>
          <p:nvSpPr>
            <p:cNvPr id="334" name="Freeform 7"/>
            <p:cNvSpPr/>
            <p:nvPr/>
          </p:nvSpPr>
          <p:spPr bwMode="auto">
            <a:xfrm>
              <a:off x="6154889" y="4460676"/>
              <a:ext cx="1865636" cy="1711524"/>
            </a:xfrm>
            <a:custGeom>
              <a:avLst/>
              <a:gdLst>
                <a:gd name="T0" fmla="*/ 7 w 987"/>
                <a:gd name="T1" fmla="*/ 357 h 905"/>
                <a:gd name="T2" fmla="*/ 23 w 987"/>
                <a:gd name="T3" fmla="*/ 808 h 905"/>
                <a:gd name="T4" fmla="*/ 242 w 987"/>
                <a:gd name="T5" fmla="*/ 844 h 905"/>
                <a:gd name="T6" fmla="*/ 894 w 987"/>
                <a:gd name="T7" fmla="*/ 420 h 905"/>
                <a:gd name="T8" fmla="*/ 901 w 987"/>
                <a:gd name="T9" fmla="*/ 261 h 905"/>
                <a:gd name="T10" fmla="*/ 477 w 987"/>
                <a:gd name="T11" fmla="*/ 36 h 905"/>
                <a:gd name="T12" fmla="*/ 366 w 987"/>
                <a:gd name="T13" fmla="*/ 43 h 905"/>
                <a:gd name="T14" fmla="*/ 124 w 987"/>
                <a:gd name="T15" fmla="*/ 206 h 905"/>
                <a:gd name="T16" fmla="*/ 7 w 987"/>
                <a:gd name="T17" fmla="*/ 357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7" h="905">
                  <a:moveTo>
                    <a:pt x="7" y="357"/>
                  </a:moveTo>
                  <a:cubicBezTo>
                    <a:pt x="11" y="430"/>
                    <a:pt x="23" y="808"/>
                    <a:pt x="23" y="808"/>
                  </a:cubicBezTo>
                  <a:cubicBezTo>
                    <a:pt x="23" y="808"/>
                    <a:pt x="11" y="905"/>
                    <a:pt x="242" y="844"/>
                  </a:cubicBezTo>
                  <a:cubicBezTo>
                    <a:pt x="470" y="783"/>
                    <a:pt x="714" y="658"/>
                    <a:pt x="894" y="420"/>
                  </a:cubicBezTo>
                  <a:cubicBezTo>
                    <a:pt x="917" y="389"/>
                    <a:pt x="987" y="304"/>
                    <a:pt x="901" y="261"/>
                  </a:cubicBezTo>
                  <a:cubicBezTo>
                    <a:pt x="815" y="217"/>
                    <a:pt x="477" y="36"/>
                    <a:pt x="477" y="36"/>
                  </a:cubicBezTo>
                  <a:cubicBezTo>
                    <a:pt x="477" y="36"/>
                    <a:pt x="413" y="0"/>
                    <a:pt x="366" y="43"/>
                  </a:cubicBezTo>
                  <a:cubicBezTo>
                    <a:pt x="318" y="85"/>
                    <a:pt x="219" y="173"/>
                    <a:pt x="124" y="206"/>
                  </a:cubicBezTo>
                  <a:cubicBezTo>
                    <a:pt x="38" y="237"/>
                    <a:pt x="0" y="232"/>
                    <a:pt x="7" y="357"/>
                  </a:cubicBez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en-US">
                <a:cs typeface="+mn-ea"/>
                <a:sym typeface="+mn-lt"/>
              </a:endParaRPr>
            </a:p>
          </p:txBody>
        </p:sp>
        <p:sp>
          <p:nvSpPr>
            <p:cNvPr id="335" name="Freeform 8"/>
            <p:cNvSpPr/>
            <p:nvPr/>
          </p:nvSpPr>
          <p:spPr bwMode="auto">
            <a:xfrm>
              <a:off x="4146417" y="4436870"/>
              <a:ext cx="1886936" cy="1697742"/>
            </a:xfrm>
            <a:custGeom>
              <a:avLst/>
              <a:gdLst>
                <a:gd name="T0" fmla="*/ 477 w 998"/>
                <a:gd name="T1" fmla="*/ 67 h 898"/>
                <a:gd name="T2" fmla="*/ 90 w 998"/>
                <a:gd name="T3" fmla="*/ 299 h 898"/>
                <a:gd name="T4" fmla="*/ 165 w 998"/>
                <a:gd name="T5" fmla="*/ 508 h 898"/>
                <a:gd name="T6" fmla="*/ 851 w 998"/>
                <a:gd name="T7" fmla="*/ 873 h 898"/>
                <a:gd name="T8" fmla="*/ 995 w 998"/>
                <a:gd name="T9" fmla="*/ 802 h 898"/>
                <a:gd name="T10" fmla="*/ 986 w 998"/>
                <a:gd name="T11" fmla="*/ 323 h 898"/>
                <a:gd name="T12" fmla="*/ 926 w 998"/>
                <a:gd name="T13" fmla="*/ 229 h 898"/>
                <a:gd name="T14" fmla="*/ 666 w 998"/>
                <a:gd name="T15" fmla="*/ 96 h 898"/>
                <a:gd name="T16" fmla="*/ 477 w 998"/>
                <a:gd name="T17" fmla="*/ 67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8" h="898">
                  <a:moveTo>
                    <a:pt x="477" y="67"/>
                  </a:moveTo>
                  <a:cubicBezTo>
                    <a:pt x="415" y="106"/>
                    <a:pt x="90" y="299"/>
                    <a:pt x="90" y="299"/>
                  </a:cubicBezTo>
                  <a:cubicBezTo>
                    <a:pt x="90" y="299"/>
                    <a:pt x="0" y="336"/>
                    <a:pt x="165" y="508"/>
                  </a:cubicBezTo>
                  <a:cubicBezTo>
                    <a:pt x="328" y="679"/>
                    <a:pt x="556" y="831"/>
                    <a:pt x="851" y="873"/>
                  </a:cubicBezTo>
                  <a:cubicBezTo>
                    <a:pt x="890" y="878"/>
                    <a:pt x="998" y="898"/>
                    <a:pt x="995" y="802"/>
                  </a:cubicBezTo>
                  <a:cubicBezTo>
                    <a:pt x="991" y="706"/>
                    <a:pt x="986" y="323"/>
                    <a:pt x="986" y="323"/>
                  </a:cubicBezTo>
                  <a:cubicBezTo>
                    <a:pt x="986" y="323"/>
                    <a:pt x="986" y="250"/>
                    <a:pt x="926" y="229"/>
                  </a:cubicBezTo>
                  <a:cubicBezTo>
                    <a:pt x="866" y="208"/>
                    <a:pt x="741" y="163"/>
                    <a:pt x="666" y="96"/>
                  </a:cubicBezTo>
                  <a:cubicBezTo>
                    <a:pt x="597" y="36"/>
                    <a:pt x="582" y="0"/>
                    <a:pt x="477" y="67"/>
                  </a:cubicBez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en-US">
                <a:cs typeface="+mn-ea"/>
                <a:sym typeface="+mn-lt"/>
              </a:endParaRPr>
            </a:p>
          </p:txBody>
        </p:sp>
        <p:sp>
          <p:nvSpPr>
            <p:cNvPr id="336" name="Freeform 11"/>
            <p:cNvSpPr/>
            <p:nvPr/>
          </p:nvSpPr>
          <p:spPr bwMode="auto">
            <a:xfrm>
              <a:off x="3814386" y="2785487"/>
              <a:ext cx="1381999" cy="2167597"/>
            </a:xfrm>
            <a:custGeom>
              <a:avLst/>
              <a:gdLst>
                <a:gd name="T0" fmla="*/ 620 w 731"/>
                <a:gd name="T1" fmla="*/ 276 h 1146"/>
                <a:gd name="T2" fmla="*/ 224 w 731"/>
                <a:gd name="T3" fmla="*/ 59 h 1146"/>
                <a:gd name="T4" fmla="*/ 81 w 731"/>
                <a:gd name="T5" fmla="*/ 229 h 1146"/>
                <a:gd name="T6" fmla="*/ 113 w 731"/>
                <a:gd name="T7" fmla="*/ 1006 h 1146"/>
                <a:gd name="T8" fmla="*/ 246 w 731"/>
                <a:gd name="T9" fmla="*/ 1094 h 1146"/>
                <a:gd name="T10" fmla="*/ 656 w 731"/>
                <a:gd name="T11" fmla="*/ 844 h 1146"/>
                <a:gd name="T12" fmla="*/ 707 w 731"/>
                <a:gd name="T13" fmla="*/ 745 h 1146"/>
                <a:gd name="T14" fmla="*/ 690 w 731"/>
                <a:gd name="T15" fmla="*/ 453 h 1146"/>
                <a:gd name="T16" fmla="*/ 620 w 731"/>
                <a:gd name="T17" fmla="*/ 276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1" h="1146">
                  <a:moveTo>
                    <a:pt x="620" y="276"/>
                  </a:moveTo>
                  <a:cubicBezTo>
                    <a:pt x="555" y="242"/>
                    <a:pt x="224" y="59"/>
                    <a:pt x="224" y="59"/>
                  </a:cubicBezTo>
                  <a:cubicBezTo>
                    <a:pt x="224" y="59"/>
                    <a:pt x="147" y="0"/>
                    <a:pt x="81" y="229"/>
                  </a:cubicBezTo>
                  <a:cubicBezTo>
                    <a:pt x="17" y="456"/>
                    <a:pt x="0" y="730"/>
                    <a:pt x="113" y="1006"/>
                  </a:cubicBezTo>
                  <a:cubicBezTo>
                    <a:pt x="128" y="1042"/>
                    <a:pt x="166" y="1146"/>
                    <a:pt x="246" y="1094"/>
                  </a:cubicBezTo>
                  <a:cubicBezTo>
                    <a:pt x="327" y="1042"/>
                    <a:pt x="656" y="844"/>
                    <a:pt x="656" y="844"/>
                  </a:cubicBezTo>
                  <a:cubicBezTo>
                    <a:pt x="656" y="844"/>
                    <a:pt x="719" y="807"/>
                    <a:pt x="707" y="745"/>
                  </a:cubicBezTo>
                  <a:cubicBezTo>
                    <a:pt x="695" y="682"/>
                    <a:pt x="670" y="552"/>
                    <a:pt x="690" y="453"/>
                  </a:cubicBezTo>
                  <a:cubicBezTo>
                    <a:pt x="708" y="363"/>
                    <a:pt x="731" y="333"/>
                    <a:pt x="620" y="276"/>
                  </a:cubicBez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en-US">
                <a:cs typeface="+mn-ea"/>
                <a:sym typeface="+mn-lt"/>
              </a:endParaRPr>
            </a:p>
          </p:txBody>
        </p:sp>
        <p:sp>
          <p:nvSpPr>
            <p:cNvPr id="337" name="Freeform 14"/>
            <p:cNvSpPr/>
            <p:nvPr/>
          </p:nvSpPr>
          <p:spPr bwMode="auto">
            <a:xfrm>
              <a:off x="4161452" y="1600200"/>
              <a:ext cx="1883178" cy="1682706"/>
            </a:xfrm>
            <a:custGeom>
              <a:avLst/>
              <a:gdLst>
                <a:gd name="T0" fmla="*/ 982 w 996"/>
                <a:gd name="T1" fmla="*/ 547 h 890"/>
                <a:gd name="T2" fmla="*/ 982 w 996"/>
                <a:gd name="T3" fmla="*/ 96 h 890"/>
                <a:gd name="T4" fmla="*/ 764 w 996"/>
                <a:gd name="T5" fmla="*/ 53 h 890"/>
                <a:gd name="T6" fmla="*/ 98 w 996"/>
                <a:gd name="T7" fmla="*/ 453 h 890"/>
                <a:gd name="T8" fmla="*/ 85 w 996"/>
                <a:gd name="T9" fmla="*/ 613 h 890"/>
                <a:gd name="T10" fmla="*/ 501 w 996"/>
                <a:gd name="T11" fmla="*/ 852 h 890"/>
                <a:gd name="T12" fmla="*/ 612 w 996"/>
                <a:gd name="T13" fmla="*/ 849 h 890"/>
                <a:gd name="T14" fmla="*/ 859 w 996"/>
                <a:gd name="T15" fmla="*/ 694 h 890"/>
                <a:gd name="T16" fmla="*/ 982 w 996"/>
                <a:gd name="T17" fmla="*/ 547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890">
                  <a:moveTo>
                    <a:pt x="982" y="547"/>
                  </a:moveTo>
                  <a:cubicBezTo>
                    <a:pt x="980" y="474"/>
                    <a:pt x="982" y="96"/>
                    <a:pt x="982" y="96"/>
                  </a:cubicBezTo>
                  <a:cubicBezTo>
                    <a:pt x="982" y="96"/>
                    <a:pt x="996" y="0"/>
                    <a:pt x="764" y="53"/>
                  </a:cubicBezTo>
                  <a:cubicBezTo>
                    <a:pt x="534" y="105"/>
                    <a:pt x="286" y="222"/>
                    <a:pt x="98" y="453"/>
                  </a:cubicBezTo>
                  <a:cubicBezTo>
                    <a:pt x="73" y="484"/>
                    <a:pt x="0" y="567"/>
                    <a:pt x="85" y="613"/>
                  </a:cubicBezTo>
                  <a:cubicBezTo>
                    <a:pt x="169" y="659"/>
                    <a:pt x="501" y="852"/>
                    <a:pt x="501" y="852"/>
                  </a:cubicBezTo>
                  <a:cubicBezTo>
                    <a:pt x="501" y="852"/>
                    <a:pt x="563" y="890"/>
                    <a:pt x="612" y="849"/>
                  </a:cubicBezTo>
                  <a:cubicBezTo>
                    <a:pt x="661" y="808"/>
                    <a:pt x="764" y="724"/>
                    <a:pt x="859" y="694"/>
                  </a:cubicBezTo>
                  <a:cubicBezTo>
                    <a:pt x="947" y="667"/>
                    <a:pt x="984" y="672"/>
                    <a:pt x="982" y="547"/>
                  </a:cubicBezTo>
                  <a:close/>
                </a:path>
              </a:pathLst>
            </a:custGeom>
            <a:gradFill>
              <a:gsLst>
                <a:gs pos="0">
                  <a:srgbClr val="E30000"/>
                </a:gs>
                <a:gs pos="100000">
                  <a:srgbClr val="760303"/>
                </a:gs>
              </a:gsLst>
              <a:lin ang="13800000" scaled="0"/>
            </a:gradFill>
            <a:ln>
              <a:noFill/>
            </a:ln>
          </p:spPr>
          <p:txBody>
            <a:bodyPr vert="horz" wrap="square" lIns="91463" tIns="45731" rIns="91463" bIns="45731" numCol="1" anchor="t" anchorCtr="0" compatLnSpc="1"/>
            <a:lstStyle/>
            <a:p>
              <a:endParaRPr lang="en-US">
                <a:cs typeface="+mn-ea"/>
                <a:sym typeface="+mn-lt"/>
              </a:endParaRPr>
            </a:p>
          </p:txBody>
        </p:sp>
      </p:grpSp>
      <p:grpSp>
        <p:nvGrpSpPr>
          <p:cNvPr id="338" name="组合 337"/>
          <p:cNvGrpSpPr/>
          <p:nvPr/>
        </p:nvGrpSpPr>
        <p:grpSpPr>
          <a:xfrm>
            <a:off x="4620468" y="2545012"/>
            <a:ext cx="2938867" cy="2675561"/>
            <a:chOff x="4309529" y="2263228"/>
            <a:chExt cx="3557641" cy="3238898"/>
          </a:xfrm>
        </p:grpSpPr>
        <p:sp>
          <p:nvSpPr>
            <p:cNvPr id="339" name="Freeform 41"/>
            <p:cNvSpPr/>
            <p:nvPr/>
          </p:nvSpPr>
          <p:spPr bwMode="auto">
            <a:xfrm>
              <a:off x="5089885" y="2269856"/>
              <a:ext cx="400768" cy="376634"/>
            </a:xfrm>
            <a:custGeom>
              <a:avLst/>
              <a:gdLst>
                <a:gd name="T0" fmla="*/ 107 w 400"/>
                <a:gd name="T1" fmla="*/ 376 h 376"/>
                <a:gd name="T2" fmla="*/ 147 w 400"/>
                <a:gd name="T3" fmla="*/ 376 h 376"/>
                <a:gd name="T4" fmla="*/ 237 w 400"/>
                <a:gd name="T5" fmla="*/ 216 h 376"/>
                <a:gd name="T6" fmla="*/ 340 w 400"/>
                <a:gd name="T7" fmla="*/ 216 h 376"/>
                <a:gd name="T8" fmla="*/ 400 w 400"/>
                <a:gd name="T9" fmla="*/ 188 h 376"/>
                <a:gd name="T10" fmla="*/ 340 w 400"/>
                <a:gd name="T11" fmla="*/ 160 h 376"/>
                <a:gd name="T12" fmla="*/ 237 w 400"/>
                <a:gd name="T13" fmla="*/ 160 h 376"/>
                <a:gd name="T14" fmla="*/ 147 w 400"/>
                <a:gd name="T15" fmla="*/ 0 h 376"/>
                <a:gd name="T16" fmla="*/ 107 w 400"/>
                <a:gd name="T17" fmla="*/ 0 h 376"/>
                <a:gd name="T18" fmla="*/ 157 w 400"/>
                <a:gd name="T19" fmla="*/ 160 h 376"/>
                <a:gd name="T20" fmla="*/ 85 w 400"/>
                <a:gd name="T21" fmla="*/ 160 h 376"/>
                <a:gd name="T22" fmla="*/ 40 w 400"/>
                <a:gd name="T23" fmla="*/ 120 h 376"/>
                <a:gd name="T24" fmla="*/ 0 w 400"/>
                <a:gd name="T25" fmla="*/ 120 h 376"/>
                <a:gd name="T26" fmla="*/ 32 w 400"/>
                <a:gd name="T27" fmla="*/ 188 h 376"/>
                <a:gd name="T28" fmla="*/ 0 w 400"/>
                <a:gd name="T29" fmla="*/ 256 h 376"/>
                <a:gd name="T30" fmla="*/ 40 w 400"/>
                <a:gd name="T31" fmla="*/ 256 h 376"/>
                <a:gd name="T32" fmla="*/ 85 w 400"/>
                <a:gd name="T33" fmla="*/ 216 h 376"/>
                <a:gd name="T34" fmla="*/ 157 w 400"/>
                <a:gd name="T35" fmla="*/ 216 h 376"/>
                <a:gd name="T36" fmla="*/ 107 w 400"/>
                <a:gd name="T37" fmla="*/ 37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0" h="376">
                  <a:moveTo>
                    <a:pt x="107" y="376"/>
                  </a:moveTo>
                  <a:cubicBezTo>
                    <a:pt x="147" y="376"/>
                    <a:pt x="147" y="376"/>
                    <a:pt x="147" y="376"/>
                  </a:cubicBezTo>
                  <a:cubicBezTo>
                    <a:pt x="237" y="216"/>
                    <a:pt x="237" y="216"/>
                    <a:pt x="237" y="216"/>
                  </a:cubicBezTo>
                  <a:cubicBezTo>
                    <a:pt x="340" y="216"/>
                    <a:pt x="340" y="216"/>
                    <a:pt x="340" y="216"/>
                  </a:cubicBezTo>
                  <a:cubicBezTo>
                    <a:pt x="340" y="216"/>
                    <a:pt x="400" y="216"/>
                    <a:pt x="400" y="188"/>
                  </a:cubicBezTo>
                  <a:cubicBezTo>
                    <a:pt x="400" y="160"/>
                    <a:pt x="340" y="160"/>
                    <a:pt x="340" y="160"/>
                  </a:cubicBezTo>
                  <a:cubicBezTo>
                    <a:pt x="237" y="160"/>
                    <a:pt x="237" y="160"/>
                    <a:pt x="237" y="160"/>
                  </a:cubicBezTo>
                  <a:cubicBezTo>
                    <a:pt x="147" y="0"/>
                    <a:pt x="147" y="0"/>
                    <a:pt x="147" y="0"/>
                  </a:cubicBezTo>
                  <a:cubicBezTo>
                    <a:pt x="107" y="0"/>
                    <a:pt x="107" y="0"/>
                    <a:pt x="107" y="0"/>
                  </a:cubicBezTo>
                  <a:cubicBezTo>
                    <a:pt x="157" y="160"/>
                    <a:pt x="157" y="160"/>
                    <a:pt x="157" y="160"/>
                  </a:cubicBezTo>
                  <a:cubicBezTo>
                    <a:pt x="85" y="160"/>
                    <a:pt x="85" y="160"/>
                    <a:pt x="85" y="160"/>
                  </a:cubicBezTo>
                  <a:cubicBezTo>
                    <a:pt x="40" y="120"/>
                    <a:pt x="40" y="120"/>
                    <a:pt x="40" y="120"/>
                  </a:cubicBezTo>
                  <a:cubicBezTo>
                    <a:pt x="0" y="120"/>
                    <a:pt x="0" y="120"/>
                    <a:pt x="0" y="120"/>
                  </a:cubicBezTo>
                  <a:cubicBezTo>
                    <a:pt x="32" y="188"/>
                    <a:pt x="32" y="188"/>
                    <a:pt x="32" y="188"/>
                  </a:cubicBezTo>
                  <a:cubicBezTo>
                    <a:pt x="0" y="256"/>
                    <a:pt x="0" y="256"/>
                    <a:pt x="0" y="256"/>
                  </a:cubicBezTo>
                  <a:cubicBezTo>
                    <a:pt x="40" y="256"/>
                    <a:pt x="40" y="256"/>
                    <a:pt x="40" y="256"/>
                  </a:cubicBezTo>
                  <a:cubicBezTo>
                    <a:pt x="85" y="216"/>
                    <a:pt x="85" y="216"/>
                    <a:pt x="85" y="216"/>
                  </a:cubicBezTo>
                  <a:cubicBezTo>
                    <a:pt x="157" y="216"/>
                    <a:pt x="157" y="216"/>
                    <a:pt x="157" y="216"/>
                  </a:cubicBezTo>
                  <a:lnTo>
                    <a:pt x="107" y="376"/>
                  </a:lnTo>
                  <a:close/>
                </a:path>
              </a:pathLst>
            </a:custGeom>
            <a:solidFill>
              <a:schemeClr val="bg1"/>
            </a:solidFill>
            <a:ln>
              <a:noFill/>
            </a:ln>
          </p:spPr>
          <p:txBody>
            <a:bodyPr vert="horz" wrap="square" lIns="91463" tIns="45731" rIns="91463" bIns="45731" numCol="1" anchor="t" anchorCtr="0" compatLnSpc="1"/>
            <a:lstStyle/>
            <a:p>
              <a:endParaRPr lang="en-AU">
                <a:cs typeface="+mn-ea"/>
                <a:sym typeface="+mn-lt"/>
              </a:endParaRPr>
            </a:p>
          </p:txBody>
        </p:sp>
        <p:sp>
          <p:nvSpPr>
            <p:cNvPr id="340" name="Freeform 73"/>
            <p:cNvSpPr>
              <a:spLocks noEditPoints="1"/>
            </p:cNvSpPr>
            <p:nvPr/>
          </p:nvSpPr>
          <p:spPr bwMode="auto">
            <a:xfrm>
              <a:off x="6705634" y="2263228"/>
              <a:ext cx="362443" cy="374309"/>
            </a:xfrm>
            <a:custGeom>
              <a:avLst/>
              <a:gdLst>
                <a:gd name="T0" fmla="*/ 117 w 320"/>
                <a:gd name="T1" fmla="*/ 262 h 328"/>
                <a:gd name="T2" fmla="*/ 101 w 320"/>
                <a:gd name="T3" fmla="*/ 278 h 328"/>
                <a:gd name="T4" fmla="*/ 50 w 320"/>
                <a:gd name="T5" fmla="*/ 278 h 328"/>
                <a:gd name="T6" fmla="*/ 39 w 320"/>
                <a:gd name="T7" fmla="*/ 253 h 328"/>
                <a:gd name="T8" fmla="*/ 50 w 320"/>
                <a:gd name="T9" fmla="*/ 228 h 328"/>
                <a:gd name="T10" fmla="*/ 109 w 320"/>
                <a:gd name="T11" fmla="*/ 169 h 328"/>
                <a:gd name="T12" fmla="*/ 162 w 320"/>
                <a:gd name="T13" fmla="*/ 155 h 328"/>
                <a:gd name="T14" fmla="*/ 190 w 320"/>
                <a:gd name="T15" fmla="*/ 155 h 328"/>
                <a:gd name="T16" fmla="*/ 190 w 320"/>
                <a:gd name="T17" fmla="*/ 127 h 328"/>
                <a:gd name="T18" fmla="*/ 82 w 320"/>
                <a:gd name="T19" fmla="*/ 141 h 328"/>
                <a:gd name="T20" fmla="*/ 22 w 320"/>
                <a:gd name="T21" fmla="*/ 200 h 328"/>
                <a:gd name="T22" fmla="*/ 0 w 320"/>
                <a:gd name="T23" fmla="*/ 253 h 328"/>
                <a:gd name="T24" fmla="*/ 22 w 320"/>
                <a:gd name="T25" fmla="*/ 306 h 328"/>
                <a:gd name="T26" fmla="*/ 75 w 320"/>
                <a:gd name="T27" fmla="*/ 328 h 328"/>
                <a:gd name="T28" fmla="*/ 129 w 320"/>
                <a:gd name="T29" fmla="*/ 306 h 328"/>
                <a:gd name="T30" fmla="*/ 145 w 320"/>
                <a:gd name="T31" fmla="*/ 290 h 328"/>
                <a:gd name="T32" fmla="*/ 145 w 320"/>
                <a:gd name="T33" fmla="*/ 262 h 328"/>
                <a:gd name="T34" fmla="*/ 117 w 320"/>
                <a:gd name="T35" fmla="*/ 262 h 328"/>
                <a:gd name="T36" fmla="*/ 298 w 320"/>
                <a:gd name="T37" fmla="*/ 32 h 328"/>
                <a:gd name="T38" fmla="*/ 195 w 320"/>
                <a:gd name="T39" fmla="*/ 28 h 328"/>
                <a:gd name="T40" fmla="*/ 175 w 320"/>
                <a:gd name="T41" fmla="*/ 48 h 328"/>
                <a:gd name="T42" fmla="*/ 175 w 320"/>
                <a:gd name="T43" fmla="*/ 76 h 328"/>
                <a:gd name="T44" fmla="*/ 203 w 320"/>
                <a:gd name="T45" fmla="*/ 76 h 328"/>
                <a:gd name="T46" fmla="*/ 223 w 320"/>
                <a:gd name="T47" fmla="*/ 56 h 328"/>
                <a:gd name="T48" fmla="*/ 270 w 320"/>
                <a:gd name="T49" fmla="*/ 60 h 328"/>
                <a:gd name="T50" fmla="*/ 280 w 320"/>
                <a:gd name="T51" fmla="*/ 85 h 328"/>
                <a:gd name="T52" fmla="*/ 270 w 320"/>
                <a:gd name="T53" fmla="*/ 110 h 328"/>
                <a:gd name="T54" fmla="*/ 206 w 320"/>
                <a:gd name="T55" fmla="*/ 173 h 328"/>
                <a:gd name="T56" fmla="*/ 158 w 320"/>
                <a:gd name="T57" fmla="*/ 183 h 328"/>
                <a:gd name="T58" fmla="*/ 129 w 320"/>
                <a:gd name="T59" fmla="*/ 183 h 328"/>
                <a:gd name="T60" fmla="*/ 130 w 320"/>
                <a:gd name="T61" fmla="*/ 211 h 328"/>
                <a:gd name="T62" fmla="*/ 174 w 320"/>
                <a:gd name="T63" fmla="*/ 231 h 328"/>
                <a:gd name="T64" fmla="*/ 234 w 320"/>
                <a:gd name="T65" fmla="*/ 202 h 328"/>
                <a:gd name="T66" fmla="*/ 298 w 320"/>
                <a:gd name="T67" fmla="*/ 138 h 328"/>
                <a:gd name="T68" fmla="*/ 320 w 320"/>
                <a:gd name="T69" fmla="*/ 85 h 328"/>
                <a:gd name="T70" fmla="*/ 298 w 320"/>
                <a:gd name="T71" fmla="*/ 32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0" h="328">
                  <a:moveTo>
                    <a:pt x="117" y="262"/>
                  </a:moveTo>
                  <a:cubicBezTo>
                    <a:pt x="101" y="278"/>
                    <a:pt x="101" y="278"/>
                    <a:pt x="101" y="278"/>
                  </a:cubicBezTo>
                  <a:cubicBezTo>
                    <a:pt x="87" y="292"/>
                    <a:pt x="64" y="292"/>
                    <a:pt x="50" y="278"/>
                  </a:cubicBezTo>
                  <a:cubicBezTo>
                    <a:pt x="43" y="271"/>
                    <a:pt x="39" y="262"/>
                    <a:pt x="39" y="253"/>
                  </a:cubicBezTo>
                  <a:cubicBezTo>
                    <a:pt x="39" y="243"/>
                    <a:pt x="43" y="234"/>
                    <a:pt x="50" y="228"/>
                  </a:cubicBezTo>
                  <a:cubicBezTo>
                    <a:pt x="109" y="169"/>
                    <a:pt x="109" y="169"/>
                    <a:pt x="109" y="169"/>
                  </a:cubicBezTo>
                  <a:cubicBezTo>
                    <a:pt x="122" y="156"/>
                    <a:pt x="145" y="138"/>
                    <a:pt x="162" y="155"/>
                  </a:cubicBezTo>
                  <a:cubicBezTo>
                    <a:pt x="170" y="163"/>
                    <a:pt x="182" y="163"/>
                    <a:pt x="190" y="155"/>
                  </a:cubicBezTo>
                  <a:cubicBezTo>
                    <a:pt x="198" y="147"/>
                    <a:pt x="198" y="135"/>
                    <a:pt x="190" y="127"/>
                  </a:cubicBezTo>
                  <a:cubicBezTo>
                    <a:pt x="161" y="98"/>
                    <a:pt x="119" y="104"/>
                    <a:pt x="82" y="141"/>
                  </a:cubicBezTo>
                  <a:cubicBezTo>
                    <a:pt x="22" y="200"/>
                    <a:pt x="22" y="200"/>
                    <a:pt x="22" y="200"/>
                  </a:cubicBezTo>
                  <a:cubicBezTo>
                    <a:pt x="8" y="214"/>
                    <a:pt x="0" y="233"/>
                    <a:pt x="0" y="253"/>
                  </a:cubicBezTo>
                  <a:cubicBezTo>
                    <a:pt x="0" y="273"/>
                    <a:pt x="8" y="292"/>
                    <a:pt x="22" y="306"/>
                  </a:cubicBezTo>
                  <a:cubicBezTo>
                    <a:pt x="37" y="321"/>
                    <a:pt x="56" y="328"/>
                    <a:pt x="75" y="328"/>
                  </a:cubicBezTo>
                  <a:cubicBezTo>
                    <a:pt x="95" y="328"/>
                    <a:pt x="114" y="321"/>
                    <a:pt x="129" y="306"/>
                  </a:cubicBezTo>
                  <a:cubicBezTo>
                    <a:pt x="145" y="290"/>
                    <a:pt x="145" y="290"/>
                    <a:pt x="145" y="290"/>
                  </a:cubicBezTo>
                  <a:cubicBezTo>
                    <a:pt x="153" y="282"/>
                    <a:pt x="153" y="270"/>
                    <a:pt x="145" y="262"/>
                  </a:cubicBezTo>
                  <a:cubicBezTo>
                    <a:pt x="137" y="254"/>
                    <a:pt x="125" y="254"/>
                    <a:pt x="117" y="262"/>
                  </a:cubicBezTo>
                  <a:close/>
                  <a:moveTo>
                    <a:pt x="298" y="32"/>
                  </a:moveTo>
                  <a:cubicBezTo>
                    <a:pt x="267" y="1"/>
                    <a:pt x="223" y="0"/>
                    <a:pt x="195" y="28"/>
                  </a:cubicBezTo>
                  <a:cubicBezTo>
                    <a:pt x="175" y="48"/>
                    <a:pt x="175" y="48"/>
                    <a:pt x="175" y="48"/>
                  </a:cubicBezTo>
                  <a:cubicBezTo>
                    <a:pt x="167" y="56"/>
                    <a:pt x="167" y="68"/>
                    <a:pt x="175" y="76"/>
                  </a:cubicBezTo>
                  <a:cubicBezTo>
                    <a:pt x="182" y="84"/>
                    <a:pt x="195" y="84"/>
                    <a:pt x="203" y="76"/>
                  </a:cubicBezTo>
                  <a:cubicBezTo>
                    <a:pt x="223" y="56"/>
                    <a:pt x="223" y="56"/>
                    <a:pt x="223" y="56"/>
                  </a:cubicBezTo>
                  <a:cubicBezTo>
                    <a:pt x="238" y="42"/>
                    <a:pt x="257" y="48"/>
                    <a:pt x="270" y="60"/>
                  </a:cubicBezTo>
                  <a:cubicBezTo>
                    <a:pt x="276" y="67"/>
                    <a:pt x="280" y="76"/>
                    <a:pt x="280" y="85"/>
                  </a:cubicBezTo>
                  <a:cubicBezTo>
                    <a:pt x="280" y="95"/>
                    <a:pt x="276" y="104"/>
                    <a:pt x="270" y="110"/>
                  </a:cubicBezTo>
                  <a:cubicBezTo>
                    <a:pt x="206" y="173"/>
                    <a:pt x="206" y="173"/>
                    <a:pt x="206" y="173"/>
                  </a:cubicBezTo>
                  <a:cubicBezTo>
                    <a:pt x="177" y="202"/>
                    <a:pt x="163" y="189"/>
                    <a:pt x="158" y="183"/>
                  </a:cubicBezTo>
                  <a:cubicBezTo>
                    <a:pt x="150" y="175"/>
                    <a:pt x="137" y="175"/>
                    <a:pt x="129" y="183"/>
                  </a:cubicBezTo>
                  <a:cubicBezTo>
                    <a:pt x="122" y="191"/>
                    <a:pt x="122" y="203"/>
                    <a:pt x="130" y="211"/>
                  </a:cubicBezTo>
                  <a:cubicBezTo>
                    <a:pt x="143" y="224"/>
                    <a:pt x="158" y="231"/>
                    <a:pt x="174" y="231"/>
                  </a:cubicBezTo>
                  <a:cubicBezTo>
                    <a:pt x="194" y="231"/>
                    <a:pt x="214" y="221"/>
                    <a:pt x="234" y="202"/>
                  </a:cubicBezTo>
                  <a:cubicBezTo>
                    <a:pt x="298" y="138"/>
                    <a:pt x="298" y="138"/>
                    <a:pt x="298" y="138"/>
                  </a:cubicBezTo>
                  <a:cubicBezTo>
                    <a:pt x="312" y="124"/>
                    <a:pt x="320" y="105"/>
                    <a:pt x="320" y="85"/>
                  </a:cubicBezTo>
                  <a:cubicBezTo>
                    <a:pt x="320" y="65"/>
                    <a:pt x="312" y="46"/>
                    <a:pt x="298" y="32"/>
                  </a:cubicBezTo>
                  <a:close/>
                </a:path>
              </a:pathLst>
            </a:custGeom>
            <a:solidFill>
              <a:schemeClr val="bg1"/>
            </a:solidFill>
            <a:ln>
              <a:noFill/>
            </a:ln>
          </p:spPr>
          <p:txBody>
            <a:bodyPr vert="horz" wrap="square" lIns="91463" tIns="45731" rIns="91463" bIns="45731" numCol="1" anchor="t" anchorCtr="0" compatLnSpc="1"/>
            <a:lstStyle/>
            <a:p>
              <a:endParaRPr lang="en-AU">
                <a:cs typeface="+mn-ea"/>
                <a:sym typeface="+mn-lt"/>
              </a:endParaRPr>
            </a:p>
          </p:txBody>
        </p:sp>
        <p:sp>
          <p:nvSpPr>
            <p:cNvPr id="341" name="Freeform 146"/>
            <p:cNvSpPr>
              <a:spLocks noEditPoints="1"/>
            </p:cNvSpPr>
            <p:nvPr/>
          </p:nvSpPr>
          <p:spPr bwMode="auto">
            <a:xfrm>
              <a:off x="5081886" y="5069356"/>
              <a:ext cx="347865" cy="432770"/>
            </a:xfrm>
            <a:custGeom>
              <a:avLst/>
              <a:gdLst>
                <a:gd name="T0" fmla="*/ 274 w 280"/>
                <a:gd name="T1" fmla="*/ 233 h 352"/>
                <a:gd name="T2" fmla="*/ 140 w 280"/>
                <a:gd name="T3" fmla="*/ 280 h 352"/>
                <a:gd name="T4" fmla="*/ 5 w 280"/>
                <a:gd name="T5" fmla="*/ 233 h 352"/>
                <a:gd name="T6" fmla="*/ 0 w 280"/>
                <a:gd name="T7" fmla="*/ 233 h 352"/>
                <a:gd name="T8" fmla="*/ 0 w 280"/>
                <a:gd name="T9" fmla="*/ 273 h 352"/>
                <a:gd name="T10" fmla="*/ 140 w 280"/>
                <a:gd name="T11" fmla="*/ 352 h 352"/>
                <a:gd name="T12" fmla="*/ 280 w 280"/>
                <a:gd name="T13" fmla="*/ 273 h 352"/>
                <a:gd name="T14" fmla="*/ 280 w 280"/>
                <a:gd name="T15" fmla="*/ 233 h 352"/>
                <a:gd name="T16" fmla="*/ 274 w 280"/>
                <a:gd name="T17" fmla="*/ 233 h 352"/>
                <a:gd name="T18" fmla="*/ 275 w 280"/>
                <a:gd name="T19" fmla="*/ 130 h 352"/>
                <a:gd name="T20" fmla="*/ 140 w 280"/>
                <a:gd name="T21" fmla="*/ 172 h 352"/>
                <a:gd name="T22" fmla="*/ 5 w 280"/>
                <a:gd name="T23" fmla="*/ 130 h 352"/>
                <a:gd name="T24" fmla="*/ 0 w 280"/>
                <a:gd name="T25" fmla="*/ 130 h 352"/>
                <a:gd name="T26" fmla="*/ 0 w 280"/>
                <a:gd name="T27" fmla="*/ 177 h 352"/>
                <a:gd name="T28" fmla="*/ 140 w 280"/>
                <a:gd name="T29" fmla="*/ 241 h 352"/>
                <a:gd name="T30" fmla="*/ 280 w 280"/>
                <a:gd name="T31" fmla="*/ 177 h 352"/>
                <a:gd name="T32" fmla="*/ 280 w 280"/>
                <a:gd name="T33" fmla="*/ 130 h 352"/>
                <a:gd name="T34" fmla="*/ 275 w 280"/>
                <a:gd name="T35" fmla="*/ 130 h 352"/>
                <a:gd name="T36" fmla="*/ 140 w 280"/>
                <a:gd name="T37" fmla="*/ 0 h 352"/>
                <a:gd name="T38" fmla="*/ 0 w 280"/>
                <a:gd name="T39" fmla="*/ 53 h 352"/>
                <a:gd name="T40" fmla="*/ 0 w 280"/>
                <a:gd name="T41" fmla="*/ 78 h 352"/>
                <a:gd name="T42" fmla="*/ 140 w 280"/>
                <a:gd name="T43" fmla="*/ 134 h 352"/>
                <a:gd name="T44" fmla="*/ 280 w 280"/>
                <a:gd name="T45" fmla="*/ 78 h 352"/>
                <a:gd name="T46" fmla="*/ 280 w 280"/>
                <a:gd name="T47" fmla="*/ 53 h 352"/>
                <a:gd name="T48" fmla="*/ 140 w 280"/>
                <a:gd name="T49" fmla="*/ 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0" h="352">
                  <a:moveTo>
                    <a:pt x="274" y="233"/>
                  </a:moveTo>
                  <a:cubicBezTo>
                    <a:pt x="257" y="260"/>
                    <a:pt x="204" y="280"/>
                    <a:pt x="140" y="280"/>
                  </a:cubicBezTo>
                  <a:cubicBezTo>
                    <a:pt x="76" y="280"/>
                    <a:pt x="22" y="260"/>
                    <a:pt x="5" y="233"/>
                  </a:cubicBezTo>
                  <a:cubicBezTo>
                    <a:pt x="2" y="227"/>
                    <a:pt x="0" y="230"/>
                    <a:pt x="0" y="233"/>
                  </a:cubicBezTo>
                  <a:cubicBezTo>
                    <a:pt x="0" y="236"/>
                    <a:pt x="0" y="273"/>
                    <a:pt x="0" y="273"/>
                  </a:cubicBezTo>
                  <a:cubicBezTo>
                    <a:pt x="0" y="312"/>
                    <a:pt x="62" y="352"/>
                    <a:pt x="140" y="352"/>
                  </a:cubicBezTo>
                  <a:cubicBezTo>
                    <a:pt x="217" y="352"/>
                    <a:pt x="280" y="312"/>
                    <a:pt x="280" y="273"/>
                  </a:cubicBezTo>
                  <a:cubicBezTo>
                    <a:pt x="280" y="273"/>
                    <a:pt x="280" y="236"/>
                    <a:pt x="280" y="233"/>
                  </a:cubicBezTo>
                  <a:cubicBezTo>
                    <a:pt x="280" y="230"/>
                    <a:pt x="278" y="227"/>
                    <a:pt x="274" y="233"/>
                  </a:cubicBezTo>
                  <a:close/>
                  <a:moveTo>
                    <a:pt x="275" y="130"/>
                  </a:moveTo>
                  <a:cubicBezTo>
                    <a:pt x="258" y="155"/>
                    <a:pt x="204" y="172"/>
                    <a:pt x="140" y="172"/>
                  </a:cubicBezTo>
                  <a:cubicBezTo>
                    <a:pt x="76" y="172"/>
                    <a:pt x="22" y="155"/>
                    <a:pt x="5" y="130"/>
                  </a:cubicBezTo>
                  <a:cubicBezTo>
                    <a:pt x="2" y="125"/>
                    <a:pt x="0" y="128"/>
                    <a:pt x="0" y="130"/>
                  </a:cubicBezTo>
                  <a:cubicBezTo>
                    <a:pt x="0" y="133"/>
                    <a:pt x="0" y="177"/>
                    <a:pt x="0" y="177"/>
                  </a:cubicBezTo>
                  <a:cubicBezTo>
                    <a:pt x="0" y="213"/>
                    <a:pt x="62" y="241"/>
                    <a:pt x="140" y="241"/>
                  </a:cubicBezTo>
                  <a:cubicBezTo>
                    <a:pt x="217" y="241"/>
                    <a:pt x="280" y="213"/>
                    <a:pt x="280" y="177"/>
                  </a:cubicBezTo>
                  <a:cubicBezTo>
                    <a:pt x="280" y="177"/>
                    <a:pt x="280" y="133"/>
                    <a:pt x="280" y="130"/>
                  </a:cubicBezTo>
                  <a:cubicBezTo>
                    <a:pt x="280" y="128"/>
                    <a:pt x="278" y="125"/>
                    <a:pt x="275" y="130"/>
                  </a:cubicBezTo>
                  <a:close/>
                  <a:moveTo>
                    <a:pt x="140" y="0"/>
                  </a:moveTo>
                  <a:cubicBezTo>
                    <a:pt x="62" y="0"/>
                    <a:pt x="0" y="23"/>
                    <a:pt x="0" y="53"/>
                  </a:cubicBezTo>
                  <a:cubicBezTo>
                    <a:pt x="0" y="78"/>
                    <a:pt x="0" y="78"/>
                    <a:pt x="0" y="78"/>
                  </a:cubicBezTo>
                  <a:cubicBezTo>
                    <a:pt x="0" y="109"/>
                    <a:pt x="62" y="134"/>
                    <a:pt x="140" y="134"/>
                  </a:cubicBezTo>
                  <a:cubicBezTo>
                    <a:pt x="217" y="134"/>
                    <a:pt x="280" y="109"/>
                    <a:pt x="280" y="78"/>
                  </a:cubicBezTo>
                  <a:cubicBezTo>
                    <a:pt x="280" y="53"/>
                    <a:pt x="280" y="53"/>
                    <a:pt x="280" y="53"/>
                  </a:cubicBezTo>
                  <a:cubicBezTo>
                    <a:pt x="280" y="23"/>
                    <a:pt x="217" y="0"/>
                    <a:pt x="140" y="0"/>
                  </a:cubicBezTo>
                  <a:close/>
                </a:path>
              </a:pathLst>
            </a:custGeom>
            <a:solidFill>
              <a:schemeClr val="bg1"/>
            </a:solidFill>
            <a:ln>
              <a:noFill/>
            </a:ln>
          </p:spPr>
          <p:txBody>
            <a:bodyPr vert="horz" wrap="square" lIns="91463" tIns="45731" rIns="91463" bIns="45731" numCol="1" anchor="t" anchorCtr="0" compatLnSpc="1"/>
            <a:lstStyle/>
            <a:p>
              <a:endParaRPr lang="en-AU">
                <a:cs typeface="+mn-ea"/>
                <a:sym typeface="+mn-lt"/>
              </a:endParaRPr>
            </a:p>
          </p:txBody>
        </p:sp>
        <p:sp>
          <p:nvSpPr>
            <p:cNvPr id="342" name="Freeform 153"/>
            <p:cNvSpPr>
              <a:spLocks noEditPoints="1"/>
            </p:cNvSpPr>
            <p:nvPr/>
          </p:nvSpPr>
          <p:spPr bwMode="auto">
            <a:xfrm>
              <a:off x="4309529" y="3660098"/>
              <a:ext cx="334550" cy="359250"/>
            </a:xfrm>
            <a:custGeom>
              <a:avLst/>
              <a:gdLst>
                <a:gd name="T0" fmla="*/ 207 w 328"/>
                <a:gd name="T1" fmla="*/ 333 h 352"/>
                <a:gd name="T2" fmla="*/ 218 w 328"/>
                <a:gd name="T3" fmla="*/ 345 h 352"/>
                <a:gd name="T4" fmla="*/ 298 w 328"/>
                <a:gd name="T5" fmla="*/ 352 h 352"/>
                <a:gd name="T6" fmla="*/ 311 w 328"/>
                <a:gd name="T7" fmla="*/ 342 h 352"/>
                <a:gd name="T8" fmla="*/ 317 w 328"/>
                <a:gd name="T9" fmla="*/ 276 h 352"/>
                <a:gd name="T10" fmla="*/ 213 w 328"/>
                <a:gd name="T11" fmla="*/ 267 h 352"/>
                <a:gd name="T12" fmla="*/ 207 w 328"/>
                <a:gd name="T13" fmla="*/ 333 h 352"/>
                <a:gd name="T14" fmla="*/ 11 w 328"/>
                <a:gd name="T15" fmla="*/ 276 h 352"/>
                <a:gd name="T16" fmla="*/ 17 w 328"/>
                <a:gd name="T17" fmla="*/ 342 h 352"/>
                <a:gd name="T18" fmla="*/ 30 w 328"/>
                <a:gd name="T19" fmla="*/ 352 h 352"/>
                <a:gd name="T20" fmla="*/ 110 w 328"/>
                <a:gd name="T21" fmla="*/ 345 h 352"/>
                <a:gd name="T22" fmla="*/ 120 w 328"/>
                <a:gd name="T23" fmla="*/ 333 h 352"/>
                <a:gd name="T24" fmla="*/ 114 w 328"/>
                <a:gd name="T25" fmla="*/ 267 h 352"/>
                <a:gd name="T26" fmla="*/ 11 w 328"/>
                <a:gd name="T27" fmla="*/ 276 h 352"/>
                <a:gd name="T28" fmla="*/ 0 w 328"/>
                <a:gd name="T29" fmla="*/ 168 h 352"/>
                <a:gd name="T30" fmla="*/ 7 w 328"/>
                <a:gd name="T31" fmla="*/ 235 h 352"/>
                <a:gd name="T32" fmla="*/ 110 w 328"/>
                <a:gd name="T33" fmla="*/ 227 h 352"/>
                <a:gd name="T34" fmla="*/ 104 w 328"/>
                <a:gd name="T35" fmla="*/ 159 h 352"/>
                <a:gd name="T36" fmla="*/ 104 w 328"/>
                <a:gd name="T37" fmla="*/ 154 h 352"/>
                <a:gd name="T38" fmla="*/ 164 w 328"/>
                <a:gd name="T39" fmla="*/ 98 h 352"/>
                <a:gd name="T40" fmla="*/ 224 w 328"/>
                <a:gd name="T41" fmla="*/ 154 h 352"/>
                <a:gd name="T42" fmla="*/ 224 w 328"/>
                <a:gd name="T43" fmla="*/ 159 h 352"/>
                <a:gd name="T44" fmla="*/ 217 w 328"/>
                <a:gd name="T45" fmla="*/ 227 h 352"/>
                <a:gd name="T46" fmla="*/ 321 w 328"/>
                <a:gd name="T47" fmla="*/ 235 h 352"/>
                <a:gd name="T48" fmla="*/ 327 w 328"/>
                <a:gd name="T49" fmla="*/ 168 h 352"/>
                <a:gd name="T50" fmla="*/ 328 w 328"/>
                <a:gd name="T51" fmla="*/ 154 h 352"/>
                <a:gd name="T52" fmla="*/ 164 w 328"/>
                <a:gd name="T53" fmla="*/ 0 h 352"/>
                <a:gd name="T54" fmla="*/ 0 w 328"/>
                <a:gd name="T55" fmla="*/ 154 h 352"/>
                <a:gd name="T56" fmla="*/ 0 w 328"/>
                <a:gd name="T57" fmla="*/ 168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8" h="352">
                  <a:moveTo>
                    <a:pt x="207" y="333"/>
                  </a:moveTo>
                  <a:cubicBezTo>
                    <a:pt x="206" y="339"/>
                    <a:pt x="211" y="345"/>
                    <a:pt x="218" y="345"/>
                  </a:cubicBezTo>
                  <a:cubicBezTo>
                    <a:pt x="298" y="352"/>
                    <a:pt x="298" y="352"/>
                    <a:pt x="298" y="352"/>
                  </a:cubicBezTo>
                  <a:cubicBezTo>
                    <a:pt x="304" y="352"/>
                    <a:pt x="310" y="348"/>
                    <a:pt x="311" y="342"/>
                  </a:cubicBezTo>
                  <a:cubicBezTo>
                    <a:pt x="317" y="276"/>
                    <a:pt x="317" y="276"/>
                    <a:pt x="317" y="276"/>
                  </a:cubicBezTo>
                  <a:cubicBezTo>
                    <a:pt x="213" y="267"/>
                    <a:pt x="213" y="267"/>
                    <a:pt x="213" y="267"/>
                  </a:cubicBezTo>
                  <a:lnTo>
                    <a:pt x="207" y="333"/>
                  </a:lnTo>
                  <a:close/>
                  <a:moveTo>
                    <a:pt x="11" y="276"/>
                  </a:moveTo>
                  <a:cubicBezTo>
                    <a:pt x="17" y="342"/>
                    <a:pt x="17" y="342"/>
                    <a:pt x="17" y="342"/>
                  </a:cubicBezTo>
                  <a:cubicBezTo>
                    <a:pt x="17" y="348"/>
                    <a:pt x="23" y="352"/>
                    <a:pt x="30" y="352"/>
                  </a:cubicBezTo>
                  <a:cubicBezTo>
                    <a:pt x="110" y="345"/>
                    <a:pt x="110" y="345"/>
                    <a:pt x="110" y="345"/>
                  </a:cubicBezTo>
                  <a:cubicBezTo>
                    <a:pt x="116" y="345"/>
                    <a:pt x="121" y="339"/>
                    <a:pt x="120" y="333"/>
                  </a:cubicBezTo>
                  <a:cubicBezTo>
                    <a:pt x="114" y="267"/>
                    <a:pt x="114" y="267"/>
                    <a:pt x="114" y="267"/>
                  </a:cubicBezTo>
                  <a:lnTo>
                    <a:pt x="11" y="276"/>
                  </a:lnTo>
                  <a:close/>
                  <a:moveTo>
                    <a:pt x="0" y="168"/>
                  </a:moveTo>
                  <a:cubicBezTo>
                    <a:pt x="7" y="235"/>
                    <a:pt x="7" y="235"/>
                    <a:pt x="7" y="235"/>
                  </a:cubicBezTo>
                  <a:cubicBezTo>
                    <a:pt x="110" y="227"/>
                    <a:pt x="110" y="227"/>
                    <a:pt x="110" y="227"/>
                  </a:cubicBezTo>
                  <a:cubicBezTo>
                    <a:pt x="104" y="159"/>
                    <a:pt x="104" y="159"/>
                    <a:pt x="104" y="159"/>
                  </a:cubicBezTo>
                  <a:cubicBezTo>
                    <a:pt x="104" y="157"/>
                    <a:pt x="104" y="156"/>
                    <a:pt x="104" y="154"/>
                  </a:cubicBezTo>
                  <a:cubicBezTo>
                    <a:pt x="104" y="123"/>
                    <a:pt x="131" y="98"/>
                    <a:pt x="164" y="98"/>
                  </a:cubicBezTo>
                  <a:cubicBezTo>
                    <a:pt x="197" y="98"/>
                    <a:pt x="224" y="123"/>
                    <a:pt x="224" y="154"/>
                  </a:cubicBezTo>
                  <a:cubicBezTo>
                    <a:pt x="224" y="156"/>
                    <a:pt x="224" y="157"/>
                    <a:pt x="224" y="159"/>
                  </a:cubicBezTo>
                  <a:cubicBezTo>
                    <a:pt x="217" y="227"/>
                    <a:pt x="217" y="227"/>
                    <a:pt x="217" y="227"/>
                  </a:cubicBezTo>
                  <a:cubicBezTo>
                    <a:pt x="321" y="235"/>
                    <a:pt x="321" y="235"/>
                    <a:pt x="321" y="235"/>
                  </a:cubicBezTo>
                  <a:cubicBezTo>
                    <a:pt x="327" y="168"/>
                    <a:pt x="327" y="168"/>
                    <a:pt x="327" y="168"/>
                  </a:cubicBezTo>
                  <a:cubicBezTo>
                    <a:pt x="328" y="163"/>
                    <a:pt x="328" y="159"/>
                    <a:pt x="328" y="154"/>
                  </a:cubicBezTo>
                  <a:cubicBezTo>
                    <a:pt x="328" y="69"/>
                    <a:pt x="254" y="0"/>
                    <a:pt x="164" y="0"/>
                  </a:cubicBezTo>
                  <a:cubicBezTo>
                    <a:pt x="73" y="0"/>
                    <a:pt x="0" y="69"/>
                    <a:pt x="0" y="154"/>
                  </a:cubicBezTo>
                  <a:cubicBezTo>
                    <a:pt x="0" y="159"/>
                    <a:pt x="0" y="163"/>
                    <a:pt x="0" y="168"/>
                  </a:cubicBezTo>
                  <a:close/>
                </a:path>
              </a:pathLst>
            </a:custGeom>
            <a:solidFill>
              <a:schemeClr val="bg1"/>
            </a:solidFill>
            <a:ln>
              <a:noFill/>
            </a:ln>
          </p:spPr>
          <p:txBody>
            <a:bodyPr vert="horz" wrap="square" lIns="91463" tIns="45731" rIns="91463" bIns="45731" numCol="1" anchor="t" anchorCtr="0" compatLnSpc="1"/>
            <a:lstStyle/>
            <a:p>
              <a:endParaRPr lang="en-AU">
                <a:cs typeface="+mn-ea"/>
                <a:sym typeface="+mn-lt"/>
              </a:endParaRPr>
            </a:p>
          </p:txBody>
        </p:sp>
        <p:sp>
          <p:nvSpPr>
            <p:cNvPr id="343" name="Freeform 154"/>
            <p:cNvSpPr>
              <a:spLocks noEditPoints="1"/>
            </p:cNvSpPr>
            <p:nvPr/>
          </p:nvSpPr>
          <p:spPr bwMode="auto">
            <a:xfrm>
              <a:off x="7506059" y="3608784"/>
              <a:ext cx="361111" cy="361158"/>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1463" tIns="45731" rIns="91463" bIns="45731" numCol="1" anchor="t" anchorCtr="0" compatLnSpc="1"/>
            <a:lstStyle/>
            <a:p>
              <a:endParaRPr lang="en-AU">
                <a:cs typeface="+mn-ea"/>
                <a:sym typeface="+mn-lt"/>
              </a:endParaRPr>
            </a:p>
          </p:txBody>
        </p:sp>
        <p:sp>
          <p:nvSpPr>
            <p:cNvPr id="344" name="Freeform 34"/>
            <p:cNvSpPr>
              <a:spLocks noEditPoints="1"/>
            </p:cNvSpPr>
            <p:nvPr/>
          </p:nvSpPr>
          <p:spPr bwMode="auto">
            <a:xfrm>
              <a:off x="6756876" y="5069356"/>
              <a:ext cx="351505" cy="351550"/>
            </a:xfrm>
            <a:custGeom>
              <a:avLst/>
              <a:gdLst>
                <a:gd name="T0" fmla="*/ 222 w 368"/>
                <a:gd name="T1" fmla="*/ 0 h 368"/>
                <a:gd name="T2" fmla="*/ 77 w 368"/>
                <a:gd name="T3" fmla="*/ 133 h 368"/>
                <a:gd name="T4" fmla="*/ 0 w 368"/>
                <a:gd name="T5" fmla="*/ 247 h 368"/>
                <a:gd name="T6" fmla="*/ 121 w 368"/>
                <a:gd name="T7" fmla="*/ 368 h 368"/>
                <a:gd name="T8" fmla="*/ 234 w 368"/>
                <a:gd name="T9" fmla="*/ 290 h 368"/>
                <a:gd name="T10" fmla="*/ 368 w 368"/>
                <a:gd name="T11" fmla="*/ 145 h 368"/>
                <a:gd name="T12" fmla="*/ 222 w 368"/>
                <a:gd name="T13" fmla="*/ 0 h 368"/>
                <a:gd name="T14" fmla="*/ 121 w 368"/>
                <a:gd name="T15" fmla="*/ 327 h 368"/>
                <a:gd name="T16" fmla="*/ 40 w 368"/>
                <a:gd name="T17" fmla="*/ 247 h 368"/>
                <a:gd name="T18" fmla="*/ 80 w 368"/>
                <a:gd name="T19" fmla="*/ 177 h 368"/>
                <a:gd name="T20" fmla="*/ 191 w 368"/>
                <a:gd name="T21" fmla="*/ 287 h 368"/>
                <a:gd name="T22" fmla="*/ 121 w 368"/>
                <a:gd name="T23" fmla="*/ 327 h 368"/>
                <a:gd name="T24" fmla="*/ 122 w 368"/>
                <a:gd name="T25" fmla="*/ 166 h 368"/>
                <a:gd name="T26" fmla="*/ 202 w 368"/>
                <a:gd name="T27" fmla="*/ 245 h 368"/>
                <a:gd name="T28" fmla="*/ 122 w 368"/>
                <a:gd name="T29" fmla="*/ 166 h 368"/>
                <a:gd name="T30" fmla="*/ 243 w 368"/>
                <a:gd name="T31" fmla="*/ 245 h 368"/>
                <a:gd name="T32" fmla="*/ 122 w 368"/>
                <a:gd name="T33" fmla="*/ 125 h 368"/>
                <a:gd name="T34" fmla="*/ 222 w 368"/>
                <a:gd name="T35" fmla="*/ 44 h 368"/>
                <a:gd name="T36" fmla="*/ 324 w 368"/>
                <a:gd name="T37" fmla="*/ 145 h 368"/>
                <a:gd name="T38" fmla="*/ 243 w 368"/>
                <a:gd name="T39" fmla="*/ 245 h 368"/>
                <a:gd name="T40" fmla="*/ 41 w 368"/>
                <a:gd name="T41" fmla="*/ 86 h 368"/>
                <a:gd name="T42" fmla="*/ 83 w 368"/>
                <a:gd name="T43" fmla="*/ 45 h 368"/>
                <a:gd name="T44" fmla="*/ 41 w 368"/>
                <a:gd name="T45" fmla="*/ 3 h 368"/>
                <a:gd name="T46" fmla="*/ 0 w 368"/>
                <a:gd name="T47" fmla="*/ 45 h 368"/>
                <a:gd name="T48" fmla="*/ 41 w 368"/>
                <a:gd name="T49" fmla="*/ 86 h 368"/>
                <a:gd name="T50" fmla="*/ 41 w 368"/>
                <a:gd name="T51" fmla="*/ 22 h 368"/>
                <a:gd name="T52" fmla="*/ 64 w 368"/>
                <a:gd name="T53" fmla="*/ 45 h 368"/>
                <a:gd name="T54" fmla="*/ 41 w 368"/>
                <a:gd name="T55" fmla="*/ 68 h 368"/>
                <a:gd name="T56" fmla="*/ 18 w 368"/>
                <a:gd name="T57" fmla="*/ 45 h 368"/>
                <a:gd name="T58" fmla="*/ 41 w 368"/>
                <a:gd name="T59" fmla="*/ 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68">
                  <a:moveTo>
                    <a:pt x="222" y="0"/>
                  </a:moveTo>
                  <a:cubicBezTo>
                    <a:pt x="146" y="0"/>
                    <a:pt x="83" y="59"/>
                    <a:pt x="77" y="133"/>
                  </a:cubicBezTo>
                  <a:cubicBezTo>
                    <a:pt x="32" y="151"/>
                    <a:pt x="0" y="195"/>
                    <a:pt x="0" y="247"/>
                  </a:cubicBezTo>
                  <a:cubicBezTo>
                    <a:pt x="0" y="313"/>
                    <a:pt x="54" y="368"/>
                    <a:pt x="121" y="368"/>
                  </a:cubicBezTo>
                  <a:cubicBezTo>
                    <a:pt x="173" y="368"/>
                    <a:pt x="217" y="336"/>
                    <a:pt x="234" y="290"/>
                  </a:cubicBezTo>
                  <a:cubicBezTo>
                    <a:pt x="309" y="284"/>
                    <a:pt x="368" y="221"/>
                    <a:pt x="368" y="145"/>
                  </a:cubicBezTo>
                  <a:cubicBezTo>
                    <a:pt x="368" y="65"/>
                    <a:pt x="302" y="0"/>
                    <a:pt x="222" y="0"/>
                  </a:cubicBezTo>
                  <a:close/>
                  <a:moveTo>
                    <a:pt x="121" y="327"/>
                  </a:moveTo>
                  <a:cubicBezTo>
                    <a:pt x="77" y="327"/>
                    <a:pt x="40" y="291"/>
                    <a:pt x="40" y="247"/>
                  </a:cubicBezTo>
                  <a:cubicBezTo>
                    <a:pt x="40" y="217"/>
                    <a:pt x="56" y="191"/>
                    <a:pt x="80" y="177"/>
                  </a:cubicBezTo>
                  <a:cubicBezTo>
                    <a:pt x="92" y="232"/>
                    <a:pt x="136" y="275"/>
                    <a:pt x="191" y="287"/>
                  </a:cubicBezTo>
                  <a:cubicBezTo>
                    <a:pt x="177" y="311"/>
                    <a:pt x="151" y="327"/>
                    <a:pt x="121" y="327"/>
                  </a:cubicBezTo>
                  <a:close/>
                  <a:moveTo>
                    <a:pt x="122" y="166"/>
                  </a:moveTo>
                  <a:cubicBezTo>
                    <a:pt x="166" y="166"/>
                    <a:pt x="201" y="202"/>
                    <a:pt x="202" y="245"/>
                  </a:cubicBezTo>
                  <a:cubicBezTo>
                    <a:pt x="162" y="237"/>
                    <a:pt x="131" y="206"/>
                    <a:pt x="122" y="166"/>
                  </a:cubicBezTo>
                  <a:close/>
                  <a:moveTo>
                    <a:pt x="243" y="245"/>
                  </a:moveTo>
                  <a:cubicBezTo>
                    <a:pt x="242" y="179"/>
                    <a:pt x="188" y="126"/>
                    <a:pt x="122" y="125"/>
                  </a:cubicBezTo>
                  <a:cubicBezTo>
                    <a:pt x="132" y="79"/>
                    <a:pt x="173" y="44"/>
                    <a:pt x="222" y="44"/>
                  </a:cubicBezTo>
                  <a:cubicBezTo>
                    <a:pt x="278" y="44"/>
                    <a:pt x="324" y="89"/>
                    <a:pt x="324" y="145"/>
                  </a:cubicBezTo>
                  <a:cubicBezTo>
                    <a:pt x="324" y="194"/>
                    <a:pt x="289" y="236"/>
                    <a:pt x="243" y="245"/>
                  </a:cubicBezTo>
                  <a:close/>
                  <a:moveTo>
                    <a:pt x="41" y="86"/>
                  </a:moveTo>
                  <a:cubicBezTo>
                    <a:pt x="64" y="86"/>
                    <a:pt x="83" y="68"/>
                    <a:pt x="83" y="45"/>
                  </a:cubicBezTo>
                  <a:cubicBezTo>
                    <a:pt x="83" y="22"/>
                    <a:pt x="64" y="3"/>
                    <a:pt x="41" y="3"/>
                  </a:cubicBezTo>
                  <a:cubicBezTo>
                    <a:pt x="18" y="3"/>
                    <a:pt x="0" y="22"/>
                    <a:pt x="0" y="45"/>
                  </a:cubicBezTo>
                  <a:cubicBezTo>
                    <a:pt x="0" y="68"/>
                    <a:pt x="18" y="86"/>
                    <a:pt x="41" y="86"/>
                  </a:cubicBezTo>
                  <a:close/>
                  <a:moveTo>
                    <a:pt x="41" y="22"/>
                  </a:moveTo>
                  <a:cubicBezTo>
                    <a:pt x="54" y="22"/>
                    <a:pt x="64" y="32"/>
                    <a:pt x="64" y="45"/>
                  </a:cubicBezTo>
                  <a:cubicBezTo>
                    <a:pt x="64" y="57"/>
                    <a:pt x="54" y="68"/>
                    <a:pt x="41" y="68"/>
                  </a:cubicBezTo>
                  <a:cubicBezTo>
                    <a:pt x="29" y="68"/>
                    <a:pt x="18" y="57"/>
                    <a:pt x="18" y="45"/>
                  </a:cubicBezTo>
                  <a:cubicBezTo>
                    <a:pt x="18" y="32"/>
                    <a:pt x="29" y="22"/>
                    <a:pt x="41" y="22"/>
                  </a:cubicBezTo>
                  <a:close/>
                </a:path>
              </a:pathLst>
            </a:custGeom>
            <a:solidFill>
              <a:schemeClr val="bg1"/>
            </a:solidFill>
            <a:ln>
              <a:noFill/>
            </a:ln>
          </p:spPr>
          <p:txBody>
            <a:bodyPr vert="horz" wrap="square" lIns="91463" tIns="45731" rIns="91463" bIns="45731" numCol="1" anchor="t" anchorCtr="0" compatLnSpc="1"/>
            <a:lstStyle/>
            <a:p>
              <a:endParaRPr lang="en-AU">
                <a:cs typeface="+mn-ea"/>
                <a:sym typeface="+mn-lt"/>
              </a:endParaRPr>
            </a:p>
          </p:txBody>
        </p:sp>
      </p:grpSp>
      <p:grpSp>
        <p:nvGrpSpPr>
          <p:cNvPr id="345" name="组合 344"/>
          <p:cNvGrpSpPr/>
          <p:nvPr/>
        </p:nvGrpSpPr>
        <p:grpSpPr>
          <a:xfrm>
            <a:off x="1644828" y="2053131"/>
            <a:ext cx="8938738" cy="3909874"/>
            <a:chOff x="594734" y="1607708"/>
            <a:chExt cx="11043744" cy="4830619"/>
          </a:xfrm>
        </p:grpSpPr>
        <p:grpSp>
          <p:nvGrpSpPr>
            <p:cNvPr id="346" name="组合 345"/>
            <p:cNvGrpSpPr/>
            <p:nvPr/>
          </p:nvGrpSpPr>
          <p:grpSpPr>
            <a:xfrm>
              <a:off x="1179589" y="1611787"/>
              <a:ext cx="3019570" cy="1189588"/>
              <a:chOff x="1179589" y="1611787"/>
              <a:chExt cx="3019570" cy="1189588"/>
            </a:xfrm>
          </p:grpSpPr>
          <p:sp>
            <p:nvSpPr>
              <p:cNvPr id="362" name="Rectangle 24"/>
              <p:cNvSpPr/>
              <p:nvPr/>
            </p:nvSpPr>
            <p:spPr>
              <a:xfrm>
                <a:off x="1489637" y="1611787"/>
                <a:ext cx="2527266" cy="375009"/>
              </a:xfrm>
              <a:prstGeom prst="rect">
                <a:avLst/>
              </a:prstGeom>
            </p:spPr>
            <p:txBody>
              <a:bodyPr wrap="square">
                <a:spAutoFit/>
              </a:bodyPr>
              <a:lstStyle/>
              <a:p>
                <a:pPr algn="r"/>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63" name="矩形 362"/>
              <p:cNvSpPr/>
              <p:nvPr/>
            </p:nvSpPr>
            <p:spPr>
              <a:xfrm>
                <a:off x="1179589" y="1935246"/>
                <a:ext cx="3019570" cy="866129"/>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nvGrpSpPr>
            <p:cNvPr id="347" name="组合 346"/>
            <p:cNvGrpSpPr/>
            <p:nvPr/>
          </p:nvGrpSpPr>
          <p:grpSpPr>
            <a:xfrm>
              <a:off x="594734" y="3354343"/>
              <a:ext cx="2933535" cy="1242934"/>
              <a:chOff x="1083585" y="1611787"/>
              <a:chExt cx="2933535" cy="1242934"/>
            </a:xfrm>
          </p:grpSpPr>
          <p:sp>
            <p:nvSpPr>
              <p:cNvPr id="360" name="Rectangle 24"/>
              <p:cNvSpPr/>
              <p:nvPr/>
            </p:nvSpPr>
            <p:spPr>
              <a:xfrm>
                <a:off x="1489637" y="1611787"/>
                <a:ext cx="2527267" cy="375009"/>
              </a:xfrm>
              <a:prstGeom prst="rect">
                <a:avLst/>
              </a:prstGeom>
            </p:spPr>
            <p:txBody>
              <a:bodyPr wrap="square">
                <a:spAutoFit/>
              </a:bodyPr>
              <a:lstStyle/>
              <a:p>
                <a:pPr algn="r"/>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61" name="矩形 360"/>
              <p:cNvSpPr/>
              <p:nvPr/>
            </p:nvSpPr>
            <p:spPr>
              <a:xfrm>
                <a:off x="1083585" y="1988592"/>
                <a:ext cx="2933535" cy="866129"/>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nvGrpSpPr>
            <p:cNvPr id="348" name="组合 347"/>
            <p:cNvGrpSpPr/>
            <p:nvPr/>
          </p:nvGrpSpPr>
          <p:grpSpPr>
            <a:xfrm>
              <a:off x="1202889" y="5248739"/>
              <a:ext cx="3019570" cy="1189588"/>
              <a:chOff x="1202889" y="1611787"/>
              <a:chExt cx="3019570" cy="1189588"/>
            </a:xfrm>
          </p:grpSpPr>
          <p:sp>
            <p:nvSpPr>
              <p:cNvPr id="358" name="Rectangle 24"/>
              <p:cNvSpPr/>
              <p:nvPr/>
            </p:nvSpPr>
            <p:spPr>
              <a:xfrm>
                <a:off x="1489637" y="1611787"/>
                <a:ext cx="2527267" cy="375009"/>
              </a:xfrm>
              <a:prstGeom prst="rect">
                <a:avLst/>
              </a:prstGeom>
            </p:spPr>
            <p:txBody>
              <a:bodyPr wrap="square">
                <a:spAutoFit/>
              </a:bodyPr>
              <a:lstStyle/>
              <a:p>
                <a:pPr algn="r"/>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59" name="矩形 358"/>
              <p:cNvSpPr/>
              <p:nvPr/>
            </p:nvSpPr>
            <p:spPr>
              <a:xfrm>
                <a:off x="1202889" y="1935246"/>
                <a:ext cx="3019570" cy="866129"/>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nvGrpSpPr>
            <p:cNvPr id="349" name="组合 348"/>
            <p:cNvGrpSpPr/>
            <p:nvPr/>
          </p:nvGrpSpPr>
          <p:grpSpPr>
            <a:xfrm>
              <a:off x="8204579" y="5248739"/>
              <a:ext cx="3000678" cy="1189588"/>
              <a:chOff x="1558459" y="1611787"/>
              <a:chExt cx="3000678" cy="1189588"/>
            </a:xfrm>
          </p:grpSpPr>
          <p:sp>
            <p:nvSpPr>
              <p:cNvPr id="356" name="Rectangle 24"/>
              <p:cNvSpPr/>
              <p:nvPr/>
            </p:nvSpPr>
            <p:spPr>
              <a:xfrm>
                <a:off x="1558459" y="1611787"/>
                <a:ext cx="2527267" cy="375009"/>
              </a:xfrm>
              <a:prstGeom prst="rect">
                <a:avLst/>
              </a:prstGeom>
            </p:spPr>
            <p:txBody>
              <a:bodyPr wrap="square">
                <a:spAutoFit/>
              </a:bodyPr>
              <a:lstStyle/>
              <a:p>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57" name="矩形 356"/>
              <p:cNvSpPr/>
              <p:nvPr/>
            </p:nvSpPr>
            <p:spPr>
              <a:xfrm>
                <a:off x="1558459" y="1935246"/>
                <a:ext cx="3000678" cy="866129"/>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nvGrpSpPr>
            <p:cNvPr id="350" name="组合 349"/>
            <p:cNvGrpSpPr/>
            <p:nvPr/>
          </p:nvGrpSpPr>
          <p:grpSpPr>
            <a:xfrm>
              <a:off x="8660132" y="3355316"/>
              <a:ext cx="2978346" cy="1189588"/>
              <a:chOff x="1558459" y="1611787"/>
              <a:chExt cx="2978346" cy="1189588"/>
            </a:xfrm>
          </p:grpSpPr>
          <p:sp>
            <p:nvSpPr>
              <p:cNvPr id="354" name="Rectangle 24"/>
              <p:cNvSpPr/>
              <p:nvPr/>
            </p:nvSpPr>
            <p:spPr>
              <a:xfrm>
                <a:off x="1558459" y="1611787"/>
                <a:ext cx="2527266" cy="375009"/>
              </a:xfrm>
              <a:prstGeom prst="rect">
                <a:avLst/>
              </a:prstGeom>
            </p:spPr>
            <p:txBody>
              <a:bodyPr wrap="square">
                <a:spAutoFit/>
              </a:bodyPr>
              <a:lstStyle/>
              <a:p>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55" name="矩形 354"/>
              <p:cNvSpPr/>
              <p:nvPr/>
            </p:nvSpPr>
            <p:spPr>
              <a:xfrm>
                <a:off x="1558459" y="1935246"/>
                <a:ext cx="2978346" cy="866129"/>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nvGrpSpPr>
            <p:cNvPr id="351" name="组合 350"/>
            <p:cNvGrpSpPr/>
            <p:nvPr/>
          </p:nvGrpSpPr>
          <p:grpSpPr>
            <a:xfrm>
              <a:off x="8199311" y="1607708"/>
              <a:ext cx="2915413" cy="1189588"/>
              <a:chOff x="1558458" y="1611787"/>
              <a:chExt cx="2915413" cy="1189588"/>
            </a:xfrm>
          </p:grpSpPr>
          <p:sp>
            <p:nvSpPr>
              <p:cNvPr id="352" name="Rectangle 24"/>
              <p:cNvSpPr/>
              <p:nvPr/>
            </p:nvSpPr>
            <p:spPr>
              <a:xfrm>
                <a:off x="1558459" y="1611787"/>
                <a:ext cx="2527267" cy="375009"/>
              </a:xfrm>
              <a:prstGeom prst="rect">
                <a:avLst/>
              </a:prstGeom>
            </p:spPr>
            <p:txBody>
              <a:bodyPr wrap="square">
                <a:spAutoFit/>
              </a:bodyPr>
              <a:lstStyle/>
              <a:p>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53" name="矩形 352"/>
              <p:cNvSpPr/>
              <p:nvPr/>
            </p:nvSpPr>
            <p:spPr>
              <a:xfrm>
                <a:off x="1558458" y="1935246"/>
                <a:ext cx="2915413" cy="866129"/>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sp>
        <p:nvSpPr>
          <p:cNvPr id="365" name="Rectangle 24"/>
          <p:cNvSpPr/>
          <p:nvPr/>
        </p:nvSpPr>
        <p:spPr>
          <a:xfrm>
            <a:off x="5423052" y="3531312"/>
            <a:ext cx="1302976" cy="659130"/>
          </a:xfrm>
          <a:prstGeom prst="rect">
            <a:avLst/>
          </a:prstGeom>
        </p:spPr>
        <p:txBody>
          <a:bodyPr wrap="square">
            <a:spAutoFit/>
          </a:bodyPr>
          <a:lstStyle/>
          <a:p>
            <a:pPr algn="ctr"/>
            <a:r>
              <a:rPr lang="zh-CN" altLang="en-US" b="1" dirty="0" smtClean="0">
                <a:solidFill>
                  <a:schemeClr val="tx1"/>
                </a:solidFill>
                <a:cs typeface="+mn-ea"/>
                <a:sym typeface="+mn-lt"/>
              </a:rPr>
              <a:t>点击</a:t>
            </a:r>
          </a:p>
          <a:p>
            <a:pPr algn="ctr"/>
            <a:r>
              <a:rPr lang="zh-CN" altLang="en-US" b="1" dirty="0" smtClean="0">
                <a:solidFill>
                  <a:schemeClr val="tx1"/>
                </a:solidFill>
                <a:cs typeface="+mn-ea"/>
                <a:sym typeface="+mn-lt"/>
              </a:rPr>
              <a:t>输入标题</a:t>
            </a:r>
          </a:p>
        </p:txBody>
      </p:sp>
      <p:sp>
        <p:nvSpPr>
          <p:cNvPr id="2" name="TextBox 237"/>
          <p:cNvSpPr txBox="1"/>
          <p:nvPr/>
        </p:nvSpPr>
        <p:spPr>
          <a:xfrm>
            <a:off x="5187788" y="57324"/>
            <a:ext cx="1816100" cy="579120"/>
          </a:xfrm>
          <a:prstGeom prst="rect">
            <a:avLst/>
          </a:prstGeom>
          <a:noFill/>
        </p:spPr>
        <p:txBody>
          <a:bodyPr wrap="none" rtlCol="0">
            <a:spAutoFit/>
          </a:bodyPr>
          <a:lstStyle/>
          <a:p>
            <a:pPr algn="ctr"/>
            <a:r>
              <a:rPr lang="zh-CN" altLang="en-US" sz="3200" b="1" dirty="0" smtClean="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p:txBody>
      </p:sp>
      <p:grpSp>
        <p:nvGrpSpPr>
          <p:cNvPr id="4" name="组合 3"/>
          <p:cNvGrpSpPr/>
          <p:nvPr/>
        </p:nvGrpSpPr>
        <p:grpSpPr>
          <a:xfrm>
            <a:off x="3503553" y="613483"/>
            <a:ext cx="5184576" cy="202102"/>
            <a:chOff x="3502918" y="1023693"/>
            <a:chExt cx="5184576" cy="202102"/>
          </a:xfrm>
        </p:grpSpPr>
        <p:grpSp>
          <p:nvGrpSpPr>
            <p:cNvPr id="5" name="组合 4"/>
            <p:cNvGrpSpPr/>
            <p:nvPr/>
          </p:nvGrpSpPr>
          <p:grpSpPr>
            <a:xfrm>
              <a:off x="5195252" y="1023693"/>
              <a:ext cx="1799908" cy="202102"/>
              <a:chOff x="4655046" y="2852936"/>
              <a:chExt cx="1923894" cy="216024"/>
            </a:xfrm>
            <a:solidFill>
              <a:srgbClr val="A5A5A5"/>
            </a:solidFill>
          </p:grpSpPr>
          <p:sp>
            <p:nvSpPr>
              <p:cNvPr id="7" name="五角星 6"/>
              <p:cNvSpPr/>
              <p:nvPr/>
            </p:nvSpPr>
            <p:spPr>
              <a:xfrm>
                <a:off x="465504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五角星 7"/>
              <p:cNvSpPr/>
              <p:nvPr/>
            </p:nvSpPr>
            <p:spPr>
              <a:xfrm>
                <a:off x="5082014"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五角星 8"/>
              <p:cNvSpPr/>
              <p:nvPr/>
            </p:nvSpPr>
            <p:spPr>
              <a:xfrm>
                <a:off x="5508981"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五角星 9"/>
              <p:cNvSpPr/>
              <p:nvPr/>
            </p:nvSpPr>
            <p:spPr>
              <a:xfrm>
                <a:off x="5935948"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五角星 10"/>
              <p:cNvSpPr/>
              <p:nvPr/>
            </p:nvSpPr>
            <p:spPr>
              <a:xfrm>
                <a:off x="6362916" y="2852936"/>
                <a:ext cx="216024" cy="216024"/>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2" name="组合 11"/>
            <p:cNvGrpSpPr/>
            <p:nvPr/>
          </p:nvGrpSpPr>
          <p:grpSpPr>
            <a:xfrm>
              <a:off x="3502918" y="1124744"/>
              <a:ext cx="5184576" cy="0"/>
              <a:chOff x="3502918" y="1793734"/>
              <a:chExt cx="5184576" cy="0"/>
            </a:xfrm>
          </p:grpSpPr>
          <p:cxnSp>
            <p:nvCxnSpPr>
              <p:cNvPr id="13" name="直接连接符 12"/>
              <p:cNvCxnSpPr/>
              <p:nvPr/>
            </p:nvCxnSpPr>
            <p:spPr>
              <a:xfrm>
                <a:off x="7110869"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502918" y="1793734"/>
                <a:ext cx="1576625" cy="0"/>
              </a:xfrm>
              <a:prstGeom prst="line">
                <a:avLst/>
              </a:prstGeom>
              <a:ln>
                <a:solidFill>
                  <a:srgbClr val="FFFF00">
                    <a:alpha val="6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5"/>
                                        </p:tgtEl>
                                        <p:attrNameLst>
                                          <p:attrName>style.visibility</p:attrName>
                                        </p:attrNameLst>
                                      </p:cBhvr>
                                      <p:to>
                                        <p:strVal val="visible"/>
                                      </p:to>
                                    </p:set>
                                    <p:anim calcmode="lin" valueType="num">
                                      <p:cBhvr>
                                        <p:cTn id="7" dur="500" fill="hold"/>
                                        <p:tgtEl>
                                          <p:spTgt spid="365"/>
                                        </p:tgtEl>
                                        <p:attrNameLst>
                                          <p:attrName>ppt_w</p:attrName>
                                        </p:attrNameLst>
                                      </p:cBhvr>
                                      <p:tavLst>
                                        <p:tav tm="0">
                                          <p:val>
                                            <p:fltVal val="0"/>
                                          </p:val>
                                        </p:tav>
                                        <p:tav tm="100000">
                                          <p:val>
                                            <p:strVal val="#ppt_w"/>
                                          </p:val>
                                        </p:tav>
                                      </p:tavLst>
                                    </p:anim>
                                    <p:anim calcmode="lin" valueType="num">
                                      <p:cBhvr>
                                        <p:cTn id="8" dur="500" fill="hold"/>
                                        <p:tgtEl>
                                          <p:spTgt spid="365"/>
                                        </p:tgtEl>
                                        <p:attrNameLst>
                                          <p:attrName>ppt_h</p:attrName>
                                        </p:attrNameLst>
                                      </p:cBhvr>
                                      <p:tavLst>
                                        <p:tav tm="0">
                                          <p:val>
                                            <p:fltVal val="0"/>
                                          </p:val>
                                        </p:tav>
                                        <p:tav tm="100000">
                                          <p:val>
                                            <p:strVal val="#ppt_h"/>
                                          </p:val>
                                        </p:tav>
                                      </p:tavLst>
                                    </p:anim>
                                    <p:animEffect transition="in" filter="fade">
                                      <p:cBhvr>
                                        <p:cTn id="9" dur="500"/>
                                        <p:tgtEl>
                                          <p:spTgt spid="365"/>
                                        </p:tgtEl>
                                      </p:cBhvr>
                                    </p:animEffect>
                                  </p:childTnLst>
                                </p:cTn>
                              </p:par>
                            </p:childTnLst>
                          </p:cTn>
                        </p:par>
                        <p:par>
                          <p:cTn id="10" fill="hold">
                            <p:stCondLst>
                              <p:cond delay="500"/>
                            </p:stCondLst>
                            <p:childTnLst>
                              <p:par>
                                <p:cTn id="11" presetID="21" presetClass="entr" presetSubtype="2" fill="hold" nodeType="afterEffect">
                                  <p:stCondLst>
                                    <p:cond delay="0"/>
                                  </p:stCondLst>
                                  <p:childTnLst>
                                    <p:set>
                                      <p:cBhvr>
                                        <p:cTn id="12" dur="1" fill="hold">
                                          <p:stCondLst>
                                            <p:cond delay="0"/>
                                          </p:stCondLst>
                                        </p:cTn>
                                        <p:tgtEl>
                                          <p:spTgt spid="331"/>
                                        </p:tgtEl>
                                        <p:attrNameLst>
                                          <p:attrName>style.visibility</p:attrName>
                                        </p:attrNameLst>
                                      </p:cBhvr>
                                      <p:to>
                                        <p:strVal val="visible"/>
                                      </p:to>
                                    </p:set>
                                    <p:animEffect transition="in" filter="wheel(2)">
                                      <p:cBhvr>
                                        <p:cTn id="13" dur="1250"/>
                                        <p:tgtEl>
                                          <p:spTgt spid="331"/>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338"/>
                                        </p:tgtEl>
                                        <p:attrNameLst>
                                          <p:attrName>style.visibility</p:attrName>
                                        </p:attrNameLst>
                                      </p:cBhvr>
                                      <p:to>
                                        <p:strVal val="visible"/>
                                      </p:to>
                                    </p:set>
                                    <p:anim calcmode="lin" valueType="num">
                                      <p:cBhvr>
                                        <p:cTn id="17" dur="750" fill="hold"/>
                                        <p:tgtEl>
                                          <p:spTgt spid="338"/>
                                        </p:tgtEl>
                                        <p:attrNameLst>
                                          <p:attrName>ppt_w</p:attrName>
                                        </p:attrNameLst>
                                      </p:cBhvr>
                                      <p:tavLst>
                                        <p:tav tm="0">
                                          <p:val>
                                            <p:fltVal val="0"/>
                                          </p:val>
                                        </p:tav>
                                        <p:tav tm="100000">
                                          <p:val>
                                            <p:strVal val="#ppt_w"/>
                                          </p:val>
                                        </p:tav>
                                      </p:tavLst>
                                    </p:anim>
                                    <p:anim calcmode="lin" valueType="num">
                                      <p:cBhvr>
                                        <p:cTn id="18" dur="750" fill="hold"/>
                                        <p:tgtEl>
                                          <p:spTgt spid="338"/>
                                        </p:tgtEl>
                                        <p:attrNameLst>
                                          <p:attrName>ppt_h</p:attrName>
                                        </p:attrNameLst>
                                      </p:cBhvr>
                                      <p:tavLst>
                                        <p:tav tm="0">
                                          <p:val>
                                            <p:fltVal val="0"/>
                                          </p:val>
                                        </p:tav>
                                        <p:tav tm="100000">
                                          <p:val>
                                            <p:strVal val="#ppt_h"/>
                                          </p:val>
                                        </p:tav>
                                      </p:tavLst>
                                    </p:anim>
                                    <p:animEffect transition="in" filter="fade">
                                      <p:cBhvr>
                                        <p:cTn id="19" dur="750"/>
                                        <p:tgtEl>
                                          <p:spTgt spid="338"/>
                                        </p:tgtEl>
                                      </p:cBhvr>
                                    </p:animEffect>
                                  </p:childTnLst>
                                </p:cTn>
                              </p:par>
                            </p:childTnLst>
                          </p:cTn>
                        </p:par>
                        <p:par>
                          <p:cTn id="20" fill="hold">
                            <p:stCondLst>
                              <p:cond delay="3000"/>
                            </p:stCondLst>
                            <p:childTnLst>
                              <p:par>
                                <p:cTn id="21" presetID="23" presetClass="entr" presetSubtype="288" fill="hold" nodeType="afterEffect">
                                  <p:stCondLst>
                                    <p:cond delay="250"/>
                                  </p:stCondLst>
                                  <p:childTnLst>
                                    <p:set>
                                      <p:cBhvr>
                                        <p:cTn id="22" dur="1" fill="hold">
                                          <p:stCondLst>
                                            <p:cond delay="0"/>
                                          </p:stCondLst>
                                        </p:cTn>
                                        <p:tgtEl>
                                          <p:spTgt spid="345"/>
                                        </p:tgtEl>
                                        <p:attrNameLst>
                                          <p:attrName>style.visibility</p:attrName>
                                        </p:attrNameLst>
                                      </p:cBhvr>
                                      <p:to>
                                        <p:strVal val="visible"/>
                                      </p:to>
                                    </p:set>
                                    <p:anim calcmode="lin" valueType="num">
                                      <p:cBhvr>
                                        <p:cTn id="23" dur="750" fill="hold"/>
                                        <p:tgtEl>
                                          <p:spTgt spid="345"/>
                                        </p:tgtEl>
                                        <p:attrNameLst>
                                          <p:attrName>ppt_w</p:attrName>
                                        </p:attrNameLst>
                                      </p:cBhvr>
                                      <p:tavLst>
                                        <p:tav tm="0">
                                          <p:val>
                                            <p:strVal val="4/3*#ppt_w"/>
                                          </p:val>
                                        </p:tav>
                                        <p:tav tm="100000">
                                          <p:val>
                                            <p:strVal val="#ppt_w"/>
                                          </p:val>
                                        </p:tav>
                                      </p:tavLst>
                                    </p:anim>
                                    <p:anim calcmode="lin" valueType="num">
                                      <p:cBhvr>
                                        <p:cTn id="24" dur="750" fill="hold"/>
                                        <p:tgtEl>
                                          <p:spTgt spid="345"/>
                                        </p:tgtEl>
                                        <p:attrNameLst>
                                          <p:attrName>ppt_h</p:attrName>
                                        </p:attrNameLst>
                                      </p:cBhvr>
                                      <p:tavLst>
                                        <p:tav tm="0">
                                          <p:val>
                                            <p:strVal val="4/3*#ppt_h"/>
                                          </p:val>
                                        </p:tav>
                                        <p:tav tm="100000">
                                          <p:val>
                                            <p:strVal val="#ppt_h"/>
                                          </p:val>
                                        </p:tav>
                                      </p:tavLst>
                                    </p:anim>
                                  </p:childTnLst>
                                </p:cTn>
                              </p:par>
                              <p:par>
                                <p:cTn id="25" presetID="53" presetClass="entr" presetSubtype="16"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Effect transition="in" filter="fade">
                                      <p:cBhvr>
                                        <p:cTn id="29" dur="500"/>
                                        <p:tgtEl>
                                          <p:spTgt spid="4"/>
                                        </p:tgtEl>
                                      </p:cBhvr>
                                    </p:animEffect>
                                  </p:childTnLst>
                                </p:cTn>
                              </p:par>
                            </p:childTnLst>
                          </p:cTn>
                        </p:par>
                        <p:par>
                          <p:cTn id="30" fill="hold">
                            <p:stCondLst>
                              <p:cond delay="4250"/>
                            </p:stCondLst>
                            <p:childTnLst>
                              <p:par>
                                <p:cTn id="31" presetID="53" presetClass="entr" presetSubtype="16"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fltVal val="0"/>
                                          </p:val>
                                        </p:tav>
                                        <p:tav tm="100000">
                                          <p:val>
                                            <p:strVal val="#ppt_w"/>
                                          </p:val>
                                        </p:tav>
                                      </p:tavLst>
                                    </p:anim>
                                    <p:anim calcmode="lin" valueType="num">
                                      <p:cBhvr>
                                        <p:cTn id="34" dur="500" fill="hold"/>
                                        <p:tgtEl>
                                          <p:spTgt spid="2"/>
                                        </p:tgtEl>
                                        <p:attrNameLst>
                                          <p:attrName>ppt_h</p:attrName>
                                        </p:attrNameLst>
                                      </p:cBhvr>
                                      <p:tavLst>
                                        <p:tav tm="0">
                                          <p:val>
                                            <p:fltVal val="0"/>
                                          </p:val>
                                        </p:tav>
                                        <p:tav tm="100000">
                                          <p:val>
                                            <p:strVal val="#ppt_h"/>
                                          </p:val>
                                        </p:tav>
                                      </p:tavLst>
                                    </p:anim>
                                    <p:animEffect transition="in" filter="fade">
                                      <p:cBhvr>
                                        <p:cTn id="3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4894097" y="2999710"/>
            <a:ext cx="4297680" cy="914400"/>
          </a:xfrm>
          <a:prstGeom prst="rect">
            <a:avLst/>
          </a:prstGeom>
          <a:noFill/>
        </p:spPr>
        <p:txBody>
          <a:bodyPr wrap="none" rtlCol="0">
            <a:spAutoFit/>
          </a:bodyPr>
          <a:lstStyle/>
          <a:p>
            <a:pPr algn="ctr"/>
            <a:r>
              <a:rPr sz="5400"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此处添加标题</a:t>
            </a:r>
          </a:p>
        </p:txBody>
      </p:sp>
      <p:sp>
        <p:nvSpPr>
          <p:cNvPr id="67" name="TextBox 66"/>
          <p:cNvSpPr txBox="1"/>
          <p:nvPr/>
        </p:nvSpPr>
        <p:spPr>
          <a:xfrm>
            <a:off x="4921684" y="3900180"/>
            <a:ext cx="1325880" cy="1361440"/>
          </a:xfrm>
          <a:prstGeom prst="rect">
            <a:avLst/>
          </a:prstGeom>
          <a:noFill/>
        </p:spPr>
        <p:txBody>
          <a:bodyPr wrap="none" rtlCol="0">
            <a:spAutoFit/>
          </a:bodyPr>
          <a:lstStyle/>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1.</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2.</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endPar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endParaRPr>
          </a:p>
          <a:p>
            <a:pPr marL="342900" indent="-342900">
              <a:lnSpc>
                <a:spcPts val="2500"/>
              </a:lnSpc>
              <a:buFont typeface="+mj-lt"/>
              <a:buAutoNum type="arabicPeriod"/>
            </a:pPr>
            <a:endParaRPr lang="en-US" altLang="zh-CN" dirty="0" smtClean="0">
              <a:solidFill>
                <a:srgbClr val="404652"/>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endParaRPr>
          </a:p>
        </p:txBody>
      </p:sp>
      <p:sp>
        <p:nvSpPr>
          <p:cNvPr id="105" name="圆角矩形 104"/>
          <p:cNvSpPr/>
          <p:nvPr/>
        </p:nvSpPr>
        <p:spPr>
          <a:xfrm>
            <a:off x="3085803" y="2450630"/>
            <a:ext cx="1661723" cy="2160240"/>
          </a:xfrm>
          <a:prstGeom prst="roundRect">
            <a:avLst>
              <a:gd name="adj" fmla="val 3460"/>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6" name="KSO_Shape"/>
          <p:cNvSpPr/>
          <p:nvPr/>
        </p:nvSpPr>
        <p:spPr bwMode="auto">
          <a:xfrm>
            <a:off x="3456311" y="2604087"/>
            <a:ext cx="920706" cy="63221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cs typeface="+mn-ea"/>
              <a:sym typeface="+mn-lt"/>
            </a:endParaRPr>
          </a:p>
        </p:txBody>
      </p:sp>
      <p:sp>
        <p:nvSpPr>
          <p:cNvPr id="108" name="TextBox 107"/>
          <p:cNvSpPr txBox="1"/>
          <p:nvPr/>
        </p:nvSpPr>
        <p:spPr>
          <a:xfrm>
            <a:off x="3567732" y="3050378"/>
            <a:ext cx="697865" cy="1321435"/>
          </a:xfrm>
          <a:prstGeom prst="rect">
            <a:avLst/>
          </a:prstGeom>
          <a:noFill/>
        </p:spPr>
        <p:txBody>
          <a:bodyPr wrap="none" rtlCol="0">
            <a:spAutoFit/>
          </a:bodyPr>
          <a:lstStyle/>
          <a:p>
            <a:pPr algn="ctr"/>
            <a:r>
              <a:rPr lang="en-US" altLang="zh-CN" sz="8000" b="1" dirty="0" smtClean="0">
                <a:solidFill>
                  <a:schemeClr val="bg1"/>
                </a:solidFill>
                <a:cs typeface="+mn-ea"/>
                <a:sym typeface="+mn-lt"/>
              </a:rPr>
              <a:t>2</a:t>
            </a:r>
            <a:endParaRPr lang="zh-CN" altLang="en-US" sz="8000" b="1" dirty="0" smtClean="0">
              <a:solidFill>
                <a:schemeClr val="bg1"/>
              </a:solidFill>
              <a:cs typeface="+mn-ea"/>
              <a:sym typeface="+mn-lt"/>
            </a:endParaRPr>
          </a:p>
        </p:txBody>
      </p:sp>
      <p:sp>
        <p:nvSpPr>
          <p:cNvPr id="114" name="TextBox 113"/>
          <p:cNvSpPr txBox="1"/>
          <p:nvPr/>
        </p:nvSpPr>
        <p:spPr>
          <a:xfrm>
            <a:off x="3368024" y="4181434"/>
            <a:ext cx="1097280" cy="365760"/>
          </a:xfrm>
          <a:prstGeom prst="rect">
            <a:avLst/>
          </a:prstGeom>
          <a:noFill/>
        </p:spPr>
        <p:txBody>
          <a:bodyPr wrap="none" rtlCol="0">
            <a:spAutoFit/>
          </a:bodyPr>
          <a:lstStyle/>
          <a:p>
            <a:pPr algn="ctr"/>
            <a:r>
              <a:rPr lang="zh-CN" altLang="en-US" dirty="0" smtClean="0">
                <a:solidFill>
                  <a:schemeClr val="bg1"/>
                </a:solidFill>
                <a:latin typeface="黑体" panose="02010600030101010101" charset="-122"/>
                <a:ea typeface="黑体" panose="02010600030101010101" charset="-122"/>
                <a:cs typeface="+mn-ea"/>
                <a:sym typeface="+mn-lt"/>
              </a:rPr>
              <a:t>第二部分</a:t>
            </a:r>
          </a:p>
        </p:txBody>
      </p:sp>
      <p:sp>
        <p:nvSpPr>
          <p:cNvPr id="4" name="TextBox 66"/>
          <p:cNvSpPr txBox="1"/>
          <p:nvPr/>
        </p:nvSpPr>
        <p:spPr>
          <a:xfrm>
            <a:off x="6307254" y="3900180"/>
            <a:ext cx="1325880" cy="1043940"/>
          </a:xfrm>
          <a:prstGeom prst="rect">
            <a:avLst/>
          </a:prstGeom>
          <a:noFill/>
        </p:spPr>
        <p:txBody>
          <a:bodyPr wrap="none" rtlCol="0">
            <a:spAutoFit/>
          </a:bodyPr>
          <a:lstStyle/>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3.</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4.</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endPar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endParaRPr>
          </a:p>
        </p:txBody>
      </p:sp>
      <p:sp>
        <p:nvSpPr>
          <p:cNvPr id="5" name="TextBox 66"/>
          <p:cNvSpPr txBox="1"/>
          <p:nvPr/>
        </p:nvSpPr>
        <p:spPr>
          <a:xfrm>
            <a:off x="7734099" y="3872240"/>
            <a:ext cx="1325880" cy="1043940"/>
          </a:xfrm>
          <a:prstGeom prst="rect">
            <a:avLst/>
          </a:prstGeom>
          <a:noFill/>
        </p:spPr>
        <p:txBody>
          <a:bodyPr wrap="none" rtlCol="0">
            <a:spAutoFit/>
          </a:bodyPr>
          <a:lstStyle/>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5.</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gn="l">
              <a:lnSpc>
                <a:spcPts val="2500"/>
              </a:lnSpc>
              <a:buFont typeface="+mj-lt"/>
              <a:buNone/>
            </a:pPr>
            <a:r>
              <a:rPr lang="en-US" altLang="zh-CN"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6.</a:t>
            </a:r>
            <a:r>
              <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rPr>
              <a:t>添加标题</a:t>
            </a:r>
          </a:p>
          <a:p>
            <a:pPr indent="0">
              <a:lnSpc>
                <a:spcPts val="2500"/>
              </a:lnSpc>
              <a:buFont typeface="+mj-lt"/>
              <a:buNone/>
            </a:pPr>
            <a:endParaRPr lang="zh-CN" altLang="en-US" dirty="0" smtClean="0">
              <a:solidFill>
                <a:schemeClr val="tx1"/>
              </a:solidFill>
              <a:effectLst>
                <a:outerShdw blurRad="38100" dist="38100" dir="2700000" algn="tl">
                  <a:srgbClr val="000000">
                    <a:alpha val="43137"/>
                  </a:srgbClr>
                </a:outerShdw>
              </a:effectLst>
              <a:latin typeface="黑体" panose="02010600030101010101" charset="-122"/>
              <a:ea typeface="黑体" panose="02010600030101010101" charset="-122"/>
              <a:cs typeface="+mn-ea"/>
              <a:sym typeface="+mn-lt"/>
            </a:endParaRPr>
          </a:p>
        </p:txBody>
      </p:sp>
      <p:pic>
        <p:nvPicPr>
          <p:cNvPr id="6" name="图片 5" descr="64325b8e762a0b36aff1903b7262d299"/>
          <p:cNvPicPr>
            <a:picLocks noChangeAspect="1"/>
          </p:cNvPicPr>
          <p:nvPr/>
        </p:nvPicPr>
        <p:blipFill>
          <a:blip r:embed="rId2"/>
          <a:stretch>
            <a:fillRect/>
          </a:stretch>
        </p:blipFill>
        <p:spPr>
          <a:xfrm>
            <a:off x="5620385" y="-982980"/>
            <a:ext cx="6581140" cy="65811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decel="100000" fill="hold" grpId="0" nodeType="withEffect">
                                  <p:stCondLst>
                                    <p:cond delay="0"/>
                                  </p:stCondLst>
                                  <p:childTnLst>
                                    <p:animMotion origin="layout" path="M 9.84631E-7 1.48148E-6 L 9.84631E-7 -0.13866 " pathEditMode="relative" rAng="0" ptsTypes="AA">
                                      <p:cBhvr>
                                        <p:cTn id="6" dur="750" fill="hold"/>
                                        <p:tgtEl>
                                          <p:spTgt spid="106"/>
                                        </p:tgtEl>
                                        <p:attrNameLst>
                                          <p:attrName>ppt_x</p:attrName>
                                          <p:attrName>ppt_y</p:attrName>
                                        </p:attrNameLst>
                                      </p:cBhvr>
                                      <p:rCtr x="0" y="-6944"/>
                                    </p:animMotion>
                                  </p:childTnLst>
                                </p:cTn>
                              </p:par>
                              <p:par>
                                <p:cTn id="7" presetID="19" presetClass="emph" presetSubtype="0" fill="hold" grpId="1" nodeType="withEffect">
                                  <p:stCondLst>
                                    <p:cond delay="0"/>
                                  </p:stCondLst>
                                  <p:childTnLst>
                                    <p:animClr clrSpc="rgb" dir="cw">
                                      <p:cBhvr override="childStyle">
                                        <p:cTn id="8" dur="750" fill="hold"/>
                                        <p:tgtEl>
                                          <p:spTgt spid="106"/>
                                        </p:tgtEl>
                                        <p:attrNameLst>
                                          <p:attrName>style.color</p:attrName>
                                        </p:attrNameLst>
                                      </p:cBhvr>
                                      <p:to>
                                        <a:srgbClr val="F8832D"/>
                                      </p:to>
                                    </p:animClr>
                                    <p:animClr clrSpc="rgb" dir="cw">
                                      <p:cBhvr>
                                        <p:cTn id="9" dur="750" fill="hold"/>
                                        <p:tgtEl>
                                          <p:spTgt spid="106"/>
                                        </p:tgtEl>
                                        <p:attrNameLst>
                                          <p:attrName>fillcolor</p:attrName>
                                        </p:attrNameLst>
                                      </p:cBhvr>
                                      <p:to>
                                        <a:srgbClr val="F8832D"/>
                                      </p:to>
                                    </p:animClr>
                                    <p:set>
                                      <p:cBhvr>
                                        <p:cTn id="10" dur="750" fill="hold"/>
                                        <p:tgtEl>
                                          <p:spTgt spid="106"/>
                                        </p:tgtEl>
                                        <p:attrNameLst>
                                          <p:attrName>fill.type</p:attrName>
                                        </p:attrNameLst>
                                      </p:cBhvr>
                                      <p:to>
                                        <p:strVal val="solid"/>
                                      </p:to>
                                    </p:set>
                                    <p:set>
                                      <p:cBhvr>
                                        <p:cTn id="11" dur="750" fill="hold"/>
                                        <p:tgtEl>
                                          <p:spTgt spid="106"/>
                                        </p:tgtEl>
                                        <p:attrNameLst>
                                          <p:attrName>fill.on</p:attrName>
                                        </p:attrNameLst>
                                      </p:cBhvr>
                                      <p:to>
                                        <p:strVal val="true"/>
                                      </p:to>
                                    </p:set>
                                  </p:childTnLst>
                                </p:cTn>
                              </p:par>
                              <p:par>
                                <p:cTn id="12" presetID="64" presetClass="path" presetSubtype="0" decel="100000" fill="hold" grpId="0" nodeType="withEffect">
                                  <p:stCondLst>
                                    <p:cond delay="0"/>
                                  </p:stCondLst>
                                  <p:childTnLst>
                                    <p:animMotion origin="layout" path="M 9.84631E-7 1.48148E-6 L 9.84631E-7 -0.13866 " pathEditMode="relative" rAng="0" ptsTypes="AA">
                                      <p:cBhvr>
                                        <p:cTn id="13" dur="750" fill="hold"/>
                                        <p:tgtEl>
                                          <p:spTgt spid="108"/>
                                        </p:tgtEl>
                                        <p:attrNameLst>
                                          <p:attrName>ppt_x</p:attrName>
                                          <p:attrName>ppt_y</p:attrName>
                                        </p:attrNameLst>
                                      </p:cBhvr>
                                      <p:rCtr x="0" y="-6944"/>
                                    </p:animMotion>
                                  </p:childTnLst>
                                </p:cTn>
                              </p:par>
                              <p:par>
                                <p:cTn id="14" presetID="64" presetClass="path" presetSubtype="0" decel="100000" fill="hold" grpId="0" nodeType="withEffect">
                                  <p:stCondLst>
                                    <p:cond delay="0"/>
                                  </p:stCondLst>
                                  <p:childTnLst>
                                    <p:animMotion origin="layout" path="M 9.84631E-7 1.48148E-6 L 9.84631E-7 -0.13866 " pathEditMode="relative" rAng="0" ptsTypes="AA">
                                      <p:cBhvr>
                                        <p:cTn id="15" dur="750" fill="hold"/>
                                        <p:tgtEl>
                                          <p:spTgt spid="114"/>
                                        </p:tgtEl>
                                        <p:attrNameLst>
                                          <p:attrName>ppt_x</p:attrName>
                                          <p:attrName>ppt_y</p:attrName>
                                        </p:attrNameLst>
                                      </p:cBhvr>
                                      <p:rCtr x="0" y="-6944"/>
                                    </p:animMotion>
                                  </p:childTnLst>
                                </p:cTn>
                              </p:par>
                              <p:par>
                                <p:cTn id="16" presetID="53" presetClass="entr" presetSubtype="16" fill="hold" grpId="0" nodeType="withEffect">
                                  <p:stCondLst>
                                    <p:cond delay="0"/>
                                  </p:stCondLst>
                                  <p:iterate type="lt">
                                    <p:tmPct val="10000"/>
                                  </p:iterate>
                                  <p:childTnLst>
                                    <p:set>
                                      <p:cBhvr>
                                        <p:cTn id="17" dur="1" fill="hold">
                                          <p:stCondLst>
                                            <p:cond delay="0"/>
                                          </p:stCondLst>
                                        </p:cTn>
                                        <p:tgtEl>
                                          <p:spTgt spid="66"/>
                                        </p:tgtEl>
                                        <p:attrNameLst>
                                          <p:attrName>style.visibility</p:attrName>
                                        </p:attrNameLst>
                                      </p:cBhvr>
                                      <p:to>
                                        <p:strVal val="visible"/>
                                      </p:to>
                                    </p:set>
                                    <p:anim calcmode="lin" valueType="num">
                                      <p:cBhvr>
                                        <p:cTn id="18" dur="750" fill="hold"/>
                                        <p:tgtEl>
                                          <p:spTgt spid="66"/>
                                        </p:tgtEl>
                                        <p:attrNameLst>
                                          <p:attrName>ppt_w</p:attrName>
                                        </p:attrNameLst>
                                      </p:cBhvr>
                                      <p:tavLst>
                                        <p:tav tm="0">
                                          <p:val>
                                            <p:fltVal val="0"/>
                                          </p:val>
                                        </p:tav>
                                        <p:tav tm="100000">
                                          <p:val>
                                            <p:strVal val="#ppt_w"/>
                                          </p:val>
                                        </p:tav>
                                      </p:tavLst>
                                    </p:anim>
                                    <p:anim calcmode="lin" valueType="num">
                                      <p:cBhvr>
                                        <p:cTn id="19" dur="750" fill="hold"/>
                                        <p:tgtEl>
                                          <p:spTgt spid="66"/>
                                        </p:tgtEl>
                                        <p:attrNameLst>
                                          <p:attrName>ppt_h</p:attrName>
                                        </p:attrNameLst>
                                      </p:cBhvr>
                                      <p:tavLst>
                                        <p:tav tm="0">
                                          <p:val>
                                            <p:fltVal val="0"/>
                                          </p:val>
                                        </p:tav>
                                        <p:tav tm="100000">
                                          <p:val>
                                            <p:strVal val="#ppt_h"/>
                                          </p:val>
                                        </p:tav>
                                      </p:tavLst>
                                    </p:anim>
                                    <p:animEffect transition="in" filter="fade">
                                      <p:cBhvr>
                                        <p:cTn id="20" dur="750"/>
                                        <p:tgtEl>
                                          <p:spTgt spid="66"/>
                                        </p:tgtEl>
                                      </p:cBhvr>
                                    </p:animEffect>
                                  </p:childTnLst>
                                </p:cTn>
                              </p:par>
                            </p:childTnLst>
                          </p:cTn>
                        </p:par>
                        <p:par>
                          <p:cTn id="21" fill="hold">
                            <p:stCondLst>
                              <p:cond delay="0"/>
                            </p:stCondLst>
                            <p:childTnLst>
                              <p:par>
                                <p:cTn id="22" presetID="22" presetClass="entr" presetSubtype="1" fill="hold" grpId="0" nodeType="after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wipe(up)">
                                      <p:cBhvr>
                                        <p:cTn id="24" dur="750"/>
                                        <p:tgtEl>
                                          <p:spTgt spid="67"/>
                                        </p:tgtEl>
                                      </p:cBhvr>
                                    </p:animEffect>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up)">
                                      <p:cBhvr>
                                        <p:cTn id="28" dur="750"/>
                                        <p:tgtEl>
                                          <p:spTgt spid="4"/>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106" grpId="0" bldLvl="0" animBg="1"/>
      <p:bldP spid="106" grpId="1" bldLvl="0" animBg="1"/>
      <p:bldP spid="108" grpId="0"/>
      <p:bldP spid="114" grpId="0"/>
      <p:bldP spid="4" grpId="0"/>
      <p:bldP spid="5"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361</TotalTime>
  <Words>4066</Words>
  <Application>Microsoft Office PowerPoint</Application>
  <PresentationFormat>自定义</PresentationFormat>
  <Paragraphs>303</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聚焦两会</dc:title>
  <dc:creator>第一PPT</dc:creator>
  <cp:keywords>www.1ppt.com</cp:keywords>
  <cp:lastModifiedBy>Windows User</cp:lastModifiedBy>
  <cp:revision>14</cp:revision>
  <dcterms:created xsi:type="dcterms:W3CDTF">2017-01-22T12:16:09Z</dcterms:created>
  <dcterms:modified xsi:type="dcterms:W3CDTF">2019-04-01T13:51:04Z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