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7"/>
  </p:notesMasterIdLst>
  <p:sldIdLst>
    <p:sldId id="259" r:id="rId3"/>
    <p:sldId id="260" r:id="rId4"/>
    <p:sldId id="273" r:id="rId5"/>
    <p:sldId id="261" r:id="rId6"/>
    <p:sldId id="265" r:id="rId7"/>
    <p:sldId id="269" r:id="rId8"/>
    <p:sldId id="262" r:id="rId9"/>
    <p:sldId id="283" r:id="rId10"/>
    <p:sldId id="277" r:id="rId11"/>
    <p:sldId id="270" r:id="rId12"/>
    <p:sldId id="268" r:id="rId13"/>
    <p:sldId id="266" r:id="rId14"/>
    <p:sldId id="284" r:id="rId15"/>
    <p:sldId id="274" r:id="rId16"/>
    <p:sldId id="275" r:id="rId17"/>
    <p:sldId id="282" r:id="rId18"/>
    <p:sldId id="276" r:id="rId19"/>
    <p:sldId id="271" r:id="rId20"/>
    <p:sldId id="285" r:id="rId21"/>
    <p:sldId id="263" r:id="rId22"/>
    <p:sldId id="278" r:id="rId23"/>
    <p:sldId id="280" r:id="rId24"/>
    <p:sldId id="281" r:id="rId25"/>
    <p:sldId id="286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0F09"/>
    <a:srgbClr val="DDD9C3"/>
    <a:srgbClr val="F2F2F2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94238" autoAdjust="0"/>
  </p:normalViewPr>
  <p:slideViewPr>
    <p:cSldViewPr snapToGrid="0">
      <p:cViewPr varScale="1">
        <p:scale>
          <a:sx n="60" d="100"/>
          <a:sy n="60" d="100"/>
        </p:scale>
        <p:origin x="-72" y="-1374"/>
      </p:cViewPr>
      <p:guideLst>
        <p:guide orient="horz" pos="2160"/>
        <p:guide pos="3840"/>
      </p:guideLst>
    </p:cSldViewPr>
  </p:slideViewPr>
  <p:outlineViewPr>
    <p:cViewPr>
      <p:scale>
        <a:sx n="100" d="100"/>
        <a:sy n="100" d="100"/>
      </p:scale>
      <p:origin x="0" y="-5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90444-7639-4DC7-9222-9090A976EA1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D88BF-45EE-4990-8F06-043B465A755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97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491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506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3505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1545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9090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0315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3495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4192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683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6814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947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0398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0254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174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513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158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486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504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980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2981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971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333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FD88BF-45EE-4990-8F06-043B465A755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311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620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554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794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37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39349270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739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74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69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127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814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494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171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702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9D1FBB1-A432-4075-BF54-7FFDD7584534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4BED7DB2-0E1C-4B35-8C4E-1261D6FD842B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7A05B942-AD0E-4A96-AD65-842FFFD10A67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F2984128-D3B8-4D95-A904-8097C141C9F5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4E6959DE-D744-4E7F-BBAB-2A850A0AE021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49FBA36F-8B0C-4ABD-8A33-E4E66013F2AD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8BC3149-294C-4389-8A29-DEEFA901B9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7600" y="0"/>
            <a:ext cx="4724400" cy="411393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E177329-7838-4124-A669-574638D2DB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920" y="2470952"/>
            <a:ext cx="7634068" cy="328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3720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BDF31FF-A165-49E3-8614-E26A3B8843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76"/>
          <a:stretch/>
        </p:blipFill>
        <p:spPr>
          <a:xfrm>
            <a:off x="909487" y="463834"/>
            <a:ext cx="11282513" cy="593034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638D88B0-09E5-40E2-AB8A-D44EBAE4189A}"/>
              </a:ext>
            </a:extLst>
          </p:cNvPr>
          <p:cNvSpPr txBox="1"/>
          <p:nvPr/>
        </p:nvSpPr>
        <p:spPr>
          <a:xfrm>
            <a:off x="10153650" y="2643809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425B6F2-259C-4775-8189-4116EBBFEE44}"/>
              </a:ext>
            </a:extLst>
          </p:cNvPr>
          <p:cNvSpPr txBox="1"/>
          <p:nvPr/>
        </p:nvSpPr>
        <p:spPr>
          <a:xfrm>
            <a:off x="9487397" y="2643809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658F947-89BF-4D05-ADC4-8AE99DC5C0FA}"/>
              </a:ext>
            </a:extLst>
          </p:cNvPr>
          <p:cNvSpPr txBox="1"/>
          <p:nvPr/>
        </p:nvSpPr>
        <p:spPr>
          <a:xfrm>
            <a:off x="5313195" y="131694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24CFF19-F164-4BAB-BB7F-93AAE9D8C12C}"/>
              </a:ext>
            </a:extLst>
          </p:cNvPr>
          <p:cNvSpPr txBox="1"/>
          <p:nvPr/>
        </p:nvSpPr>
        <p:spPr>
          <a:xfrm>
            <a:off x="4646942" y="131694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821CC463-655E-404F-9CD7-5D2A24CFD3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3421" y="2871213"/>
            <a:ext cx="2115509" cy="284797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4C70F4D-7F79-43EE-8A06-F912A9018194}"/>
              </a:ext>
            </a:extLst>
          </p:cNvPr>
          <p:cNvSpPr txBox="1"/>
          <p:nvPr/>
        </p:nvSpPr>
        <p:spPr>
          <a:xfrm>
            <a:off x="7260818" y="3320917"/>
            <a:ext cx="892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清明</a:t>
            </a:r>
          </a:p>
        </p:txBody>
      </p:sp>
    </p:spTree>
    <p:extLst>
      <p:ext uri="{BB962C8B-B14F-4D97-AF65-F5344CB8AC3E}">
        <p14:creationId xmlns:p14="http://schemas.microsoft.com/office/powerpoint/2010/main" val="830275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AB27598-48D7-4D85-B66B-A2470EAFC5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361" y="1"/>
            <a:ext cx="4996639" cy="417195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6465F777-15A6-4443-85EC-DDD20AB46A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6713" y="3657600"/>
            <a:ext cx="2012447" cy="2012447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630269D2-BD75-43B9-B1F2-075C84FF4CBD}"/>
              </a:ext>
            </a:extLst>
          </p:cNvPr>
          <p:cNvCxnSpPr/>
          <p:nvPr/>
        </p:nvCxnSpPr>
        <p:spPr>
          <a:xfrm>
            <a:off x="2145187" y="651842"/>
            <a:ext cx="0" cy="509711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029FA4B8-80C9-4CAB-A516-AF8C4A2CD524}"/>
              </a:ext>
            </a:extLst>
          </p:cNvPr>
          <p:cNvSpPr/>
          <p:nvPr/>
        </p:nvSpPr>
        <p:spPr>
          <a:xfrm>
            <a:off x="1916587" y="1051063"/>
            <a:ext cx="458029" cy="4580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F9915315-9CF2-41A0-A41B-EC82415C71A0}"/>
              </a:ext>
            </a:extLst>
          </p:cNvPr>
          <p:cNvSpPr/>
          <p:nvPr/>
        </p:nvSpPr>
        <p:spPr>
          <a:xfrm>
            <a:off x="1916172" y="2742371"/>
            <a:ext cx="458029" cy="4580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6AA5D219-7FA5-484A-91D6-5842AD75E7F9}"/>
              </a:ext>
            </a:extLst>
          </p:cNvPr>
          <p:cNvSpPr/>
          <p:nvPr/>
        </p:nvSpPr>
        <p:spPr>
          <a:xfrm>
            <a:off x="1916172" y="4204664"/>
            <a:ext cx="458029" cy="4580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="" xmlns:a16="http://schemas.microsoft.com/office/drawing/2014/main" id="{38719086-A281-4FFD-ABAA-AFB6CAD98649}"/>
              </a:ext>
            </a:extLst>
          </p:cNvPr>
          <p:cNvSpPr/>
          <p:nvPr/>
        </p:nvSpPr>
        <p:spPr>
          <a:xfrm>
            <a:off x="1916172" y="5604842"/>
            <a:ext cx="458029" cy="4580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380C47F-953A-45A8-A357-4A0F7D0945D2}"/>
              </a:ext>
            </a:extLst>
          </p:cNvPr>
          <p:cNvSpPr txBox="1"/>
          <p:nvPr/>
        </p:nvSpPr>
        <p:spPr>
          <a:xfrm>
            <a:off x="2613946" y="878150"/>
            <a:ext cx="699276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</a:t>
            </a:r>
            <a:r>
              <a:rPr lang="zh-CN" altLang="en-US" sz="4400" b="1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壹 </a:t>
            </a:r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单击此处添加文本单击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F39C8A4F-B060-4D63-979B-DAE85C76180D}"/>
              </a:ext>
            </a:extLst>
          </p:cNvPr>
          <p:cNvSpPr txBox="1"/>
          <p:nvPr/>
        </p:nvSpPr>
        <p:spPr>
          <a:xfrm>
            <a:off x="2573103" y="2569458"/>
            <a:ext cx="699276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</a:t>
            </a:r>
            <a:r>
              <a:rPr lang="zh-CN" altLang="en-US" sz="4400" b="1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贰 </a:t>
            </a:r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单击此处添加文本单击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EA97C211-0D06-467E-9D7D-43CFB110B3B8}"/>
              </a:ext>
            </a:extLst>
          </p:cNvPr>
          <p:cNvSpPr txBox="1"/>
          <p:nvPr/>
        </p:nvSpPr>
        <p:spPr>
          <a:xfrm>
            <a:off x="2573101" y="4013083"/>
            <a:ext cx="699276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</a:t>
            </a:r>
            <a:r>
              <a:rPr lang="zh-CN" altLang="en-US" sz="4400" b="1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叁 </a:t>
            </a:r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单击此处添加文本单击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01E6D119-7C4A-45F2-855A-C205179964F8}"/>
              </a:ext>
            </a:extLst>
          </p:cNvPr>
          <p:cNvSpPr txBox="1"/>
          <p:nvPr/>
        </p:nvSpPr>
        <p:spPr>
          <a:xfrm>
            <a:off x="2573102" y="5473683"/>
            <a:ext cx="699276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</a:t>
            </a:r>
            <a:r>
              <a:rPr lang="zh-CN" altLang="en-US" sz="4400" b="1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肆 </a:t>
            </a:r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单击此处添加文本单击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84769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6100DFC-AED8-44F3-83F0-B76015E0E5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0598" y="1816598"/>
            <a:ext cx="5041402" cy="504140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FC17637-869D-4DFF-8A48-91BDDF9E8A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8407" y="808383"/>
            <a:ext cx="2115509" cy="284797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714E73F-58E6-4251-8DA7-65778B039668}"/>
              </a:ext>
            </a:extLst>
          </p:cNvPr>
          <p:cNvSpPr txBox="1"/>
          <p:nvPr/>
        </p:nvSpPr>
        <p:spPr>
          <a:xfrm>
            <a:off x="2495804" y="1258087"/>
            <a:ext cx="892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清明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8670BBA-DF02-4B41-8EF1-E177B2941397}"/>
              </a:ext>
            </a:extLst>
          </p:cNvPr>
          <p:cNvSpPr txBox="1"/>
          <p:nvPr/>
        </p:nvSpPr>
        <p:spPr>
          <a:xfrm>
            <a:off x="5121936" y="1258087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97298D4-271E-4720-8447-4BA863E45D71}"/>
              </a:ext>
            </a:extLst>
          </p:cNvPr>
          <p:cNvSpPr txBox="1"/>
          <p:nvPr/>
        </p:nvSpPr>
        <p:spPr>
          <a:xfrm>
            <a:off x="4455683" y="1258087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BAE9D486-BD8F-494C-82C4-ADC3F4D2E661}"/>
              </a:ext>
            </a:extLst>
          </p:cNvPr>
          <p:cNvSpPr txBox="1"/>
          <p:nvPr/>
        </p:nvSpPr>
        <p:spPr>
          <a:xfrm>
            <a:off x="6712039" y="2232371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324D6D7-E955-4357-B364-BE4FA97DBEE8}"/>
              </a:ext>
            </a:extLst>
          </p:cNvPr>
          <p:cNvSpPr txBox="1"/>
          <p:nvPr/>
        </p:nvSpPr>
        <p:spPr>
          <a:xfrm>
            <a:off x="6045786" y="2232371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</a:t>
            </a:r>
          </a:p>
        </p:txBody>
      </p:sp>
    </p:spTree>
    <p:extLst>
      <p:ext uri="{BB962C8B-B14F-4D97-AF65-F5344CB8AC3E}">
        <p14:creationId xmlns:p14="http://schemas.microsoft.com/office/powerpoint/2010/main" val="33449067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1E66176-D6DF-49AE-92F7-E8ED6450478C}"/>
              </a:ext>
            </a:extLst>
          </p:cNvPr>
          <p:cNvSpPr txBox="1"/>
          <p:nvPr/>
        </p:nvSpPr>
        <p:spPr>
          <a:xfrm>
            <a:off x="7142922" y="1460740"/>
            <a:ext cx="12112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极简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D53627B-4B11-47D4-99FE-7B2420FC6DCB}"/>
              </a:ext>
            </a:extLst>
          </p:cNvPr>
          <p:cNvSpPr txBox="1"/>
          <p:nvPr/>
        </p:nvSpPr>
        <p:spPr>
          <a:xfrm>
            <a:off x="8032007" y="1805969"/>
            <a:ext cx="3896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中国风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7CFC78F-D77F-4400-B4F4-39B169BBE57F}"/>
              </a:ext>
            </a:extLst>
          </p:cNvPr>
          <p:cNvSpPr/>
          <p:nvPr/>
        </p:nvSpPr>
        <p:spPr>
          <a:xfrm>
            <a:off x="7050157" y="1020417"/>
            <a:ext cx="3114260" cy="4585167"/>
          </a:xfrm>
          <a:prstGeom prst="rect">
            <a:avLst/>
          </a:prstGeom>
          <a:noFill/>
          <a:ln>
            <a:solidFill>
              <a:srgbClr val="DDD9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BA769011-C71A-4BA7-AD8E-890FABD792E7}"/>
              </a:ext>
            </a:extLst>
          </p:cNvPr>
          <p:cNvCxnSpPr/>
          <p:nvPr/>
        </p:nvCxnSpPr>
        <p:spPr>
          <a:xfrm>
            <a:off x="7951304" y="1020417"/>
            <a:ext cx="0" cy="4585166"/>
          </a:xfrm>
          <a:prstGeom prst="line">
            <a:avLst/>
          </a:prstGeom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E692D4E0-207B-41FD-BB7E-39D4DD7427A8}"/>
              </a:ext>
            </a:extLst>
          </p:cNvPr>
          <p:cNvCxnSpPr>
            <a:stCxn id="10" idx="0"/>
            <a:endCxn id="10" idx="2"/>
          </p:cNvCxnSpPr>
          <p:nvPr/>
        </p:nvCxnSpPr>
        <p:spPr>
          <a:xfrm>
            <a:off x="8607287" y="1020417"/>
            <a:ext cx="0" cy="4585167"/>
          </a:xfrm>
          <a:prstGeom prst="line">
            <a:avLst/>
          </a:prstGeom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20F72B7-A3B2-4CA3-BE86-73D2CF42689A}"/>
              </a:ext>
            </a:extLst>
          </p:cNvPr>
          <p:cNvSpPr txBox="1"/>
          <p:nvPr/>
        </p:nvSpPr>
        <p:spPr>
          <a:xfrm>
            <a:off x="8913038" y="1420174"/>
            <a:ext cx="8786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第三章</a:t>
            </a:r>
            <a:endParaRPr lang="en-US" altLang="zh-CN" sz="6000" dirty="0">
              <a:solidFill>
                <a:srgbClr val="550F09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  <a:p>
            <a:r>
              <a:rPr lang="zh-CN" altLang="en-US" sz="60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节</a:t>
            </a:r>
            <a:endParaRPr lang="zh-CN" altLang="en-US" sz="4400" dirty="0">
              <a:solidFill>
                <a:srgbClr val="550F09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7CB89C2-196F-4BAD-8D42-432034CF39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354" y="4161181"/>
            <a:ext cx="1245479" cy="1236079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C87096D-5B24-4E01-BFC0-7BDFFDA8D1BB}"/>
              </a:ext>
            </a:extLst>
          </p:cNvPr>
          <p:cNvSpPr txBox="1"/>
          <p:nvPr/>
        </p:nvSpPr>
        <p:spPr>
          <a:xfrm>
            <a:off x="7410450" y="4495800"/>
            <a:ext cx="112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古风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6BB0171F-DA68-42BA-AEBA-251DB84F86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035" y="616116"/>
            <a:ext cx="5625768" cy="562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5529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6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6C9D629-02CB-4584-B3E7-143F183A39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183" y="3385238"/>
            <a:ext cx="5516217" cy="349593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3CB3C31-78A8-4AF0-82D4-3343361E7CB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287741" y="1069847"/>
            <a:ext cx="1657351" cy="157396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F34E6D2E-3F62-4F5E-97BF-456D8AFDEFBF}"/>
              </a:ext>
            </a:extLst>
          </p:cNvPr>
          <p:cNvSpPr txBox="1"/>
          <p:nvPr/>
        </p:nvSpPr>
        <p:spPr>
          <a:xfrm>
            <a:off x="6686920" y="1390650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壹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B2F4FD7-AAEE-4B83-8D82-9C6EDF62E9AB}"/>
              </a:ext>
            </a:extLst>
          </p:cNvPr>
          <p:cNvSpPr txBox="1"/>
          <p:nvPr/>
        </p:nvSpPr>
        <p:spPr>
          <a:xfrm>
            <a:off x="7945092" y="1395338"/>
            <a:ext cx="37516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</a:t>
            </a:r>
          </a:p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800FB2F-299D-40A1-BAAD-32018C7D79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287741" y="2880333"/>
            <a:ext cx="1657351" cy="157396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82DB4F52-A469-4DCD-8226-F6A3416B7023}"/>
              </a:ext>
            </a:extLst>
          </p:cNvPr>
          <p:cNvSpPr txBox="1"/>
          <p:nvPr/>
        </p:nvSpPr>
        <p:spPr>
          <a:xfrm>
            <a:off x="6686920" y="3201136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贰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2E37DF49-7EC3-402B-94B6-66E34283C9A5}"/>
              </a:ext>
            </a:extLst>
          </p:cNvPr>
          <p:cNvSpPr txBox="1"/>
          <p:nvPr/>
        </p:nvSpPr>
        <p:spPr>
          <a:xfrm>
            <a:off x="7945093" y="3205824"/>
            <a:ext cx="34087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</a:t>
            </a:r>
            <a:endParaRPr lang="en-US" altLang="zh-CN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</a:t>
            </a:r>
          </a:p>
          <a:p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73C42B7E-F250-403A-8291-FA6DE92DDC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401943" y="4784732"/>
            <a:ext cx="1657351" cy="1573962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CB62CE49-79CC-4B37-8AA6-F56B71E7CDD9}"/>
              </a:ext>
            </a:extLst>
          </p:cNvPr>
          <p:cNvSpPr txBox="1"/>
          <p:nvPr/>
        </p:nvSpPr>
        <p:spPr>
          <a:xfrm>
            <a:off x="6801122" y="5105535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叁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FF7102B4-F6E8-4932-A063-54630CE199D0}"/>
              </a:ext>
            </a:extLst>
          </p:cNvPr>
          <p:cNvSpPr txBox="1"/>
          <p:nvPr/>
        </p:nvSpPr>
        <p:spPr>
          <a:xfrm>
            <a:off x="8059295" y="5110223"/>
            <a:ext cx="34087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</a:t>
            </a:r>
            <a:endParaRPr lang="en-US" altLang="zh-CN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</a:t>
            </a:r>
          </a:p>
          <a:p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57806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E452620-705F-4D3A-AE06-77172E0600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589211"/>
            <a:ext cx="6096000" cy="6096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8A007D9-6A36-405B-939D-7A7DBA84993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583" y="808383"/>
            <a:ext cx="3408678" cy="419099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9C94830-FC04-41D4-A2DC-F85DCA4DEBBB}"/>
              </a:ext>
            </a:extLst>
          </p:cNvPr>
          <p:cNvSpPr txBox="1"/>
          <p:nvPr/>
        </p:nvSpPr>
        <p:spPr>
          <a:xfrm>
            <a:off x="2904631" y="2026718"/>
            <a:ext cx="892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清明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C1E3C68-5B95-46E3-B377-4969DF205AEC}"/>
              </a:ext>
            </a:extLst>
          </p:cNvPr>
          <p:cNvSpPr txBox="1"/>
          <p:nvPr/>
        </p:nvSpPr>
        <p:spPr>
          <a:xfrm>
            <a:off x="5864886" y="614927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9CE6CDB3-5180-46D0-AE96-15C8CC52096B}"/>
              </a:ext>
            </a:extLst>
          </p:cNvPr>
          <p:cNvSpPr txBox="1"/>
          <p:nvPr/>
        </p:nvSpPr>
        <p:spPr>
          <a:xfrm>
            <a:off x="5198633" y="614927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FF343248-7EE0-434F-869B-34F3F5AB7CC0}"/>
              </a:ext>
            </a:extLst>
          </p:cNvPr>
          <p:cNvSpPr txBox="1"/>
          <p:nvPr/>
        </p:nvSpPr>
        <p:spPr>
          <a:xfrm>
            <a:off x="7454989" y="1589211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FFAE4CB5-137D-405B-BA5F-73F152E2B811}"/>
              </a:ext>
            </a:extLst>
          </p:cNvPr>
          <p:cNvSpPr txBox="1"/>
          <p:nvPr/>
        </p:nvSpPr>
        <p:spPr>
          <a:xfrm>
            <a:off x="6788736" y="1589211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</a:t>
            </a:r>
          </a:p>
        </p:txBody>
      </p:sp>
    </p:spTree>
    <p:extLst>
      <p:ext uri="{BB962C8B-B14F-4D97-AF65-F5344CB8AC3E}">
        <p14:creationId xmlns:p14="http://schemas.microsoft.com/office/powerpoint/2010/main" val="19305598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0F098494-D47E-4FEA-82C9-A5B128CB7B72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26D66B33-C060-48E1-B130-871DC445F518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0B84440A-1591-4DF7-96F3-C84F11F0FD36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52F59C15-BABA-43D6-9F56-0937BCBDD309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336C796-B04D-4ED2-BBF7-79167CC4C15C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CE4D853F-63A8-468C-B190-4AD55BF586E4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B1D277DE-A1EA-4E0D-A75C-FA46B9A99B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657" y="0"/>
            <a:ext cx="4574286" cy="6858000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F43611A-B10C-40E9-9400-656E91677F9D}"/>
              </a:ext>
            </a:extLst>
          </p:cNvPr>
          <p:cNvSpPr txBox="1"/>
          <p:nvPr/>
        </p:nvSpPr>
        <p:spPr>
          <a:xfrm>
            <a:off x="7967058" y="166257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5469E36-212D-45DF-B748-5CC57886E094}"/>
              </a:ext>
            </a:extLst>
          </p:cNvPr>
          <p:cNvSpPr txBox="1"/>
          <p:nvPr/>
        </p:nvSpPr>
        <p:spPr>
          <a:xfrm>
            <a:off x="7300805" y="166257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54BD4A55-D4C4-49EA-A4E8-C739B69BBB16}"/>
              </a:ext>
            </a:extLst>
          </p:cNvPr>
          <p:cNvSpPr txBox="1"/>
          <p:nvPr/>
        </p:nvSpPr>
        <p:spPr>
          <a:xfrm>
            <a:off x="9899886" y="166257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15BED83-8FE6-42EF-9C54-CC016DB733C6}"/>
              </a:ext>
            </a:extLst>
          </p:cNvPr>
          <p:cNvSpPr txBox="1"/>
          <p:nvPr/>
        </p:nvSpPr>
        <p:spPr>
          <a:xfrm>
            <a:off x="9233633" y="166257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9797A102-42A0-4D46-8430-E4EC3EE18C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4343" y="4888238"/>
            <a:ext cx="1245479" cy="1236079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EB2535DF-C9EB-4210-86A7-7B9F6D2C517F}"/>
              </a:ext>
            </a:extLst>
          </p:cNvPr>
          <p:cNvSpPr txBox="1"/>
          <p:nvPr/>
        </p:nvSpPr>
        <p:spPr>
          <a:xfrm>
            <a:off x="10544439" y="5222857"/>
            <a:ext cx="112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古风</a:t>
            </a:r>
          </a:p>
        </p:txBody>
      </p:sp>
    </p:spTree>
    <p:extLst>
      <p:ext uri="{BB962C8B-B14F-4D97-AF65-F5344CB8AC3E}">
        <p14:creationId xmlns:p14="http://schemas.microsoft.com/office/powerpoint/2010/main" val="953808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2E4007B-62B6-4087-9BD4-6DA8665C9B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907"/>
          <a:stretch/>
        </p:blipFill>
        <p:spPr>
          <a:xfrm>
            <a:off x="1113183" y="1034726"/>
            <a:ext cx="11078817" cy="582327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D50FBA6-C516-43B1-A2B5-D90FB2F909E6}"/>
              </a:ext>
            </a:extLst>
          </p:cNvPr>
          <p:cNvSpPr txBox="1"/>
          <p:nvPr/>
        </p:nvSpPr>
        <p:spPr>
          <a:xfrm>
            <a:off x="9501179" y="2195185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75093A8-5F1E-4422-8EDC-C4C8DBDA810C}"/>
              </a:ext>
            </a:extLst>
          </p:cNvPr>
          <p:cNvSpPr txBox="1"/>
          <p:nvPr/>
        </p:nvSpPr>
        <p:spPr>
          <a:xfrm>
            <a:off x="8834926" y="2195185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E98D8C5-0654-4E7E-B272-4CE7695A4D80}"/>
              </a:ext>
            </a:extLst>
          </p:cNvPr>
          <p:cNvSpPr txBox="1"/>
          <p:nvPr/>
        </p:nvSpPr>
        <p:spPr>
          <a:xfrm>
            <a:off x="2892619" y="1311664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AC3EDFE-FE55-4EC6-B998-AE918B96DC94}"/>
              </a:ext>
            </a:extLst>
          </p:cNvPr>
          <p:cNvSpPr txBox="1"/>
          <p:nvPr/>
        </p:nvSpPr>
        <p:spPr>
          <a:xfrm>
            <a:off x="2226366" y="1311664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F5F2587-E7A4-44D5-B0B6-FE2C1F7792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06" y="351335"/>
            <a:ext cx="2115509" cy="284797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CE2BAB6-D3FF-4C1C-9509-CC7F898240DF}"/>
              </a:ext>
            </a:extLst>
          </p:cNvPr>
          <p:cNvSpPr txBox="1"/>
          <p:nvPr/>
        </p:nvSpPr>
        <p:spPr>
          <a:xfrm>
            <a:off x="5816703" y="801039"/>
            <a:ext cx="892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清明</a:t>
            </a:r>
          </a:p>
        </p:txBody>
      </p:sp>
    </p:spTree>
    <p:extLst>
      <p:ext uri="{BB962C8B-B14F-4D97-AF65-F5344CB8AC3E}">
        <p14:creationId xmlns:p14="http://schemas.microsoft.com/office/powerpoint/2010/main" val="25803837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D8842C9-4057-4245-9D96-DECA2E0729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24284" cy="6858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2ED9007-CFC9-4D9E-85FD-08A58FCB5E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5849591" y="886677"/>
            <a:ext cx="1657351" cy="157396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128C12E-9C5A-47D9-AEA5-81E5342E7259}"/>
              </a:ext>
            </a:extLst>
          </p:cNvPr>
          <p:cNvSpPr txBox="1"/>
          <p:nvPr/>
        </p:nvSpPr>
        <p:spPr>
          <a:xfrm>
            <a:off x="6248770" y="1207480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壹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5F339955-DEE9-46C2-928B-4034C7EE490B}"/>
              </a:ext>
            </a:extLst>
          </p:cNvPr>
          <p:cNvSpPr txBox="1"/>
          <p:nvPr/>
        </p:nvSpPr>
        <p:spPr>
          <a:xfrm>
            <a:off x="5191914" y="2460639"/>
            <a:ext cx="37516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</a:t>
            </a:r>
          </a:p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F00924F-14B4-4CB4-84D1-3DEA721192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8859491" y="2982177"/>
            <a:ext cx="1657351" cy="1573962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AC7C693F-768B-47EC-9BDA-E23CDD0B0835}"/>
              </a:ext>
            </a:extLst>
          </p:cNvPr>
          <p:cNvSpPr txBox="1"/>
          <p:nvPr/>
        </p:nvSpPr>
        <p:spPr>
          <a:xfrm>
            <a:off x="9258670" y="3302980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贰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2C8CEBC-5E88-4916-AB74-EC177CEE5E51}"/>
              </a:ext>
            </a:extLst>
          </p:cNvPr>
          <p:cNvSpPr txBox="1"/>
          <p:nvPr/>
        </p:nvSpPr>
        <p:spPr>
          <a:xfrm>
            <a:off x="8201814" y="4556139"/>
            <a:ext cx="37516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</a:t>
            </a:r>
          </a:p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51964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1E66176-D6DF-49AE-92F7-E8ED6450478C}"/>
              </a:ext>
            </a:extLst>
          </p:cNvPr>
          <p:cNvSpPr txBox="1"/>
          <p:nvPr/>
        </p:nvSpPr>
        <p:spPr>
          <a:xfrm>
            <a:off x="7142922" y="1460740"/>
            <a:ext cx="12112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极简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D53627B-4B11-47D4-99FE-7B2420FC6DCB}"/>
              </a:ext>
            </a:extLst>
          </p:cNvPr>
          <p:cNvSpPr txBox="1"/>
          <p:nvPr/>
        </p:nvSpPr>
        <p:spPr>
          <a:xfrm>
            <a:off x="8032007" y="1805969"/>
            <a:ext cx="3896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中国风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7CFC78F-D77F-4400-B4F4-39B169BBE57F}"/>
              </a:ext>
            </a:extLst>
          </p:cNvPr>
          <p:cNvSpPr/>
          <p:nvPr/>
        </p:nvSpPr>
        <p:spPr>
          <a:xfrm>
            <a:off x="7050157" y="1020417"/>
            <a:ext cx="3114260" cy="4585167"/>
          </a:xfrm>
          <a:prstGeom prst="rect">
            <a:avLst/>
          </a:prstGeom>
          <a:noFill/>
          <a:ln>
            <a:solidFill>
              <a:srgbClr val="DDD9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BA769011-C71A-4BA7-AD8E-890FABD792E7}"/>
              </a:ext>
            </a:extLst>
          </p:cNvPr>
          <p:cNvCxnSpPr/>
          <p:nvPr/>
        </p:nvCxnSpPr>
        <p:spPr>
          <a:xfrm>
            <a:off x="7951304" y="1020417"/>
            <a:ext cx="0" cy="4585166"/>
          </a:xfrm>
          <a:prstGeom prst="line">
            <a:avLst/>
          </a:prstGeom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E692D4E0-207B-41FD-BB7E-39D4DD7427A8}"/>
              </a:ext>
            </a:extLst>
          </p:cNvPr>
          <p:cNvCxnSpPr>
            <a:stCxn id="10" idx="0"/>
            <a:endCxn id="10" idx="2"/>
          </p:cNvCxnSpPr>
          <p:nvPr/>
        </p:nvCxnSpPr>
        <p:spPr>
          <a:xfrm>
            <a:off x="8607287" y="1020417"/>
            <a:ext cx="0" cy="4585167"/>
          </a:xfrm>
          <a:prstGeom prst="line">
            <a:avLst/>
          </a:prstGeom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20F72B7-A3B2-4CA3-BE86-73D2CF42689A}"/>
              </a:ext>
            </a:extLst>
          </p:cNvPr>
          <p:cNvSpPr txBox="1"/>
          <p:nvPr/>
        </p:nvSpPr>
        <p:spPr>
          <a:xfrm>
            <a:off x="8913038" y="1420174"/>
            <a:ext cx="8786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第四章</a:t>
            </a:r>
            <a:endParaRPr lang="en-US" altLang="zh-CN" sz="6000" dirty="0">
              <a:solidFill>
                <a:srgbClr val="550F09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  <a:p>
            <a:r>
              <a:rPr lang="zh-CN" altLang="en-US" sz="60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节</a:t>
            </a:r>
            <a:endParaRPr lang="zh-CN" altLang="en-US" sz="4400" dirty="0">
              <a:solidFill>
                <a:srgbClr val="550F09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7CB89C2-196F-4BAD-8D42-432034CF39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354" y="4161181"/>
            <a:ext cx="1245479" cy="1236079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C87096D-5B24-4E01-BFC0-7BDFFDA8D1BB}"/>
              </a:ext>
            </a:extLst>
          </p:cNvPr>
          <p:cNvSpPr txBox="1"/>
          <p:nvPr/>
        </p:nvSpPr>
        <p:spPr>
          <a:xfrm>
            <a:off x="7410450" y="4495800"/>
            <a:ext cx="112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古风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F943E321-EB6D-485D-8D75-488D6F434F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035" y="616116"/>
            <a:ext cx="5625768" cy="562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0234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6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EAFAD13-9BAB-41F9-8CE7-51E951C66C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314" y="708773"/>
            <a:ext cx="1469139" cy="127711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006767BE-8EC5-4D24-B8DF-48B72A7BCD49}"/>
              </a:ext>
            </a:extLst>
          </p:cNvPr>
          <p:cNvSpPr txBox="1"/>
          <p:nvPr/>
        </p:nvSpPr>
        <p:spPr>
          <a:xfrm>
            <a:off x="9956801" y="808383"/>
            <a:ext cx="711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目录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586B1BD-C238-45E9-A96A-9CA52DBD30A8}"/>
              </a:ext>
            </a:extLst>
          </p:cNvPr>
          <p:cNvSpPr txBox="1"/>
          <p:nvPr/>
        </p:nvSpPr>
        <p:spPr>
          <a:xfrm>
            <a:off x="2367943" y="2227006"/>
            <a:ext cx="2902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第一章节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60F2816B-E157-4CAA-8844-CB7A2567D0C2}"/>
              </a:ext>
            </a:extLst>
          </p:cNvPr>
          <p:cNvSpPr txBox="1"/>
          <p:nvPr/>
        </p:nvSpPr>
        <p:spPr>
          <a:xfrm>
            <a:off x="1973818" y="2227006"/>
            <a:ext cx="2902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单击添加文本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C749136-0592-45E9-AEDF-8443A3EDD57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6744" y="764079"/>
            <a:ext cx="1469139" cy="127711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64942270-BCA5-4CD8-B15A-D05E8285CC92}"/>
              </a:ext>
            </a:extLst>
          </p:cNvPr>
          <p:cNvSpPr txBox="1"/>
          <p:nvPr/>
        </p:nvSpPr>
        <p:spPr>
          <a:xfrm>
            <a:off x="4416373" y="2282312"/>
            <a:ext cx="2902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第二章节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5CE843DC-1D51-46FE-8D42-A81B9F8D368F}"/>
              </a:ext>
            </a:extLst>
          </p:cNvPr>
          <p:cNvSpPr txBox="1"/>
          <p:nvPr/>
        </p:nvSpPr>
        <p:spPr>
          <a:xfrm>
            <a:off x="4022248" y="2282312"/>
            <a:ext cx="2902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单击添加文本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9767277A-A193-41E1-8094-173858CC62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6205" y="753077"/>
            <a:ext cx="1469139" cy="1277115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03315BF-81DF-4322-B82D-24D25A782AEF}"/>
              </a:ext>
            </a:extLst>
          </p:cNvPr>
          <p:cNvSpPr txBox="1"/>
          <p:nvPr/>
        </p:nvSpPr>
        <p:spPr>
          <a:xfrm>
            <a:off x="6525834" y="2271310"/>
            <a:ext cx="2902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第三章节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0EB8FB91-F880-450F-B1FA-5942D09AA95C}"/>
              </a:ext>
            </a:extLst>
          </p:cNvPr>
          <p:cNvSpPr txBox="1"/>
          <p:nvPr/>
        </p:nvSpPr>
        <p:spPr>
          <a:xfrm>
            <a:off x="6131709" y="2271310"/>
            <a:ext cx="2902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单击添加文本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8BB3424E-BB65-43CF-B0E5-91BDA3735B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5332" y="708773"/>
            <a:ext cx="1469139" cy="1277115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831325F-4316-425A-9751-982D14958CF3}"/>
              </a:ext>
            </a:extLst>
          </p:cNvPr>
          <p:cNvSpPr txBox="1"/>
          <p:nvPr/>
        </p:nvSpPr>
        <p:spPr>
          <a:xfrm>
            <a:off x="8594961" y="2227006"/>
            <a:ext cx="2902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第四章节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067D3CF-AC4B-4D32-89FA-A549ABAD648C}"/>
              </a:ext>
            </a:extLst>
          </p:cNvPr>
          <p:cNvSpPr txBox="1"/>
          <p:nvPr/>
        </p:nvSpPr>
        <p:spPr>
          <a:xfrm>
            <a:off x="8200836" y="2227006"/>
            <a:ext cx="2902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单击添加文本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DE4DA5A0-CF5C-41C6-80B1-CCB80A4227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3372" y="3981332"/>
            <a:ext cx="5648628" cy="2824314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378D5E04-0367-4587-B0B7-F06AF4B342C2}"/>
              </a:ext>
            </a:extLst>
          </p:cNvPr>
          <p:cNvSpPr txBox="1"/>
          <p:nvPr/>
        </p:nvSpPr>
        <p:spPr>
          <a:xfrm>
            <a:off x="2225546" y="990600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壹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E42B76F9-7790-4689-8313-1B1C8D15435F}"/>
              </a:ext>
            </a:extLst>
          </p:cNvPr>
          <p:cNvSpPr txBox="1"/>
          <p:nvPr/>
        </p:nvSpPr>
        <p:spPr>
          <a:xfrm>
            <a:off x="4299204" y="990600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贰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9A5A7054-AD69-4273-88C4-F08D6B67E0B0}"/>
              </a:ext>
            </a:extLst>
          </p:cNvPr>
          <p:cNvSpPr txBox="1"/>
          <p:nvPr/>
        </p:nvSpPr>
        <p:spPr>
          <a:xfrm>
            <a:off x="6370649" y="1031579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叁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C4161589-D6F2-4891-89CF-A66F7FBD032F}"/>
              </a:ext>
            </a:extLst>
          </p:cNvPr>
          <p:cNvSpPr txBox="1"/>
          <p:nvPr/>
        </p:nvSpPr>
        <p:spPr>
          <a:xfrm>
            <a:off x="8469032" y="965699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肆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66397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8" grpId="0"/>
      <p:bldP spid="19" grpId="0"/>
      <p:bldP spid="2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7A903F5-D432-4320-9A28-C7E349E851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68278" r="-1234" b="-794"/>
          <a:stretch/>
        </p:blipFill>
        <p:spPr>
          <a:xfrm>
            <a:off x="1113183" y="1493661"/>
            <a:ext cx="11334456" cy="545824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5516A7F-6537-4CEB-ADC9-54E0DAA034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8407" y="808383"/>
            <a:ext cx="2115509" cy="284797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4B6BBC2A-AE4C-4F88-A8BF-9C7735806274}"/>
              </a:ext>
            </a:extLst>
          </p:cNvPr>
          <p:cNvSpPr txBox="1"/>
          <p:nvPr/>
        </p:nvSpPr>
        <p:spPr>
          <a:xfrm>
            <a:off x="2495804" y="1258087"/>
            <a:ext cx="892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清明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8216EF6-DDE5-4071-881C-301BF156F541}"/>
              </a:ext>
            </a:extLst>
          </p:cNvPr>
          <p:cNvSpPr txBox="1"/>
          <p:nvPr/>
        </p:nvSpPr>
        <p:spPr>
          <a:xfrm>
            <a:off x="5121936" y="1258087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BB934042-C15D-4DD9-8010-D2BC5756D7CD}"/>
              </a:ext>
            </a:extLst>
          </p:cNvPr>
          <p:cNvSpPr txBox="1"/>
          <p:nvPr/>
        </p:nvSpPr>
        <p:spPr>
          <a:xfrm>
            <a:off x="4455683" y="1258087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8556146-9C1E-4A5B-B25E-9912FD2A6AA7}"/>
              </a:ext>
            </a:extLst>
          </p:cNvPr>
          <p:cNvSpPr txBox="1"/>
          <p:nvPr/>
        </p:nvSpPr>
        <p:spPr>
          <a:xfrm>
            <a:off x="6712039" y="2232371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98A4943-1F09-48B3-ACBA-4C49164B9606}"/>
              </a:ext>
            </a:extLst>
          </p:cNvPr>
          <p:cNvSpPr txBox="1"/>
          <p:nvPr/>
        </p:nvSpPr>
        <p:spPr>
          <a:xfrm>
            <a:off x="6045786" y="2232371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</a:t>
            </a:r>
          </a:p>
        </p:txBody>
      </p:sp>
    </p:spTree>
    <p:extLst>
      <p:ext uri="{BB962C8B-B14F-4D97-AF65-F5344CB8AC3E}">
        <p14:creationId xmlns:p14="http://schemas.microsoft.com/office/powerpoint/2010/main" val="12424102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002EBEB-1A53-4C05-8087-FAF6CFB17D4E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0FBF7AB5-3559-4000-8007-C0540F747344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54425A77-D83C-4153-96C3-95A75B462633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F1FDB538-BCD0-4BE6-9686-7C3684C756A9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8D569D23-075F-423D-B56A-E67FE42CE03C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FB72EE06-E958-4AC0-970D-BD068EB30339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F6335FF-FFA4-4C16-928A-668D75A3DC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538" y="1386713"/>
            <a:ext cx="9146462" cy="251419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F5BC88E-C78B-4E41-A11A-AB88EE87BF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957" y="581025"/>
            <a:ext cx="2115509" cy="284797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D73A7E9-5975-4042-9E7C-3136D5DAA58D}"/>
              </a:ext>
            </a:extLst>
          </p:cNvPr>
          <p:cNvSpPr txBox="1"/>
          <p:nvPr/>
        </p:nvSpPr>
        <p:spPr>
          <a:xfrm>
            <a:off x="2324354" y="1030729"/>
            <a:ext cx="892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清明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AE2767C-21D9-4328-8CDA-C5E8D3927086}"/>
              </a:ext>
            </a:extLst>
          </p:cNvPr>
          <p:cNvSpPr txBox="1"/>
          <p:nvPr/>
        </p:nvSpPr>
        <p:spPr>
          <a:xfrm>
            <a:off x="7091902" y="3429000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A89B6305-38CE-435A-9E83-65E84FAA1E7A}"/>
              </a:ext>
            </a:extLst>
          </p:cNvPr>
          <p:cNvSpPr txBox="1"/>
          <p:nvPr/>
        </p:nvSpPr>
        <p:spPr>
          <a:xfrm>
            <a:off x="6425649" y="3429000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DD0AB247-AC12-44D7-B2B7-1371C414738B}"/>
              </a:ext>
            </a:extLst>
          </p:cNvPr>
          <p:cNvSpPr txBox="1"/>
          <p:nvPr/>
        </p:nvSpPr>
        <p:spPr>
          <a:xfrm>
            <a:off x="9301060" y="3429000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27DA918-77B2-4FAD-ADA5-336319EA20D9}"/>
              </a:ext>
            </a:extLst>
          </p:cNvPr>
          <p:cNvSpPr txBox="1"/>
          <p:nvPr/>
        </p:nvSpPr>
        <p:spPr>
          <a:xfrm>
            <a:off x="8634807" y="3429000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</a:t>
            </a:r>
          </a:p>
        </p:txBody>
      </p:sp>
    </p:spTree>
    <p:extLst>
      <p:ext uri="{BB962C8B-B14F-4D97-AF65-F5344CB8AC3E}">
        <p14:creationId xmlns:p14="http://schemas.microsoft.com/office/powerpoint/2010/main" val="35105623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002EBEB-1A53-4C05-8087-FAF6CFB17D4E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0FBF7AB5-3559-4000-8007-C0540F747344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54425A77-D83C-4153-96C3-95A75B462633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F1FDB538-BCD0-4BE6-9686-7C3684C756A9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8D569D23-075F-423D-B56A-E67FE42CE03C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FB72EE06-E958-4AC0-970D-BD068EB30339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C2A1C93-2247-43E5-8B37-F37780391F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42900"/>
            <a:ext cx="6858000" cy="6858000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22266477-88C8-431B-925A-E52DC3837FFC}"/>
              </a:ext>
            </a:extLst>
          </p:cNvPr>
          <p:cNvSpPr/>
          <p:nvPr/>
        </p:nvSpPr>
        <p:spPr>
          <a:xfrm>
            <a:off x="1764187" y="1668116"/>
            <a:ext cx="458029" cy="4580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0C0E832-953C-42D0-A64E-2FE953E6CED3}"/>
              </a:ext>
            </a:extLst>
          </p:cNvPr>
          <p:cNvSpPr/>
          <p:nvPr/>
        </p:nvSpPr>
        <p:spPr>
          <a:xfrm>
            <a:off x="1763772" y="3359424"/>
            <a:ext cx="458029" cy="4580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21E71B28-D489-4251-BFD2-BF8D128E5E11}"/>
              </a:ext>
            </a:extLst>
          </p:cNvPr>
          <p:cNvSpPr/>
          <p:nvPr/>
        </p:nvSpPr>
        <p:spPr>
          <a:xfrm>
            <a:off x="1763772" y="4821717"/>
            <a:ext cx="458029" cy="45802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75776332-17C2-4D56-9523-5BB8DD8F25B3}"/>
              </a:ext>
            </a:extLst>
          </p:cNvPr>
          <p:cNvSpPr txBox="1"/>
          <p:nvPr/>
        </p:nvSpPr>
        <p:spPr>
          <a:xfrm>
            <a:off x="2461546" y="1495203"/>
            <a:ext cx="699276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</a:t>
            </a:r>
            <a:r>
              <a:rPr lang="zh-CN" altLang="en-US" sz="4400" b="1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壹 </a:t>
            </a:r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单击此处添加文本单击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FD47A9A1-0571-43EC-BC83-5A94D876A9DD}"/>
              </a:ext>
            </a:extLst>
          </p:cNvPr>
          <p:cNvSpPr txBox="1"/>
          <p:nvPr/>
        </p:nvSpPr>
        <p:spPr>
          <a:xfrm>
            <a:off x="2420703" y="3186511"/>
            <a:ext cx="699276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</a:t>
            </a:r>
            <a:r>
              <a:rPr lang="zh-CN" altLang="en-US" sz="4400" b="1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贰 </a:t>
            </a:r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单击此处添加文本单击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EC756608-2822-4475-92E5-84740416F21F}"/>
              </a:ext>
            </a:extLst>
          </p:cNvPr>
          <p:cNvSpPr txBox="1"/>
          <p:nvPr/>
        </p:nvSpPr>
        <p:spPr>
          <a:xfrm>
            <a:off x="2420701" y="4630136"/>
            <a:ext cx="699276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</a:t>
            </a:r>
            <a:r>
              <a:rPr lang="zh-CN" altLang="en-US" sz="4400" b="1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叁 </a:t>
            </a:r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 单击此处添加文本单击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72648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002EBEB-1A53-4C05-8087-FAF6CFB17D4E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0FBF7AB5-3559-4000-8007-C0540F747344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54425A77-D83C-4153-96C3-95A75B462633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F1FDB538-BCD0-4BE6-9686-7C3684C756A9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8D569D23-075F-423D-B56A-E67FE42CE03C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FB72EE06-E958-4AC0-970D-BD068EB30339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112E6F2-3DCD-4E5F-BA8C-0A5FAB39722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7315" y="2656470"/>
            <a:ext cx="4558685" cy="420153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655CA57C-6657-4466-977E-95CB2BD649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4696" y="808383"/>
            <a:ext cx="2115509" cy="284797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1E4038B-7083-4F3E-80DF-323B60974E00}"/>
              </a:ext>
            </a:extLst>
          </p:cNvPr>
          <p:cNvSpPr txBox="1"/>
          <p:nvPr/>
        </p:nvSpPr>
        <p:spPr>
          <a:xfrm>
            <a:off x="6012093" y="1258087"/>
            <a:ext cx="892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清明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4ED8DC7-0755-468A-8979-12F770305711}"/>
              </a:ext>
            </a:extLst>
          </p:cNvPr>
          <p:cNvSpPr txBox="1"/>
          <p:nvPr/>
        </p:nvSpPr>
        <p:spPr>
          <a:xfrm>
            <a:off x="8638225" y="1258087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B19F6E6-27F2-4932-BF8D-47E2FAD93B6A}"/>
              </a:ext>
            </a:extLst>
          </p:cNvPr>
          <p:cNvSpPr txBox="1"/>
          <p:nvPr/>
        </p:nvSpPr>
        <p:spPr>
          <a:xfrm>
            <a:off x="7971972" y="1258087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C183288-CE74-46A1-BEC1-2598F3312FA3}"/>
              </a:ext>
            </a:extLst>
          </p:cNvPr>
          <p:cNvSpPr txBox="1"/>
          <p:nvPr/>
        </p:nvSpPr>
        <p:spPr>
          <a:xfrm>
            <a:off x="10228328" y="2232371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0CB1C4C-D72F-4D6D-BF56-7AAD8042F1F7}"/>
              </a:ext>
            </a:extLst>
          </p:cNvPr>
          <p:cNvSpPr txBox="1"/>
          <p:nvPr/>
        </p:nvSpPr>
        <p:spPr>
          <a:xfrm>
            <a:off x="9562075" y="2232371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</a:t>
            </a:r>
          </a:p>
        </p:txBody>
      </p:sp>
    </p:spTree>
    <p:extLst>
      <p:ext uri="{BB962C8B-B14F-4D97-AF65-F5344CB8AC3E}">
        <p14:creationId xmlns:p14="http://schemas.microsoft.com/office/powerpoint/2010/main" val="5277752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51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1E66176-D6DF-49AE-92F7-E8ED6450478C}"/>
              </a:ext>
            </a:extLst>
          </p:cNvPr>
          <p:cNvSpPr txBox="1"/>
          <p:nvPr/>
        </p:nvSpPr>
        <p:spPr>
          <a:xfrm>
            <a:off x="7142922" y="1460740"/>
            <a:ext cx="12112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极简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D53627B-4B11-47D4-99FE-7B2420FC6DCB}"/>
              </a:ext>
            </a:extLst>
          </p:cNvPr>
          <p:cNvSpPr txBox="1"/>
          <p:nvPr/>
        </p:nvSpPr>
        <p:spPr>
          <a:xfrm>
            <a:off x="8032007" y="1805969"/>
            <a:ext cx="3896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中国风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7CFC78F-D77F-4400-B4F4-39B169BBE57F}"/>
              </a:ext>
            </a:extLst>
          </p:cNvPr>
          <p:cNvSpPr/>
          <p:nvPr/>
        </p:nvSpPr>
        <p:spPr>
          <a:xfrm>
            <a:off x="7050157" y="1020417"/>
            <a:ext cx="3114260" cy="4585167"/>
          </a:xfrm>
          <a:prstGeom prst="rect">
            <a:avLst/>
          </a:prstGeom>
          <a:noFill/>
          <a:ln>
            <a:solidFill>
              <a:srgbClr val="DDD9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BA769011-C71A-4BA7-AD8E-890FABD792E7}"/>
              </a:ext>
            </a:extLst>
          </p:cNvPr>
          <p:cNvCxnSpPr/>
          <p:nvPr/>
        </p:nvCxnSpPr>
        <p:spPr>
          <a:xfrm>
            <a:off x="7951304" y="1020417"/>
            <a:ext cx="0" cy="4585166"/>
          </a:xfrm>
          <a:prstGeom prst="line">
            <a:avLst/>
          </a:prstGeom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E692D4E0-207B-41FD-BB7E-39D4DD7427A8}"/>
              </a:ext>
            </a:extLst>
          </p:cNvPr>
          <p:cNvCxnSpPr>
            <a:stCxn id="10" idx="0"/>
            <a:endCxn id="10" idx="2"/>
          </p:cNvCxnSpPr>
          <p:nvPr/>
        </p:nvCxnSpPr>
        <p:spPr>
          <a:xfrm>
            <a:off x="8607287" y="1020417"/>
            <a:ext cx="0" cy="4585167"/>
          </a:xfrm>
          <a:prstGeom prst="line">
            <a:avLst/>
          </a:prstGeom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20F72B7-A3B2-4CA3-BE86-73D2CF42689A}"/>
              </a:ext>
            </a:extLst>
          </p:cNvPr>
          <p:cNvSpPr txBox="1"/>
          <p:nvPr/>
        </p:nvSpPr>
        <p:spPr>
          <a:xfrm>
            <a:off x="8913038" y="1420174"/>
            <a:ext cx="8786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第一章</a:t>
            </a:r>
            <a:endParaRPr lang="en-US" altLang="zh-CN" sz="6000" dirty="0">
              <a:solidFill>
                <a:srgbClr val="550F09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  <a:p>
            <a:r>
              <a:rPr lang="zh-CN" altLang="en-US" sz="60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节</a:t>
            </a:r>
            <a:endParaRPr lang="zh-CN" altLang="en-US" sz="4400" dirty="0">
              <a:solidFill>
                <a:srgbClr val="550F09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7CB89C2-196F-4BAD-8D42-432034CF39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354" y="4161181"/>
            <a:ext cx="1245479" cy="1236079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C87096D-5B24-4E01-BFC0-7BDFFDA8D1BB}"/>
              </a:ext>
            </a:extLst>
          </p:cNvPr>
          <p:cNvSpPr txBox="1"/>
          <p:nvPr/>
        </p:nvSpPr>
        <p:spPr>
          <a:xfrm>
            <a:off x="7410450" y="4495800"/>
            <a:ext cx="112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古风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B1ED34BB-D5E1-43C0-821D-2AC0A83A6F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035" y="616116"/>
            <a:ext cx="5625768" cy="562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764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6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A05509E-7025-47BB-A12D-339447DAE9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6"/>
          <a:stretch/>
        </p:blipFill>
        <p:spPr>
          <a:xfrm>
            <a:off x="7138219" y="2457244"/>
            <a:ext cx="5053781" cy="440075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5B49DBC1-14F4-4061-9365-853380AEB251}"/>
              </a:ext>
            </a:extLst>
          </p:cNvPr>
          <p:cNvSpPr txBox="1"/>
          <p:nvPr/>
        </p:nvSpPr>
        <p:spPr>
          <a:xfrm>
            <a:off x="6096000" y="90297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3C24553-3910-4FFB-A0F4-5BE3CC666930}"/>
              </a:ext>
            </a:extLst>
          </p:cNvPr>
          <p:cNvSpPr txBox="1"/>
          <p:nvPr/>
        </p:nvSpPr>
        <p:spPr>
          <a:xfrm>
            <a:off x="5429747" y="90297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2839EEB-A2D7-4991-9568-B92C1AFEC6D8}"/>
              </a:ext>
            </a:extLst>
          </p:cNvPr>
          <p:cNvSpPr txBox="1"/>
          <p:nvPr/>
        </p:nvSpPr>
        <p:spPr>
          <a:xfrm>
            <a:off x="4111054" y="2397735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EB0ADB4B-84BA-4B66-8ED7-BD5068DD61A0}"/>
              </a:ext>
            </a:extLst>
          </p:cNvPr>
          <p:cNvSpPr txBox="1"/>
          <p:nvPr/>
        </p:nvSpPr>
        <p:spPr>
          <a:xfrm>
            <a:off x="3444801" y="2397735"/>
            <a:ext cx="46445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牧童遥指杏花村。</a:t>
            </a:r>
          </a:p>
        </p:txBody>
      </p:sp>
    </p:spTree>
    <p:extLst>
      <p:ext uri="{BB962C8B-B14F-4D97-AF65-F5344CB8AC3E}">
        <p14:creationId xmlns:p14="http://schemas.microsoft.com/office/powerpoint/2010/main" val="1494562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6731A83-18C6-4926-8028-75DC82EC82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868" y="1143007"/>
            <a:ext cx="4413132" cy="575309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23A94BB-7BFD-4D18-AAEA-E8ADE4639F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3271" y="1219821"/>
            <a:ext cx="2115509" cy="284797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504A8F7-FA60-469C-AFAA-5799E013D5B1}"/>
              </a:ext>
            </a:extLst>
          </p:cNvPr>
          <p:cNvSpPr txBox="1"/>
          <p:nvPr/>
        </p:nvSpPr>
        <p:spPr>
          <a:xfrm>
            <a:off x="6060668" y="1669525"/>
            <a:ext cx="892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清明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976E635-2604-4197-9BC4-00025FCB7B89}"/>
              </a:ext>
            </a:extLst>
          </p:cNvPr>
          <p:cNvSpPr txBox="1"/>
          <p:nvPr/>
        </p:nvSpPr>
        <p:spPr>
          <a:xfrm>
            <a:off x="8686800" y="1669525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D463D07-35C5-46DF-98EC-56B612B81B8A}"/>
              </a:ext>
            </a:extLst>
          </p:cNvPr>
          <p:cNvSpPr txBox="1"/>
          <p:nvPr/>
        </p:nvSpPr>
        <p:spPr>
          <a:xfrm>
            <a:off x="8020547" y="1669525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5F9E4506-E91F-4957-92E2-71C5EF0F45B5}"/>
              </a:ext>
            </a:extLst>
          </p:cNvPr>
          <p:cNvSpPr txBox="1"/>
          <p:nvPr/>
        </p:nvSpPr>
        <p:spPr>
          <a:xfrm>
            <a:off x="10276903" y="2643809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7499E337-5AF3-4CBE-91F5-1A235064B599}"/>
              </a:ext>
            </a:extLst>
          </p:cNvPr>
          <p:cNvSpPr txBox="1"/>
          <p:nvPr/>
        </p:nvSpPr>
        <p:spPr>
          <a:xfrm>
            <a:off x="9610650" y="2643809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</a:t>
            </a:r>
          </a:p>
        </p:txBody>
      </p:sp>
    </p:spTree>
    <p:extLst>
      <p:ext uri="{BB962C8B-B14F-4D97-AF65-F5344CB8AC3E}">
        <p14:creationId xmlns:p14="http://schemas.microsoft.com/office/powerpoint/2010/main" val="10657347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58ACB0B-0434-4FC5-84A7-E8A270848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5100" y="3951755"/>
            <a:ext cx="5524500" cy="264795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B8BEB86-3D07-467A-9293-99044078148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314" y="708773"/>
            <a:ext cx="1469139" cy="127711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8BF4A82-C268-4666-9D48-C3D6236FF3B5}"/>
              </a:ext>
            </a:extLst>
          </p:cNvPr>
          <p:cNvSpPr txBox="1"/>
          <p:nvPr/>
        </p:nvSpPr>
        <p:spPr>
          <a:xfrm>
            <a:off x="2225546" y="990600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壹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07C5A27-C176-44F7-8E42-88A081367698}"/>
              </a:ext>
            </a:extLst>
          </p:cNvPr>
          <p:cNvSpPr txBox="1"/>
          <p:nvPr/>
        </p:nvSpPr>
        <p:spPr>
          <a:xfrm>
            <a:off x="3483718" y="995288"/>
            <a:ext cx="6992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单击此处添加文本单击此处添加文本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AB7A108-D819-4DB6-8C03-0B28ED03C2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314" y="2444046"/>
            <a:ext cx="1469139" cy="127711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DD1BDD1-44D9-45E4-BE69-6005D890EBF8}"/>
              </a:ext>
            </a:extLst>
          </p:cNvPr>
          <p:cNvSpPr txBox="1"/>
          <p:nvPr/>
        </p:nvSpPr>
        <p:spPr>
          <a:xfrm>
            <a:off x="2225546" y="2725873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贰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2F74AC1-1044-42B2-A1A4-EFD26F80463B}"/>
              </a:ext>
            </a:extLst>
          </p:cNvPr>
          <p:cNvSpPr txBox="1"/>
          <p:nvPr/>
        </p:nvSpPr>
        <p:spPr>
          <a:xfrm>
            <a:off x="3483718" y="2730561"/>
            <a:ext cx="6992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单击此处添加文本单击此处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9DADCCD8-98B5-4973-9936-09DA4DCB5BD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314" y="4224462"/>
            <a:ext cx="1469139" cy="1277115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4659F838-946C-43A4-8E78-3AD9036D7C4D}"/>
              </a:ext>
            </a:extLst>
          </p:cNvPr>
          <p:cNvSpPr txBox="1"/>
          <p:nvPr/>
        </p:nvSpPr>
        <p:spPr>
          <a:xfrm>
            <a:off x="2225546" y="4506289"/>
            <a:ext cx="8909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叁</a:t>
            </a:r>
            <a:endParaRPr lang="zh-CN" altLang="en-US" sz="4000" dirty="0">
              <a:solidFill>
                <a:schemeClr val="bg1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4DE5E4B-2EEB-4BAE-85EA-50CB6DC09412}"/>
              </a:ext>
            </a:extLst>
          </p:cNvPr>
          <p:cNvSpPr txBox="1"/>
          <p:nvPr/>
        </p:nvSpPr>
        <p:spPr>
          <a:xfrm>
            <a:off x="3483718" y="4510977"/>
            <a:ext cx="6992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单击此处添加文本</a:t>
            </a:r>
          </a:p>
          <a:p>
            <a:endParaRPr lang="zh-CN" altLang="en-US" sz="32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99337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DFA0E04-EAEC-48F2-B50F-F4D5D976CF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183" y="3893586"/>
            <a:ext cx="10954140" cy="296441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0C2F336-7737-48EB-BC2C-493E33FDC2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52" y="67990"/>
            <a:ext cx="5205995" cy="520599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3625E38-915C-4EDD-8E08-7E9D87551709}"/>
              </a:ext>
            </a:extLst>
          </p:cNvPr>
          <p:cNvSpPr txBox="1"/>
          <p:nvPr/>
        </p:nvSpPr>
        <p:spPr>
          <a:xfrm>
            <a:off x="3888968" y="2087251"/>
            <a:ext cx="89258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清明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648F3CA4-E721-45C0-9803-F1C96021FB3A}"/>
              </a:ext>
            </a:extLst>
          </p:cNvPr>
          <p:cNvSpPr txBox="1"/>
          <p:nvPr/>
        </p:nvSpPr>
        <p:spPr>
          <a:xfrm>
            <a:off x="8288831" y="1227285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58435C82-D033-4D98-B86D-609DCF5B222B}"/>
              </a:ext>
            </a:extLst>
          </p:cNvPr>
          <p:cNvSpPr txBox="1"/>
          <p:nvPr/>
        </p:nvSpPr>
        <p:spPr>
          <a:xfrm>
            <a:off x="7622578" y="1227285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5DE6D8CC-84BC-4997-8938-021C52C28AE6}"/>
              </a:ext>
            </a:extLst>
          </p:cNvPr>
          <p:cNvSpPr txBox="1"/>
          <p:nvPr/>
        </p:nvSpPr>
        <p:spPr>
          <a:xfrm>
            <a:off x="9878934" y="2201569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ED3865FB-1A59-497F-B717-32BE073116A0}"/>
              </a:ext>
            </a:extLst>
          </p:cNvPr>
          <p:cNvSpPr txBox="1"/>
          <p:nvPr/>
        </p:nvSpPr>
        <p:spPr>
          <a:xfrm>
            <a:off x="9212681" y="2201569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</a:t>
            </a:r>
          </a:p>
        </p:txBody>
      </p:sp>
    </p:spTree>
    <p:extLst>
      <p:ext uri="{BB962C8B-B14F-4D97-AF65-F5344CB8AC3E}">
        <p14:creationId xmlns:p14="http://schemas.microsoft.com/office/powerpoint/2010/main" val="40847001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9FC9AC5-AC8C-46C0-92CB-89D2E8E7A527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227BF70-E507-416B-9551-7B1A258214BD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7B05A69D-8E1B-4CE0-8822-4416D07C2F35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881D8A7E-F1A1-4B3A-8CD7-4892E60164B2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8729CE6-1624-4B63-B0BD-7C5A4902D14B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4B4AD67-F561-4CC9-831E-037138A2B645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1E66176-D6DF-49AE-92F7-E8ED6450478C}"/>
              </a:ext>
            </a:extLst>
          </p:cNvPr>
          <p:cNvSpPr txBox="1"/>
          <p:nvPr/>
        </p:nvSpPr>
        <p:spPr>
          <a:xfrm>
            <a:off x="7142922" y="1460740"/>
            <a:ext cx="12112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极简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D53627B-4B11-47D4-99FE-7B2420FC6DCB}"/>
              </a:ext>
            </a:extLst>
          </p:cNvPr>
          <p:cNvSpPr txBox="1"/>
          <p:nvPr/>
        </p:nvSpPr>
        <p:spPr>
          <a:xfrm>
            <a:off x="8032007" y="1805969"/>
            <a:ext cx="3896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中国风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A7CFC78F-D77F-4400-B4F4-39B169BBE57F}"/>
              </a:ext>
            </a:extLst>
          </p:cNvPr>
          <p:cNvSpPr/>
          <p:nvPr/>
        </p:nvSpPr>
        <p:spPr>
          <a:xfrm>
            <a:off x="7050157" y="1020417"/>
            <a:ext cx="3114260" cy="4585167"/>
          </a:xfrm>
          <a:prstGeom prst="rect">
            <a:avLst/>
          </a:prstGeom>
          <a:noFill/>
          <a:ln>
            <a:solidFill>
              <a:srgbClr val="DDD9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BA769011-C71A-4BA7-AD8E-890FABD792E7}"/>
              </a:ext>
            </a:extLst>
          </p:cNvPr>
          <p:cNvCxnSpPr/>
          <p:nvPr/>
        </p:nvCxnSpPr>
        <p:spPr>
          <a:xfrm>
            <a:off x="7951304" y="1020417"/>
            <a:ext cx="0" cy="4585166"/>
          </a:xfrm>
          <a:prstGeom prst="line">
            <a:avLst/>
          </a:prstGeom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E692D4E0-207B-41FD-BB7E-39D4DD7427A8}"/>
              </a:ext>
            </a:extLst>
          </p:cNvPr>
          <p:cNvCxnSpPr>
            <a:stCxn id="10" idx="0"/>
            <a:endCxn id="10" idx="2"/>
          </p:cNvCxnSpPr>
          <p:nvPr/>
        </p:nvCxnSpPr>
        <p:spPr>
          <a:xfrm>
            <a:off x="8607287" y="1020417"/>
            <a:ext cx="0" cy="4585167"/>
          </a:xfrm>
          <a:prstGeom prst="line">
            <a:avLst/>
          </a:prstGeom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20F72B7-A3B2-4CA3-BE86-73D2CF42689A}"/>
              </a:ext>
            </a:extLst>
          </p:cNvPr>
          <p:cNvSpPr txBox="1"/>
          <p:nvPr/>
        </p:nvSpPr>
        <p:spPr>
          <a:xfrm>
            <a:off x="8913038" y="1420174"/>
            <a:ext cx="8786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第二章</a:t>
            </a:r>
            <a:endParaRPr lang="en-US" altLang="zh-CN" sz="6000" dirty="0">
              <a:solidFill>
                <a:srgbClr val="550F09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  <a:p>
            <a:r>
              <a:rPr lang="zh-CN" altLang="en-US" sz="60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节</a:t>
            </a:r>
            <a:endParaRPr lang="zh-CN" altLang="en-US" sz="4400" dirty="0">
              <a:solidFill>
                <a:srgbClr val="550F09"/>
              </a:solidFill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7CB89C2-196F-4BAD-8D42-432034CF39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354" y="4161181"/>
            <a:ext cx="1245479" cy="1236079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C87096D-5B24-4E01-BFC0-7BDFFDA8D1BB}"/>
              </a:ext>
            </a:extLst>
          </p:cNvPr>
          <p:cNvSpPr txBox="1"/>
          <p:nvPr/>
        </p:nvSpPr>
        <p:spPr>
          <a:xfrm>
            <a:off x="7410450" y="4495800"/>
            <a:ext cx="112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550F09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古风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1D541718-9340-45EB-8A0C-75B96818D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035" y="616116"/>
            <a:ext cx="5625768" cy="562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6747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6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8002EBEB-1A53-4C05-8087-FAF6CFB17D4E}"/>
              </a:ext>
            </a:extLst>
          </p:cNvPr>
          <p:cNvSpPr/>
          <p:nvPr/>
        </p:nvSpPr>
        <p:spPr>
          <a:xfrm>
            <a:off x="0" y="0"/>
            <a:ext cx="1113183" cy="68580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0FBF7AB5-3559-4000-8007-C0540F747344}"/>
              </a:ext>
            </a:extLst>
          </p:cNvPr>
          <p:cNvCxnSpPr/>
          <p:nvPr/>
        </p:nvCxnSpPr>
        <p:spPr>
          <a:xfrm>
            <a:off x="0" y="808383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54425A77-D83C-4153-96C3-95A75B462633}"/>
              </a:ext>
            </a:extLst>
          </p:cNvPr>
          <p:cNvCxnSpPr/>
          <p:nvPr/>
        </p:nvCxnSpPr>
        <p:spPr>
          <a:xfrm>
            <a:off x="0" y="2643809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F1FDB538-BCD0-4BE6-9686-7C3684C756A9}"/>
              </a:ext>
            </a:extLst>
          </p:cNvPr>
          <p:cNvCxnSpPr/>
          <p:nvPr/>
        </p:nvCxnSpPr>
        <p:spPr>
          <a:xfrm>
            <a:off x="0" y="3429000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8D569D23-075F-423D-B56A-E67FE42CE03C}"/>
              </a:ext>
            </a:extLst>
          </p:cNvPr>
          <p:cNvCxnSpPr/>
          <p:nvPr/>
        </p:nvCxnSpPr>
        <p:spPr>
          <a:xfrm>
            <a:off x="0" y="5506278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FB72EE06-E958-4AC0-970D-BD068EB30339}"/>
              </a:ext>
            </a:extLst>
          </p:cNvPr>
          <p:cNvCxnSpPr/>
          <p:nvPr/>
        </p:nvCxnSpPr>
        <p:spPr>
          <a:xfrm>
            <a:off x="0" y="6394174"/>
            <a:ext cx="1113183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E7D7908-D81A-4993-B572-77590801F0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615" y="3285215"/>
            <a:ext cx="7054313" cy="380875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43F3290C-22EA-4025-A368-2A04BB815FFD}"/>
              </a:ext>
            </a:extLst>
          </p:cNvPr>
          <p:cNvSpPr txBox="1"/>
          <p:nvPr/>
        </p:nvSpPr>
        <p:spPr>
          <a:xfrm>
            <a:off x="7714492" y="17667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清明时节雨纷纷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4171CC4-C354-403B-AEC4-693C58FE3F10}"/>
              </a:ext>
            </a:extLst>
          </p:cNvPr>
          <p:cNvSpPr txBox="1"/>
          <p:nvPr/>
        </p:nvSpPr>
        <p:spPr>
          <a:xfrm>
            <a:off x="7048239" y="17667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路上行人欲断魂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B504F32-295C-4DBF-8BEE-3EB3638A988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310" y="2005012"/>
            <a:ext cx="2115509" cy="284797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009B4791-700F-4F34-AF7E-F0C5F5E3E1C9}"/>
              </a:ext>
            </a:extLst>
          </p:cNvPr>
          <p:cNvSpPr txBox="1"/>
          <p:nvPr/>
        </p:nvSpPr>
        <p:spPr>
          <a:xfrm>
            <a:off x="3253707" y="2454716"/>
            <a:ext cx="8925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柳公权柳体" panose="02000000000000000000" pitchFamily="2" charset="-122"/>
                <a:ea typeface="柳公权柳体" panose="02000000000000000000" pitchFamily="2" charset="-122"/>
              </a:rPr>
              <a:t>清明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3D2FF676-318A-40AF-9205-F79B8D9A2B76}"/>
              </a:ext>
            </a:extLst>
          </p:cNvPr>
          <p:cNvSpPr txBox="1"/>
          <p:nvPr/>
        </p:nvSpPr>
        <p:spPr>
          <a:xfrm>
            <a:off x="9647320" y="17667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借问酒家何处有</a:t>
            </a:r>
            <a:endParaRPr lang="zh-CN" altLang="en-US" sz="2800" dirty="0">
              <a:latin typeface="柳公权柳体" panose="02000000000000000000" pitchFamily="2" charset="-122"/>
              <a:ea typeface="柳公权柳体" panose="020000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C8D5747-E35F-49F6-8C77-5833DFA13FE9}"/>
              </a:ext>
            </a:extLst>
          </p:cNvPr>
          <p:cNvSpPr txBox="1"/>
          <p:nvPr/>
        </p:nvSpPr>
        <p:spPr>
          <a:xfrm>
            <a:off x="8981067" y="176672"/>
            <a:ext cx="46445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33333"/>
                </a:solidFill>
                <a:latin typeface="柳公权柳体" panose="02000000000000000000" pitchFamily="2" charset="-122"/>
                <a:ea typeface="柳公权柳体" panose="02000000000000000000" pitchFamily="2" charset="-122"/>
              </a:rPr>
              <a:t>牧童遥指杏花村</a:t>
            </a:r>
          </a:p>
        </p:txBody>
      </p:sp>
    </p:spTree>
    <p:extLst>
      <p:ext uri="{BB962C8B-B14F-4D97-AF65-F5344CB8AC3E}">
        <p14:creationId xmlns:p14="http://schemas.microsoft.com/office/powerpoint/2010/main" val="28425698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E049B3-0D43-4CD7-9253-14DC5A42E59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13"/>
</p:tagLst>
</file>

<file path=ppt/theme/theme1.xml><?xml version="1.0" encoding="utf-8"?>
<a:theme xmlns:a="http://schemas.openxmlformats.org/drawingml/2006/main" name="第一PPT，www.1ppt.com">
  <a:themeElements>
    <a:clrScheme name="自定义 1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4BD97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</TotalTime>
  <Words>895</Words>
  <Application>Microsoft Office PowerPoint</Application>
  <PresentationFormat>自定义</PresentationFormat>
  <Paragraphs>157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清明节</dc:title>
  <dc:creator>第一PPT</dc:creator>
  <cp:keywords>www.1ppt.com</cp:keywords>
  <dc:description>www.1ppt.com</dc:description>
  <cp:lastModifiedBy>Windows User</cp:lastModifiedBy>
  <cp:revision>209</cp:revision>
  <dcterms:created xsi:type="dcterms:W3CDTF">2017-08-18T03:02:00Z</dcterms:created>
  <dcterms:modified xsi:type="dcterms:W3CDTF">2019-04-03T14:33:31Z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