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2"/>
  </p:sldMasterIdLst>
  <p:notesMasterIdLst>
    <p:notesMasterId r:id="rId32"/>
  </p:notesMasterIdLst>
  <p:sldIdLst>
    <p:sldId id="332" r:id="rId3"/>
    <p:sldId id="310" r:id="rId4"/>
    <p:sldId id="313" r:id="rId5"/>
    <p:sldId id="309" r:id="rId6"/>
    <p:sldId id="317" r:id="rId7"/>
    <p:sldId id="318" r:id="rId8"/>
    <p:sldId id="311" r:id="rId9"/>
    <p:sldId id="312" r:id="rId10"/>
    <p:sldId id="314" r:id="rId11"/>
    <p:sldId id="315" r:id="rId12"/>
    <p:sldId id="333" r:id="rId13"/>
    <p:sldId id="316" r:id="rId14"/>
    <p:sldId id="319" r:id="rId15"/>
    <p:sldId id="320" r:id="rId16"/>
    <p:sldId id="334" r:id="rId17"/>
    <p:sldId id="321" r:id="rId18"/>
    <p:sldId id="322" r:id="rId19"/>
    <p:sldId id="323" r:id="rId20"/>
    <p:sldId id="324" r:id="rId21"/>
    <p:sldId id="325" r:id="rId22"/>
    <p:sldId id="335" r:id="rId23"/>
    <p:sldId id="326" r:id="rId24"/>
    <p:sldId id="327" r:id="rId25"/>
    <p:sldId id="328" r:id="rId26"/>
    <p:sldId id="329" r:id="rId27"/>
    <p:sldId id="330" r:id="rId28"/>
    <p:sldId id="331" r:id="rId29"/>
    <p:sldId id="336" r:id="rId30"/>
    <p:sldId id="337" r:id="rId31"/>
  </p:sldIdLst>
  <p:sldSz cx="12192000" cy="6858000"/>
  <p:notesSz cx="6858000" cy="91440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BA35"/>
    <a:srgbClr val="A7CF82"/>
    <a:srgbClr val="329061"/>
    <a:srgbClr val="A7CF80"/>
    <a:srgbClr val="FE0000"/>
    <a:srgbClr val="F6C522"/>
    <a:srgbClr val="FF7F02"/>
    <a:srgbClr val="C10000"/>
    <a:srgbClr val="FFC000"/>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94206" autoAdjust="0"/>
  </p:normalViewPr>
  <p:slideViewPr>
    <p:cSldViewPr snapToGrid="0">
      <p:cViewPr>
        <p:scale>
          <a:sx n="50" d="100"/>
          <a:sy n="50" d="100"/>
        </p:scale>
        <p:origin x="-498" y="-1596"/>
      </p:cViewPr>
      <p:guideLst>
        <p:guide orient="horz" pos="2160"/>
        <p:guide pos="3840"/>
      </p:guideLst>
    </p:cSldViewPr>
  </p:slideViewPr>
  <p:outlineViewPr>
    <p:cViewPr>
      <p:scale>
        <a:sx n="33" d="100"/>
        <a:sy n="33" d="100"/>
      </p:scale>
      <p:origin x="0" y="-864"/>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05F0CB-AB51-4235-8687-0B6A7E7BA954}"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50E973-9B0B-4F39-8D13-B383A8BEBCC1}" type="slidenum">
              <a:rPr lang="zh-CN" altLang="en-US" smtClean="0"/>
              <a:t>‹#›</a:t>
            </a:fld>
            <a:endParaRPr lang="zh-CN" altLang="en-US"/>
          </a:p>
        </p:txBody>
      </p:sp>
    </p:spTree>
    <p:extLst>
      <p:ext uri="{BB962C8B-B14F-4D97-AF65-F5344CB8AC3E}">
        <p14:creationId xmlns:p14="http://schemas.microsoft.com/office/powerpoint/2010/main" val="1786809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1</a:t>
            </a:fld>
            <a:endParaRPr lang="zh-CN" altLang="en-US"/>
          </a:p>
        </p:txBody>
      </p:sp>
    </p:spTree>
    <p:extLst>
      <p:ext uri="{BB962C8B-B14F-4D97-AF65-F5344CB8AC3E}">
        <p14:creationId xmlns:p14="http://schemas.microsoft.com/office/powerpoint/2010/main" val="2185659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10</a:t>
            </a:fld>
            <a:endParaRPr lang="zh-CN" altLang="en-US"/>
          </a:p>
        </p:txBody>
      </p:sp>
    </p:spTree>
    <p:extLst>
      <p:ext uri="{BB962C8B-B14F-4D97-AF65-F5344CB8AC3E}">
        <p14:creationId xmlns:p14="http://schemas.microsoft.com/office/powerpoint/2010/main" val="4189951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9BD8C2-2B4B-4961-B8B2-FAF6DB42840C}" type="slidenum">
              <a:rPr lang="zh-CN" altLang="en-US" smtClean="0"/>
              <a:t>11</a:t>
            </a:fld>
            <a:endParaRPr lang="zh-CN" altLang="en-US"/>
          </a:p>
        </p:txBody>
      </p:sp>
    </p:spTree>
    <p:extLst>
      <p:ext uri="{BB962C8B-B14F-4D97-AF65-F5344CB8AC3E}">
        <p14:creationId xmlns:p14="http://schemas.microsoft.com/office/powerpoint/2010/main" val="110772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12</a:t>
            </a:fld>
            <a:endParaRPr lang="zh-CN" altLang="en-US"/>
          </a:p>
        </p:txBody>
      </p:sp>
    </p:spTree>
    <p:extLst>
      <p:ext uri="{BB962C8B-B14F-4D97-AF65-F5344CB8AC3E}">
        <p14:creationId xmlns:p14="http://schemas.microsoft.com/office/powerpoint/2010/main" val="390206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13</a:t>
            </a:fld>
            <a:endParaRPr lang="zh-CN" altLang="en-US"/>
          </a:p>
        </p:txBody>
      </p:sp>
    </p:spTree>
    <p:extLst>
      <p:ext uri="{BB962C8B-B14F-4D97-AF65-F5344CB8AC3E}">
        <p14:creationId xmlns:p14="http://schemas.microsoft.com/office/powerpoint/2010/main" val="302845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14</a:t>
            </a:fld>
            <a:endParaRPr lang="zh-CN" altLang="en-US"/>
          </a:p>
        </p:txBody>
      </p:sp>
    </p:spTree>
    <p:extLst>
      <p:ext uri="{BB962C8B-B14F-4D97-AF65-F5344CB8AC3E}">
        <p14:creationId xmlns:p14="http://schemas.microsoft.com/office/powerpoint/2010/main" val="3076463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9BD8C2-2B4B-4961-B8B2-FAF6DB42840C}" type="slidenum">
              <a:rPr lang="zh-CN" altLang="en-US" smtClean="0"/>
              <a:t>15</a:t>
            </a:fld>
            <a:endParaRPr lang="zh-CN" altLang="en-US"/>
          </a:p>
        </p:txBody>
      </p:sp>
    </p:spTree>
    <p:extLst>
      <p:ext uri="{BB962C8B-B14F-4D97-AF65-F5344CB8AC3E}">
        <p14:creationId xmlns:p14="http://schemas.microsoft.com/office/powerpoint/2010/main" val="19160467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16</a:t>
            </a:fld>
            <a:endParaRPr lang="zh-CN" altLang="en-US"/>
          </a:p>
        </p:txBody>
      </p:sp>
    </p:spTree>
    <p:extLst>
      <p:ext uri="{BB962C8B-B14F-4D97-AF65-F5344CB8AC3E}">
        <p14:creationId xmlns:p14="http://schemas.microsoft.com/office/powerpoint/2010/main" val="3995920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3855309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18</a:t>
            </a:fld>
            <a:endParaRPr lang="zh-CN" altLang="en-US"/>
          </a:p>
        </p:txBody>
      </p:sp>
    </p:spTree>
    <p:extLst>
      <p:ext uri="{BB962C8B-B14F-4D97-AF65-F5344CB8AC3E}">
        <p14:creationId xmlns:p14="http://schemas.microsoft.com/office/powerpoint/2010/main" val="11982972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pPr/>
              <a:t>19</a:t>
            </a:fld>
            <a:endParaRPr lang="zh-CN" altLang="en-US"/>
          </a:p>
        </p:txBody>
      </p:sp>
    </p:spTree>
    <p:extLst>
      <p:ext uri="{BB962C8B-B14F-4D97-AF65-F5344CB8AC3E}">
        <p14:creationId xmlns:p14="http://schemas.microsoft.com/office/powerpoint/2010/main" val="429764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3D0A73-BD1C-4216-819B-C2A516B94082}" type="slidenum">
              <a:rPr lang="zh-CN" altLang="en-US" smtClean="0"/>
              <a:t>2</a:t>
            </a:fld>
            <a:endParaRPr lang="zh-CN" altLang="en-US"/>
          </a:p>
        </p:txBody>
      </p:sp>
    </p:spTree>
    <p:extLst>
      <p:ext uri="{BB962C8B-B14F-4D97-AF65-F5344CB8AC3E}">
        <p14:creationId xmlns:p14="http://schemas.microsoft.com/office/powerpoint/2010/main" val="3191497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bwMode="auto">
          <a:noFill/>
          <a:ln>
            <a:solidFill>
              <a:srgbClr val="000000"/>
            </a:solidFill>
            <a:miter lim="800000"/>
            <a:headEnd/>
            <a:tailEnd/>
          </a:ln>
        </p:spPr>
      </p:sp>
      <p:sp>
        <p:nvSpPr>
          <p:cNvPr id="8397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15185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9BD8C2-2B4B-4961-B8B2-FAF6DB42840C}" type="slidenum">
              <a:rPr lang="zh-CN" altLang="en-US" smtClean="0"/>
              <a:t>21</a:t>
            </a:fld>
            <a:endParaRPr lang="zh-CN" altLang="en-US"/>
          </a:p>
        </p:txBody>
      </p:sp>
    </p:spTree>
    <p:extLst>
      <p:ext uri="{BB962C8B-B14F-4D97-AF65-F5344CB8AC3E}">
        <p14:creationId xmlns:p14="http://schemas.microsoft.com/office/powerpoint/2010/main" val="4337059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10939637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23</a:t>
            </a:fld>
            <a:endParaRPr lang="zh-CN" altLang="en-US"/>
          </a:p>
        </p:txBody>
      </p:sp>
    </p:spTree>
    <p:extLst>
      <p:ext uri="{BB962C8B-B14F-4D97-AF65-F5344CB8AC3E}">
        <p14:creationId xmlns:p14="http://schemas.microsoft.com/office/powerpoint/2010/main" val="42536207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24</a:t>
            </a:fld>
            <a:endParaRPr lang="zh-CN" altLang="en-US"/>
          </a:p>
        </p:txBody>
      </p:sp>
    </p:spTree>
    <p:extLst>
      <p:ext uri="{BB962C8B-B14F-4D97-AF65-F5344CB8AC3E}">
        <p14:creationId xmlns:p14="http://schemas.microsoft.com/office/powerpoint/2010/main" val="5165258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25</a:t>
            </a:fld>
            <a:endParaRPr lang="zh-CN" altLang="en-US"/>
          </a:p>
        </p:txBody>
      </p:sp>
    </p:spTree>
    <p:extLst>
      <p:ext uri="{BB962C8B-B14F-4D97-AF65-F5344CB8AC3E}">
        <p14:creationId xmlns:p14="http://schemas.microsoft.com/office/powerpoint/2010/main" val="18198046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26</a:t>
            </a:fld>
            <a:endParaRPr lang="zh-CN" altLang="en-US"/>
          </a:p>
        </p:txBody>
      </p:sp>
    </p:spTree>
    <p:extLst>
      <p:ext uri="{BB962C8B-B14F-4D97-AF65-F5344CB8AC3E}">
        <p14:creationId xmlns:p14="http://schemas.microsoft.com/office/powerpoint/2010/main" val="31806267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050E973-9B0B-4F39-8D13-B383A8BEBCC1}" type="slidenum">
              <a:rPr lang="zh-CN" altLang="en-US" smtClean="0"/>
              <a:t>27</a:t>
            </a:fld>
            <a:endParaRPr lang="zh-CN" altLang="en-US"/>
          </a:p>
        </p:txBody>
      </p:sp>
    </p:spTree>
    <p:extLst>
      <p:ext uri="{BB962C8B-B14F-4D97-AF65-F5344CB8AC3E}">
        <p14:creationId xmlns:p14="http://schemas.microsoft.com/office/powerpoint/2010/main" val="35150139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28</a:t>
            </a:fld>
            <a:endParaRPr lang="zh-CN" altLang="en-US"/>
          </a:p>
        </p:txBody>
      </p:sp>
    </p:spTree>
    <p:extLst>
      <p:ext uri="{BB962C8B-B14F-4D97-AF65-F5344CB8AC3E}">
        <p14:creationId xmlns:p14="http://schemas.microsoft.com/office/powerpoint/2010/main" val="3522299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79BD8C2-2B4B-4961-B8B2-FAF6DB42840C}" type="slidenum">
              <a:rPr lang="zh-CN" altLang="en-US" smtClean="0"/>
              <a:t>3</a:t>
            </a:fld>
            <a:endParaRPr lang="zh-CN" altLang="en-US"/>
          </a:p>
        </p:txBody>
      </p:sp>
    </p:spTree>
    <p:extLst>
      <p:ext uri="{BB962C8B-B14F-4D97-AF65-F5344CB8AC3E}">
        <p14:creationId xmlns:p14="http://schemas.microsoft.com/office/powerpoint/2010/main" val="4003424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3D0A73-BD1C-4216-819B-C2A516B94082}" type="slidenum">
              <a:rPr lang="zh-CN" altLang="en-US" smtClean="0"/>
              <a:t>4</a:t>
            </a:fld>
            <a:endParaRPr lang="zh-CN" altLang="en-US"/>
          </a:p>
        </p:txBody>
      </p:sp>
    </p:spTree>
    <p:extLst>
      <p:ext uri="{BB962C8B-B14F-4D97-AF65-F5344CB8AC3E}">
        <p14:creationId xmlns:p14="http://schemas.microsoft.com/office/powerpoint/2010/main" val="675971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5</a:t>
            </a:fld>
            <a:endParaRPr lang="zh-CN" altLang="en-US"/>
          </a:p>
        </p:txBody>
      </p:sp>
    </p:spTree>
    <p:extLst>
      <p:ext uri="{BB962C8B-B14F-4D97-AF65-F5344CB8AC3E}">
        <p14:creationId xmlns:p14="http://schemas.microsoft.com/office/powerpoint/2010/main" val="2266412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6</a:t>
            </a:fld>
            <a:endParaRPr lang="zh-CN" altLang="en-US"/>
          </a:p>
        </p:txBody>
      </p:sp>
    </p:spTree>
    <p:extLst>
      <p:ext uri="{BB962C8B-B14F-4D97-AF65-F5344CB8AC3E}">
        <p14:creationId xmlns:p14="http://schemas.microsoft.com/office/powerpoint/2010/main" val="2758921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3D0A73-BD1C-4216-819B-C2A516B94082}" type="slidenum">
              <a:rPr lang="zh-CN" altLang="en-US" smtClean="0"/>
              <a:t>7</a:t>
            </a:fld>
            <a:endParaRPr lang="zh-CN" altLang="en-US"/>
          </a:p>
        </p:txBody>
      </p:sp>
    </p:spTree>
    <p:extLst>
      <p:ext uri="{BB962C8B-B14F-4D97-AF65-F5344CB8AC3E}">
        <p14:creationId xmlns:p14="http://schemas.microsoft.com/office/powerpoint/2010/main" val="1049411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050E973-9B0B-4F39-8D13-B383A8BEBCC1}" type="slidenum">
              <a:rPr lang="zh-CN" altLang="en-US" smtClean="0"/>
              <a:t>8</a:t>
            </a:fld>
            <a:endParaRPr lang="zh-CN" altLang="en-US"/>
          </a:p>
        </p:txBody>
      </p:sp>
    </p:spTree>
    <p:extLst>
      <p:ext uri="{BB962C8B-B14F-4D97-AF65-F5344CB8AC3E}">
        <p14:creationId xmlns:p14="http://schemas.microsoft.com/office/powerpoint/2010/main" val="484700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ACE48B-B581-41B6-935D-38E91432817F}" type="slidenum">
              <a:rPr lang="zh-CN" altLang="en-US" smtClean="0"/>
              <a:t>9</a:t>
            </a:fld>
            <a:endParaRPr lang="zh-CN" altLang="en-US"/>
          </a:p>
        </p:txBody>
      </p:sp>
    </p:spTree>
    <p:extLst>
      <p:ext uri="{BB962C8B-B14F-4D97-AF65-F5344CB8AC3E}">
        <p14:creationId xmlns:p14="http://schemas.microsoft.com/office/powerpoint/2010/main" val="344312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3988675" y="0"/>
            <a:ext cx="5498225" cy="677917"/>
          </a:xfrm>
        </p:spPr>
        <p:txBody>
          <a:bodyPr/>
          <a:lstStyle/>
          <a:p>
            <a:r>
              <a:rPr lang="zh-CN" altLang="en-US" dirty="0" smtClean="0"/>
              <a:t>单击此处编辑母版标题</a:t>
            </a:r>
            <a:endParaRPr lang="zh-CN" altLang="en-US" dirty="0"/>
          </a:p>
        </p:txBody>
      </p:sp>
    </p:spTree>
  </p:cSld>
  <p:clrMapOvr>
    <a:masterClrMapping/>
  </p:clrMapOvr>
  <p:transition spd="slow" advClick="0" advTm="0">
    <p:randomBar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5644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0585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783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920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0410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9132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664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468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3_空白">
    <p:spTree>
      <p:nvGrpSpPr>
        <p:cNvPr id="1" name=""/>
        <p:cNvGrpSpPr/>
        <p:nvPr/>
      </p:nvGrpSpPr>
      <p:grpSpPr>
        <a:xfrm>
          <a:off x="0" y="0"/>
          <a:ext cx="0" cy="0"/>
          <a:chOff x="0" y="0"/>
          <a:chExt cx="0" cy="0"/>
        </a:xfrm>
      </p:grpSpPr>
      <p:sp>
        <p:nvSpPr>
          <p:cNvPr id="7" name="图片占位符 6">
            <a:extLst>
              <a:ext uri="{FF2B5EF4-FFF2-40B4-BE49-F238E27FC236}">
                <a16:creationId xmlns="" xmlns:a16="http://schemas.microsoft.com/office/drawing/2014/main" id="{711D95D0-7F78-4D70-9F2F-6D555FFF7E86}"/>
              </a:ext>
            </a:extLst>
          </p:cNvPr>
          <p:cNvSpPr>
            <a:spLocks noGrp="1"/>
          </p:cNvSpPr>
          <p:nvPr>
            <p:ph type="pic" sz="quarter" idx="10"/>
          </p:nvPr>
        </p:nvSpPr>
        <p:spPr>
          <a:xfrm>
            <a:off x="0" y="3918857"/>
            <a:ext cx="2939143" cy="2939142"/>
          </a:xfrm>
          <a:prstGeom prst="rtTriangle">
            <a:avLst/>
          </a:prstGeom>
          <a:solidFill>
            <a:schemeClr val="bg1">
              <a:lumMod val="95000"/>
            </a:schemeClr>
          </a:solidFill>
        </p:spPr>
        <p:txBody>
          <a:bodyPr wrap="square">
            <a:noAutofit/>
          </a:bodyPr>
          <a:lstStyle>
            <a:lvl1pPr>
              <a:defRPr sz="1400">
                <a:latin typeface="华文细黑" panose="02010600040101010101" pitchFamily="2" charset="-122"/>
              </a:defRPr>
            </a:lvl1pPr>
          </a:lstStyle>
          <a:p>
            <a:endParaRPr lang="en-US" dirty="0"/>
          </a:p>
        </p:txBody>
      </p:sp>
    </p:spTree>
    <p:extLst>
      <p:ext uri="{BB962C8B-B14F-4D97-AF65-F5344CB8AC3E}">
        <p14:creationId xmlns:p14="http://schemas.microsoft.com/office/powerpoint/2010/main" val="940873730"/>
      </p:ext>
    </p:extLst>
  </p:cSld>
  <p:clrMapOvr>
    <a:masterClrMapping/>
  </p:clrMapOvr>
  <p:transition spd="slow" advClick="0" advTm="0">
    <p:randomBa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矩形 3"/>
          <p:cNvSpPr/>
          <p:nvPr userDrawn="1"/>
        </p:nvSpPr>
        <p:spPr>
          <a:xfrm>
            <a:off x="267078" y="393557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064930343"/>
      </p:ext>
    </p:extLst>
  </p:cSld>
  <p:clrMapOvr>
    <a:masterClrMapping/>
  </p:clrMapOvr>
  <p:transition spd="slow" advClick="0" advTm="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6830590"/>
      </p:ext>
    </p:extLst>
  </p:cSld>
  <p:clrMapOvr>
    <a:masterClrMapping/>
  </p:clrMapOvr>
  <p:transition spd="slow" advClick="0" advTm="0">
    <p:randomBar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内容与标题">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355566"/>
      </p:ext>
    </p:extLst>
  </p:cSld>
  <p:clrMapOvr>
    <a:masterClrMapping/>
  </p:clrMapOvr>
  <p:transition spd="slow" advClick="0" advTm="0">
    <p:randomBar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DEBF585A-A565-448C-A0F9-FF2FA03C6E74}" type="datetimeFigureOut">
              <a:rPr lang="zh-CN" altLang="en-US" smtClean="0"/>
              <a:t>2019/4/3</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3362607B-C3C5-4423-BE98-0A3E96D36AB8}" type="slidenum">
              <a:rPr lang="zh-CN" altLang="en-US" smtClean="0"/>
              <a:t>‹#›</a:t>
            </a:fld>
            <a:endParaRPr lang="zh-CN" altLang="en-US"/>
          </a:p>
        </p:txBody>
      </p:sp>
    </p:spTree>
    <p:extLst>
      <p:ext uri="{BB962C8B-B14F-4D97-AF65-F5344CB8AC3E}">
        <p14:creationId xmlns:p14="http://schemas.microsoft.com/office/powerpoint/2010/main" val="2704492869"/>
      </p:ext>
    </p:extLst>
  </p:cSld>
  <p:clrMapOvr>
    <a:masterClrMapping/>
  </p:clrMapOvr>
  <p:transition spd="slow" advClick="0" advTm="0">
    <p:randomBar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969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30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6010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8" name="图片 7"/>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4998162"/>
            <a:ext cx="12166197" cy="1859838"/>
          </a:xfrm>
          <a:prstGeom prst="rect">
            <a:avLst/>
          </a:prstGeom>
        </p:spPr>
      </p:pic>
      <p:pic>
        <p:nvPicPr>
          <p:cNvPr id="9" name="图片 8"/>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100031" y="2"/>
            <a:ext cx="1302050" cy="1179384"/>
          </a:xfrm>
          <a:prstGeom prst="rect">
            <a:avLst/>
          </a:prstGeom>
        </p:spPr>
      </p:pic>
      <p:pic>
        <p:nvPicPr>
          <p:cNvPr id="10" name="图片 9"/>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066347" y="49919"/>
            <a:ext cx="816440" cy="777240"/>
          </a:xfrm>
          <a:prstGeom prst="rect">
            <a:avLst/>
          </a:prstGeom>
        </p:spPr>
      </p:pic>
      <p:sp>
        <p:nvSpPr>
          <p:cNvPr id="2" name="标题占位符 1"/>
          <p:cNvSpPr>
            <a:spLocks noGrp="1"/>
          </p:cNvSpPr>
          <p:nvPr>
            <p:ph type="title"/>
          </p:nvPr>
        </p:nvSpPr>
        <p:spPr>
          <a:xfrm>
            <a:off x="3914318" y="141892"/>
            <a:ext cx="7541958" cy="595794"/>
          </a:xfrm>
          <a:prstGeom prst="rect">
            <a:avLst/>
          </a:prstGeom>
        </p:spPr>
        <p:txBody>
          <a:bodyPr vert="horz" lIns="91440" tIns="45720" rIns="91440" bIns="45720" rtlCol="0" anchor="ctr">
            <a:noAutofit/>
          </a:bodyPr>
          <a:lstStyle/>
          <a:p>
            <a:r>
              <a:rPr lang="zh-CN" altLang="en-US" dirty="0" smtClean="0"/>
              <a:t>单击此处编辑母版标题</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3" r:id="rId4"/>
    <p:sldLayoutId id="2147483654" r:id="rId5"/>
    <p:sldLayoutId id="2147483655" r:id="rId6"/>
  </p:sldLayoutIdLst>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27215344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2.jp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b="32609"/>
          <a:stretch/>
        </p:blipFill>
        <p:spPr>
          <a:xfrm>
            <a:off x="24633" y="3885642"/>
            <a:ext cx="12166197" cy="3002504"/>
          </a:xfrm>
          <a:prstGeom prst="rect">
            <a:avLst/>
          </a:prstGeom>
        </p:spPr>
      </p:pic>
      <p:sp>
        <p:nvSpPr>
          <p:cNvPr id="9" name="TextBox 54"/>
          <p:cNvSpPr txBox="1"/>
          <p:nvPr/>
        </p:nvSpPr>
        <p:spPr>
          <a:xfrm>
            <a:off x="4184269" y="1139688"/>
            <a:ext cx="5875326" cy="2105961"/>
          </a:xfrm>
          <a:prstGeom prst="rect">
            <a:avLst/>
          </a:prstGeom>
          <a:noFill/>
        </p:spPr>
        <p:txBody>
          <a:bodyPr wrap="none" rtlCol="0">
            <a:spAutoFit/>
          </a:bodyPr>
          <a:lstStyle/>
          <a:p>
            <a:r>
              <a:rPr lang="zh-CN" altLang="en-US" sz="13085" dirty="0">
                <a:effectLst>
                  <a:glow rad="101600">
                    <a:schemeClr val="bg1">
                      <a:alpha val="60000"/>
                    </a:schemeClr>
                  </a:glow>
                </a:effectLst>
                <a:latin typeface="叶根友特楷简体" panose="02010601030101010101" pitchFamily="2" charset="-122"/>
                <a:ea typeface="叶根友特楷简体" panose="02010601030101010101" pitchFamily="2" charset="-122"/>
                <a:cs typeface="Arial" panose="020B0604020202020204" pitchFamily="34" charset="0"/>
              </a:rPr>
              <a:t>清明</a:t>
            </a:r>
            <a:r>
              <a:rPr lang="zh-CN" altLang="en-US" sz="9103" dirty="0">
                <a:effectLst>
                  <a:glow rad="101600">
                    <a:schemeClr val="bg1">
                      <a:alpha val="60000"/>
                    </a:schemeClr>
                  </a:glow>
                </a:effectLst>
                <a:latin typeface="时尚中黑简体" panose="01010104010101010101" pitchFamily="2" charset="-122"/>
                <a:ea typeface="时尚中黑简体" panose="01010104010101010101" pitchFamily="2" charset="-122"/>
                <a:cs typeface="Arial" panose="020B0604020202020204" pitchFamily="34" charset="0"/>
              </a:rPr>
              <a:t>时节</a:t>
            </a:r>
          </a:p>
        </p:txBody>
      </p:sp>
      <p:sp>
        <p:nvSpPr>
          <p:cNvPr id="10" name="矩形 9"/>
          <p:cNvSpPr/>
          <p:nvPr/>
        </p:nvSpPr>
        <p:spPr>
          <a:xfrm>
            <a:off x="5975458" y="2935052"/>
            <a:ext cx="4100796" cy="792653"/>
          </a:xfrm>
          <a:prstGeom prst="rect">
            <a:avLst/>
          </a:prstGeom>
          <a:noFill/>
        </p:spPr>
        <p:txBody>
          <a:bodyPr wrap="square">
            <a:spAutoFit/>
          </a:bodyPr>
          <a:lstStyle/>
          <a:p>
            <a:pPr algn="ctr"/>
            <a:r>
              <a:rPr lang="zh-CN" altLang="en-US" sz="4551" b="1" dirty="0">
                <a:ln w="12700">
                  <a:noFill/>
                </a:ln>
                <a:solidFill>
                  <a:srgbClr val="21801A"/>
                </a:solidFill>
                <a:latin typeface="微软雅黑" pitchFamily="34" charset="-122"/>
                <a:ea typeface="微软雅黑" pitchFamily="34" charset="-122"/>
              </a:rPr>
              <a:t>农历三月初八</a:t>
            </a:r>
            <a:endParaRPr lang="en-US" altLang="zh-CN" sz="4551" b="1" dirty="0">
              <a:ln w="12700">
                <a:noFill/>
              </a:ln>
              <a:solidFill>
                <a:srgbClr val="21801A"/>
              </a:solidFill>
              <a:latin typeface="微软雅黑" pitchFamily="34" charset="-122"/>
              <a:ea typeface="微软雅黑" pitchFamily="34" charset="-122"/>
            </a:endParaRPr>
          </a:p>
        </p:txBody>
      </p:sp>
      <p:sp>
        <p:nvSpPr>
          <p:cNvPr id="11" name="TextBox 7"/>
          <p:cNvSpPr>
            <a:spLocks noChangeArrowheads="1"/>
          </p:cNvSpPr>
          <p:nvPr/>
        </p:nvSpPr>
        <p:spPr bwMode="auto">
          <a:xfrm>
            <a:off x="4270898" y="3845013"/>
            <a:ext cx="4416541" cy="408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2655" dirty="0">
                <a:latin typeface="微软雅黑" pitchFamily="34" charset="-122"/>
                <a:ea typeface="微软雅黑" pitchFamily="34" charset="-122"/>
                <a:sym typeface="微软雅黑" pitchFamily="34" charset="-122"/>
              </a:rPr>
              <a:t>好雨知时节，当春乃发姓。</a:t>
            </a:r>
          </a:p>
        </p:txBody>
      </p:sp>
      <p:sp>
        <p:nvSpPr>
          <p:cNvPr id="12" name="矩形 11"/>
          <p:cNvSpPr/>
          <p:nvPr/>
        </p:nvSpPr>
        <p:spPr>
          <a:xfrm>
            <a:off x="4432827" y="3077679"/>
            <a:ext cx="1552428" cy="500906"/>
          </a:xfrm>
          <a:prstGeom prst="rect">
            <a:avLst/>
          </a:prstGeom>
          <a:solidFill>
            <a:srgbClr val="C00000"/>
          </a:solidFill>
        </p:spPr>
        <p:txBody>
          <a:bodyPr wrap="square">
            <a:spAutoFit/>
          </a:bodyPr>
          <a:lstStyle/>
          <a:p>
            <a:pPr algn="ctr"/>
            <a:r>
              <a:rPr lang="zh-CN" altLang="en-US" sz="2655" b="1" dirty="0">
                <a:ln w="12700">
                  <a:noFill/>
                </a:ln>
                <a:solidFill>
                  <a:schemeClr val="bg1"/>
                </a:solidFill>
                <a:latin typeface="迷你简蝶语" panose="02010604000101010101" pitchFamily="2" charset="-122"/>
                <a:ea typeface="迷你简蝶语" panose="02010604000101010101" pitchFamily="2" charset="-122"/>
              </a:rPr>
              <a:t>传统节日</a:t>
            </a:r>
            <a:endParaRPr lang="en-US" altLang="zh-CN" sz="2655" b="1" dirty="0">
              <a:ln w="12700">
                <a:noFill/>
              </a:ln>
              <a:solidFill>
                <a:schemeClr val="bg1"/>
              </a:solidFill>
              <a:latin typeface="迷你简蝶语" panose="02010604000101010101" pitchFamily="2" charset="-122"/>
              <a:ea typeface="迷你简蝶语" panose="02010604000101010101" pitchFamily="2" charset="-122"/>
            </a:endParaRPr>
          </a:p>
        </p:txBody>
      </p:sp>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spTree>
    <p:extLst>
      <p:ext uri="{BB962C8B-B14F-4D97-AF65-F5344CB8AC3E}">
        <p14:creationId xmlns:p14="http://schemas.microsoft.com/office/powerpoint/2010/main" val="203274310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55" presetClass="entr" presetSubtype="0" fill="hold" grpId="0" nodeType="withEffect">
                                  <p:stCondLst>
                                    <p:cond delay="0"/>
                                  </p:stCondLst>
                                  <p:iterate type="lt">
                                    <p:tmPct val="30000"/>
                                  </p:iterate>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par>
                          <p:cTn id="17" fill="hold">
                            <p:stCondLst>
                              <p:cond delay="2400"/>
                            </p:stCondLst>
                            <p:childTnLst>
                              <p:par>
                                <p:cTn id="18" presetID="38" presetClass="entr" presetSubtype="0" accel="50000" fill="hold" grpId="0" nodeType="afterEffect">
                                  <p:stCondLst>
                                    <p:cond delay="0"/>
                                  </p:stCondLst>
                                  <p:iterate type="lt">
                                    <p:tmPct val="50000"/>
                                  </p:iterate>
                                  <p:childTnLst>
                                    <p:set>
                                      <p:cBhvr>
                                        <p:cTn id="19" dur="1" fill="hold">
                                          <p:stCondLst>
                                            <p:cond delay="0"/>
                                          </p:stCondLst>
                                        </p:cTn>
                                        <p:tgtEl>
                                          <p:spTgt spid="10"/>
                                        </p:tgtEl>
                                        <p:attrNameLst>
                                          <p:attrName>style.visibility</p:attrName>
                                        </p:attrNameLst>
                                      </p:cBhvr>
                                      <p:to>
                                        <p:strVal val="visible"/>
                                      </p:to>
                                    </p:set>
                                    <p:set>
                                      <p:cBhvr>
                                        <p:cTn id="20" dur="455" fill="hold">
                                          <p:stCondLst>
                                            <p:cond delay="0"/>
                                          </p:stCondLst>
                                        </p:cTn>
                                        <p:tgtEl>
                                          <p:spTgt spid="10"/>
                                        </p:tgtEl>
                                        <p:attrNameLst>
                                          <p:attrName>style.rotation</p:attrName>
                                        </p:attrNameLst>
                                      </p:cBhvr>
                                      <p:to>
                                        <p:strVal val="-45.0"/>
                                      </p:to>
                                    </p:set>
                                    <p:anim calcmode="lin" valueType="num">
                                      <p:cBhvr>
                                        <p:cTn id="21"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par>
                          <p:cTn id="25" fill="hold">
                            <p:stCondLst>
                              <p:cond delay="590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8050"/>
                            </p:stCondLst>
                            <p:childTnLst>
                              <p:par>
                                <p:cTn id="30" presetID="38" presetClass="entr" presetSubtype="0" accel="50000" fill="hold" grpId="0" nodeType="afterEffect">
                                  <p:stCondLst>
                                    <p:cond delay="0"/>
                                  </p:stCondLst>
                                  <p:iterate type="lt">
                                    <p:tmPct val="50000"/>
                                  </p:iterate>
                                  <p:childTnLst>
                                    <p:set>
                                      <p:cBhvr>
                                        <p:cTn id="31" dur="1" fill="hold">
                                          <p:stCondLst>
                                            <p:cond delay="0"/>
                                          </p:stCondLst>
                                        </p:cTn>
                                        <p:tgtEl>
                                          <p:spTgt spid="12"/>
                                        </p:tgtEl>
                                        <p:attrNameLst>
                                          <p:attrName>style.visibility</p:attrName>
                                        </p:attrNameLst>
                                      </p:cBhvr>
                                      <p:to>
                                        <p:strVal val="visible"/>
                                      </p:to>
                                    </p:set>
                                    <p:set>
                                      <p:cBhvr>
                                        <p:cTn id="32" dur="455" fill="hold">
                                          <p:stCondLst>
                                            <p:cond delay="0"/>
                                          </p:stCondLst>
                                        </p:cTn>
                                        <p:tgtEl>
                                          <p:spTgt spid="12"/>
                                        </p:tgtEl>
                                        <p:attrNameLst>
                                          <p:attrName>style.rotation</p:attrName>
                                        </p:attrNameLst>
                                      </p:cBhvr>
                                      <p:to>
                                        <p:strVal val="-45.0"/>
                                      </p:to>
                                    </p:set>
                                    <p:anim calcmode="lin" valueType="num">
                                      <p:cBhvr>
                                        <p:cTn id="33"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肘形连接符 47">
            <a:extLst>
              <a:ext uri="{FF2B5EF4-FFF2-40B4-BE49-F238E27FC236}">
                <a16:creationId xmlns="" xmlns:a16="http://schemas.microsoft.com/office/drawing/2014/main" id="{8C049B3D-0A80-4478-80B4-35EC9CE5E812}"/>
              </a:ext>
            </a:extLst>
          </p:cNvPr>
          <p:cNvCxnSpPr/>
          <p:nvPr/>
        </p:nvCxnSpPr>
        <p:spPr>
          <a:xfrm flipV="1">
            <a:off x="3721323" y="2108935"/>
            <a:ext cx="2909448"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 name="肘形连接符 48">
            <a:extLst>
              <a:ext uri="{FF2B5EF4-FFF2-40B4-BE49-F238E27FC236}">
                <a16:creationId xmlns="" xmlns:a16="http://schemas.microsoft.com/office/drawing/2014/main" id="{A9A129FE-6BB9-4C42-9CD9-A152B3AE3DA9}"/>
              </a:ext>
            </a:extLst>
          </p:cNvPr>
          <p:cNvCxnSpPr/>
          <p:nvPr/>
        </p:nvCxnSpPr>
        <p:spPr>
          <a:xfrm>
            <a:off x="3721323" y="3185644"/>
            <a:ext cx="3096344"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 xmlns:a16="http://schemas.microsoft.com/office/drawing/2014/main" id="{886B4FDA-53FD-49B4-9F04-9A07C83FEA6B}"/>
              </a:ext>
            </a:extLst>
          </p:cNvPr>
          <p:cNvSpPr/>
          <p:nvPr/>
        </p:nvSpPr>
        <p:spPr>
          <a:xfrm>
            <a:off x="6630771" y="1774613"/>
            <a:ext cx="546935" cy="546935"/>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9" name="标题 4">
            <a:extLst>
              <a:ext uri="{FF2B5EF4-FFF2-40B4-BE49-F238E27FC236}">
                <a16:creationId xmlns="" xmlns:a16="http://schemas.microsoft.com/office/drawing/2014/main" id="{0D5CE814-5C2E-4FCD-8D4B-D476D664BEFF}"/>
              </a:ext>
            </a:extLst>
          </p:cNvPr>
          <p:cNvSpPr txBox="1">
            <a:spLocks/>
          </p:cNvSpPr>
          <p:nvPr/>
        </p:nvSpPr>
        <p:spPr>
          <a:xfrm>
            <a:off x="6659900" y="1869186"/>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01</a:t>
            </a:r>
          </a:p>
        </p:txBody>
      </p:sp>
      <p:cxnSp>
        <p:nvCxnSpPr>
          <p:cNvPr id="10" name="肘形连接符 51">
            <a:extLst>
              <a:ext uri="{FF2B5EF4-FFF2-40B4-BE49-F238E27FC236}">
                <a16:creationId xmlns="" xmlns:a16="http://schemas.microsoft.com/office/drawing/2014/main" id="{80690BFB-D7D9-4F46-8AE0-D308B008A203}"/>
              </a:ext>
            </a:extLst>
          </p:cNvPr>
          <p:cNvCxnSpPr/>
          <p:nvPr/>
        </p:nvCxnSpPr>
        <p:spPr>
          <a:xfrm flipV="1">
            <a:off x="4340267" y="3096734"/>
            <a:ext cx="3010585"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1" name="肘形连接符 52">
            <a:extLst>
              <a:ext uri="{FF2B5EF4-FFF2-40B4-BE49-F238E27FC236}">
                <a16:creationId xmlns="" xmlns:a16="http://schemas.microsoft.com/office/drawing/2014/main" id="{2AF7B838-FFA9-4CA5-916B-846A15C228B7}"/>
              </a:ext>
            </a:extLst>
          </p:cNvPr>
          <p:cNvCxnSpPr/>
          <p:nvPr/>
        </p:nvCxnSpPr>
        <p:spPr>
          <a:xfrm>
            <a:off x="4297387" y="4173486"/>
            <a:ext cx="3096344"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2" name="椭圆 11">
            <a:extLst>
              <a:ext uri="{FF2B5EF4-FFF2-40B4-BE49-F238E27FC236}">
                <a16:creationId xmlns="" xmlns:a16="http://schemas.microsoft.com/office/drawing/2014/main" id="{4789438F-1212-48E8-9DDE-9D14F67AD104}"/>
              </a:ext>
            </a:extLst>
          </p:cNvPr>
          <p:cNvSpPr/>
          <p:nvPr/>
        </p:nvSpPr>
        <p:spPr>
          <a:xfrm>
            <a:off x="7350852" y="2782725"/>
            <a:ext cx="546935" cy="546935"/>
          </a:xfrm>
          <a:prstGeom prst="ellipse">
            <a:avLst/>
          </a:prstGeom>
          <a:solidFill>
            <a:srgbClr val="A7C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3" name="标题 4">
            <a:extLst>
              <a:ext uri="{FF2B5EF4-FFF2-40B4-BE49-F238E27FC236}">
                <a16:creationId xmlns="" xmlns:a16="http://schemas.microsoft.com/office/drawing/2014/main" id="{A24E5A29-72D6-4477-A328-BB3C09839016}"/>
              </a:ext>
            </a:extLst>
          </p:cNvPr>
          <p:cNvSpPr txBox="1">
            <a:spLocks/>
          </p:cNvSpPr>
          <p:nvPr/>
        </p:nvSpPr>
        <p:spPr>
          <a:xfrm>
            <a:off x="7379981" y="287729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02</a:t>
            </a:r>
          </a:p>
        </p:txBody>
      </p:sp>
      <p:sp>
        <p:nvSpPr>
          <p:cNvPr id="14" name="椭圆 13">
            <a:extLst>
              <a:ext uri="{FF2B5EF4-FFF2-40B4-BE49-F238E27FC236}">
                <a16:creationId xmlns="" xmlns:a16="http://schemas.microsoft.com/office/drawing/2014/main" id="{CEA5A6E2-BF01-4959-929C-B9A6DB416B7E}"/>
              </a:ext>
            </a:extLst>
          </p:cNvPr>
          <p:cNvSpPr/>
          <p:nvPr/>
        </p:nvSpPr>
        <p:spPr>
          <a:xfrm>
            <a:off x="6558764" y="3689700"/>
            <a:ext cx="546935" cy="546935"/>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5" name="标题 4">
            <a:extLst>
              <a:ext uri="{FF2B5EF4-FFF2-40B4-BE49-F238E27FC236}">
                <a16:creationId xmlns="" xmlns:a16="http://schemas.microsoft.com/office/drawing/2014/main" id="{10406698-9F64-4A3B-9DB8-AF3116313EEA}"/>
              </a:ext>
            </a:extLst>
          </p:cNvPr>
          <p:cNvSpPr txBox="1">
            <a:spLocks/>
          </p:cNvSpPr>
          <p:nvPr/>
        </p:nvSpPr>
        <p:spPr>
          <a:xfrm>
            <a:off x="6587893" y="3784273"/>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03</a:t>
            </a:r>
          </a:p>
        </p:txBody>
      </p:sp>
      <p:sp>
        <p:nvSpPr>
          <p:cNvPr id="16" name="椭圆 15">
            <a:extLst>
              <a:ext uri="{FF2B5EF4-FFF2-40B4-BE49-F238E27FC236}">
                <a16:creationId xmlns="" xmlns:a16="http://schemas.microsoft.com/office/drawing/2014/main" id="{69696F67-5366-444E-BB64-2E0BAEE0B2B0}"/>
              </a:ext>
            </a:extLst>
          </p:cNvPr>
          <p:cNvSpPr/>
          <p:nvPr/>
        </p:nvSpPr>
        <p:spPr>
          <a:xfrm>
            <a:off x="7278844" y="4697812"/>
            <a:ext cx="546935" cy="546935"/>
          </a:xfrm>
          <a:prstGeom prst="ellipse">
            <a:avLst/>
          </a:prstGeom>
          <a:solidFill>
            <a:srgbClr val="A7C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7" name="标题 4">
            <a:extLst>
              <a:ext uri="{FF2B5EF4-FFF2-40B4-BE49-F238E27FC236}">
                <a16:creationId xmlns="" xmlns:a16="http://schemas.microsoft.com/office/drawing/2014/main" id="{1547D0D6-57DA-4BBB-B9C2-257514F08AE4}"/>
              </a:ext>
            </a:extLst>
          </p:cNvPr>
          <p:cNvSpPr txBox="1">
            <a:spLocks/>
          </p:cNvSpPr>
          <p:nvPr/>
        </p:nvSpPr>
        <p:spPr>
          <a:xfrm>
            <a:off x="7307973" y="479238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Impact MT Std" pitchFamily="34" charset="0"/>
                <a:ea typeface="微软雅黑" panose="020B0503020204020204" pitchFamily="34" charset="-122"/>
              </a:rPr>
              <a:t>04</a:t>
            </a:r>
          </a:p>
        </p:txBody>
      </p:sp>
      <p:sp>
        <p:nvSpPr>
          <p:cNvPr id="32" name="文本框 31">
            <a:extLst>
              <a:ext uri="{FF2B5EF4-FFF2-40B4-BE49-F238E27FC236}">
                <a16:creationId xmlns="" xmlns:a16="http://schemas.microsoft.com/office/drawing/2014/main" id="{D2C83DD1-17DA-4E2A-8D1A-6274E01CD7A0}"/>
              </a:ext>
            </a:extLst>
          </p:cNvPr>
          <p:cNvSpPr txBox="1"/>
          <p:nvPr/>
        </p:nvSpPr>
        <p:spPr>
          <a:xfrm>
            <a:off x="7393731" y="1594491"/>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33" name="文本框 32">
            <a:extLst>
              <a:ext uri="{FF2B5EF4-FFF2-40B4-BE49-F238E27FC236}">
                <a16:creationId xmlns="" xmlns:a16="http://schemas.microsoft.com/office/drawing/2014/main" id="{B41C427D-0851-400A-A854-7DCB431A9466}"/>
              </a:ext>
            </a:extLst>
          </p:cNvPr>
          <p:cNvSpPr txBox="1"/>
          <p:nvPr/>
        </p:nvSpPr>
        <p:spPr>
          <a:xfrm>
            <a:off x="8079452" y="2725946"/>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34" name="文本框 33">
            <a:extLst>
              <a:ext uri="{FF2B5EF4-FFF2-40B4-BE49-F238E27FC236}">
                <a16:creationId xmlns="" xmlns:a16="http://schemas.microsoft.com/office/drawing/2014/main" id="{2D893B08-228F-46DA-A87A-38263FEA60FB}"/>
              </a:ext>
            </a:extLst>
          </p:cNvPr>
          <p:cNvSpPr txBox="1"/>
          <p:nvPr/>
        </p:nvSpPr>
        <p:spPr>
          <a:xfrm>
            <a:off x="7249715" y="3629688"/>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35" name="文本框 34">
            <a:extLst>
              <a:ext uri="{FF2B5EF4-FFF2-40B4-BE49-F238E27FC236}">
                <a16:creationId xmlns="" xmlns:a16="http://schemas.microsoft.com/office/drawing/2014/main" id="{4D9FE2D9-13DC-4C8B-904E-DB2759C1BB77}"/>
              </a:ext>
            </a:extLst>
          </p:cNvPr>
          <p:cNvSpPr txBox="1"/>
          <p:nvPr/>
        </p:nvSpPr>
        <p:spPr>
          <a:xfrm>
            <a:off x="8079451" y="4607187"/>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42776" y="1361622"/>
            <a:ext cx="4673226" cy="3813782"/>
          </a:xfrm>
          <a:prstGeom prst="rect">
            <a:avLst/>
          </a:prstGeom>
        </p:spPr>
      </p:pic>
      <p:sp>
        <p:nvSpPr>
          <p:cNvPr id="3" name="标题 2"/>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233815863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2" presetClass="entr" presetSubtype="4"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fill="hold"/>
                                        <p:tgtEl>
                                          <p:spTgt spid="32"/>
                                        </p:tgtEl>
                                        <p:attrNameLst>
                                          <p:attrName>ppt_x</p:attrName>
                                        </p:attrNameLst>
                                      </p:cBhvr>
                                      <p:tavLst>
                                        <p:tav tm="0">
                                          <p:val>
                                            <p:strVal val="#ppt_x"/>
                                          </p:val>
                                        </p:tav>
                                        <p:tav tm="100000">
                                          <p:val>
                                            <p:strVal val="#ppt_x"/>
                                          </p:val>
                                        </p:tav>
                                      </p:tavLst>
                                    </p:anim>
                                    <p:anim calcmode="lin" valueType="num">
                                      <p:cBhvr additive="base">
                                        <p:cTn id="63" dur="500" fill="hold"/>
                                        <p:tgtEl>
                                          <p:spTgt spid="3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ppt_x"/>
                                          </p:val>
                                        </p:tav>
                                        <p:tav tm="100000">
                                          <p:val>
                                            <p:strVal val="#ppt_x"/>
                                          </p:val>
                                        </p:tav>
                                      </p:tavLst>
                                    </p:anim>
                                    <p:anim calcmode="lin" valueType="num">
                                      <p:cBhvr additive="base">
                                        <p:cTn id="67" dur="500" fill="hold"/>
                                        <p:tgtEl>
                                          <p:spTgt spid="3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fill="hold"/>
                                        <p:tgtEl>
                                          <p:spTgt spid="34"/>
                                        </p:tgtEl>
                                        <p:attrNameLst>
                                          <p:attrName>ppt_x</p:attrName>
                                        </p:attrNameLst>
                                      </p:cBhvr>
                                      <p:tavLst>
                                        <p:tav tm="0">
                                          <p:val>
                                            <p:strVal val="#ppt_x"/>
                                          </p:val>
                                        </p:tav>
                                        <p:tav tm="100000">
                                          <p:val>
                                            <p:strVal val="#ppt_x"/>
                                          </p:val>
                                        </p:tav>
                                      </p:tavLst>
                                    </p:anim>
                                    <p:anim calcmode="lin" valueType="num">
                                      <p:cBhvr additive="base">
                                        <p:cTn id="71" dur="5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fill="hold"/>
                                        <p:tgtEl>
                                          <p:spTgt spid="35"/>
                                        </p:tgtEl>
                                        <p:attrNameLst>
                                          <p:attrName>ppt_x</p:attrName>
                                        </p:attrNameLst>
                                      </p:cBhvr>
                                      <p:tavLst>
                                        <p:tav tm="0">
                                          <p:val>
                                            <p:strVal val="#ppt_x"/>
                                          </p:val>
                                        </p:tav>
                                        <p:tav tm="100000">
                                          <p:val>
                                            <p:strVal val="#ppt_x"/>
                                          </p:val>
                                        </p:tav>
                                      </p:tavLst>
                                    </p:anim>
                                    <p:anim calcmode="lin" valueType="num">
                                      <p:cBhvr additive="base">
                                        <p:cTn id="75"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 grpId="0" animBg="1"/>
      <p:bldP spid="13" grpId="0"/>
      <p:bldP spid="14" grpId="0" animBg="1"/>
      <p:bldP spid="15" grpId="0"/>
      <p:bldP spid="16" grpId="0" animBg="1"/>
      <p:bldP spid="17" grpId="0"/>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sp>
        <p:nvSpPr>
          <p:cNvPr id="27" name="矩形 26">
            <a:extLst>
              <a:ext uri="{FF2B5EF4-FFF2-40B4-BE49-F238E27FC236}">
                <a16:creationId xmlns="" xmlns:a16="http://schemas.microsoft.com/office/drawing/2014/main" id="{7981467F-B5F1-4C1C-B270-33C153A0FB82}"/>
              </a:ext>
            </a:extLst>
          </p:cNvPr>
          <p:cNvSpPr/>
          <p:nvPr/>
        </p:nvSpPr>
        <p:spPr>
          <a:xfrm>
            <a:off x="5152773" y="3524270"/>
            <a:ext cx="4855779" cy="2042337"/>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张海山锐线体简" panose="02000000000000000000" pitchFamily="2" charset="-122"/>
              <a:ea typeface="张海山锐线体简" panose="02000000000000000000" pitchFamily="2" charset="-122"/>
            </a:endParaRPr>
          </a:p>
        </p:txBody>
      </p:sp>
      <p:cxnSp>
        <p:nvCxnSpPr>
          <p:cNvPr id="33" name="直接连接符 22">
            <a:extLst>
              <a:ext uri="{FF2B5EF4-FFF2-40B4-BE49-F238E27FC236}">
                <a16:creationId xmlns="" xmlns:a16="http://schemas.microsoft.com/office/drawing/2014/main" id="{D69BCB17-4773-44BE-8BBF-366013F6275F}"/>
              </a:ext>
            </a:extLst>
          </p:cNvPr>
          <p:cNvCxnSpPr/>
          <p:nvPr/>
        </p:nvCxnSpPr>
        <p:spPr>
          <a:xfrm flipV="1">
            <a:off x="8251670" y="26561"/>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 xmlns:a16="http://schemas.microsoft.com/office/drawing/2014/main" id="{19B05E2A-CAC6-4A75-81A3-8BE75A816E43}"/>
              </a:ext>
            </a:extLst>
          </p:cNvPr>
          <p:cNvSpPr/>
          <p:nvPr/>
        </p:nvSpPr>
        <p:spPr>
          <a:xfrm>
            <a:off x="5598177" y="3637497"/>
            <a:ext cx="4448631" cy="1815882"/>
          </a:xfrm>
          <a:prstGeom prst="rect">
            <a:avLst/>
          </a:prstGeom>
        </p:spPr>
        <p:txBody>
          <a:bodyPr wrap="square">
            <a:spAutoFit/>
          </a:bodyPr>
          <a:lstStyle/>
          <a:p>
            <a:r>
              <a:rPr lang="zh-CN" altLang="en-US" sz="2800" dirty="0">
                <a:solidFill>
                  <a:schemeClr val="bg1"/>
                </a:solidFill>
                <a:latin typeface="时尚中黑简体" panose="01010104010101010101" pitchFamily="2" charset="-122"/>
                <a:ea typeface="行楷体" panose="02010609000101010101" pitchFamily="49" charset="-122"/>
              </a:rPr>
              <a:t>明节气在时间和天气物侯特点上为清明节俗的形成提供了重要条件，该节气被看作清明节的源流之一。</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2499" y="960120"/>
            <a:ext cx="4338338" cy="4130040"/>
          </a:xfrm>
          <a:prstGeom prst="rect">
            <a:avLst/>
          </a:prstGeom>
        </p:spPr>
      </p:pic>
      <p:cxnSp>
        <p:nvCxnSpPr>
          <p:cNvPr id="13" name="直接连接符 22">
            <a:extLst>
              <a:ext uri="{FF2B5EF4-FFF2-40B4-BE49-F238E27FC236}">
                <a16:creationId xmlns="" xmlns:a16="http://schemas.microsoft.com/office/drawing/2014/main" id="{D69BCB17-4773-44BE-8BBF-366013F6275F}"/>
              </a:ext>
            </a:extLst>
          </p:cNvPr>
          <p:cNvCxnSpPr/>
          <p:nvPr/>
        </p:nvCxnSpPr>
        <p:spPr>
          <a:xfrm flipV="1">
            <a:off x="8342903" y="765989"/>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4" name="直接连接符 22">
            <a:extLst>
              <a:ext uri="{FF2B5EF4-FFF2-40B4-BE49-F238E27FC236}">
                <a16:creationId xmlns="" xmlns:a16="http://schemas.microsoft.com/office/drawing/2014/main" id="{D69BCB17-4773-44BE-8BBF-366013F6275F}"/>
              </a:ext>
            </a:extLst>
          </p:cNvPr>
          <p:cNvCxnSpPr/>
          <p:nvPr/>
        </p:nvCxnSpPr>
        <p:spPr>
          <a:xfrm flipV="1">
            <a:off x="3811286" y="5262230"/>
            <a:ext cx="1302310" cy="1216670"/>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5" name="直接连接符 22">
            <a:extLst>
              <a:ext uri="{FF2B5EF4-FFF2-40B4-BE49-F238E27FC236}">
                <a16:creationId xmlns="" xmlns:a16="http://schemas.microsoft.com/office/drawing/2014/main" id="{D69BCB17-4773-44BE-8BBF-366013F6275F}"/>
              </a:ext>
            </a:extLst>
          </p:cNvPr>
          <p:cNvCxnSpPr/>
          <p:nvPr/>
        </p:nvCxnSpPr>
        <p:spPr>
          <a:xfrm flipV="1">
            <a:off x="4822550" y="5584993"/>
            <a:ext cx="818726" cy="893907"/>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19" name="TextBox 45"/>
          <p:cNvSpPr txBox="1"/>
          <p:nvPr/>
        </p:nvSpPr>
        <p:spPr>
          <a:xfrm>
            <a:off x="5675208" y="1703446"/>
            <a:ext cx="2773325" cy="1877437"/>
          </a:xfrm>
          <a:prstGeom prst="rect">
            <a:avLst/>
          </a:prstGeom>
          <a:noFill/>
        </p:spPr>
        <p:txBody>
          <a:bodyPr wrap="square" rtlCol="0">
            <a:spAutoFit/>
          </a:bodyPr>
          <a:lstStyle/>
          <a:p>
            <a:pPr algn="ctr"/>
            <a:r>
              <a:rPr lang="zh-CN" altLang="en-US"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        章节</a:t>
            </a:r>
            <a:endParaRPr lang="en-US" altLang="zh-CN"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a:p>
            <a:pPr algn="ctr"/>
            <a:r>
              <a:rPr lang="en-US" sz="72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02</a:t>
            </a:r>
            <a:endParaRPr lang="en-US" sz="4400" dirty="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p:txBody>
      </p:sp>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83282" y="542166"/>
            <a:ext cx="2319904" cy="2408907"/>
          </a:xfrm>
          <a:prstGeom prst="rect">
            <a:avLst/>
          </a:prstGeom>
        </p:spPr>
      </p:pic>
    </p:spTree>
    <p:extLst>
      <p:ext uri="{BB962C8B-B14F-4D97-AF65-F5344CB8AC3E}">
        <p14:creationId xmlns:p14="http://schemas.microsoft.com/office/powerpoint/2010/main" val="336298833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50" fill="hold"/>
                                        <p:tgtEl>
                                          <p:spTgt spid="27"/>
                                        </p:tgtEl>
                                        <p:attrNameLst>
                                          <p:attrName>ppt_x</p:attrName>
                                        </p:attrNameLst>
                                      </p:cBhvr>
                                      <p:tavLst>
                                        <p:tav tm="0">
                                          <p:val>
                                            <p:strVal val="1+#ppt_w/2"/>
                                          </p:val>
                                        </p:tav>
                                        <p:tav tm="100000">
                                          <p:val>
                                            <p:strVal val="#ppt_x"/>
                                          </p:val>
                                        </p:tav>
                                      </p:tavLst>
                                    </p:anim>
                                    <p:anim calcmode="lin" valueType="num">
                                      <p:cBhvr additive="base">
                                        <p:cTn id="16" dur="45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450"/>
                            </p:stCondLst>
                            <p:childTnLst>
                              <p:par>
                                <p:cTn id="18" presetID="22" presetClass="entr" presetSubtype="4"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45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95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Effect transition="in" filter="wipe(left)">
                                      <p:cBhvr>
                                        <p:cTn id="27" dur="90"/>
                                        <p:tgtEl>
                                          <p:spTgt spid="34"/>
                                        </p:tgtEl>
                                      </p:cBhvr>
                                    </p:animEffect>
                                  </p:childTnLst>
                                </p:cTn>
                              </p:par>
                            </p:childTnLst>
                          </p:cTn>
                        </p:par>
                        <p:par>
                          <p:cTn id="28" fill="hold">
                            <p:stCondLst>
                              <p:cond delay="2436"/>
                            </p:stCondLst>
                            <p:childTnLst>
                              <p:par>
                                <p:cTn id="29" presetID="22" presetClass="entr" presetSubtype="4"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450"/>
                                        <p:tgtEl>
                                          <p:spTgt spid="13"/>
                                        </p:tgtEl>
                                      </p:cBhvr>
                                    </p:animEffect>
                                  </p:childTnLst>
                                </p:cTn>
                              </p:par>
                            </p:childTnLst>
                          </p:cTn>
                        </p:par>
                        <p:par>
                          <p:cTn id="32" fill="hold">
                            <p:stCondLst>
                              <p:cond delay="2886"/>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450"/>
                                        <p:tgtEl>
                                          <p:spTgt spid="14"/>
                                        </p:tgtEl>
                                      </p:cBhvr>
                                    </p:animEffect>
                                  </p:childTnLst>
                                </p:cTn>
                              </p:par>
                            </p:childTnLst>
                          </p:cTn>
                        </p:par>
                        <p:par>
                          <p:cTn id="36" fill="hold">
                            <p:stCondLst>
                              <p:cond delay="3336"/>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450"/>
                                        <p:tgtEl>
                                          <p:spTgt spid="15"/>
                                        </p:tgtEl>
                                      </p:cBhvr>
                                    </p:animEffect>
                                  </p:childTnLst>
                                </p:cTn>
                              </p:par>
                            </p:childTnLst>
                          </p:cTn>
                        </p:par>
                        <p:par>
                          <p:cTn id="40" fill="hold">
                            <p:stCondLst>
                              <p:cond delay="3786"/>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41D345F9-599F-4228-AA65-376EC3941D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5123" y="1411035"/>
            <a:ext cx="3678662" cy="2415473"/>
          </a:xfrm>
          <a:prstGeom prst="rect">
            <a:avLst/>
          </a:prstGeom>
          <a:blipFill>
            <a:blip r:embed="rId4" cstate="screen">
              <a:extLst>
                <a:ext uri="{28A0092B-C50C-407E-A947-70E740481C1C}">
                  <a14:useLocalDpi xmlns:a14="http://schemas.microsoft.com/office/drawing/2010/main"/>
                </a:ext>
              </a:extLst>
            </a:blip>
            <a:stretch>
              <a:fillRect/>
            </a:stretch>
          </a:blipFill>
        </p:spPr>
      </p:pic>
      <p:pic>
        <p:nvPicPr>
          <p:cNvPr id="5" name="图片 4">
            <a:extLst>
              <a:ext uri="{FF2B5EF4-FFF2-40B4-BE49-F238E27FC236}">
                <a16:creationId xmlns="" xmlns:a16="http://schemas.microsoft.com/office/drawing/2014/main" id="{AEBAF716-D6A9-4B01-A220-CFAAE4336B4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127453" y="2224411"/>
            <a:ext cx="4372663" cy="4372663"/>
          </a:xfrm>
          <a:prstGeom prst="rect">
            <a:avLst/>
          </a:prstGeom>
        </p:spPr>
      </p:pic>
      <p:sp>
        <p:nvSpPr>
          <p:cNvPr id="6" name="矩形 5">
            <a:extLst>
              <a:ext uri="{FF2B5EF4-FFF2-40B4-BE49-F238E27FC236}">
                <a16:creationId xmlns="" xmlns:a16="http://schemas.microsoft.com/office/drawing/2014/main" id="{F4884A99-21FF-42DD-B4A8-02EA7C64DC44}"/>
              </a:ext>
            </a:extLst>
          </p:cNvPr>
          <p:cNvSpPr/>
          <p:nvPr/>
        </p:nvSpPr>
        <p:spPr>
          <a:xfrm>
            <a:off x="383054" y="182880"/>
            <a:ext cx="4505904" cy="6675120"/>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a:extLst>
              <a:ext uri="{FF2B5EF4-FFF2-40B4-BE49-F238E27FC236}">
                <a16:creationId xmlns="" xmlns:a16="http://schemas.microsoft.com/office/drawing/2014/main" id="{7BF49FD0-4CB9-44A1-A4E7-FD13EFAB84FF}"/>
              </a:ext>
            </a:extLst>
          </p:cNvPr>
          <p:cNvSpPr/>
          <p:nvPr/>
        </p:nvSpPr>
        <p:spPr>
          <a:xfrm>
            <a:off x="993552" y="458897"/>
            <a:ext cx="3522324" cy="6123086"/>
          </a:xfrm>
          <a:prstGeom prst="rect">
            <a:avLst/>
          </a:prstGeom>
        </p:spPr>
        <p:txBody>
          <a:bodyPr wrap="square">
            <a:spAutoFit/>
          </a:bodyPr>
          <a:lstStyle/>
          <a:p>
            <a:pPr>
              <a:lnSpc>
                <a:spcPct val="150000"/>
              </a:lnSpc>
            </a:pPr>
            <a:r>
              <a:rPr lang="zh-CN" altLang="en-US" sz="2400" dirty="0"/>
              <a:t>清明最早只是一种节气的名称，其变成纪念祖先的节日与寒食节有关。寒食节是中国古代较早的节日，传说是在春秋时代为纪念晋国的忠义之臣介子推而设立的。其实，从历史的实际来看，禁火冷食主要反映了中国古人改火习俗的遗迹。</a:t>
            </a:r>
            <a:endParaRPr lang="en-US" altLang="zh-CN" sz="2400" dirty="0"/>
          </a:p>
        </p:txBody>
      </p:sp>
    </p:spTree>
    <p:extLst>
      <p:ext uri="{BB962C8B-B14F-4D97-AF65-F5344CB8AC3E}">
        <p14:creationId xmlns:p14="http://schemas.microsoft.com/office/powerpoint/2010/main" val="146180850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79477" y="2251841"/>
            <a:ext cx="2324655" cy="3230985"/>
            <a:chOff x="1034607" y="1688880"/>
            <a:chExt cx="1743491" cy="2423239"/>
          </a:xfrm>
        </p:grpSpPr>
        <p:sp>
          <p:nvSpPr>
            <p:cNvPr id="4" name="Block Arc 1"/>
            <p:cNvSpPr/>
            <p:nvPr/>
          </p:nvSpPr>
          <p:spPr>
            <a:xfrm flipV="1">
              <a:off x="1450514" y="2039338"/>
              <a:ext cx="908700" cy="908701"/>
            </a:xfrm>
            <a:prstGeom prst="blockArc">
              <a:avLst>
                <a:gd name="adj1" fmla="val 10800000"/>
                <a:gd name="adj2" fmla="val 19093"/>
                <a:gd name="adj3" fmla="val 14285"/>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5" name="Rectangle 2"/>
            <p:cNvSpPr/>
            <p:nvPr/>
          </p:nvSpPr>
          <p:spPr>
            <a:xfrm>
              <a:off x="1834048" y="2920897"/>
              <a:ext cx="141633" cy="319686"/>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6" name="Rectangle 3"/>
            <p:cNvSpPr/>
            <p:nvPr/>
          </p:nvSpPr>
          <p:spPr>
            <a:xfrm>
              <a:off x="1649924" y="3238561"/>
              <a:ext cx="509880" cy="60700"/>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20" name="Rectangle: Rounded Corners 23"/>
            <p:cNvSpPr/>
            <p:nvPr/>
          </p:nvSpPr>
          <p:spPr>
            <a:xfrm>
              <a:off x="1618078" y="2123252"/>
              <a:ext cx="573571" cy="652384"/>
            </a:xfrm>
            <a:prstGeom prst="roundRect">
              <a:avLst>
                <a:gd name="adj" fmla="val 50000"/>
              </a:avLst>
            </a:prstGeom>
            <a:solidFill>
              <a:srgbClr val="6EBA3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30" name="TextBox 32"/>
            <p:cNvSpPr txBox="1"/>
            <p:nvPr/>
          </p:nvSpPr>
          <p:spPr>
            <a:xfrm>
              <a:off x="1034607" y="3730382"/>
              <a:ext cx="1743491" cy="381737"/>
            </a:xfrm>
            <a:prstGeom prst="rect">
              <a:avLst/>
            </a:prstGeom>
            <a:noFill/>
          </p:spPr>
          <p:txBody>
            <a:bodyPr wrap="square" lIns="96000" tIns="0" rIns="96000" bIns="0" anchor="ctr" anchorCtr="0">
              <a:normAutofit fontScale="77500" lnSpcReduction="20000"/>
            </a:bodyPr>
            <a:lstStyle/>
            <a:p>
              <a:pPr algn="ctr" defTabSz="1219140">
                <a:lnSpc>
                  <a:spcPct val="120000"/>
                </a:lnSpc>
                <a:defRPr/>
              </a:pPr>
              <a:r>
                <a:rPr lang="zh-CN" altLang="en-US" sz="1400">
                  <a:solidFill>
                    <a:schemeClr val="bg1">
                      <a:lumMod val="50000"/>
                    </a:schemeClr>
                  </a:solidFill>
                  <a:latin typeface="+mj-ea"/>
                  <a:ea typeface="+mj-ea"/>
                </a:rPr>
                <a:t>此部分内容作为文字排版占位显示</a:t>
              </a:r>
              <a:br>
                <a:rPr lang="zh-CN" altLang="en-US" sz="1400">
                  <a:solidFill>
                    <a:schemeClr val="bg1">
                      <a:lumMod val="50000"/>
                    </a:schemeClr>
                  </a:solidFill>
                  <a:latin typeface="+mj-ea"/>
                  <a:ea typeface="+mj-ea"/>
                </a:rPr>
              </a:br>
              <a:r>
                <a:rPr lang="zh-CN" altLang="en-US" sz="1400">
                  <a:solidFill>
                    <a:schemeClr val="bg1">
                      <a:lumMod val="50000"/>
                    </a:schemeClr>
                  </a:solidFill>
                  <a:latin typeface="+mj-ea"/>
                  <a:ea typeface="+mj-ea"/>
                </a:rPr>
                <a:t>（建议使用主题字体）</a:t>
              </a:r>
            </a:p>
          </p:txBody>
        </p:sp>
        <p:sp>
          <p:nvSpPr>
            <p:cNvPr id="31" name="Rectangle 33"/>
            <p:cNvSpPr/>
            <p:nvPr/>
          </p:nvSpPr>
          <p:spPr>
            <a:xfrm>
              <a:off x="1110794" y="3531105"/>
              <a:ext cx="1591117" cy="159428"/>
            </a:xfrm>
            <a:prstGeom prst="rect">
              <a:avLst/>
            </a:prstGeom>
          </p:spPr>
          <p:txBody>
            <a:bodyPr wrap="none" lIns="96000" tIns="0" rIns="96000" bIns="0">
              <a:normAutofit fontScale="70000" lnSpcReduction="20000"/>
            </a:bodyPr>
            <a:lstStyle/>
            <a:p>
              <a:pPr algn="ctr" defTabSz="1219140">
                <a:defRPr/>
              </a:pPr>
              <a:r>
                <a:rPr lang="zh-CN" altLang="en-US" sz="2400" b="1">
                  <a:solidFill>
                    <a:schemeClr val="bg1">
                      <a:lumMod val="50000"/>
                    </a:schemeClr>
                  </a:solidFill>
                  <a:latin typeface="+mj-ea"/>
                  <a:ea typeface="+mj-ea"/>
                </a:rPr>
                <a:t>标题文本预设</a:t>
              </a:r>
            </a:p>
          </p:txBody>
        </p:sp>
        <p:sp>
          <p:nvSpPr>
            <p:cNvPr id="33" name="Rectangle 38"/>
            <p:cNvSpPr/>
            <p:nvPr/>
          </p:nvSpPr>
          <p:spPr>
            <a:xfrm>
              <a:off x="1565707" y="1688880"/>
              <a:ext cx="678311" cy="392415"/>
            </a:xfrm>
            <a:prstGeom prst="rect">
              <a:avLst/>
            </a:prstGeom>
          </p:spPr>
          <p:txBody>
            <a:bodyPr wrap="none">
              <a:normAutofit fontScale="85000" lnSpcReduction="20000"/>
            </a:bodyPr>
            <a:lstStyle/>
            <a:p>
              <a:pPr defTabSz="1219140">
                <a:defRPr/>
              </a:pPr>
              <a:r>
                <a:rPr lang="en-US" altLang="zh-CN" sz="3733" b="1" dirty="0">
                  <a:solidFill>
                    <a:schemeClr val="bg1">
                      <a:lumMod val="50000"/>
                    </a:schemeClr>
                  </a:solidFill>
                  <a:latin typeface="+mj-ea"/>
                  <a:ea typeface="+mj-ea"/>
                </a:rPr>
                <a:t>40%</a:t>
              </a:r>
            </a:p>
          </p:txBody>
        </p:sp>
      </p:grpSp>
      <p:grpSp>
        <p:nvGrpSpPr>
          <p:cNvPr id="43" name="组合 42"/>
          <p:cNvGrpSpPr/>
          <p:nvPr/>
        </p:nvGrpSpPr>
        <p:grpSpPr>
          <a:xfrm>
            <a:off x="3437650" y="1018859"/>
            <a:ext cx="2324655" cy="3917858"/>
            <a:chOff x="1034607" y="1173725"/>
            <a:chExt cx="1743491" cy="2938394"/>
          </a:xfrm>
        </p:grpSpPr>
        <p:sp>
          <p:nvSpPr>
            <p:cNvPr id="44" name="Block Arc 1"/>
            <p:cNvSpPr/>
            <p:nvPr/>
          </p:nvSpPr>
          <p:spPr>
            <a:xfrm flipV="1">
              <a:off x="1450514" y="2039338"/>
              <a:ext cx="908700" cy="908701"/>
            </a:xfrm>
            <a:prstGeom prst="blockArc">
              <a:avLst>
                <a:gd name="adj1" fmla="val 10800000"/>
                <a:gd name="adj2" fmla="val 19093"/>
                <a:gd name="adj3" fmla="val 14285"/>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45" name="Rectangle 2"/>
            <p:cNvSpPr/>
            <p:nvPr/>
          </p:nvSpPr>
          <p:spPr>
            <a:xfrm>
              <a:off x="1834048" y="2920897"/>
              <a:ext cx="141633" cy="319686"/>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46" name="Rectangle 3"/>
            <p:cNvSpPr/>
            <p:nvPr/>
          </p:nvSpPr>
          <p:spPr>
            <a:xfrm>
              <a:off x="1649924" y="3238561"/>
              <a:ext cx="509880" cy="60700"/>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47" name="Rectangle: Rounded Corners 23"/>
            <p:cNvSpPr/>
            <p:nvPr/>
          </p:nvSpPr>
          <p:spPr>
            <a:xfrm>
              <a:off x="1650967" y="1589480"/>
              <a:ext cx="573571" cy="1165907"/>
            </a:xfrm>
            <a:prstGeom prst="roundRect">
              <a:avLst>
                <a:gd name="adj" fmla="val 50000"/>
              </a:avLst>
            </a:prstGeom>
            <a:solidFill>
              <a:srgbClr val="6EBA3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48" name="TextBox 32"/>
            <p:cNvSpPr txBox="1"/>
            <p:nvPr/>
          </p:nvSpPr>
          <p:spPr>
            <a:xfrm>
              <a:off x="1034607" y="3730382"/>
              <a:ext cx="1743491" cy="381737"/>
            </a:xfrm>
            <a:prstGeom prst="rect">
              <a:avLst/>
            </a:prstGeom>
            <a:noFill/>
          </p:spPr>
          <p:txBody>
            <a:bodyPr wrap="square" lIns="96000" tIns="0" rIns="96000" bIns="0" anchor="ctr" anchorCtr="0">
              <a:normAutofit fontScale="77500" lnSpcReduction="20000"/>
            </a:bodyPr>
            <a:lstStyle/>
            <a:p>
              <a:pPr algn="ctr" defTabSz="1219140">
                <a:lnSpc>
                  <a:spcPct val="120000"/>
                </a:lnSpc>
                <a:defRPr/>
              </a:pPr>
              <a:r>
                <a:rPr lang="zh-CN" altLang="en-US" sz="1400">
                  <a:solidFill>
                    <a:schemeClr val="bg1">
                      <a:lumMod val="50000"/>
                    </a:schemeClr>
                  </a:solidFill>
                  <a:latin typeface="+mj-ea"/>
                  <a:ea typeface="+mj-ea"/>
                </a:rPr>
                <a:t>此部分内容作为文字排版占位显示</a:t>
              </a:r>
              <a:br>
                <a:rPr lang="zh-CN" altLang="en-US" sz="1400">
                  <a:solidFill>
                    <a:schemeClr val="bg1">
                      <a:lumMod val="50000"/>
                    </a:schemeClr>
                  </a:solidFill>
                  <a:latin typeface="+mj-ea"/>
                  <a:ea typeface="+mj-ea"/>
                </a:rPr>
              </a:br>
              <a:r>
                <a:rPr lang="zh-CN" altLang="en-US" sz="1400">
                  <a:solidFill>
                    <a:schemeClr val="bg1">
                      <a:lumMod val="50000"/>
                    </a:schemeClr>
                  </a:solidFill>
                  <a:latin typeface="+mj-ea"/>
                  <a:ea typeface="+mj-ea"/>
                </a:rPr>
                <a:t>（建议使用主题字体）</a:t>
              </a:r>
            </a:p>
          </p:txBody>
        </p:sp>
        <p:sp>
          <p:nvSpPr>
            <p:cNvPr id="49" name="Rectangle 33"/>
            <p:cNvSpPr/>
            <p:nvPr/>
          </p:nvSpPr>
          <p:spPr>
            <a:xfrm>
              <a:off x="1110794" y="3531105"/>
              <a:ext cx="1591117" cy="159428"/>
            </a:xfrm>
            <a:prstGeom prst="rect">
              <a:avLst/>
            </a:prstGeom>
          </p:spPr>
          <p:txBody>
            <a:bodyPr wrap="none" lIns="96000" tIns="0" rIns="96000" bIns="0">
              <a:normAutofit fontScale="70000" lnSpcReduction="20000"/>
            </a:bodyPr>
            <a:lstStyle/>
            <a:p>
              <a:pPr algn="ctr" defTabSz="1219140">
                <a:defRPr/>
              </a:pPr>
              <a:r>
                <a:rPr lang="zh-CN" altLang="en-US" sz="2400" b="1">
                  <a:solidFill>
                    <a:schemeClr val="bg1">
                      <a:lumMod val="50000"/>
                    </a:schemeClr>
                  </a:solidFill>
                  <a:latin typeface="+mj-ea"/>
                  <a:ea typeface="+mj-ea"/>
                </a:rPr>
                <a:t>标题文本预设</a:t>
              </a:r>
            </a:p>
          </p:txBody>
        </p:sp>
        <p:sp>
          <p:nvSpPr>
            <p:cNvPr id="50" name="Rectangle 38"/>
            <p:cNvSpPr/>
            <p:nvPr/>
          </p:nvSpPr>
          <p:spPr>
            <a:xfrm>
              <a:off x="1649924" y="1173725"/>
              <a:ext cx="678311" cy="392415"/>
            </a:xfrm>
            <a:prstGeom prst="rect">
              <a:avLst/>
            </a:prstGeom>
          </p:spPr>
          <p:txBody>
            <a:bodyPr wrap="none">
              <a:normAutofit fontScale="85000" lnSpcReduction="20000"/>
            </a:bodyPr>
            <a:lstStyle/>
            <a:p>
              <a:pPr defTabSz="1219140">
                <a:defRPr/>
              </a:pPr>
              <a:r>
                <a:rPr lang="en-US" altLang="zh-CN" sz="3733" b="1" dirty="0" smtClean="0">
                  <a:solidFill>
                    <a:schemeClr val="bg1">
                      <a:lumMod val="50000"/>
                    </a:schemeClr>
                  </a:solidFill>
                  <a:latin typeface="+mj-ea"/>
                  <a:ea typeface="+mj-ea"/>
                </a:rPr>
                <a:t>70%</a:t>
              </a:r>
              <a:endParaRPr lang="en-US" altLang="zh-CN" sz="3733" b="1" dirty="0">
                <a:solidFill>
                  <a:schemeClr val="bg1">
                    <a:lumMod val="50000"/>
                  </a:schemeClr>
                </a:solidFill>
                <a:latin typeface="+mj-ea"/>
                <a:ea typeface="+mj-ea"/>
              </a:endParaRPr>
            </a:p>
          </p:txBody>
        </p:sp>
      </p:grpSp>
      <p:grpSp>
        <p:nvGrpSpPr>
          <p:cNvPr id="51" name="组合 50"/>
          <p:cNvGrpSpPr/>
          <p:nvPr/>
        </p:nvGrpSpPr>
        <p:grpSpPr>
          <a:xfrm>
            <a:off x="5814317" y="1957593"/>
            <a:ext cx="2324655" cy="3552429"/>
            <a:chOff x="1034607" y="1447797"/>
            <a:chExt cx="1743491" cy="2664322"/>
          </a:xfrm>
        </p:grpSpPr>
        <p:sp>
          <p:nvSpPr>
            <p:cNvPr id="52" name="Block Arc 1"/>
            <p:cNvSpPr/>
            <p:nvPr/>
          </p:nvSpPr>
          <p:spPr>
            <a:xfrm flipV="1">
              <a:off x="1450514" y="2039338"/>
              <a:ext cx="908700" cy="908701"/>
            </a:xfrm>
            <a:prstGeom prst="blockArc">
              <a:avLst>
                <a:gd name="adj1" fmla="val 10800000"/>
                <a:gd name="adj2" fmla="val 19093"/>
                <a:gd name="adj3" fmla="val 14285"/>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53" name="Rectangle 2"/>
            <p:cNvSpPr/>
            <p:nvPr/>
          </p:nvSpPr>
          <p:spPr>
            <a:xfrm>
              <a:off x="1834048" y="2920897"/>
              <a:ext cx="141633" cy="319686"/>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54" name="Rectangle 3"/>
            <p:cNvSpPr/>
            <p:nvPr/>
          </p:nvSpPr>
          <p:spPr>
            <a:xfrm>
              <a:off x="1649924" y="3238561"/>
              <a:ext cx="509880" cy="60700"/>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55" name="Rectangle: Rounded Corners 23"/>
            <p:cNvSpPr/>
            <p:nvPr/>
          </p:nvSpPr>
          <p:spPr>
            <a:xfrm>
              <a:off x="1635593" y="1882169"/>
              <a:ext cx="573571" cy="864635"/>
            </a:xfrm>
            <a:prstGeom prst="roundRect">
              <a:avLst>
                <a:gd name="adj" fmla="val 50000"/>
              </a:avLst>
            </a:prstGeom>
            <a:solidFill>
              <a:srgbClr val="6EBA3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56" name="TextBox 32"/>
            <p:cNvSpPr txBox="1"/>
            <p:nvPr/>
          </p:nvSpPr>
          <p:spPr>
            <a:xfrm>
              <a:off x="1034607" y="3730382"/>
              <a:ext cx="1743491" cy="381737"/>
            </a:xfrm>
            <a:prstGeom prst="rect">
              <a:avLst/>
            </a:prstGeom>
            <a:noFill/>
          </p:spPr>
          <p:txBody>
            <a:bodyPr wrap="square" lIns="96000" tIns="0" rIns="96000" bIns="0" anchor="ctr" anchorCtr="0">
              <a:normAutofit fontScale="77500" lnSpcReduction="20000"/>
            </a:bodyPr>
            <a:lstStyle/>
            <a:p>
              <a:pPr algn="ctr" defTabSz="1219140">
                <a:lnSpc>
                  <a:spcPct val="120000"/>
                </a:lnSpc>
                <a:defRPr/>
              </a:pPr>
              <a:r>
                <a:rPr lang="zh-CN" altLang="en-US" sz="1400">
                  <a:solidFill>
                    <a:schemeClr val="bg1">
                      <a:lumMod val="50000"/>
                    </a:schemeClr>
                  </a:solidFill>
                  <a:latin typeface="+mj-ea"/>
                  <a:ea typeface="+mj-ea"/>
                </a:rPr>
                <a:t>此部分内容作为文字排版占位显示</a:t>
              </a:r>
              <a:br>
                <a:rPr lang="zh-CN" altLang="en-US" sz="1400">
                  <a:solidFill>
                    <a:schemeClr val="bg1">
                      <a:lumMod val="50000"/>
                    </a:schemeClr>
                  </a:solidFill>
                  <a:latin typeface="+mj-ea"/>
                  <a:ea typeface="+mj-ea"/>
                </a:rPr>
              </a:br>
              <a:r>
                <a:rPr lang="zh-CN" altLang="en-US" sz="1400">
                  <a:solidFill>
                    <a:schemeClr val="bg1">
                      <a:lumMod val="50000"/>
                    </a:schemeClr>
                  </a:solidFill>
                  <a:latin typeface="+mj-ea"/>
                  <a:ea typeface="+mj-ea"/>
                </a:rPr>
                <a:t>（建议使用主题字体）</a:t>
              </a:r>
            </a:p>
          </p:txBody>
        </p:sp>
        <p:sp>
          <p:nvSpPr>
            <p:cNvPr id="57" name="Rectangle 33"/>
            <p:cNvSpPr/>
            <p:nvPr/>
          </p:nvSpPr>
          <p:spPr>
            <a:xfrm>
              <a:off x="1110794" y="3531105"/>
              <a:ext cx="1591117" cy="159428"/>
            </a:xfrm>
            <a:prstGeom prst="rect">
              <a:avLst/>
            </a:prstGeom>
          </p:spPr>
          <p:txBody>
            <a:bodyPr wrap="none" lIns="96000" tIns="0" rIns="96000" bIns="0">
              <a:normAutofit fontScale="70000" lnSpcReduction="20000"/>
            </a:bodyPr>
            <a:lstStyle/>
            <a:p>
              <a:pPr algn="ctr" defTabSz="1219140">
                <a:defRPr/>
              </a:pPr>
              <a:r>
                <a:rPr lang="zh-CN" altLang="en-US" sz="2400" b="1">
                  <a:solidFill>
                    <a:schemeClr val="bg1">
                      <a:lumMod val="50000"/>
                    </a:schemeClr>
                  </a:solidFill>
                  <a:latin typeface="+mj-ea"/>
                  <a:ea typeface="+mj-ea"/>
                </a:rPr>
                <a:t>标题文本预设</a:t>
              </a:r>
            </a:p>
          </p:txBody>
        </p:sp>
        <p:sp>
          <p:nvSpPr>
            <p:cNvPr id="58" name="Rectangle 38"/>
            <p:cNvSpPr/>
            <p:nvPr/>
          </p:nvSpPr>
          <p:spPr>
            <a:xfrm>
              <a:off x="1583222" y="1447797"/>
              <a:ext cx="678311" cy="392415"/>
            </a:xfrm>
            <a:prstGeom prst="rect">
              <a:avLst/>
            </a:prstGeom>
          </p:spPr>
          <p:txBody>
            <a:bodyPr wrap="none">
              <a:normAutofit fontScale="85000" lnSpcReduction="20000"/>
            </a:bodyPr>
            <a:lstStyle/>
            <a:p>
              <a:pPr defTabSz="1219140">
                <a:defRPr/>
              </a:pPr>
              <a:r>
                <a:rPr lang="en-US" altLang="zh-CN" sz="3733" b="1" dirty="0" smtClean="0">
                  <a:solidFill>
                    <a:schemeClr val="bg1">
                      <a:lumMod val="50000"/>
                    </a:schemeClr>
                  </a:solidFill>
                  <a:latin typeface="+mj-ea"/>
                  <a:ea typeface="+mj-ea"/>
                </a:rPr>
                <a:t>50</a:t>
              </a:r>
              <a:r>
                <a:rPr lang="en-US" altLang="zh-CN" sz="3733" b="1" dirty="0">
                  <a:solidFill>
                    <a:schemeClr val="bg1">
                      <a:lumMod val="50000"/>
                    </a:schemeClr>
                  </a:solidFill>
                  <a:latin typeface="+mj-ea"/>
                  <a:ea typeface="+mj-ea"/>
                </a:rPr>
                <a:t>%</a:t>
              </a:r>
            </a:p>
          </p:txBody>
        </p:sp>
      </p:grpSp>
      <p:grpSp>
        <p:nvGrpSpPr>
          <p:cNvPr id="59" name="组合 58"/>
          <p:cNvGrpSpPr/>
          <p:nvPr/>
        </p:nvGrpSpPr>
        <p:grpSpPr>
          <a:xfrm>
            <a:off x="8031737" y="1127563"/>
            <a:ext cx="2324655" cy="3230985"/>
            <a:chOff x="1034607" y="1688880"/>
            <a:chExt cx="1743491" cy="2423239"/>
          </a:xfrm>
        </p:grpSpPr>
        <p:sp>
          <p:nvSpPr>
            <p:cNvPr id="60" name="Block Arc 1"/>
            <p:cNvSpPr/>
            <p:nvPr/>
          </p:nvSpPr>
          <p:spPr>
            <a:xfrm flipV="1">
              <a:off x="1450514" y="2039338"/>
              <a:ext cx="908700" cy="908701"/>
            </a:xfrm>
            <a:prstGeom prst="blockArc">
              <a:avLst>
                <a:gd name="adj1" fmla="val 10800000"/>
                <a:gd name="adj2" fmla="val 19093"/>
                <a:gd name="adj3" fmla="val 14285"/>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61" name="Rectangle 2"/>
            <p:cNvSpPr/>
            <p:nvPr/>
          </p:nvSpPr>
          <p:spPr>
            <a:xfrm>
              <a:off x="1834048" y="2920897"/>
              <a:ext cx="141633" cy="319686"/>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62" name="Rectangle 3"/>
            <p:cNvSpPr/>
            <p:nvPr/>
          </p:nvSpPr>
          <p:spPr>
            <a:xfrm>
              <a:off x="1649924" y="3238561"/>
              <a:ext cx="509880" cy="60700"/>
            </a:xfrm>
            <a:prstGeom prst="rect">
              <a:avLst/>
            </a:prstGeom>
            <a:solidFill>
              <a:schemeClr val="bg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63" name="Rectangle: Rounded Corners 23"/>
            <p:cNvSpPr/>
            <p:nvPr/>
          </p:nvSpPr>
          <p:spPr>
            <a:xfrm>
              <a:off x="1618076" y="2310248"/>
              <a:ext cx="573571" cy="408836"/>
            </a:xfrm>
            <a:prstGeom prst="roundRect">
              <a:avLst>
                <a:gd name="adj" fmla="val 50000"/>
              </a:avLst>
            </a:prstGeom>
            <a:solidFill>
              <a:srgbClr val="6EBA3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mj-ea"/>
                <a:ea typeface="+mj-ea"/>
              </a:endParaRPr>
            </a:p>
          </p:txBody>
        </p:sp>
        <p:sp>
          <p:nvSpPr>
            <p:cNvPr id="64" name="TextBox 32"/>
            <p:cNvSpPr txBox="1"/>
            <p:nvPr/>
          </p:nvSpPr>
          <p:spPr>
            <a:xfrm>
              <a:off x="1034607" y="3730382"/>
              <a:ext cx="1743491" cy="381737"/>
            </a:xfrm>
            <a:prstGeom prst="rect">
              <a:avLst/>
            </a:prstGeom>
            <a:noFill/>
          </p:spPr>
          <p:txBody>
            <a:bodyPr wrap="square" lIns="96000" tIns="0" rIns="96000" bIns="0" anchor="ctr" anchorCtr="0">
              <a:normAutofit fontScale="77500" lnSpcReduction="20000"/>
            </a:bodyPr>
            <a:lstStyle/>
            <a:p>
              <a:pPr algn="ctr" defTabSz="1219140">
                <a:lnSpc>
                  <a:spcPct val="120000"/>
                </a:lnSpc>
                <a:defRPr/>
              </a:pPr>
              <a:r>
                <a:rPr lang="zh-CN" altLang="en-US" sz="1400">
                  <a:solidFill>
                    <a:schemeClr val="bg1">
                      <a:lumMod val="50000"/>
                    </a:schemeClr>
                  </a:solidFill>
                  <a:latin typeface="+mj-ea"/>
                  <a:ea typeface="+mj-ea"/>
                </a:rPr>
                <a:t>此部分内容作为文字排版占位显示</a:t>
              </a:r>
              <a:br>
                <a:rPr lang="zh-CN" altLang="en-US" sz="1400">
                  <a:solidFill>
                    <a:schemeClr val="bg1">
                      <a:lumMod val="50000"/>
                    </a:schemeClr>
                  </a:solidFill>
                  <a:latin typeface="+mj-ea"/>
                  <a:ea typeface="+mj-ea"/>
                </a:rPr>
              </a:br>
              <a:r>
                <a:rPr lang="zh-CN" altLang="en-US" sz="1400">
                  <a:solidFill>
                    <a:schemeClr val="bg1">
                      <a:lumMod val="50000"/>
                    </a:schemeClr>
                  </a:solidFill>
                  <a:latin typeface="+mj-ea"/>
                  <a:ea typeface="+mj-ea"/>
                </a:rPr>
                <a:t>（建议使用主题字体）</a:t>
              </a:r>
            </a:p>
          </p:txBody>
        </p:sp>
        <p:sp>
          <p:nvSpPr>
            <p:cNvPr id="65" name="Rectangle 33"/>
            <p:cNvSpPr/>
            <p:nvPr/>
          </p:nvSpPr>
          <p:spPr>
            <a:xfrm>
              <a:off x="1110794" y="3531105"/>
              <a:ext cx="1591117" cy="159428"/>
            </a:xfrm>
            <a:prstGeom prst="rect">
              <a:avLst/>
            </a:prstGeom>
          </p:spPr>
          <p:txBody>
            <a:bodyPr wrap="none" lIns="96000" tIns="0" rIns="96000" bIns="0">
              <a:normAutofit fontScale="70000" lnSpcReduction="20000"/>
            </a:bodyPr>
            <a:lstStyle/>
            <a:p>
              <a:pPr algn="ctr" defTabSz="1219140">
                <a:defRPr/>
              </a:pPr>
              <a:r>
                <a:rPr lang="zh-CN" altLang="en-US" sz="2400" b="1">
                  <a:solidFill>
                    <a:schemeClr val="bg1">
                      <a:lumMod val="50000"/>
                    </a:schemeClr>
                  </a:solidFill>
                  <a:latin typeface="+mj-ea"/>
                  <a:ea typeface="+mj-ea"/>
                </a:rPr>
                <a:t>标题文本预设</a:t>
              </a:r>
            </a:p>
          </p:txBody>
        </p:sp>
        <p:sp>
          <p:nvSpPr>
            <p:cNvPr id="66" name="Rectangle 38"/>
            <p:cNvSpPr/>
            <p:nvPr/>
          </p:nvSpPr>
          <p:spPr>
            <a:xfrm>
              <a:off x="1565707" y="1688880"/>
              <a:ext cx="678311" cy="392415"/>
            </a:xfrm>
            <a:prstGeom prst="rect">
              <a:avLst/>
            </a:prstGeom>
          </p:spPr>
          <p:txBody>
            <a:bodyPr wrap="none">
              <a:normAutofit fontScale="85000" lnSpcReduction="20000"/>
            </a:bodyPr>
            <a:lstStyle/>
            <a:p>
              <a:pPr defTabSz="1219140">
                <a:defRPr/>
              </a:pPr>
              <a:r>
                <a:rPr lang="en-US" altLang="zh-CN" sz="3733" b="1" dirty="0" smtClean="0">
                  <a:solidFill>
                    <a:schemeClr val="bg1">
                      <a:lumMod val="50000"/>
                    </a:schemeClr>
                  </a:solidFill>
                  <a:latin typeface="+mj-ea"/>
                  <a:ea typeface="+mj-ea"/>
                </a:rPr>
                <a:t>20</a:t>
              </a:r>
              <a:r>
                <a:rPr lang="en-US" altLang="zh-CN" sz="3733" b="1" dirty="0">
                  <a:solidFill>
                    <a:schemeClr val="bg1">
                      <a:lumMod val="50000"/>
                    </a:schemeClr>
                  </a:solidFill>
                  <a:latin typeface="+mj-ea"/>
                  <a:ea typeface="+mj-ea"/>
                </a:rPr>
                <a:t>%</a:t>
              </a:r>
            </a:p>
          </p:txBody>
        </p:sp>
      </p:grpSp>
      <p:sp>
        <p:nvSpPr>
          <p:cNvPr id="3" name="标题 2"/>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141226547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fill="hold"/>
                                        <p:tgtEl>
                                          <p:spTgt spid="51"/>
                                        </p:tgtEl>
                                        <p:attrNameLst>
                                          <p:attrName>ppt_x</p:attrName>
                                        </p:attrNameLst>
                                      </p:cBhvr>
                                      <p:tavLst>
                                        <p:tav tm="0">
                                          <p:val>
                                            <p:strVal val="#ppt_x"/>
                                          </p:val>
                                        </p:tav>
                                        <p:tav tm="100000">
                                          <p:val>
                                            <p:strVal val="#ppt_x"/>
                                          </p:val>
                                        </p:tav>
                                      </p:tavLst>
                                    </p:anim>
                                    <p:anim calcmode="lin" valueType="num">
                                      <p:cBhvr additive="base">
                                        <p:cTn id="18" dur="500" fill="hold"/>
                                        <p:tgtEl>
                                          <p:spTgt spid="5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500" fill="hold"/>
                                        <p:tgtEl>
                                          <p:spTgt spid="59"/>
                                        </p:tgtEl>
                                        <p:attrNameLst>
                                          <p:attrName>ppt_x</p:attrName>
                                        </p:attrNameLst>
                                      </p:cBhvr>
                                      <p:tavLst>
                                        <p:tav tm="0">
                                          <p:val>
                                            <p:strVal val="#ppt_x"/>
                                          </p:val>
                                        </p:tav>
                                        <p:tav tm="100000">
                                          <p:val>
                                            <p:strVal val="#ppt_x"/>
                                          </p:val>
                                        </p:tav>
                                      </p:tavLst>
                                    </p:anim>
                                    <p:anim calcmode="lin" valueType="num">
                                      <p:cBhvr additive="base">
                                        <p:cTn id="23"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042765" y="1053927"/>
            <a:ext cx="4617641" cy="4617640"/>
            <a:chOff x="3782616" y="1412777"/>
            <a:chExt cx="4617641" cy="4617640"/>
          </a:xfrm>
          <a:blipFill>
            <a:blip r:embed="rId3"/>
            <a:stretch>
              <a:fillRect/>
            </a:stretch>
          </a:blipFill>
        </p:grpSpPr>
        <p:sp>
          <p:nvSpPr>
            <p:cNvPr id="2" name="Freeform 6"/>
            <p:cNvSpPr>
              <a:spLocks/>
            </p:cNvSpPr>
            <p:nvPr/>
          </p:nvSpPr>
          <p:spPr bwMode="auto">
            <a:xfrm>
              <a:off x="4332221" y="1412777"/>
              <a:ext cx="3518427" cy="815799"/>
            </a:xfrm>
            <a:custGeom>
              <a:avLst/>
              <a:gdLst>
                <a:gd name="T0" fmla="*/ 5992 w 5992"/>
                <a:gd name="T1" fmla="*/ 1388 h 1388"/>
                <a:gd name="T2" fmla="*/ 2992 w 5992"/>
                <a:gd name="T3" fmla="*/ 8 h 1388"/>
                <a:gd name="T4" fmla="*/ 2995 w 5992"/>
                <a:gd name="T5" fmla="*/ 0 h 1388"/>
                <a:gd name="T6" fmla="*/ 0 w 5992"/>
                <a:gd name="T7" fmla="*/ 1384 h 1388"/>
                <a:gd name="T8" fmla="*/ 5984 w 5992"/>
                <a:gd name="T9" fmla="*/ 1384 h 1388"/>
                <a:gd name="T10" fmla="*/ 5992 w 5992"/>
                <a:gd name="T11" fmla="*/ 1388 h 1388"/>
              </a:gdLst>
              <a:ahLst/>
              <a:cxnLst>
                <a:cxn ang="0">
                  <a:pos x="T0" y="T1"/>
                </a:cxn>
                <a:cxn ang="0">
                  <a:pos x="T2" y="T3"/>
                </a:cxn>
                <a:cxn ang="0">
                  <a:pos x="T4" y="T5"/>
                </a:cxn>
                <a:cxn ang="0">
                  <a:pos x="T6" y="T7"/>
                </a:cxn>
                <a:cxn ang="0">
                  <a:pos x="T8" y="T9"/>
                </a:cxn>
                <a:cxn ang="0">
                  <a:pos x="T10" y="T11"/>
                </a:cxn>
              </a:cxnLst>
              <a:rect l="0" t="0" r="r" b="b"/>
              <a:pathLst>
                <a:path w="5992" h="1388">
                  <a:moveTo>
                    <a:pt x="5992" y="1388"/>
                  </a:moveTo>
                  <a:cubicBezTo>
                    <a:pt x="5271" y="539"/>
                    <a:pt x="4196" y="0"/>
                    <a:pt x="2992" y="8"/>
                  </a:cubicBezTo>
                  <a:lnTo>
                    <a:pt x="2995" y="0"/>
                  </a:lnTo>
                  <a:cubicBezTo>
                    <a:pt x="1794" y="0"/>
                    <a:pt x="719" y="539"/>
                    <a:pt x="0" y="1384"/>
                  </a:cubicBezTo>
                  <a:lnTo>
                    <a:pt x="5984" y="1384"/>
                  </a:lnTo>
                  <a:lnTo>
                    <a:pt x="5992" y="1388"/>
                  </a:lnTo>
                  <a:close/>
                </a:path>
              </a:pathLst>
            </a:custGeom>
            <a:grpFill/>
            <a:ln w="3175" cap="flat" cmpd="sng" algn="ctr">
              <a:solidFill>
                <a:srgbClr val="D7D7D7"/>
              </a:solidFill>
              <a:prstDash val="solid"/>
            </a:ln>
            <a:effectLst/>
          </p:spPr>
          <p:txBody>
            <a:bodyPr anchor="ctr"/>
            <a:lstStyle/>
            <a:p>
              <a:pPr algn="ctr">
                <a:defRPr/>
              </a:pPr>
              <a:endParaRPr lang="zh-CN" altLang="en-US" sz="1600" kern="0" dirty="0">
                <a:solidFill>
                  <a:schemeClr val="bg1"/>
                </a:solidFill>
                <a:latin typeface="方正兰亭黑_GBK" pitchFamily="2" charset="-122"/>
                <a:ea typeface="方正兰亭黑_GBK" pitchFamily="2" charset="-122"/>
              </a:endParaRPr>
            </a:p>
          </p:txBody>
        </p:sp>
        <p:sp>
          <p:nvSpPr>
            <p:cNvPr id="3" name="Freeform 7"/>
            <p:cNvSpPr>
              <a:spLocks/>
            </p:cNvSpPr>
            <p:nvPr/>
          </p:nvSpPr>
          <p:spPr bwMode="auto">
            <a:xfrm>
              <a:off x="3843681" y="2366369"/>
              <a:ext cx="4490808" cy="817364"/>
            </a:xfrm>
            <a:custGeom>
              <a:avLst/>
              <a:gdLst>
                <a:gd name="T0" fmla="*/ 7008 w 7649"/>
                <a:gd name="T1" fmla="*/ 1 h 1393"/>
                <a:gd name="T2" fmla="*/ 640 w 7649"/>
                <a:gd name="T3" fmla="*/ 1 h 1393"/>
                <a:gd name="T4" fmla="*/ 645 w 7649"/>
                <a:gd name="T5" fmla="*/ 0 h 1393"/>
                <a:gd name="T6" fmla="*/ 0 w 7649"/>
                <a:gd name="T7" fmla="*/ 1393 h 1393"/>
                <a:gd name="T8" fmla="*/ 7648 w 7649"/>
                <a:gd name="T9" fmla="*/ 1393 h 1393"/>
                <a:gd name="T10" fmla="*/ 7649 w 7649"/>
                <a:gd name="T11" fmla="*/ 1388 h 1393"/>
                <a:gd name="T12" fmla="*/ 7008 w 7649"/>
                <a:gd name="T13" fmla="*/ 1 h 1393"/>
              </a:gdLst>
              <a:ahLst/>
              <a:cxnLst>
                <a:cxn ang="0">
                  <a:pos x="T0" y="T1"/>
                </a:cxn>
                <a:cxn ang="0">
                  <a:pos x="T2" y="T3"/>
                </a:cxn>
                <a:cxn ang="0">
                  <a:pos x="T4" y="T5"/>
                </a:cxn>
                <a:cxn ang="0">
                  <a:pos x="T6" y="T7"/>
                </a:cxn>
                <a:cxn ang="0">
                  <a:pos x="T8" y="T9"/>
                </a:cxn>
                <a:cxn ang="0">
                  <a:pos x="T10" y="T11"/>
                </a:cxn>
                <a:cxn ang="0">
                  <a:pos x="T12" y="T13"/>
                </a:cxn>
              </a:cxnLst>
              <a:rect l="0" t="0" r="r" b="b"/>
              <a:pathLst>
                <a:path w="7649" h="1393">
                  <a:moveTo>
                    <a:pt x="7008" y="1"/>
                  </a:moveTo>
                  <a:lnTo>
                    <a:pt x="640" y="1"/>
                  </a:lnTo>
                  <a:lnTo>
                    <a:pt x="645" y="0"/>
                  </a:lnTo>
                  <a:cubicBezTo>
                    <a:pt x="347" y="410"/>
                    <a:pt x="127" y="880"/>
                    <a:pt x="0" y="1393"/>
                  </a:cubicBezTo>
                  <a:lnTo>
                    <a:pt x="7648" y="1393"/>
                  </a:lnTo>
                  <a:lnTo>
                    <a:pt x="7649" y="1388"/>
                  </a:lnTo>
                  <a:cubicBezTo>
                    <a:pt x="7527" y="880"/>
                    <a:pt x="7307" y="410"/>
                    <a:pt x="7008" y="1"/>
                  </a:cubicBezTo>
                  <a:close/>
                </a:path>
              </a:pathLst>
            </a:custGeom>
            <a:grpFill/>
            <a:ln w="3175" cap="flat" cmpd="sng" algn="ctr">
              <a:solidFill>
                <a:srgbClr val="D7D7D7"/>
              </a:solidFill>
              <a:prstDash val="solid"/>
            </a:ln>
            <a:effectLst/>
          </p:spPr>
          <p:txBody>
            <a:bodyPr anchor="ctr"/>
            <a:lstStyle/>
            <a:p>
              <a:pPr algn="ctr">
                <a:defRPr/>
              </a:pPr>
              <a:endParaRPr lang="zh-CN" altLang="en-US" sz="1600" kern="0" dirty="0">
                <a:solidFill>
                  <a:schemeClr val="bg1"/>
                </a:solidFill>
                <a:latin typeface="方正兰亭黑_GBK" pitchFamily="2" charset="-122"/>
                <a:ea typeface="方正兰亭黑_GBK" pitchFamily="2" charset="-122"/>
              </a:endParaRPr>
            </a:p>
          </p:txBody>
        </p:sp>
        <p:sp>
          <p:nvSpPr>
            <p:cNvPr id="4" name="Freeform 8"/>
            <p:cNvSpPr>
              <a:spLocks/>
            </p:cNvSpPr>
            <p:nvPr/>
          </p:nvSpPr>
          <p:spPr bwMode="auto">
            <a:xfrm>
              <a:off x="4338486" y="5222448"/>
              <a:ext cx="3507465" cy="807969"/>
            </a:xfrm>
            <a:custGeom>
              <a:avLst/>
              <a:gdLst>
                <a:gd name="T0" fmla="*/ 5973 w 5973"/>
                <a:gd name="T1" fmla="*/ 0 h 1376"/>
                <a:gd name="T2" fmla="*/ 5 w 5973"/>
                <a:gd name="T3" fmla="*/ 0 h 1376"/>
                <a:gd name="T4" fmla="*/ 0 w 5973"/>
                <a:gd name="T5" fmla="*/ 2 h 1376"/>
                <a:gd name="T6" fmla="*/ 2981 w 5973"/>
                <a:gd name="T7" fmla="*/ 1376 h 1376"/>
                <a:gd name="T8" fmla="*/ 2984 w 5973"/>
                <a:gd name="T9" fmla="*/ 1374 h 1376"/>
                <a:gd name="T10" fmla="*/ 5973 w 5973"/>
                <a:gd name="T11" fmla="*/ 0 h 1376"/>
              </a:gdLst>
              <a:ahLst/>
              <a:cxnLst>
                <a:cxn ang="0">
                  <a:pos x="T0" y="T1"/>
                </a:cxn>
                <a:cxn ang="0">
                  <a:pos x="T2" y="T3"/>
                </a:cxn>
                <a:cxn ang="0">
                  <a:pos x="T4" y="T5"/>
                </a:cxn>
                <a:cxn ang="0">
                  <a:pos x="T6" y="T7"/>
                </a:cxn>
                <a:cxn ang="0">
                  <a:pos x="T8" y="T9"/>
                </a:cxn>
                <a:cxn ang="0">
                  <a:pos x="T10" y="T11"/>
                </a:cxn>
              </a:cxnLst>
              <a:rect l="0" t="0" r="r" b="b"/>
              <a:pathLst>
                <a:path w="5973" h="1376">
                  <a:moveTo>
                    <a:pt x="5973" y="0"/>
                  </a:moveTo>
                  <a:lnTo>
                    <a:pt x="5" y="0"/>
                  </a:lnTo>
                  <a:lnTo>
                    <a:pt x="0" y="2"/>
                  </a:lnTo>
                  <a:cubicBezTo>
                    <a:pt x="721" y="842"/>
                    <a:pt x="1790" y="1374"/>
                    <a:pt x="2981" y="1376"/>
                  </a:cubicBezTo>
                  <a:lnTo>
                    <a:pt x="2984" y="1374"/>
                  </a:lnTo>
                  <a:cubicBezTo>
                    <a:pt x="4178" y="1374"/>
                    <a:pt x="5247" y="842"/>
                    <a:pt x="5973" y="0"/>
                  </a:cubicBezTo>
                  <a:close/>
                </a:path>
              </a:pathLst>
            </a:custGeom>
            <a:grpFill/>
            <a:ln w="3175" cap="flat" cmpd="sng" algn="ctr">
              <a:solidFill>
                <a:srgbClr val="D7D7D7"/>
              </a:solidFill>
              <a:prstDash val="solid"/>
            </a:ln>
            <a:effectLst/>
          </p:spPr>
          <p:txBody>
            <a:bodyPr anchor="ctr">
              <a:noAutofit/>
            </a:bodyPr>
            <a:lstStyle/>
            <a:p>
              <a:pPr algn="ctr">
                <a:defRPr/>
              </a:pPr>
              <a:endParaRPr lang="zh-CN" altLang="en-US" sz="1600" kern="0" dirty="0">
                <a:solidFill>
                  <a:schemeClr val="bg1"/>
                </a:solidFill>
                <a:latin typeface="方正兰亭黑_GBK" pitchFamily="2" charset="-122"/>
                <a:ea typeface="方正兰亭黑_GBK" pitchFamily="2" charset="-122"/>
              </a:endParaRPr>
            </a:p>
          </p:txBody>
        </p:sp>
        <p:sp>
          <p:nvSpPr>
            <p:cNvPr id="5" name="Freeform 9"/>
            <p:cNvSpPr>
              <a:spLocks/>
            </p:cNvSpPr>
            <p:nvPr/>
          </p:nvSpPr>
          <p:spPr bwMode="auto">
            <a:xfrm>
              <a:off x="3782616" y="3315263"/>
              <a:ext cx="4617641" cy="817364"/>
            </a:xfrm>
            <a:custGeom>
              <a:avLst/>
              <a:gdLst>
                <a:gd name="T0" fmla="*/ 7799 w 7864"/>
                <a:gd name="T1" fmla="*/ 1391 h 1392"/>
                <a:gd name="T2" fmla="*/ 7864 w 7864"/>
                <a:gd name="T3" fmla="*/ 688 h 1392"/>
                <a:gd name="T4" fmla="*/ 7862 w 7864"/>
                <a:gd name="T5" fmla="*/ 691 h 1392"/>
                <a:gd name="T6" fmla="*/ 7800 w 7864"/>
                <a:gd name="T7" fmla="*/ 0 h 1392"/>
                <a:gd name="T8" fmla="*/ 56 w 7864"/>
                <a:gd name="T9" fmla="*/ 0 h 1392"/>
                <a:gd name="T10" fmla="*/ 60 w 7864"/>
                <a:gd name="T11" fmla="*/ 4 h 1392"/>
                <a:gd name="T12" fmla="*/ 8 w 7864"/>
                <a:gd name="T13" fmla="*/ 688 h 1392"/>
                <a:gd name="T14" fmla="*/ 0 w 7864"/>
                <a:gd name="T15" fmla="*/ 691 h 1392"/>
                <a:gd name="T16" fmla="*/ 56 w 7864"/>
                <a:gd name="T17" fmla="*/ 1392 h 1392"/>
                <a:gd name="T18" fmla="*/ 7800 w 7864"/>
                <a:gd name="T19" fmla="*/ 1392 h 1392"/>
                <a:gd name="T20" fmla="*/ 7799 w 7864"/>
                <a:gd name="T21" fmla="*/ 1391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64" h="1392">
                  <a:moveTo>
                    <a:pt x="7799" y="1391"/>
                  </a:moveTo>
                  <a:cubicBezTo>
                    <a:pt x="7840" y="1164"/>
                    <a:pt x="7862" y="930"/>
                    <a:pt x="7864" y="688"/>
                  </a:cubicBezTo>
                  <a:lnTo>
                    <a:pt x="7862" y="691"/>
                  </a:lnTo>
                  <a:cubicBezTo>
                    <a:pt x="7862" y="457"/>
                    <a:pt x="7841" y="227"/>
                    <a:pt x="7800" y="0"/>
                  </a:cubicBezTo>
                  <a:lnTo>
                    <a:pt x="56" y="0"/>
                  </a:lnTo>
                  <a:lnTo>
                    <a:pt x="60" y="4"/>
                  </a:lnTo>
                  <a:cubicBezTo>
                    <a:pt x="21" y="227"/>
                    <a:pt x="0" y="457"/>
                    <a:pt x="8" y="688"/>
                  </a:cubicBezTo>
                  <a:lnTo>
                    <a:pt x="0" y="691"/>
                  </a:lnTo>
                  <a:cubicBezTo>
                    <a:pt x="0" y="930"/>
                    <a:pt x="22" y="1164"/>
                    <a:pt x="56" y="1392"/>
                  </a:cubicBezTo>
                  <a:lnTo>
                    <a:pt x="7800" y="1392"/>
                  </a:lnTo>
                  <a:lnTo>
                    <a:pt x="7799" y="1391"/>
                  </a:lnTo>
                  <a:close/>
                </a:path>
              </a:pathLst>
            </a:custGeom>
            <a:grpFill/>
            <a:ln w="3175" cap="flat" cmpd="sng" algn="ctr">
              <a:solidFill>
                <a:srgbClr val="D7D7D7"/>
              </a:solidFill>
              <a:prstDash val="solid"/>
            </a:ln>
            <a:effectLst/>
          </p:spPr>
          <p:txBody>
            <a:bodyPr anchor="ctr">
              <a:noAutofit/>
            </a:bodyPr>
            <a:lstStyle/>
            <a:p>
              <a:pPr algn="ctr" defTabSz="1219170">
                <a:defRPr/>
              </a:pPr>
              <a:endParaRPr lang="zh-CN" altLang="en-US" sz="1600" kern="0" dirty="0">
                <a:solidFill>
                  <a:schemeClr val="bg1"/>
                </a:solidFill>
                <a:latin typeface="方正兰亭黑_GBK" pitchFamily="2" charset="-122"/>
                <a:ea typeface="方正兰亭黑_GBK" pitchFamily="2" charset="-122"/>
              </a:endParaRPr>
            </a:p>
          </p:txBody>
        </p:sp>
        <p:sp>
          <p:nvSpPr>
            <p:cNvPr id="6" name="Freeform 10"/>
            <p:cNvSpPr>
              <a:spLocks/>
            </p:cNvSpPr>
            <p:nvPr/>
          </p:nvSpPr>
          <p:spPr bwMode="auto">
            <a:xfrm>
              <a:off x="3848380" y="4270421"/>
              <a:ext cx="4486112" cy="814233"/>
            </a:xfrm>
            <a:custGeom>
              <a:avLst/>
              <a:gdLst>
                <a:gd name="T0" fmla="*/ 7640 w 7640"/>
                <a:gd name="T1" fmla="*/ 5 h 1387"/>
                <a:gd name="T2" fmla="*/ 8 w 7640"/>
                <a:gd name="T3" fmla="*/ 5 h 1387"/>
                <a:gd name="T4" fmla="*/ 0 w 7640"/>
                <a:gd name="T5" fmla="*/ 0 h 1387"/>
                <a:gd name="T6" fmla="*/ 648 w 7640"/>
                <a:gd name="T7" fmla="*/ 1381 h 1387"/>
                <a:gd name="T8" fmla="*/ 6984 w 7640"/>
                <a:gd name="T9" fmla="*/ 1381 h 1387"/>
                <a:gd name="T10" fmla="*/ 6990 w 7640"/>
                <a:gd name="T11" fmla="*/ 1387 h 1387"/>
                <a:gd name="T12" fmla="*/ 7640 w 7640"/>
                <a:gd name="T13" fmla="*/ 5 h 1387"/>
              </a:gdLst>
              <a:ahLst/>
              <a:cxnLst>
                <a:cxn ang="0">
                  <a:pos x="T0" y="T1"/>
                </a:cxn>
                <a:cxn ang="0">
                  <a:pos x="T2" y="T3"/>
                </a:cxn>
                <a:cxn ang="0">
                  <a:pos x="T4" y="T5"/>
                </a:cxn>
                <a:cxn ang="0">
                  <a:pos x="T6" y="T7"/>
                </a:cxn>
                <a:cxn ang="0">
                  <a:pos x="T8" y="T9"/>
                </a:cxn>
                <a:cxn ang="0">
                  <a:pos x="T10" y="T11"/>
                </a:cxn>
                <a:cxn ang="0">
                  <a:pos x="T12" y="T13"/>
                </a:cxn>
              </a:cxnLst>
              <a:rect l="0" t="0" r="r" b="b"/>
              <a:pathLst>
                <a:path w="7640" h="1387">
                  <a:moveTo>
                    <a:pt x="7640" y="5"/>
                  </a:moveTo>
                  <a:lnTo>
                    <a:pt x="8" y="5"/>
                  </a:lnTo>
                  <a:lnTo>
                    <a:pt x="0" y="0"/>
                  </a:lnTo>
                  <a:cubicBezTo>
                    <a:pt x="125" y="508"/>
                    <a:pt x="348" y="978"/>
                    <a:pt x="648" y="1381"/>
                  </a:cubicBezTo>
                  <a:lnTo>
                    <a:pt x="6984" y="1381"/>
                  </a:lnTo>
                  <a:lnTo>
                    <a:pt x="6990" y="1387"/>
                  </a:lnTo>
                  <a:cubicBezTo>
                    <a:pt x="7291" y="978"/>
                    <a:pt x="7514" y="508"/>
                    <a:pt x="7640" y="5"/>
                  </a:cubicBezTo>
                  <a:close/>
                </a:path>
              </a:pathLst>
            </a:custGeom>
            <a:grpFill/>
            <a:ln w="3175" cap="flat" cmpd="sng" algn="ctr">
              <a:solidFill>
                <a:srgbClr val="D7D7D7"/>
              </a:solidFill>
              <a:prstDash val="solid"/>
            </a:ln>
            <a:effectLst/>
          </p:spPr>
          <p:txBody>
            <a:bodyPr anchor="ctr">
              <a:noAutofit/>
            </a:bodyPr>
            <a:lstStyle/>
            <a:p>
              <a:pPr algn="ctr">
                <a:defRPr/>
              </a:pPr>
              <a:endParaRPr lang="zh-CN" altLang="en-US" sz="1600" kern="0" dirty="0">
                <a:solidFill>
                  <a:schemeClr val="bg1"/>
                </a:solidFill>
                <a:latin typeface="方正兰亭黑_GBK" pitchFamily="2" charset="-122"/>
                <a:ea typeface="方正兰亭黑_GBK" pitchFamily="2" charset="-122"/>
              </a:endParaRPr>
            </a:p>
          </p:txBody>
        </p:sp>
      </p:grpSp>
      <p:sp>
        <p:nvSpPr>
          <p:cNvPr id="14" name="TextBox 32"/>
          <p:cNvSpPr txBox="1"/>
          <p:nvPr/>
        </p:nvSpPr>
        <p:spPr>
          <a:xfrm>
            <a:off x="5839937" y="2824883"/>
            <a:ext cx="5155723" cy="1775368"/>
          </a:xfrm>
          <a:prstGeom prst="rect">
            <a:avLst/>
          </a:prstGeom>
          <a:noFill/>
        </p:spPr>
        <p:txBody>
          <a:bodyPr wrap="square" lIns="96000" tIns="0" rIns="96000" bIns="0" anchor="ctr" anchorCtr="0">
            <a:noAutofit/>
          </a:bodyPr>
          <a:lstStyle/>
          <a:p>
            <a:pPr algn="ctr" defTabSz="1219140">
              <a:lnSpc>
                <a:spcPct val="120000"/>
              </a:lnSpc>
              <a:defRPr/>
            </a:pPr>
            <a:r>
              <a:rPr lang="zh-CN" altLang="en-US" sz="2400" b="1" dirty="0">
                <a:solidFill>
                  <a:schemeClr val="bg1">
                    <a:lumMod val="50000"/>
                  </a:schemeClr>
                </a:solidFill>
                <a:latin typeface="+mj-ea"/>
                <a:ea typeface="+mj-ea"/>
              </a:rPr>
              <a:t>春三月正值改火的时节，人们在新火未到之时，要禁止生火。汉代称寒食节为禁烟节，因为这天百姓人家不得举火，到了晚上才由宫中点燃烛火，并将火种传至贵戚重臣家中。</a:t>
            </a:r>
          </a:p>
        </p:txBody>
      </p:sp>
      <p:sp>
        <p:nvSpPr>
          <p:cNvPr id="15" name="TextBox 32"/>
          <p:cNvSpPr txBox="1"/>
          <p:nvPr/>
        </p:nvSpPr>
        <p:spPr>
          <a:xfrm>
            <a:off x="5480875" y="1442095"/>
            <a:ext cx="3441223" cy="1032968"/>
          </a:xfrm>
          <a:prstGeom prst="rect">
            <a:avLst/>
          </a:prstGeom>
          <a:noFill/>
        </p:spPr>
        <p:txBody>
          <a:bodyPr wrap="square" lIns="96000" tIns="0" rIns="96000" bIns="0" anchor="ctr" anchorCtr="0">
            <a:noAutofit/>
          </a:bodyPr>
          <a:lstStyle/>
          <a:p>
            <a:pPr algn="ctr" defTabSz="1219140">
              <a:lnSpc>
                <a:spcPct val="120000"/>
              </a:lnSpc>
              <a:defRPr/>
            </a:pPr>
            <a:r>
              <a:rPr lang="zh-CN" altLang="en-US" sz="4000" b="1" dirty="0">
                <a:latin typeface="华文中宋" panose="02010600040101010101" pitchFamily="2" charset="-122"/>
                <a:ea typeface="华文中宋" panose="02010600040101010101" pitchFamily="2" charset="-122"/>
              </a:rPr>
              <a:t>寒食节习俗</a:t>
            </a:r>
            <a:endParaRPr lang="zh-CN" altLang="en-US" sz="4000" b="1" dirty="0">
              <a:solidFill>
                <a:schemeClr val="bg1">
                  <a:lumMod val="50000"/>
                </a:schemeClr>
              </a:solidFill>
              <a:latin typeface="华文中宋" panose="02010600040101010101" pitchFamily="2" charset="-122"/>
              <a:ea typeface="华文中宋" panose="02010600040101010101" pitchFamily="2" charset="-122"/>
            </a:endParaRPr>
          </a:p>
        </p:txBody>
      </p:sp>
      <p:sp>
        <p:nvSpPr>
          <p:cNvPr id="7" name="标题 6"/>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1768003696"/>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sp>
        <p:nvSpPr>
          <p:cNvPr id="27" name="矩形 26">
            <a:extLst>
              <a:ext uri="{FF2B5EF4-FFF2-40B4-BE49-F238E27FC236}">
                <a16:creationId xmlns="" xmlns:a16="http://schemas.microsoft.com/office/drawing/2014/main" id="{7981467F-B5F1-4C1C-B270-33C153A0FB82}"/>
              </a:ext>
            </a:extLst>
          </p:cNvPr>
          <p:cNvSpPr/>
          <p:nvPr/>
        </p:nvSpPr>
        <p:spPr>
          <a:xfrm>
            <a:off x="5152773" y="3524270"/>
            <a:ext cx="4855779" cy="2042337"/>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张海山锐线体简" panose="02000000000000000000" pitchFamily="2" charset="-122"/>
              <a:ea typeface="张海山锐线体简" panose="02000000000000000000" pitchFamily="2" charset="-122"/>
            </a:endParaRPr>
          </a:p>
        </p:txBody>
      </p:sp>
      <p:cxnSp>
        <p:nvCxnSpPr>
          <p:cNvPr id="33" name="直接连接符 22">
            <a:extLst>
              <a:ext uri="{FF2B5EF4-FFF2-40B4-BE49-F238E27FC236}">
                <a16:creationId xmlns="" xmlns:a16="http://schemas.microsoft.com/office/drawing/2014/main" id="{D69BCB17-4773-44BE-8BBF-366013F6275F}"/>
              </a:ext>
            </a:extLst>
          </p:cNvPr>
          <p:cNvCxnSpPr/>
          <p:nvPr/>
        </p:nvCxnSpPr>
        <p:spPr>
          <a:xfrm flipV="1">
            <a:off x="8251670" y="26561"/>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 xmlns:a16="http://schemas.microsoft.com/office/drawing/2014/main" id="{19B05E2A-CAC6-4A75-81A3-8BE75A816E43}"/>
              </a:ext>
            </a:extLst>
          </p:cNvPr>
          <p:cNvSpPr/>
          <p:nvPr/>
        </p:nvSpPr>
        <p:spPr>
          <a:xfrm>
            <a:off x="5598177" y="3637497"/>
            <a:ext cx="4448631" cy="1815882"/>
          </a:xfrm>
          <a:prstGeom prst="rect">
            <a:avLst/>
          </a:prstGeom>
        </p:spPr>
        <p:txBody>
          <a:bodyPr wrap="square">
            <a:spAutoFit/>
          </a:bodyPr>
          <a:lstStyle/>
          <a:p>
            <a:r>
              <a:rPr lang="zh-CN" altLang="en-US" sz="2800" dirty="0">
                <a:solidFill>
                  <a:schemeClr val="bg1"/>
                </a:solidFill>
                <a:latin typeface="时尚中黑简体" panose="01010104010101010101" pitchFamily="2" charset="-122"/>
                <a:ea typeface="行楷体" panose="02010609000101010101" pitchFamily="49" charset="-122"/>
              </a:rPr>
              <a:t>明节气在时间和天气物侯特点上为清明节俗的形成提供了重要条件，该节气被看作清明节的源流之一。</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2499" y="960120"/>
            <a:ext cx="4338338" cy="4130040"/>
          </a:xfrm>
          <a:prstGeom prst="rect">
            <a:avLst/>
          </a:prstGeom>
        </p:spPr>
      </p:pic>
      <p:cxnSp>
        <p:nvCxnSpPr>
          <p:cNvPr id="13" name="直接连接符 22">
            <a:extLst>
              <a:ext uri="{FF2B5EF4-FFF2-40B4-BE49-F238E27FC236}">
                <a16:creationId xmlns="" xmlns:a16="http://schemas.microsoft.com/office/drawing/2014/main" id="{D69BCB17-4773-44BE-8BBF-366013F6275F}"/>
              </a:ext>
            </a:extLst>
          </p:cNvPr>
          <p:cNvCxnSpPr/>
          <p:nvPr/>
        </p:nvCxnSpPr>
        <p:spPr>
          <a:xfrm flipV="1">
            <a:off x="8342903" y="765989"/>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4" name="直接连接符 22">
            <a:extLst>
              <a:ext uri="{FF2B5EF4-FFF2-40B4-BE49-F238E27FC236}">
                <a16:creationId xmlns="" xmlns:a16="http://schemas.microsoft.com/office/drawing/2014/main" id="{D69BCB17-4773-44BE-8BBF-366013F6275F}"/>
              </a:ext>
            </a:extLst>
          </p:cNvPr>
          <p:cNvCxnSpPr/>
          <p:nvPr/>
        </p:nvCxnSpPr>
        <p:spPr>
          <a:xfrm flipV="1">
            <a:off x="3811286" y="5262230"/>
            <a:ext cx="1302310" cy="1216670"/>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5" name="直接连接符 22">
            <a:extLst>
              <a:ext uri="{FF2B5EF4-FFF2-40B4-BE49-F238E27FC236}">
                <a16:creationId xmlns="" xmlns:a16="http://schemas.microsoft.com/office/drawing/2014/main" id="{D69BCB17-4773-44BE-8BBF-366013F6275F}"/>
              </a:ext>
            </a:extLst>
          </p:cNvPr>
          <p:cNvCxnSpPr/>
          <p:nvPr/>
        </p:nvCxnSpPr>
        <p:spPr>
          <a:xfrm flipV="1">
            <a:off x="4822550" y="5584993"/>
            <a:ext cx="818726" cy="893907"/>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19" name="TextBox 45"/>
          <p:cNvSpPr txBox="1"/>
          <p:nvPr/>
        </p:nvSpPr>
        <p:spPr>
          <a:xfrm>
            <a:off x="5675208" y="1703446"/>
            <a:ext cx="2773325" cy="1877437"/>
          </a:xfrm>
          <a:prstGeom prst="rect">
            <a:avLst/>
          </a:prstGeom>
          <a:noFill/>
        </p:spPr>
        <p:txBody>
          <a:bodyPr wrap="square" rtlCol="0">
            <a:spAutoFit/>
          </a:bodyPr>
          <a:lstStyle/>
          <a:p>
            <a:pPr algn="ctr"/>
            <a:r>
              <a:rPr lang="zh-CN" altLang="en-US"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        章节</a:t>
            </a:r>
            <a:endParaRPr lang="en-US" altLang="zh-CN"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a:p>
            <a:pPr algn="ctr"/>
            <a:r>
              <a:rPr lang="en-US" sz="72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03</a:t>
            </a:r>
            <a:endParaRPr lang="en-US" sz="4400" dirty="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p:txBody>
      </p:sp>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83282" y="542166"/>
            <a:ext cx="2319904" cy="2408907"/>
          </a:xfrm>
          <a:prstGeom prst="rect">
            <a:avLst/>
          </a:prstGeom>
        </p:spPr>
      </p:pic>
    </p:spTree>
    <p:extLst>
      <p:ext uri="{BB962C8B-B14F-4D97-AF65-F5344CB8AC3E}">
        <p14:creationId xmlns:p14="http://schemas.microsoft.com/office/powerpoint/2010/main" val="14538172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50" fill="hold"/>
                                        <p:tgtEl>
                                          <p:spTgt spid="27"/>
                                        </p:tgtEl>
                                        <p:attrNameLst>
                                          <p:attrName>ppt_x</p:attrName>
                                        </p:attrNameLst>
                                      </p:cBhvr>
                                      <p:tavLst>
                                        <p:tav tm="0">
                                          <p:val>
                                            <p:strVal val="1+#ppt_w/2"/>
                                          </p:val>
                                        </p:tav>
                                        <p:tav tm="100000">
                                          <p:val>
                                            <p:strVal val="#ppt_x"/>
                                          </p:val>
                                        </p:tav>
                                      </p:tavLst>
                                    </p:anim>
                                    <p:anim calcmode="lin" valueType="num">
                                      <p:cBhvr additive="base">
                                        <p:cTn id="16" dur="45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450"/>
                            </p:stCondLst>
                            <p:childTnLst>
                              <p:par>
                                <p:cTn id="18" presetID="22" presetClass="entr" presetSubtype="4"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45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95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Effect transition="in" filter="wipe(left)">
                                      <p:cBhvr>
                                        <p:cTn id="27" dur="90"/>
                                        <p:tgtEl>
                                          <p:spTgt spid="34"/>
                                        </p:tgtEl>
                                      </p:cBhvr>
                                    </p:animEffect>
                                  </p:childTnLst>
                                </p:cTn>
                              </p:par>
                            </p:childTnLst>
                          </p:cTn>
                        </p:par>
                        <p:par>
                          <p:cTn id="28" fill="hold">
                            <p:stCondLst>
                              <p:cond delay="2436"/>
                            </p:stCondLst>
                            <p:childTnLst>
                              <p:par>
                                <p:cTn id="29" presetID="22" presetClass="entr" presetSubtype="4"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450"/>
                                        <p:tgtEl>
                                          <p:spTgt spid="13"/>
                                        </p:tgtEl>
                                      </p:cBhvr>
                                    </p:animEffect>
                                  </p:childTnLst>
                                </p:cTn>
                              </p:par>
                            </p:childTnLst>
                          </p:cTn>
                        </p:par>
                        <p:par>
                          <p:cTn id="32" fill="hold">
                            <p:stCondLst>
                              <p:cond delay="2886"/>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450"/>
                                        <p:tgtEl>
                                          <p:spTgt spid="14"/>
                                        </p:tgtEl>
                                      </p:cBhvr>
                                    </p:animEffect>
                                  </p:childTnLst>
                                </p:cTn>
                              </p:par>
                            </p:childTnLst>
                          </p:cTn>
                        </p:par>
                        <p:par>
                          <p:cTn id="36" fill="hold">
                            <p:stCondLst>
                              <p:cond delay="3336"/>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450"/>
                                        <p:tgtEl>
                                          <p:spTgt spid="15"/>
                                        </p:tgtEl>
                                      </p:cBhvr>
                                    </p:animEffect>
                                  </p:childTnLst>
                                </p:cTn>
                              </p:par>
                            </p:childTnLst>
                          </p:cTn>
                        </p:par>
                        <p:par>
                          <p:cTn id="40" fill="hold">
                            <p:stCondLst>
                              <p:cond delay="3786"/>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7F9490F-1A97-45E8-B075-AE9B91146B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84533" y="1695596"/>
            <a:ext cx="5380961" cy="3363100"/>
          </a:xfrm>
          <a:prstGeom prst="rect">
            <a:avLst/>
          </a:prstGeom>
        </p:spPr>
      </p:pic>
      <p:grpSp>
        <p:nvGrpSpPr>
          <p:cNvPr id="5" name="组合 4">
            <a:extLst>
              <a:ext uri="{FF2B5EF4-FFF2-40B4-BE49-F238E27FC236}">
                <a16:creationId xmlns="" xmlns:a16="http://schemas.microsoft.com/office/drawing/2014/main" id="{A5179458-BE04-4A4A-B0E9-1F6877A16B38}"/>
              </a:ext>
            </a:extLst>
          </p:cNvPr>
          <p:cNvGrpSpPr/>
          <p:nvPr/>
        </p:nvGrpSpPr>
        <p:grpSpPr>
          <a:xfrm>
            <a:off x="6943097" y="776763"/>
            <a:ext cx="1409982" cy="1409982"/>
            <a:chOff x="809625" y="151495"/>
            <a:chExt cx="1409982" cy="1409982"/>
          </a:xfrm>
          <a:solidFill>
            <a:srgbClr val="6EBA35"/>
          </a:solidFill>
        </p:grpSpPr>
        <p:sp>
          <p:nvSpPr>
            <p:cNvPr id="6" name="矩形 5">
              <a:extLst>
                <a:ext uri="{FF2B5EF4-FFF2-40B4-BE49-F238E27FC236}">
                  <a16:creationId xmlns="" xmlns:a16="http://schemas.microsoft.com/office/drawing/2014/main" id="{A40E6273-9B4C-4C72-9C58-C9AFA0FBAE05}"/>
                </a:ext>
              </a:extLst>
            </p:cNvPr>
            <p:cNvSpPr/>
            <p:nvPr/>
          </p:nvSpPr>
          <p:spPr>
            <a:xfrm>
              <a:off x="809625" y="151495"/>
              <a:ext cx="1409982" cy="1269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7B1FE4A4-346C-47B4-9A98-E7EA2E1CA3D4}"/>
                </a:ext>
              </a:extLst>
            </p:cNvPr>
            <p:cNvSpPr/>
            <p:nvPr/>
          </p:nvSpPr>
          <p:spPr>
            <a:xfrm rot="5400000">
              <a:off x="170087" y="793007"/>
              <a:ext cx="1409982" cy="1269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40DC37E2-775C-482E-92DC-59DF5EA4A619}"/>
              </a:ext>
            </a:extLst>
          </p:cNvPr>
          <p:cNvGrpSpPr/>
          <p:nvPr/>
        </p:nvGrpSpPr>
        <p:grpSpPr>
          <a:xfrm rot="10800000">
            <a:off x="10139142" y="5014050"/>
            <a:ext cx="1409982" cy="1409982"/>
            <a:chOff x="809625" y="151495"/>
            <a:chExt cx="1409982" cy="1409982"/>
          </a:xfrm>
          <a:solidFill>
            <a:srgbClr val="6EBA35"/>
          </a:solidFill>
        </p:grpSpPr>
        <p:sp>
          <p:nvSpPr>
            <p:cNvPr id="9" name="矩形 8">
              <a:extLst>
                <a:ext uri="{FF2B5EF4-FFF2-40B4-BE49-F238E27FC236}">
                  <a16:creationId xmlns="" xmlns:a16="http://schemas.microsoft.com/office/drawing/2014/main" id="{D8B881B1-5744-4023-8CA7-13954F39C9B8}"/>
                </a:ext>
              </a:extLst>
            </p:cNvPr>
            <p:cNvSpPr/>
            <p:nvPr/>
          </p:nvSpPr>
          <p:spPr>
            <a:xfrm>
              <a:off x="809625" y="151495"/>
              <a:ext cx="1409982" cy="1269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E40AE08C-C0EE-43F9-BFE6-D9EAE490E681}"/>
                </a:ext>
              </a:extLst>
            </p:cNvPr>
            <p:cNvSpPr/>
            <p:nvPr/>
          </p:nvSpPr>
          <p:spPr>
            <a:xfrm rot="5400000">
              <a:off x="170087" y="793007"/>
              <a:ext cx="1409982" cy="12695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 xmlns:a16="http://schemas.microsoft.com/office/drawing/2014/main" id="{0849789A-E687-41C4-BB24-519CAAA48A71}"/>
              </a:ext>
            </a:extLst>
          </p:cNvPr>
          <p:cNvGrpSpPr/>
          <p:nvPr/>
        </p:nvGrpSpPr>
        <p:grpSpPr>
          <a:xfrm>
            <a:off x="8317390" y="1730767"/>
            <a:ext cx="2031325" cy="911955"/>
            <a:chOff x="468937" y="2419540"/>
            <a:chExt cx="2031325" cy="911955"/>
          </a:xfrm>
        </p:grpSpPr>
        <p:sp>
          <p:nvSpPr>
            <p:cNvPr id="21" name="TextBox 18">
              <a:extLst>
                <a:ext uri="{FF2B5EF4-FFF2-40B4-BE49-F238E27FC236}">
                  <a16:creationId xmlns="" xmlns:a16="http://schemas.microsoft.com/office/drawing/2014/main" id="{41E54BB5-4519-404A-8DAC-6B5AC6409A66}"/>
                </a:ext>
              </a:extLst>
            </p:cNvPr>
            <p:cNvSpPr txBox="1"/>
            <p:nvPr/>
          </p:nvSpPr>
          <p:spPr>
            <a:xfrm flipH="1">
              <a:off x="468937" y="2419540"/>
              <a:ext cx="2031325" cy="461665"/>
            </a:xfrm>
            <a:prstGeom prst="rect">
              <a:avLst/>
            </a:prstGeom>
            <a:noFill/>
          </p:spPr>
          <p:txBody>
            <a:bodyPr wrap="none" rtlCol="0">
              <a:spAutoFit/>
            </a:bodyPr>
            <a:lstStyle/>
            <a:p>
              <a:r>
                <a:rPr lang="zh-CN" altLang="en-US" sz="2400" b="1" dirty="0">
                  <a:latin typeface="Roboto Black" charset="0"/>
                  <a:ea typeface="Roboto Black" charset="0"/>
                  <a:cs typeface="Roboto Black" charset="0"/>
                </a:rPr>
                <a:t>添加标题文字</a:t>
              </a:r>
              <a:endParaRPr lang="en-US" sz="2400" b="1" dirty="0">
                <a:latin typeface="Roboto Black" charset="0"/>
                <a:ea typeface="Roboto Black" charset="0"/>
                <a:cs typeface="Roboto Black" charset="0"/>
              </a:endParaRPr>
            </a:p>
          </p:txBody>
        </p:sp>
        <p:sp>
          <p:nvSpPr>
            <p:cNvPr id="22" name="矩形 21">
              <a:extLst>
                <a:ext uri="{FF2B5EF4-FFF2-40B4-BE49-F238E27FC236}">
                  <a16:creationId xmlns="" xmlns:a16="http://schemas.microsoft.com/office/drawing/2014/main" id="{7BF49FD0-4CB9-44A1-A4E7-FD13EFAB84FF}"/>
                </a:ext>
              </a:extLst>
            </p:cNvPr>
            <p:cNvSpPr/>
            <p:nvPr/>
          </p:nvSpPr>
          <p:spPr>
            <a:xfrm>
              <a:off x="470268" y="2823664"/>
              <a:ext cx="1933298" cy="507831"/>
            </a:xfrm>
            <a:prstGeom prst="rect">
              <a:avLst/>
            </a:prstGeom>
          </p:spPr>
          <p:txBody>
            <a:bodyPr wrap="square">
              <a:spAutoFit/>
            </a:bodyPr>
            <a:lstStyle/>
            <a:p>
              <a:pPr>
                <a:lnSpc>
                  <a:spcPct val="150000"/>
                </a:lnSpc>
              </a:pPr>
              <a:r>
                <a:rPr lang="en-US" altLang="zh-CN" sz="900" dirty="0"/>
                <a:t>OF THIS SCHEME, WE THANK YOU FOR YOUR READING, </a:t>
              </a:r>
              <a:r>
                <a:rPr lang="en-US" altLang="zh-CN" sz="900"/>
                <a:t>THE PROPOSAL</a:t>
              </a:r>
              <a:endParaRPr lang="en-US" altLang="zh-CN" sz="900" dirty="0"/>
            </a:p>
          </p:txBody>
        </p:sp>
      </p:grpSp>
      <p:grpSp>
        <p:nvGrpSpPr>
          <p:cNvPr id="23" name="组合 22">
            <a:extLst>
              <a:ext uri="{FF2B5EF4-FFF2-40B4-BE49-F238E27FC236}">
                <a16:creationId xmlns="" xmlns:a16="http://schemas.microsoft.com/office/drawing/2014/main" id="{0849789A-E687-41C4-BB24-519CAAA48A71}"/>
              </a:ext>
            </a:extLst>
          </p:cNvPr>
          <p:cNvGrpSpPr/>
          <p:nvPr/>
        </p:nvGrpSpPr>
        <p:grpSpPr>
          <a:xfrm>
            <a:off x="8353079" y="2973022"/>
            <a:ext cx="2031325" cy="911955"/>
            <a:chOff x="468937" y="2419540"/>
            <a:chExt cx="2031325" cy="911955"/>
          </a:xfrm>
        </p:grpSpPr>
        <p:sp>
          <p:nvSpPr>
            <p:cNvPr id="24" name="TextBox 18">
              <a:extLst>
                <a:ext uri="{FF2B5EF4-FFF2-40B4-BE49-F238E27FC236}">
                  <a16:creationId xmlns="" xmlns:a16="http://schemas.microsoft.com/office/drawing/2014/main" id="{41E54BB5-4519-404A-8DAC-6B5AC6409A66}"/>
                </a:ext>
              </a:extLst>
            </p:cNvPr>
            <p:cNvSpPr txBox="1"/>
            <p:nvPr/>
          </p:nvSpPr>
          <p:spPr>
            <a:xfrm flipH="1">
              <a:off x="468937" y="2419540"/>
              <a:ext cx="2031325" cy="461665"/>
            </a:xfrm>
            <a:prstGeom prst="rect">
              <a:avLst/>
            </a:prstGeom>
            <a:noFill/>
          </p:spPr>
          <p:txBody>
            <a:bodyPr wrap="none" rtlCol="0">
              <a:spAutoFit/>
            </a:bodyPr>
            <a:lstStyle/>
            <a:p>
              <a:r>
                <a:rPr lang="zh-CN" altLang="en-US" sz="2400" b="1" dirty="0">
                  <a:latin typeface="Roboto Black" charset="0"/>
                  <a:ea typeface="Roboto Black" charset="0"/>
                  <a:cs typeface="Roboto Black" charset="0"/>
                </a:rPr>
                <a:t>添加标题文字</a:t>
              </a:r>
              <a:endParaRPr lang="en-US" sz="2400" b="1" dirty="0">
                <a:latin typeface="Roboto Black" charset="0"/>
                <a:ea typeface="Roboto Black" charset="0"/>
                <a:cs typeface="Roboto Black" charset="0"/>
              </a:endParaRPr>
            </a:p>
          </p:txBody>
        </p:sp>
        <p:sp>
          <p:nvSpPr>
            <p:cNvPr id="25" name="矩形 24">
              <a:extLst>
                <a:ext uri="{FF2B5EF4-FFF2-40B4-BE49-F238E27FC236}">
                  <a16:creationId xmlns="" xmlns:a16="http://schemas.microsoft.com/office/drawing/2014/main" id="{7BF49FD0-4CB9-44A1-A4E7-FD13EFAB84FF}"/>
                </a:ext>
              </a:extLst>
            </p:cNvPr>
            <p:cNvSpPr/>
            <p:nvPr/>
          </p:nvSpPr>
          <p:spPr>
            <a:xfrm>
              <a:off x="470268" y="2823664"/>
              <a:ext cx="1933298" cy="507831"/>
            </a:xfrm>
            <a:prstGeom prst="rect">
              <a:avLst/>
            </a:prstGeom>
          </p:spPr>
          <p:txBody>
            <a:bodyPr wrap="square">
              <a:spAutoFit/>
            </a:bodyPr>
            <a:lstStyle/>
            <a:p>
              <a:pPr>
                <a:lnSpc>
                  <a:spcPct val="150000"/>
                </a:lnSpc>
              </a:pPr>
              <a:r>
                <a:rPr lang="en-US" altLang="zh-CN" sz="900" dirty="0"/>
                <a:t>OF THIS SCHEME, WE THANK YOU FOR YOUR READING, </a:t>
              </a:r>
              <a:r>
                <a:rPr lang="en-US" altLang="zh-CN" sz="900"/>
                <a:t>THE PROPOSAL</a:t>
              </a:r>
              <a:endParaRPr lang="en-US" altLang="zh-CN" sz="900" dirty="0"/>
            </a:p>
          </p:txBody>
        </p:sp>
      </p:grpSp>
      <p:grpSp>
        <p:nvGrpSpPr>
          <p:cNvPr id="26" name="组合 25">
            <a:extLst>
              <a:ext uri="{FF2B5EF4-FFF2-40B4-BE49-F238E27FC236}">
                <a16:creationId xmlns="" xmlns:a16="http://schemas.microsoft.com/office/drawing/2014/main" id="{0849789A-E687-41C4-BB24-519CAAA48A71}"/>
              </a:ext>
            </a:extLst>
          </p:cNvPr>
          <p:cNvGrpSpPr/>
          <p:nvPr/>
        </p:nvGrpSpPr>
        <p:grpSpPr>
          <a:xfrm>
            <a:off x="8317390" y="4280986"/>
            <a:ext cx="2031325" cy="911955"/>
            <a:chOff x="468937" y="2419540"/>
            <a:chExt cx="2031325" cy="911955"/>
          </a:xfrm>
        </p:grpSpPr>
        <p:sp>
          <p:nvSpPr>
            <p:cNvPr id="27" name="TextBox 18">
              <a:extLst>
                <a:ext uri="{FF2B5EF4-FFF2-40B4-BE49-F238E27FC236}">
                  <a16:creationId xmlns="" xmlns:a16="http://schemas.microsoft.com/office/drawing/2014/main" id="{41E54BB5-4519-404A-8DAC-6B5AC6409A66}"/>
                </a:ext>
              </a:extLst>
            </p:cNvPr>
            <p:cNvSpPr txBox="1"/>
            <p:nvPr/>
          </p:nvSpPr>
          <p:spPr>
            <a:xfrm flipH="1">
              <a:off x="468937" y="2419540"/>
              <a:ext cx="2031325" cy="461665"/>
            </a:xfrm>
            <a:prstGeom prst="rect">
              <a:avLst/>
            </a:prstGeom>
            <a:noFill/>
          </p:spPr>
          <p:txBody>
            <a:bodyPr wrap="none" rtlCol="0">
              <a:spAutoFit/>
            </a:bodyPr>
            <a:lstStyle/>
            <a:p>
              <a:r>
                <a:rPr lang="zh-CN" altLang="en-US" sz="2400" b="1" dirty="0">
                  <a:latin typeface="Roboto Black" charset="0"/>
                  <a:ea typeface="Roboto Black" charset="0"/>
                  <a:cs typeface="Roboto Black" charset="0"/>
                </a:rPr>
                <a:t>添加标题文字</a:t>
              </a:r>
              <a:endParaRPr lang="en-US" sz="2400" b="1" dirty="0">
                <a:latin typeface="Roboto Black" charset="0"/>
                <a:ea typeface="Roboto Black" charset="0"/>
                <a:cs typeface="Roboto Black" charset="0"/>
              </a:endParaRPr>
            </a:p>
          </p:txBody>
        </p:sp>
        <p:sp>
          <p:nvSpPr>
            <p:cNvPr id="28" name="矩形 27">
              <a:extLst>
                <a:ext uri="{FF2B5EF4-FFF2-40B4-BE49-F238E27FC236}">
                  <a16:creationId xmlns="" xmlns:a16="http://schemas.microsoft.com/office/drawing/2014/main" id="{7BF49FD0-4CB9-44A1-A4E7-FD13EFAB84FF}"/>
                </a:ext>
              </a:extLst>
            </p:cNvPr>
            <p:cNvSpPr/>
            <p:nvPr/>
          </p:nvSpPr>
          <p:spPr>
            <a:xfrm>
              <a:off x="470268" y="2823664"/>
              <a:ext cx="1933298" cy="507831"/>
            </a:xfrm>
            <a:prstGeom prst="rect">
              <a:avLst/>
            </a:prstGeom>
          </p:spPr>
          <p:txBody>
            <a:bodyPr wrap="square">
              <a:spAutoFit/>
            </a:bodyPr>
            <a:lstStyle/>
            <a:p>
              <a:pPr>
                <a:lnSpc>
                  <a:spcPct val="150000"/>
                </a:lnSpc>
              </a:pPr>
              <a:r>
                <a:rPr lang="en-US" altLang="zh-CN" sz="900" dirty="0"/>
                <a:t>OF THIS SCHEME, WE THANK YOU FOR YOUR READING, </a:t>
              </a:r>
              <a:r>
                <a:rPr lang="en-US" altLang="zh-CN" sz="900"/>
                <a:t>THE PROPOSAL</a:t>
              </a:r>
              <a:endParaRPr lang="en-US" altLang="zh-CN" sz="900" dirty="0"/>
            </a:p>
          </p:txBody>
        </p:sp>
      </p:gr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49457901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413742" y="1837162"/>
            <a:ext cx="2710514" cy="3625542"/>
            <a:chOff x="638456" y="1360726"/>
            <a:chExt cx="2032886" cy="2719156"/>
          </a:xfrm>
        </p:grpSpPr>
        <p:sp>
          <p:nvSpPr>
            <p:cNvPr id="4" name="椭圆 3"/>
            <p:cNvSpPr/>
            <p:nvPr/>
          </p:nvSpPr>
          <p:spPr>
            <a:xfrm>
              <a:off x="788817" y="1407877"/>
              <a:ext cx="1661337" cy="1661337"/>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997481" y="1360726"/>
              <a:ext cx="1452674" cy="145267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文本框 33"/>
            <p:cNvSpPr txBox="1"/>
            <p:nvPr/>
          </p:nvSpPr>
          <p:spPr>
            <a:xfrm>
              <a:off x="638456" y="3401235"/>
              <a:ext cx="2032886" cy="276999"/>
            </a:xfrm>
            <a:prstGeom prst="rect">
              <a:avLst/>
            </a:prstGeom>
            <a:noFill/>
          </p:spPr>
          <p:txBody>
            <a:bodyPr wrap="none" anchor="b">
              <a:normAutofit fontScale="92500" lnSpcReduction="20000"/>
            </a:bodyPr>
            <a:lstStyle/>
            <a:p>
              <a:pPr algn="ctr"/>
              <a:r>
                <a:rPr lang="zh-CN" altLang="en-US" sz="2400" b="1">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37"/>
            <p:cNvSpPr txBox="1"/>
            <p:nvPr/>
          </p:nvSpPr>
          <p:spPr>
            <a:xfrm>
              <a:off x="638456" y="3678234"/>
              <a:ext cx="2032886" cy="401648"/>
            </a:xfrm>
            <a:prstGeom prst="rect">
              <a:avLst/>
            </a:prstGeom>
            <a:noFill/>
          </p:spPr>
          <p:txBody>
            <a:bodyPr wrap="square">
              <a:normAutofit fontScale="77500" lnSpcReduction="20000"/>
            </a:bodyPr>
            <a:lstStyle/>
            <a:p>
              <a:pPr algn="ctr">
                <a:lnSpc>
                  <a:spcPct val="120000"/>
                </a:lnSpc>
              </a:pPr>
              <a:r>
                <a:rPr lang="zh-CN" altLang="en-US" sz="1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600">
                  <a:solidFill>
                    <a:schemeClr val="bg1">
                      <a:lumMod val="50000"/>
                    </a:schemeClr>
                  </a:solidFill>
                  <a:latin typeface="微软雅黑" panose="020B0503020204020204" pitchFamily="34" charset="-122"/>
                  <a:ea typeface="微软雅黑" panose="020B0503020204020204" pitchFamily="34" charset="-122"/>
                </a:rPr>
              </a:br>
              <a:r>
                <a:rPr lang="zh-CN" altLang="en-US" sz="16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4221" y="1419313"/>
            <a:ext cx="1981204" cy="2602997"/>
          </a:xfrm>
          <a:prstGeom prst="rect">
            <a:avLst/>
          </a:prstGeom>
        </p:spPr>
      </p:pic>
      <p:grpSp>
        <p:nvGrpSpPr>
          <p:cNvPr id="40" name="组合 39"/>
          <p:cNvGrpSpPr/>
          <p:nvPr/>
        </p:nvGrpSpPr>
        <p:grpSpPr>
          <a:xfrm>
            <a:off x="4614142" y="1837162"/>
            <a:ext cx="2710514" cy="3625542"/>
            <a:chOff x="638456" y="1360726"/>
            <a:chExt cx="2032886" cy="2719156"/>
          </a:xfrm>
        </p:grpSpPr>
        <p:sp>
          <p:nvSpPr>
            <p:cNvPr id="41" name="椭圆 40"/>
            <p:cNvSpPr/>
            <p:nvPr/>
          </p:nvSpPr>
          <p:spPr>
            <a:xfrm>
              <a:off x="788817" y="1407877"/>
              <a:ext cx="1661337" cy="1661337"/>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997481" y="1360726"/>
              <a:ext cx="1452674" cy="145267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文本框 33"/>
            <p:cNvSpPr txBox="1"/>
            <p:nvPr/>
          </p:nvSpPr>
          <p:spPr>
            <a:xfrm>
              <a:off x="638456" y="3401235"/>
              <a:ext cx="2032886" cy="276999"/>
            </a:xfrm>
            <a:prstGeom prst="rect">
              <a:avLst/>
            </a:prstGeom>
            <a:noFill/>
          </p:spPr>
          <p:txBody>
            <a:bodyPr wrap="none" anchor="b">
              <a:normAutofit fontScale="92500" lnSpcReduction="20000"/>
            </a:bodyPr>
            <a:lstStyle/>
            <a:p>
              <a:pPr algn="ctr"/>
              <a:r>
                <a:rPr lang="zh-CN" altLang="en-US" sz="2400" b="1">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文本框 37"/>
            <p:cNvSpPr txBox="1"/>
            <p:nvPr/>
          </p:nvSpPr>
          <p:spPr>
            <a:xfrm>
              <a:off x="638456" y="3678234"/>
              <a:ext cx="2032886" cy="401648"/>
            </a:xfrm>
            <a:prstGeom prst="rect">
              <a:avLst/>
            </a:prstGeom>
            <a:noFill/>
          </p:spPr>
          <p:txBody>
            <a:bodyPr wrap="square">
              <a:normAutofit fontScale="77500" lnSpcReduction="20000"/>
            </a:bodyPr>
            <a:lstStyle/>
            <a:p>
              <a:pPr algn="ctr">
                <a:lnSpc>
                  <a:spcPct val="120000"/>
                </a:lnSpc>
              </a:pPr>
              <a:r>
                <a:rPr lang="zh-CN" altLang="en-US" sz="1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600">
                  <a:solidFill>
                    <a:schemeClr val="bg1">
                      <a:lumMod val="50000"/>
                    </a:schemeClr>
                  </a:solidFill>
                  <a:latin typeface="微软雅黑" panose="020B0503020204020204" pitchFamily="34" charset="-122"/>
                  <a:ea typeface="微软雅黑" panose="020B0503020204020204" pitchFamily="34" charset="-122"/>
                </a:rPr>
              </a:br>
              <a:r>
                <a:rPr lang="zh-CN" altLang="en-US" sz="16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pic>
        <p:nvPicPr>
          <p:cNvPr id="48" name="图片 4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3760047">
            <a:off x="4814621" y="1419313"/>
            <a:ext cx="1981204" cy="2602997"/>
          </a:xfrm>
          <a:prstGeom prst="rect">
            <a:avLst/>
          </a:prstGeom>
        </p:spPr>
      </p:pic>
      <p:grpSp>
        <p:nvGrpSpPr>
          <p:cNvPr id="49" name="组合 48"/>
          <p:cNvGrpSpPr/>
          <p:nvPr/>
        </p:nvGrpSpPr>
        <p:grpSpPr>
          <a:xfrm>
            <a:off x="7860262" y="1837162"/>
            <a:ext cx="2710514" cy="3625542"/>
            <a:chOff x="638456" y="1360726"/>
            <a:chExt cx="2032886" cy="2719156"/>
          </a:xfrm>
        </p:grpSpPr>
        <p:sp>
          <p:nvSpPr>
            <p:cNvPr id="50" name="椭圆 49"/>
            <p:cNvSpPr/>
            <p:nvPr/>
          </p:nvSpPr>
          <p:spPr>
            <a:xfrm>
              <a:off x="788817" y="1407877"/>
              <a:ext cx="1661337" cy="1661337"/>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997481" y="1360726"/>
              <a:ext cx="1452674" cy="145267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文本框 33"/>
            <p:cNvSpPr txBox="1"/>
            <p:nvPr/>
          </p:nvSpPr>
          <p:spPr>
            <a:xfrm>
              <a:off x="638456" y="3401235"/>
              <a:ext cx="2032886" cy="276999"/>
            </a:xfrm>
            <a:prstGeom prst="rect">
              <a:avLst/>
            </a:prstGeom>
            <a:noFill/>
          </p:spPr>
          <p:txBody>
            <a:bodyPr wrap="none" anchor="b">
              <a:normAutofit fontScale="92500" lnSpcReduction="20000"/>
            </a:bodyPr>
            <a:lstStyle/>
            <a:p>
              <a:pPr algn="ctr"/>
              <a:r>
                <a:rPr lang="zh-CN" altLang="en-US" sz="2400" b="1">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文本框 37"/>
            <p:cNvSpPr txBox="1"/>
            <p:nvPr/>
          </p:nvSpPr>
          <p:spPr>
            <a:xfrm>
              <a:off x="638456" y="3678234"/>
              <a:ext cx="2032886" cy="401648"/>
            </a:xfrm>
            <a:prstGeom prst="rect">
              <a:avLst/>
            </a:prstGeom>
            <a:noFill/>
          </p:spPr>
          <p:txBody>
            <a:bodyPr wrap="square">
              <a:normAutofit fontScale="77500" lnSpcReduction="20000"/>
            </a:bodyPr>
            <a:lstStyle/>
            <a:p>
              <a:pPr algn="ctr">
                <a:lnSpc>
                  <a:spcPct val="120000"/>
                </a:lnSpc>
              </a:pPr>
              <a:r>
                <a:rPr lang="zh-CN" altLang="en-US" sz="16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600">
                  <a:solidFill>
                    <a:schemeClr val="bg1">
                      <a:lumMod val="50000"/>
                    </a:schemeClr>
                  </a:solidFill>
                  <a:latin typeface="微软雅黑" panose="020B0503020204020204" pitchFamily="34" charset="-122"/>
                  <a:ea typeface="微软雅黑" panose="020B0503020204020204" pitchFamily="34" charset="-122"/>
                </a:rPr>
              </a:br>
              <a:r>
                <a:rPr lang="zh-CN" altLang="en-US" sz="16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412702">
            <a:off x="8412160" y="1419312"/>
            <a:ext cx="1981204" cy="2602997"/>
          </a:xfrm>
          <a:prstGeom prst="rect">
            <a:avLst/>
          </a:prstGeom>
        </p:spPr>
      </p:pic>
      <p:sp>
        <p:nvSpPr>
          <p:cNvPr id="3" name="标题 2"/>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42106811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500"/>
                                        <p:tgtEl>
                                          <p:spTgt spid="48"/>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1000"/>
                                        <p:tgtEl>
                                          <p:spTgt spid="49"/>
                                        </p:tgtEl>
                                      </p:cBhvr>
                                    </p:animEffect>
                                    <p:anim calcmode="lin" valueType="num">
                                      <p:cBhvr>
                                        <p:cTn id="28" dur="1000" fill="hold"/>
                                        <p:tgtEl>
                                          <p:spTgt spid="49"/>
                                        </p:tgtEl>
                                        <p:attrNameLst>
                                          <p:attrName>ppt_x</p:attrName>
                                        </p:attrNameLst>
                                      </p:cBhvr>
                                      <p:tavLst>
                                        <p:tav tm="0">
                                          <p:val>
                                            <p:strVal val="#ppt_x"/>
                                          </p:val>
                                        </p:tav>
                                        <p:tav tm="100000">
                                          <p:val>
                                            <p:strVal val="#ppt_x"/>
                                          </p:val>
                                        </p:tav>
                                      </p:tavLst>
                                    </p:anim>
                                    <p:anim calcmode="lin" valueType="num">
                                      <p:cBhvr>
                                        <p:cTn id="29" dur="1000" fill="hold"/>
                                        <p:tgtEl>
                                          <p:spTgt spid="49"/>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4"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down)">
                                      <p:cBhvr>
                                        <p:cTn id="3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67a8686-3c76-461f-b098-8690c521abcd"/>
          <p:cNvGrpSpPr>
            <a:grpSpLocks noChangeAspect="1"/>
          </p:cNvGrpSpPr>
          <p:nvPr/>
        </p:nvGrpSpPr>
        <p:grpSpPr>
          <a:xfrm>
            <a:off x="6047043" y="1835776"/>
            <a:ext cx="4177215" cy="1659473"/>
            <a:chOff x="857822" y="1888391"/>
            <a:chExt cx="4177215" cy="1659473"/>
          </a:xfrm>
        </p:grpSpPr>
        <p:grpSp>
          <p:nvGrpSpPr>
            <p:cNvPr id="4" name="Group 38"/>
            <p:cNvGrpSpPr/>
            <p:nvPr/>
          </p:nvGrpSpPr>
          <p:grpSpPr>
            <a:xfrm>
              <a:off x="857822" y="1888391"/>
              <a:ext cx="4177215" cy="1659473"/>
              <a:chOff x="914399" y="1841591"/>
              <a:chExt cx="4132096" cy="1641549"/>
            </a:xfrm>
            <a:effectLst/>
          </p:grpSpPr>
          <p:sp>
            <p:nvSpPr>
              <p:cNvPr id="21" name="Arrow: Right 39"/>
              <p:cNvSpPr/>
              <p:nvPr/>
            </p:nvSpPr>
            <p:spPr>
              <a:xfrm rot="10800000">
                <a:off x="914399" y="1841591"/>
                <a:ext cx="3705726" cy="1641549"/>
              </a:xfrm>
              <a:prstGeom prst="rightArrow">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mj-ea"/>
                  <a:ea typeface="+mj-ea"/>
                </a:endParaRPr>
              </a:p>
            </p:txBody>
          </p:sp>
          <p:sp>
            <p:nvSpPr>
              <p:cNvPr id="22" name="Oval 40"/>
              <p:cNvSpPr/>
              <p:nvPr/>
            </p:nvSpPr>
            <p:spPr>
              <a:xfrm>
                <a:off x="4228107" y="2250566"/>
                <a:ext cx="818388" cy="818388"/>
              </a:xfrm>
              <a:prstGeom prst="ellipse">
                <a:avLst/>
              </a:prstGeom>
              <a:solidFill>
                <a:srgbClr val="6EBA35"/>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r>
                  <a:rPr lang="en-US" sz="1867" dirty="0">
                    <a:solidFill>
                      <a:schemeClr val="bg1"/>
                    </a:solidFill>
                    <a:latin typeface="+mj-ea"/>
                    <a:ea typeface="+mj-ea"/>
                  </a:rPr>
                  <a:t>01</a:t>
                </a:r>
              </a:p>
            </p:txBody>
          </p:sp>
        </p:grpSp>
        <p:grpSp>
          <p:nvGrpSpPr>
            <p:cNvPr id="10" name="Group 45"/>
            <p:cNvGrpSpPr>
              <a:grpSpLocks/>
            </p:cNvGrpSpPr>
            <p:nvPr/>
          </p:nvGrpSpPr>
          <p:grpSpPr bwMode="auto">
            <a:xfrm>
              <a:off x="1376599" y="2464654"/>
              <a:ext cx="456595" cy="456595"/>
              <a:chOff x="0" y="0"/>
              <a:chExt cx="575" cy="575"/>
            </a:xfrm>
            <a:solidFill>
              <a:srgbClr val="FFFFFF"/>
            </a:solidFill>
            <a:effectLst/>
          </p:grpSpPr>
          <p:sp>
            <p:nvSpPr>
              <p:cNvPr id="17" name="Freeform: Shape 46"/>
              <p:cNvSpPr>
                <a:spLocks/>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867">
                  <a:solidFill>
                    <a:schemeClr val="bg1">
                      <a:lumMod val="50000"/>
                    </a:schemeClr>
                  </a:solidFill>
                  <a:latin typeface="+mj-ea"/>
                  <a:ea typeface="+mj-ea"/>
                </a:endParaRPr>
              </a:p>
            </p:txBody>
          </p:sp>
          <p:sp>
            <p:nvSpPr>
              <p:cNvPr id="18" name="Freeform: Shape 47"/>
              <p:cNvSpPr>
                <a:spLocks/>
              </p:cNvSpPr>
              <p:nvPr/>
            </p:nvSpPr>
            <p:spPr bwMode="auto">
              <a:xfrm>
                <a:off x="0" y="143"/>
                <a:ext cx="431"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2" y="8862"/>
                    </a:moveTo>
                    <a:lnTo>
                      <a:pt x="17805" y="8267"/>
                    </a:lnTo>
                    <a:cubicBezTo>
                      <a:pt x="17492" y="8210"/>
                      <a:pt x="17382" y="7947"/>
                      <a:pt x="17560" y="7684"/>
                    </a:cubicBezTo>
                    <a:lnTo>
                      <a:pt x="19410" y="4940"/>
                    </a:lnTo>
                    <a:cubicBezTo>
                      <a:pt x="19588" y="4676"/>
                      <a:pt x="19550" y="4276"/>
                      <a:pt x="19324" y="4051"/>
                    </a:cubicBezTo>
                    <a:lnTo>
                      <a:pt x="17549" y="2276"/>
                    </a:lnTo>
                    <a:cubicBezTo>
                      <a:pt x="17324" y="2051"/>
                      <a:pt x="16924" y="2013"/>
                      <a:pt x="16661" y="2191"/>
                    </a:cubicBezTo>
                    <a:lnTo>
                      <a:pt x="13917" y="4041"/>
                    </a:lnTo>
                    <a:cubicBezTo>
                      <a:pt x="13653" y="4219"/>
                      <a:pt x="13390" y="4108"/>
                      <a:pt x="13332" y="3796"/>
                    </a:cubicBezTo>
                    <a:lnTo>
                      <a:pt x="12739" y="569"/>
                    </a:lnTo>
                    <a:cubicBezTo>
                      <a:pt x="12681" y="256"/>
                      <a:pt x="12374" y="0"/>
                      <a:pt x="12055" y="0"/>
                    </a:cubicBezTo>
                    <a:lnTo>
                      <a:pt x="9545" y="0"/>
                    </a:lnTo>
                    <a:cubicBezTo>
                      <a:pt x="9226" y="0"/>
                      <a:pt x="8919" y="256"/>
                      <a:pt x="8861" y="569"/>
                    </a:cubicBezTo>
                    <a:lnTo>
                      <a:pt x="8268" y="3796"/>
                    </a:lnTo>
                    <a:cubicBezTo>
                      <a:pt x="8210" y="4108"/>
                      <a:pt x="7947" y="4219"/>
                      <a:pt x="7683" y="4041"/>
                    </a:cubicBezTo>
                    <a:lnTo>
                      <a:pt x="4940" y="2191"/>
                    </a:lnTo>
                    <a:cubicBezTo>
                      <a:pt x="4676" y="2013"/>
                      <a:pt x="4276" y="2051"/>
                      <a:pt x="4051" y="2276"/>
                    </a:cubicBezTo>
                    <a:lnTo>
                      <a:pt x="2276" y="4051"/>
                    </a:lnTo>
                    <a:cubicBezTo>
                      <a:pt x="2051" y="4276"/>
                      <a:pt x="2012" y="4677"/>
                      <a:pt x="2190" y="4940"/>
                    </a:cubicBezTo>
                    <a:lnTo>
                      <a:pt x="4040" y="7684"/>
                    </a:lnTo>
                    <a:cubicBezTo>
                      <a:pt x="4218" y="7947"/>
                      <a:pt x="4108" y="8210"/>
                      <a:pt x="3795" y="8267"/>
                    </a:cubicBezTo>
                    <a:lnTo>
                      <a:pt x="568" y="8862"/>
                    </a:lnTo>
                    <a:cubicBezTo>
                      <a:pt x="256" y="8920"/>
                      <a:pt x="0" y="9227"/>
                      <a:pt x="0" y="9545"/>
                    </a:cubicBezTo>
                    <a:lnTo>
                      <a:pt x="0" y="12055"/>
                    </a:lnTo>
                    <a:cubicBezTo>
                      <a:pt x="0" y="12374"/>
                      <a:pt x="256" y="12681"/>
                      <a:pt x="568" y="12738"/>
                    </a:cubicBezTo>
                    <a:lnTo>
                      <a:pt x="3796" y="13333"/>
                    </a:lnTo>
                    <a:cubicBezTo>
                      <a:pt x="4108" y="13391"/>
                      <a:pt x="4219" y="13654"/>
                      <a:pt x="4041" y="13917"/>
                    </a:cubicBezTo>
                    <a:lnTo>
                      <a:pt x="2190" y="16661"/>
                    </a:lnTo>
                    <a:cubicBezTo>
                      <a:pt x="2012" y="16924"/>
                      <a:pt x="2050" y="17324"/>
                      <a:pt x="2276" y="17549"/>
                    </a:cubicBezTo>
                    <a:lnTo>
                      <a:pt x="4051" y="19324"/>
                    </a:lnTo>
                    <a:cubicBezTo>
                      <a:pt x="4276" y="19549"/>
                      <a:pt x="4676" y="19588"/>
                      <a:pt x="4940" y="19410"/>
                    </a:cubicBezTo>
                    <a:lnTo>
                      <a:pt x="7683" y="17560"/>
                    </a:lnTo>
                    <a:cubicBezTo>
                      <a:pt x="7947" y="17382"/>
                      <a:pt x="8210" y="17493"/>
                      <a:pt x="8268" y="17805"/>
                    </a:cubicBezTo>
                    <a:lnTo>
                      <a:pt x="8861" y="21031"/>
                    </a:lnTo>
                    <a:cubicBezTo>
                      <a:pt x="8919" y="21344"/>
                      <a:pt x="9226" y="21600"/>
                      <a:pt x="9545" y="21600"/>
                    </a:cubicBezTo>
                    <a:lnTo>
                      <a:pt x="12055" y="21600"/>
                    </a:lnTo>
                    <a:cubicBezTo>
                      <a:pt x="12374" y="21600"/>
                      <a:pt x="12681" y="21344"/>
                      <a:pt x="12739" y="21031"/>
                    </a:cubicBezTo>
                    <a:lnTo>
                      <a:pt x="13332" y="17805"/>
                    </a:lnTo>
                    <a:cubicBezTo>
                      <a:pt x="13390" y="17492"/>
                      <a:pt x="13653" y="17381"/>
                      <a:pt x="13917" y="17560"/>
                    </a:cubicBezTo>
                    <a:lnTo>
                      <a:pt x="16661" y="19410"/>
                    </a:lnTo>
                    <a:cubicBezTo>
                      <a:pt x="16924" y="19588"/>
                      <a:pt x="17324" y="19550"/>
                      <a:pt x="17549" y="19324"/>
                    </a:cubicBezTo>
                    <a:lnTo>
                      <a:pt x="19324" y="17550"/>
                    </a:lnTo>
                    <a:cubicBezTo>
                      <a:pt x="19549" y="17324"/>
                      <a:pt x="19588" y="16924"/>
                      <a:pt x="19410" y="16661"/>
                    </a:cubicBezTo>
                    <a:lnTo>
                      <a:pt x="17559" y="13917"/>
                    </a:lnTo>
                    <a:cubicBezTo>
                      <a:pt x="17381" y="13654"/>
                      <a:pt x="17492" y="13391"/>
                      <a:pt x="17804" y="13333"/>
                    </a:cubicBezTo>
                    <a:lnTo>
                      <a:pt x="21032" y="12738"/>
                    </a:lnTo>
                    <a:cubicBezTo>
                      <a:pt x="21344" y="12681"/>
                      <a:pt x="21600" y="12374"/>
                      <a:pt x="21600" y="12055"/>
                    </a:cubicBezTo>
                    <a:lnTo>
                      <a:pt x="21600" y="9545"/>
                    </a:lnTo>
                    <a:cubicBezTo>
                      <a:pt x="21600" y="9227"/>
                      <a:pt x="21344" y="8920"/>
                      <a:pt x="21032" y="8862"/>
                    </a:cubicBezTo>
                    <a:close/>
                    <a:moveTo>
                      <a:pt x="10799" y="14712"/>
                    </a:moveTo>
                    <a:cubicBezTo>
                      <a:pt x="8643" y="14712"/>
                      <a:pt x="6896" y="12964"/>
                      <a:pt x="6896" y="10809"/>
                    </a:cubicBezTo>
                    <a:cubicBezTo>
                      <a:pt x="6896" y="8654"/>
                      <a:pt x="8643" y="6907"/>
                      <a:pt x="10799" y="6907"/>
                    </a:cubicBezTo>
                    <a:cubicBezTo>
                      <a:pt x="12954" y="6907"/>
                      <a:pt x="14701" y="8654"/>
                      <a:pt x="14701" y="10809"/>
                    </a:cubicBezTo>
                    <a:cubicBezTo>
                      <a:pt x="14701" y="12964"/>
                      <a:pt x="12954" y="14712"/>
                      <a:pt x="10799" y="14712"/>
                    </a:cubicBezTo>
                    <a:close/>
                    <a:moveTo>
                      <a:pt x="10799" y="147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867">
                  <a:solidFill>
                    <a:schemeClr val="bg1">
                      <a:lumMod val="50000"/>
                    </a:schemeClr>
                  </a:solidFill>
                  <a:latin typeface="+mj-ea"/>
                  <a:ea typeface="+mj-ea"/>
                </a:endParaRPr>
              </a:p>
            </p:txBody>
          </p:sp>
        </p:grpSp>
      </p:grpSp>
      <p:grpSp>
        <p:nvGrpSpPr>
          <p:cNvPr id="12" name="组合 22"/>
          <p:cNvGrpSpPr/>
          <p:nvPr/>
        </p:nvGrpSpPr>
        <p:grpSpPr>
          <a:xfrm>
            <a:off x="5654520" y="3652804"/>
            <a:ext cx="5861840" cy="937271"/>
            <a:chOff x="7014777" y="1359546"/>
            <a:chExt cx="5861840" cy="937271"/>
          </a:xfrm>
        </p:grpSpPr>
        <p:sp>
          <p:nvSpPr>
            <p:cNvPr id="24" name="矩形 23"/>
            <p:cNvSpPr/>
            <p:nvPr/>
          </p:nvSpPr>
          <p:spPr>
            <a:xfrm>
              <a:off x="7014778" y="1712170"/>
              <a:ext cx="5861839" cy="584647"/>
            </a:xfrm>
            <a:prstGeom prst="rect">
              <a:avLst/>
            </a:prstGeom>
          </p:spPr>
          <p:txBody>
            <a:bodyPr wrap="square">
              <a:spAutoFit/>
            </a:bodyPr>
            <a:lstStyle/>
            <a:p>
              <a:pPr algn="just">
                <a:lnSpc>
                  <a:spcPct val="120000"/>
                </a:lnSpc>
              </a:pPr>
              <a:r>
                <a:rPr lang="zh-CN" altLang="en-US" sz="1333" dirty="0">
                  <a:solidFill>
                    <a:schemeClr val="bg1">
                      <a:lumMod val="50000"/>
                    </a:schemeClr>
                  </a:solidFill>
                  <a:latin typeface="+mj-ea"/>
                  <a:ea typeface="+mj-ea"/>
                </a:rPr>
                <a:t>用户可以在投影仪或者计算机上进行演示也可以将演示文稿打印出来制作成胶片以便应用到更广泛的领域中</a:t>
              </a:r>
            </a:p>
          </p:txBody>
        </p:sp>
        <p:sp>
          <p:nvSpPr>
            <p:cNvPr id="25" name="矩形 24"/>
            <p:cNvSpPr/>
            <p:nvPr/>
          </p:nvSpPr>
          <p:spPr>
            <a:xfrm>
              <a:off x="7014777" y="1359546"/>
              <a:ext cx="2241975" cy="437107"/>
            </a:xfrm>
            <a:prstGeom prst="rect">
              <a:avLst/>
            </a:prstGeom>
          </p:spPr>
          <p:txBody>
            <a:bodyPr wrap="square">
              <a:spAutoFit/>
            </a:bodyPr>
            <a:lstStyle/>
            <a:p>
              <a:pPr algn="just">
                <a:lnSpc>
                  <a:spcPct val="120000"/>
                </a:lnSpc>
              </a:pPr>
              <a:r>
                <a:rPr lang="zh-CN" altLang="en-US" sz="1867" b="1" dirty="0">
                  <a:solidFill>
                    <a:schemeClr val="bg1">
                      <a:lumMod val="50000"/>
                    </a:schemeClr>
                  </a:solidFill>
                  <a:latin typeface="+mj-ea"/>
                  <a:ea typeface="+mj-ea"/>
                </a:rPr>
                <a:t>标题文字添加</a:t>
              </a:r>
            </a:p>
          </p:txBody>
        </p:sp>
      </p:gr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1113" y="2378873"/>
            <a:ext cx="3477775" cy="2167132"/>
          </a:xfrm>
          <a:prstGeom prst="rect">
            <a:avLst/>
          </a:prstGeom>
        </p:spPr>
      </p:pic>
      <p:sp>
        <p:nvSpPr>
          <p:cNvPr id="5" name="标题 4"/>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365918717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489058" y="2605619"/>
            <a:ext cx="167587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489058" y="3365557"/>
            <a:ext cx="169812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489058" y="4125496"/>
            <a:ext cx="167168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489058" y="4885433"/>
            <a:ext cx="167168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6" name="AutoShape 4"/>
          <p:cNvSpPr>
            <a:spLocks noChangeAspect="1" noChangeArrowheads="1" noTextEdit="1"/>
          </p:cNvSpPr>
          <p:nvPr/>
        </p:nvSpPr>
        <p:spPr bwMode="auto">
          <a:xfrm>
            <a:off x="2037564" y="1915947"/>
            <a:ext cx="2490979" cy="351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07" tIns="60953" rIns="121907" bIns="60953" numCol="1" anchor="t" anchorCtr="0" compatLnSpc="1"/>
          <a:lstStyle/>
          <a:p>
            <a:endParaRPr lang="zh-CN" altLang="en-US" sz="2399"/>
          </a:p>
        </p:txBody>
      </p:sp>
      <p:sp>
        <p:nvSpPr>
          <p:cNvPr id="7" name="Freeform 6"/>
          <p:cNvSpPr/>
          <p:nvPr/>
        </p:nvSpPr>
        <p:spPr bwMode="auto">
          <a:xfrm>
            <a:off x="1488111" y="1604797"/>
            <a:ext cx="3042548" cy="1807635"/>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6EBA35"/>
          </a:solidFill>
          <a:ln>
            <a:noFill/>
          </a:ln>
        </p:spPr>
        <p:txBody>
          <a:bodyPr vert="horz" wrap="square" lIns="121907" tIns="60953" rIns="121907" bIns="60953" numCol="1" anchor="t" anchorCtr="0" compatLnSpc="1"/>
          <a:lstStyle/>
          <a:p>
            <a:endParaRPr lang="zh-CN" altLang="en-US" sz="2399"/>
          </a:p>
        </p:txBody>
      </p:sp>
      <p:sp>
        <p:nvSpPr>
          <p:cNvPr id="8" name="Freeform 7"/>
          <p:cNvSpPr/>
          <p:nvPr/>
        </p:nvSpPr>
        <p:spPr bwMode="auto">
          <a:xfrm>
            <a:off x="1488111" y="2372883"/>
            <a:ext cx="3042548" cy="180763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A7CF82"/>
          </a:solidFill>
          <a:ln>
            <a:noFill/>
          </a:ln>
        </p:spPr>
        <p:txBody>
          <a:bodyPr vert="horz" wrap="square" lIns="121907" tIns="60953" rIns="121907" bIns="60953" numCol="1" anchor="t" anchorCtr="0" compatLnSpc="1"/>
          <a:lstStyle/>
          <a:p>
            <a:endParaRPr lang="zh-CN" altLang="en-US" sz="2399"/>
          </a:p>
        </p:txBody>
      </p:sp>
      <p:sp>
        <p:nvSpPr>
          <p:cNvPr id="9" name="Freeform 8"/>
          <p:cNvSpPr/>
          <p:nvPr/>
        </p:nvSpPr>
        <p:spPr bwMode="auto">
          <a:xfrm>
            <a:off x="1488111" y="3143614"/>
            <a:ext cx="3042548" cy="1805517"/>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6EBA35"/>
          </a:solidFill>
          <a:ln>
            <a:noFill/>
          </a:ln>
        </p:spPr>
        <p:txBody>
          <a:bodyPr vert="horz" wrap="square" lIns="121907" tIns="60953" rIns="121907" bIns="60953" numCol="1" anchor="t" anchorCtr="0" compatLnSpc="1"/>
          <a:lstStyle/>
          <a:p>
            <a:endParaRPr lang="zh-CN" altLang="en-US" sz="2399"/>
          </a:p>
        </p:txBody>
      </p:sp>
      <p:sp>
        <p:nvSpPr>
          <p:cNvPr id="10" name="Freeform 9"/>
          <p:cNvSpPr/>
          <p:nvPr/>
        </p:nvSpPr>
        <p:spPr bwMode="auto">
          <a:xfrm>
            <a:off x="1488111" y="3909847"/>
            <a:ext cx="3042548" cy="180763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A7CF82"/>
          </a:solidFill>
          <a:ln>
            <a:noFill/>
          </a:ln>
        </p:spPr>
        <p:txBody>
          <a:bodyPr vert="horz" wrap="square" lIns="121907" tIns="60953" rIns="121907" bIns="60953" numCol="1" anchor="t" anchorCtr="0" compatLnSpc="1"/>
          <a:lstStyle/>
          <a:p>
            <a:endParaRPr lang="zh-CN" altLang="en-US" sz="2399"/>
          </a:p>
        </p:txBody>
      </p:sp>
      <p:cxnSp>
        <p:nvCxnSpPr>
          <p:cNvPr id="11" name="直接连接符 10"/>
          <p:cNvCxnSpPr/>
          <p:nvPr/>
        </p:nvCxnSpPr>
        <p:spPr>
          <a:xfrm>
            <a:off x="1392112" y="2210284"/>
            <a:ext cx="0" cy="2976331"/>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584113" y="2261098"/>
            <a:ext cx="924721" cy="328281"/>
          </a:xfrm>
          <a:prstGeom prst="rect">
            <a:avLst/>
          </a:prstGeom>
        </p:spPr>
        <p:txBody>
          <a:bodyPr wrap="square" lIns="121907" tIns="60953" rIns="121907" bIns="60953">
            <a:spAutoFit/>
          </a:bodyPr>
          <a:lstStyle/>
          <a:p>
            <a:pPr algn="just">
              <a:lnSpc>
                <a:spcPts val="1600"/>
              </a:lnSpc>
            </a:pPr>
            <a:r>
              <a:rPr lang="en-US" altLang="zh-CN" sz="3199" dirty="0">
                <a:solidFill>
                  <a:schemeClr val="bg1"/>
                </a:solidFill>
                <a:latin typeface="微软雅黑" panose="020B0503020204020204" pitchFamily="34" charset="-122"/>
                <a:ea typeface="微软雅黑" panose="020B0503020204020204" pitchFamily="34" charset="-122"/>
              </a:rPr>
              <a:t>01</a:t>
            </a:r>
          </a:p>
        </p:txBody>
      </p:sp>
      <p:sp>
        <p:nvSpPr>
          <p:cNvPr id="13" name="矩形 12"/>
          <p:cNvSpPr/>
          <p:nvPr/>
        </p:nvSpPr>
        <p:spPr>
          <a:xfrm>
            <a:off x="1584112" y="2980107"/>
            <a:ext cx="924721" cy="328281"/>
          </a:xfrm>
          <a:prstGeom prst="rect">
            <a:avLst/>
          </a:prstGeom>
        </p:spPr>
        <p:txBody>
          <a:bodyPr wrap="square" lIns="121907" tIns="60953" rIns="121907" bIns="60953">
            <a:spAutoFit/>
          </a:bodyPr>
          <a:lstStyle/>
          <a:p>
            <a:pPr algn="just">
              <a:lnSpc>
                <a:spcPts val="1600"/>
              </a:lnSpc>
            </a:pPr>
            <a:r>
              <a:rPr lang="en-US" altLang="zh-CN" sz="3199" dirty="0">
                <a:solidFill>
                  <a:schemeClr val="bg1"/>
                </a:solidFill>
                <a:latin typeface="微软雅黑" panose="020B0503020204020204" pitchFamily="34" charset="-122"/>
                <a:ea typeface="微软雅黑" panose="020B0503020204020204" pitchFamily="34" charset="-122"/>
              </a:rPr>
              <a:t>02</a:t>
            </a:r>
          </a:p>
        </p:txBody>
      </p:sp>
      <p:sp>
        <p:nvSpPr>
          <p:cNvPr id="14" name="矩形 13"/>
          <p:cNvSpPr/>
          <p:nvPr/>
        </p:nvSpPr>
        <p:spPr>
          <a:xfrm>
            <a:off x="1584110" y="3745455"/>
            <a:ext cx="924721" cy="328281"/>
          </a:xfrm>
          <a:prstGeom prst="rect">
            <a:avLst/>
          </a:prstGeom>
        </p:spPr>
        <p:txBody>
          <a:bodyPr wrap="square" lIns="121907" tIns="60953" rIns="121907" bIns="60953">
            <a:spAutoFit/>
          </a:bodyPr>
          <a:lstStyle/>
          <a:p>
            <a:pPr algn="just">
              <a:lnSpc>
                <a:spcPts val="1600"/>
              </a:lnSpc>
            </a:pPr>
            <a:r>
              <a:rPr lang="en-US" altLang="zh-CN" sz="3199" dirty="0">
                <a:solidFill>
                  <a:schemeClr val="bg1"/>
                </a:solidFill>
                <a:latin typeface="微软雅黑" panose="020B0503020204020204" pitchFamily="34" charset="-122"/>
                <a:ea typeface="微软雅黑" panose="020B0503020204020204" pitchFamily="34" charset="-122"/>
              </a:rPr>
              <a:t>03</a:t>
            </a:r>
          </a:p>
        </p:txBody>
      </p:sp>
      <p:sp>
        <p:nvSpPr>
          <p:cNvPr id="15" name="矩形 14"/>
          <p:cNvSpPr/>
          <p:nvPr/>
        </p:nvSpPr>
        <p:spPr>
          <a:xfrm>
            <a:off x="1595853" y="4510802"/>
            <a:ext cx="924721" cy="328281"/>
          </a:xfrm>
          <a:prstGeom prst="rect">
            <a:avLst/>
          </a:prstGeom>
        </p:spPr>
        <p:txBody>
          <a:bodyPr wrap="square" lIns="121907" tIns="60953" rIns="121907" bIns="60953">
            <a:spAutoFit/>
          </a:bodyPr>
          <a:lstStyle/>
          <a:p>
            <a:pPr algn="just">
              <a:lnSpc>
                <a:spcPts val="1600"/>
              </a:lnSpc>
            </a:pPr>
            <a:r>
              <a:rPr lang="en-US" altLang="zh-CN" sz="3199" dirty="0">
                <a:solidFill>
                  <a:schemeClr val="bg1"/>
                </a:solidFill>
                <a:latin typeface="微软雅黑" panose="020B0503020204020204" pitchFamily="34" charset="-122"/>
                <a:ea typeface="微软雅黑" panose="020B0503020204020204" pitchFamily="34" charset="-122"/>
              </a:rPr>
              <a:t>04</a:t>
            </a:r>
          </a:p>
        </p:txBody>
      </p:sp>
      <p:sp>
        <p:nvSpPr>
          <p:cNvPr id="16" name="椭圆 15"/>
          <p:cNvSpPr/>
          <p:nvPr/>
        </p:nvSpPr>
        <p:spPr>
          <a:xfrm>
            <a:off x="4348617" y="2535389"/>
            <a:ext cx="140440" cy="140460"/>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7" tIns="60953" rIns="121907" bIns="60953" rtlCol="0" anchor="ctr"/>
          <a:lstStyle/>
          <a:p>
            <a:pPr algn="ctr"/>
            <a:endParaRPr lang="zh-CN" altLang="en-US" sz="2399"/>
          </a:p>
        </p:txBody>
      </p:sp>
      <p:grpSp>
        <p:nvGrpSpPr>
          <p:cNvPr id="17" name="组合 16"/>
          <p:cNvGrpSpPr/>
          <p:nvPr/>
        </p:nvGrpSpPr>
        <p:grpSpPr>
          <a:xfrm>
            <a:off x="6168161" y="2236557"/>
            <a:ext cx="676579" cy="676671"/>
            <a:chOff x="6016316" y="1528430"/>
            <a:chExt cx="560677" cy="560677"/>
          </a:xfrm>
          <a:solidFill>
            <a:srgbClr val="6EBA35"/>
          </a:solidFill>
        </p:grpSpPr>
        <p:grpSp>
          <p:nvGrpSpPr>
            <p:cNvPr id="18" name="组合 17"/>
            <p:cNvGrpSpPr/>
            <p:nvPr/>
          </p:nvGrpSpPr>
          <p:grpSpPr>
            <a:xfrm>
              <a:off x="6084168" y="1657727"/>
              <a:ext cx="371475" cy="302084"/>
              <a:chOff x="5256405" y="2057401"/>
              <a:chExt cx="1130300" cy="919163"/>
            </a:xfrm>
            <a:grpFill/>
          </p:grpSpPr>
          <p:sp>
            <p:nvSpPr>
              <p:cNvPr id="20" name="Freeform 45"/>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1" name="Freeform 46"/>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2" name="Freeform 47"/>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3" name="Freeform 48"/>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4" name="Freeform 49"/>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5" name="Freeform 50"/>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6" name="Freeform 51"/>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7" name="Freeform 52"/>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8" name="Freeform 53"/>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29" name="Freeform 54"/>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30" name="Freeform 55"/>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31" name="Freeform 56"/>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sp>
          <p:nvSpPr>
            <p:cNvPr id="19" name="同心圆 1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endParaRPr>
            </a:p>
          </p:txBody>
        </p:sp>
      </p:grpSp>
      <p:sp>
        <p:nvSpPr>
          <p:cNvPr id="32" name="矩形 31"/>
          <p:cNvSpPr/>
          <p:nvPr/>
        </p:nvSpPr>
        <p:spPr>
          <a:xfrm>
            <a:off x="6860066" y="2210284"/>
            <a:ext cx="3839633" cy="738650"/>
          </a:xfrm>
          <a:prstGeom prst="rect">
            <a:avLst/>
          </a:prstGeom>
        </p:spPr>
        <p:txBody>
          <a:bodyPr wrap="square" lIns="121907" tIns="60953" rIns="121907" bIns="60953">
            <a:spAutoFit/>
          </a:bodyPr>
          <a:lstStyle/>
          <a:p>
            <a:pPr algn="just">
              <a:lnSpc>
                <a:spcPts val="1600"/>
              </a:lnSpc>
            </a:pPr>
            <a:r>
              <a:rPr lang="zh-CN" altLang="en-US" sz="1867" b="1" dirty="0">
                <a:solidFill>
                  <a:schemeClr val="bg1">
                    <a:lumMod val="65000"/>
                  </a:schemeClr>
                </a:solidFill>
                <a:latin typeface="微软雅黑" panose="020B0503020204020204" pitchFamily="34" charset="-122"/>
                <a:ea typeface="微软雅黑" panose="020B0503020204020204" pitchFamily="34" charset="-122"/>
              </a:rPr>
              <a:t>二级标题</a:t>
            </a:r>
            <a:endParaRPr lang="en-US" altLang="zh-CN" sz="1867" b="1" dirty="0">
              <a:solidFill>
                <a:schemeClr val="bg1">
                  <a:lumMod val="65000"/>
                </a:schemeClr>
              </a:solidFill>
              <a:latin typeface="微软雅黑" panose="020B0503020204020204" pitchFamily="34" charset="-122"/>
              <a:ea typeface="微软雅黑" panose="020B0503020204020204" pitchFamily="34" charset="-122"/>
            </a:endParaRPr>
          </a:p>
          <a:p>
            <a:pPr algn="just">
              <a:lnSpc>
                <a:spcPts val="16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3" name="椭圆 32"/>
          <p:cNvSpPr/>
          <p:nvPr/>
        </p:nvSpPr>
        <p:spPr>
          <a:xfrm>
            <a:off x="4348617" y="3295327"/>
            <a:ext cx="140440" cy="140460"/>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7" tIns="60953" rIns="121907" bIns="60953" rtlCol="0" anchor="ctr"/>
          <a:lstStyle/>
          <a:p>
            <a:pPr algn="ctr"/>
            <a:endParaRPr lang="zh-CN" altLang="en-US" sz="2399"/>
          </a:p>
        </p:txBody>
      </p:sp>
      <p:sp>
        <p:nvSpPr>
          <p:cNvPr id="34" name="矩形 33"/>
          <p:cNvSpPr/>
          <p:nvPr/>
        </p:nvSpPr>
        <p:spPr>
          <a:xfrm>
            <a:off x="6860066" y="2986260"/>
            <a:ext cx="3839633" cy="738650"/>
          </a:xfrm>
          <a:prstGeom prst="rect">
            <a:avLst/>
          </a:prstGeom>
        </p:spPr>
        <p:txBody>
          <a:bodyPr wrap="square" lIns="121907" tIns="60953" rIns="121907" bIns="60953">
            <a:spAutoFit/>
          </a:bodyPr>
          <a:lstStyle/>
          <a:p>
            <a:pPr algn="just">
              <a:lnSpc>
                <a:spcPts val="1600"/>
              </a:lnSpc>
            </a:pPr>
            <a:r>
              <a:rPr lang="zh-CN" altLang="en-US" sz="1867" b="1" dirty="0">
                <a:solidFill>
                  <a:schemeClr val="bg1">
                    <a:lumMod val="65000"/>
                  </a:schemeClr>
                </a:solidFill>
                <a:latin typeface="微软雅黑" panose="020B0503020204020204" pitchFamily="34" charset="-122"/>
                <a:ea typeface="微软雅黑" panose="020B0503020204020204" pitchFamily="34" charset="-122"/>
              </a:rPr>
              <a:t>二级标题</a:t>
            </a:r>
            <a:endParaRPr lang="en-US" altLang="zh-CN" sz="1867" b="1" dirty="0">
              <a:solidFill>
                <a:schemeClr val="bg1">
                  <a:lumMod val="65000"/>
                </a:schemeClr>
              </a:solidFill>
              <a:latin typeface="微软雅黑" panose="020B0503020204020204" pitchFamily="34" charset="-122"/>
              <a:ea typeface="微软雅黑" panose="020B0503020204020204" pitchFamily="34" charset="-122"/>
            </a:endParaRPr>
          </a:p>
          <a:p>
            <a:pPr algn="just">
              <a:lnSpc>
                <a:spcPts val="16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6168159" y="3018028"/>
            <a:ext cx="674013" cy="674104"/>
            <a:chOff x="1718632" y="1996162"/>
            <a:chExt cx="560677" cy="560677"/>
          </a:xfrm>
          <a:solidFill>
            <a:srgbClr val="A7CF82"/>
          </a:solidFill>
        </p:grpSpPr>
        <p:grpSp>
          <p:nvGrpSpPr>
            <p:cNvPr id="36" name="组合 35"/>
            <p:cNvGrpSpPr/>
            <p:nvPr/>
          </p:nvGrpSpPr>
          <p:grpSpPr>
            <a:xfrm flipH="1">
              <a:off x="1849203" y="2133863"/>
              <a:ext cx="272792" cy="268628"/>
              <a:chOff x="1046163" y="1765300"/>
              <a:chExt cx="1196975" cy="1019176"/>
            </a:xfrm>
            <a:grpFill/>
          </p:grpSpPr>
          <p:sp>
            <p:nvSpPr>
              <p:cNvPr id="38" name="Freeform 102"/>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39" name="Freeform 103"/>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40" name="Freeform 104"/>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41" name="Freeform 105"/>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42" name="Freeform 106"/>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43" name="Freeform 107"/>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sp>
          <p:nvSpPr>
            <p:cNvPr id="37" name="同心圆 36"/>
            <p:cNvSpPr/>
            <p:nvPr/>
          </p:nvSpPr>
          <p:spPr>
            <a:xfrm>
              <a:off x="1718632" y="1996162"/>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endParaRPr>
            </a:p>
          </p:txBody>
        </p:sp>
      </p:grpSp>
      <p:sp>
        <p:nvSpPr>
          <p:cNvPr id="44" name="椭圆 43"/>
          <p:cNvSpPr/>
          <p:nvPr/>
        </p:nvSpPr>
        <p:spPr>
          <a:xfrm>
            <a:off x="4348617" y="4055266"/>
            <a:ext cx="140440" cy="140460"/>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7" tIns="60953" rIns="121907" bIns="60953" rtlCol="0" anchor="ctr"/>
          <a:lstStyle/>
          <a:p>
            <a:pPr algn="ctr"/>
            <a:endParaRPr lang="zh-CN" altLang="en-US" sz="2399"/>
          </a:p>
        </p:txBody>
      </p:sp>
      <p:sp>
        <p:nvSpPr>
          <p:cNvPr id="45" name="矩形 44"/>
          <p:cNvSpPr/>
          <p:nvPr/>
        </p:nvSpPr>
        <p:spPr>
          <a:xfrm>
            <a:off x="6860066" y="3762235"/>
            <a:ext cx="3839633" cy="738650"/>
          </a:xfrm>
          <a:prstGeom prst="rect">
            <a:avLst/>
          </a:prstGeom>
        </p:spPr>
        <p:txBody>
          <a:bodyPr wrap="square" lIns="121907" tIns="60953" rIns="121907" bIns="60953">
            <a:spAutoFit/>
          </a:bodyPr>
          <a:lstStyle/>
          <a:p>
            <a:pPr algn="just">
              <a:lnSpc>
                <a:spcPts val="1600"/>
              </a:lnSpc>
            </a:pPr>
            <a:r>
              <a:rPr lang="zh-CN" altLang="en-US" sz="1867" b="1" dirty="0">
                <a:solidFill>
                  <a:schemeClr val="bg1">
                    <a:lumMod val="65000"/>
                  </a:schemeClr>
                </a:solidFill>
                <a:latin typeface="微软雅黑" panose="020B0503020204020204" pitchFamily="34" charset="-122"/>
                <a:ea typeface="微软雅黑" panose="020B0503020204020204" pitchFamily="34" charset="-122"/>
              </a:rPr>
              <a:t>二级标题</a:t>
            </a:r>
            <a:endParaRPr lang="en-US" altLang="zh-CN" sz="1867" b="1" dirty="0">
              <a:solidFill>
                <a:schemeClr val="bg1">
                  <a:lumMod val="65000"/>
                </a:schemeClr>
              </a:solidFill>
              <a:latin typeface="微软雅黑" panose="020B0503020204020204" pitchFamily="34" charset="-122"/>
              <a:ea typeface="微软雅黑" panose="020B0503020204020204" pitchFamily="34" charset="-122"/>
            </a:endParaRPr>
          </a:p>
          <a:p>
            <a:pPr algn="just">
              <a:lnSpc>
                <a:spcPts val="16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6168162" y="3796936"/>
            <a:ext cx="673783" cy="673873"/>
            <a:chOff x="4197777" y="3610451"/>
            <a:chExt cx="560677" cy="560677"/>
          </a:xfrm>
          <a:solidFill>
            <a:srgbClr val="6EBA35"/>
          </a:solidFill>
        </p:grpSpPr>
        <p:grpSp>
          <p:nvGrpSpPr>
            <p:cNvPr id="47" name="组合 46"/>
            <p:cNvGrpSpPr/>
            <p:nvPr/>
          </p:nvGrpSpPr>
          <p:grpSpPr>
            <a:xfrm>
              <a:off x="4324818" y="3742282"/>
              <a:ext cx="305320" cy="261247"/>
              <a:chOff x="1627188" y="2219325"/>
              <a:chExt cx="758825" cy="649288"/>
            </a:xfrm>
            <a:grpFill/>
          </p:grpSpPr>
          <p:sp>
            <p:nvSpPr>
              <p:cNvPr id="49" name="Freeform 72"/>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0" name="Freeform 73"/>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1" name="Freeform 74"/>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2" name="Freeform 75"/>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3" name="Freeform 76"/>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4" name="Freeform 77"/>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5" name="Freeform 78"/>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6" name="Freeform 79"/>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7" name="Freeform 80"/>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8" name="Freeform 81"/>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9" name="Freeform 82"/>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0" name="Freeform 83"/>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1" name="Freeform 84"/>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2" name="Freeform 85"/>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3" name="Freeform 86"/>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4" name="Freeform 87"/>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5" name="Freeform 88"/>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6" name="Freeform 89"/>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7" name="Freeform 90"/>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8" name="Freeform 91"/>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9" name="Freeform 92"/>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70" name="Freeform 93"/>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71" name="Freeform 94"/>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72" name="Freeform 95"/>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73" name="Freeform 96"/>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74" name="Freeform 97"/>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sp>
          <p:nvSpPr>
            <p:cNvPr id="48" name="同心圆 47"/>
            <p:cNvSpPr/>
            <p:nvPr/>
          </p:nvSpPr>
          <p:spPr>
            <a:xfrm>
              <a:off x="4197777" y="3610451"/>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endParaRPr>
            </a:p>
          </p:txBody>
        </p:sp>
      </p:grpSp>
      <p:sp>
        <p:nvSpPr>
          <p:cNvPr id="75" name="椭圆 74"/>
          <p:cNvSpPr/>
          <p:nvPr/>
        </p:nvSpPr>
        <p:spPr>
          <a:xfrm>
            <a:off x="4348617" y="4815203"/>
            <a:ext cx="140440" cy="140460"/>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7" tIns="60953" rIns="121907" bIns="60953" rtlCol="0" anchor="ctr"/>
          <a:lstStyle/>
          <a:p>
            <a:pPr algn="ctr"/>
            <a:endParaRPr lang="zh-CN" altLang="en-US" sz="2399"/>
          </a:p>
        </p:txBody>
      </p:sp>
      <p:sp>
        <p:nvSpPr>
          <p:cNvPr id="76" name="矩形 75"/>
          <p:cNvSpPr/>
          <p:nvPr/>
        </p:nvSpPr>
        <p:spPr>
          <a:xfrm>
            <a:off x="6860066" y="4538213"/>
            <a:ext cx="3839633" cy="738650"/>
          </a:xfrm>
          <a:prstGeom prst="rect">
            <a:avLst/>
          </a:prstGeom>
        </p:spPr>
        <p:txBody>
          <a:bodyPr wrap="square" lIns="121907" tIns="60953" rIns="121907" bIns="60953">
            <a:spAutoFit/>
          </a:bodyPr>
          <a:lstStyle/>
          <a:p>
            <a:pPr algn="just">
              <a:lnSpc>
                <a:spcPts val="1600"/>
              </a:lnSpc>
            </a:pPr>
            <a:r>
              <a:rPr lang="zh-CN" altLang="en-US" sz="1867" b="1" dirty="0">
                <a:solidFill>
                  <a:schemeClr val="bg1">
                    <a:lumMod val="65000"/>
                  </a:schemeClr>
                </a:solidFill>
                <a:latin typeface="微软雅黑" panose="020B0503020204020204" pitchFamily="34" charset="-122"/>
                <a:ea typeface="微软雅黑" panose="020B0503020204020204" pitchFamily="34" charset="-122"/>
              </a:rPr>
              <a:t>二级标题</a:t>
            </a:r>
            <a:endParaRPr lang="en-US" altLang="zh-CN" sz="1867" b="1" dirty="0">
              <a:solidFill>
                <a:schemeClr val="bg1">
                  <a:lumMod val="65000"/>
                </a:schemeClr>
              </a:solidFill>
              <a:latin typeface="微软雅黑" panose="020B0503020204020204" pitchFamily="34" charset="-122"/>
              <a:ea typeface="微软雅黑" panose="020B0503020204020204" pitchFamily="34" charset="-122"/>
            </a:endParaRPr>
          </a:p>
          <a:p>
            <a:pPr algn="just">
              <a:lnSpc>
                <a:spcPts val="1600"/>
              </a:lnSpc>
            </a:pPr>
            <a:r>
              <a:rPr lang="zh-CN" altLang="en-US" sz="1200" dirty="0">
                <a:solidFill>
                  <a:schemeClr val="bg1">
                    <a:lumMod val="65000"/>
                  </a:schemeClr>
                </a:solidFill>
                <a:latin typeface="微软雅黑" panose="020B0503020204020204" pitchFamily="34" charset="-122"/>
                <a:ea typeface="微软雅黑" panose="020B0503020204020204" pitchFamily="34" charset="-122"/>
              </a:rPr>
              <a:t>这里填写目录内容说明，设计的发展存在着一个时代价值观的问题。</a:t>
            </a:r>
            <a:endParaRPr lang="en-US" altLang="zh-CN" sz="12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77" name="组合 76"/>
          <p:cNvGrpSpPr/>
          <p:nvPr/>
        </p:nvGrpSpPr>
        <p:grpSpPr>
          <a:xfrm>
            <a:off x="6168159" y="4575608"/>
            <a:ext cx="674875" cy="674965"/>
            <a:chOff x="1292477" y="2482145"/>
            <a:chExt cx="560677" cy="560677"/>
          </a:xfrm>
          <a:solidFill>
            <a:srgbClr val="A7CF82"/>
          </a:solidFill>
        </p:grpSpPr>
        <p:grpSp>
          <p:nvGrpSpPr>
            <p:cNvPr id="78" name="组合 77"/>
            <p:cNvGrpSpPr/>
            <p:nvPr/>
          </p:nvGrpSpPr>
          <p:grpSpPr>
            <a:xfrm>
              <a:off x="1443224" y="2627821"/>
              <a:ext cx="242888" cy="265780"/>
              <a:chOff x="247650" y="1957388"/>
              <a:chExt cx="993776" cy="1087438"/>
            </a:xfrm>
            <a:grpFill/>
          </p:grpSpPr>
          <p:sp>
            <p:nvSpPr>
              <p:cNvPr id="80" name="Freeform 112"/>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81" name="Freeform 113"/>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8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8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8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8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8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8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88" name="Freeform 120"/>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89" name="Freeform 121"/>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90" name="Freeform 122"/>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sp>
          <p:nvSpPr>
            <p:cNvPr id="79" name="同心圆 78"/>
            <p:cNvSpPr/>
            <p:nvPr/>
          </p:nvSpPr>
          <p:spPr>
            <a:xfrm>
              <a:off x="1292477" y="2482145"/>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solidFill>
              </a:endParaRPr>
            </a:p>
          </p:txBody>
        </p:sp>
      </p:grpSp>
      <p:sp>
        <p:nvSpPr>
          <p:cNvPr id="93" name="标题 92"/>
          <p:cNvSpPr>
            <a:spLocks noGrp="1"/>
          </p:cNvSpPr>
          <p:nvPr>
            <p:ph type="ctrTitle"/>
          </p:nvPr>
        </p:nvSpPr>
        <p:spPr/>
        <p:txBody>
          <a:bodyPr/>
          <a:lstStyle/>
          <a:p>
            <a:endParaRPr lang="zh-CN" altLang="en-US"/>
          </a:p>
        </p:txBody>
      </p:sp>
      <p:sp>
        <p:nvSpPr>
          <p:cNvPr id="91" name="灯片编号占位符 90"/>
          <p:cNvSpPr>
            <a:spLocks noGrp="1"/>
          </p:cNvSpPr>
          <p:nvPr>
            <p:ph type="sldNum" sz="quarter" idx="4294967295"/>
          </p:nvPr>
        </p:nvSpPr>
        <p:spPr>
          <a:xfrm>
            <a:off x="9448800" y="6356350"/>
            <a:ext cx="2743200" cy="365125"/>
          </a:xfrm>
          <a:prstGeom prst="rect">
            <a:avLst/>
          </a:prstGeom>
        </p:spPr>
        <p:txBody>
          <a:bodyPr vert="horz" lIns="121907" tIns="60953" rIns="121907" bIns="60953" rtlCol="0" anchor="ctr"/>
          <a:lstStyle/>
          <a:p>
            <a:fld id="{E050F338-EFDA-4F8E-882C-DA95E7E9D7D9}" type="slidenum">
              <a:rPr lang="zh-CN" altLang="en-US" smtClean="0"/>
              <a:pPr/>
              <a:t>19</a:t>
            </a:fld>
            <a:endParaRPr lang="zh-CN" altLang="en-US"/>
          </a:p>
        </p:txBody>
      </p:sp>
      <p:pic>
        <p:nvPicPr>
          <p:cNvPr id="92" name="图片 9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spTree>
    <p:extLst>
      <p:ext uri="{BB962C8B-B14F-4D97-AF65-F5344CB8AC3E}">
        <p14:creationId xmlns:p14="http://schemas.microsoft.com/office/powerpoint/2010/main" val="2334583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30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3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45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550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300" fill="hold"/>
                                        <p:tgtEl>
                                          <p:spTgt spid="32"/>
                                        </p:tgtEl>
                                        <p:attrNameLst>
                                          <p:attrName>ppt_x</p:attrName>
                                        </p:attrNameLst>
                                      </p:cBhvr>
                                      <p:tavLst>
                                        <p:tav tm="0">
                                          <p:val>
                                            <p:strVal val="1+#ppt_w/2"/>
                                          </p:val>
                                        </p:tav>
                                        <p:tav tm="100000">
                                          <p:val>
                                            <p:strVal val="#ppt_x"/>
                                          </p:val>
                                        </p:tav>
                                      </p:tavLst>
                                    </p:anim>
                                    <p:anim calcmode="lin" valueType="num">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65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300" fill="hold"/>
                                        <p:tgtEl>
                                          <p:spTgt spid="34"/>
                                        </p:tgtEl>
                                        <p:attrNameLst>
                                          <p:attrName>ppt_x</p:attrName>
                                        </p:attrNameLst>
                                      </p:cBhvr>
                                      <p:tavLst>
                                        <p:tav tm="0">
                                          <p:val>
                                            <p:strVal val="1+#ppt_w/2"/>
                                          </p:val>
                                        </p:tav>
                                        <p:tav tm="100000">
                                          <p:val>
                                            <p:strVal val="#ppt_x"/>
                                          </p:val>
                                        </p:tav>
                                      </p:tavLst>
                                    </p:anim>
                                    <p:anim calcmode="lin" valueType="num">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70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750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cBhvr additive="base">
                                        <p:cTn id="89" dur="300" fill="hold"/>
                                        <p:tgtEl>
                                          <p:spTgt spid="45"/>
                                        </p:tgtEl>
                                        <p:attrNameLst>
                                          <p:attrName>ppt_x</p:attrName>
                                        </p:attrNameLst>
                                      </p:cBhvr>
                                      <p:tavLst>
                                        <p:tav tm="0">
                                          <p:val>
                                            <p:strVal val="1+#ppt_w/2"/>
                                          </p:val>
                                        </p:tav>
                                        <p:tav tm="100000">
                                          <p:val>
                                            <p:strVal val="#ppt_x"/>
                                          </p:val>
                                        </p:tav>
                                      </p:tavLst>
                                    </p:anim>
                                    <p:anim calcmode="lin" valueType="num">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800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5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300" fill="hold"/>
                                        <p:tgtEl>
                                          <p:spTgt spid="76"/>
                                        </p:tgtEl>
                                        <p:attrNameLst>
                                          <p:attrName>ppt_x</p:attrName>
                                        </p:attrNameLst>
                                      </p:cBhvr>
                                      <p:tavLst>
                                        <p:tav tm="0">
                                          <p:val>
                                            <p:strVal val="1+#ppt_w/2"/>
                                          </p:val>
                                        </p:tav>
                                        <p:tav tm="100000">
                                          <p:val>
                                            <p:strVal val="#ppt_x"/>
                                          </p:val>
                                        </p:tav>
                                      </p:tavLst>
                                    </p:anim>
                                    <p:anim calcmode="lin" valueType="num">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sp>
        <p:nvSpPr>
          <p:cNvPr id="17" name="Bent Arrow 3"/>
          <p:cNvSpPr/>
          <p:nvPr/>
        </p:nvSpPr>
        <p:spPr>
          <a:xfrm rot="13500000" flipH="1" flipV="1">
            <a:off x="5645687" y="-301390"/>
            <a:ext cx="996950" cy="1004888"/>
          </a:xfrm>
          <a:prstGeom prst="bentArrow">
            <a:avLst>
              <a:gd name="adj1" fmla="val 5470"/>
              <a:gd name="adj2" fmla="val 9301"/>
              <a:gd name="adj3" fmla="val 12699"/>
              <a:gd name="adj4" fmla="val 52520"/>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3200" dirty="0">
              <a:solidFill>
                <a:schemeClr val="tx1"/>
              </a:solidFill>
              <a:latin typeface="腾祥铁山楷书繁" panose="01010104010101010101" pitchFamily="2" charset="-122"/>
              <a:ea typeface="腾祥铁山楷书繁" panose="01010104010101010101" pitchFamily="2" charset="-122"/>
            </a:endParaRPr>
          </a:p>
        </p:txBody>
      </p:sp>
      <p:sp>
        <p:nvSpPr>
          <p:cNvPr id="23" name="Bent Arrow 9"/>
          <p:cNvSpPr/>
          <p:nvPr/>
        </p:nvSpPr>
        <p:spPr>
          <a:xfrm rot="2700000" flipH="1" flipV="1">
            <a:off x="4901378" y="4839265"/>
            <a:ext cx="998538" cy="1006475"/>
          </a:xfrm>
          <a:prstGeom prst="bentArrow">
            <a:avLst>
              <a:gd name="adj1" fmla="val 5470"/>
              <a:gd name="adj2" fmla="val 9301"/>
              <a:gd name="adj3" fmla="val 12699"/>
              <a:gd name="adj4" fmla="val 39549"/>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3200" dirty="0">
              <a:solidFill>
                <a:schemeClr val="tx1"/>
              </a:solidFill>
              <a:latin typeface="腾祥铁山楷书繁" panose="01010104010101010101" pitchFamily="2" charset="-122"/>
              <a:ea typeface="腾祥铁山楷书繁" panose="01010104010101010101" pitchFamily="2" charset="-122"/>
            </a:endParaRPr>
          </a:p>
        </p:txBody>
      </p:sp>
      <p:pic>
        <p:nvPicPr>
          <p:cNvPr id="30" name="图片 2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745" y="4937202"/>
            <a:ext cx="12166197" cy="1920798"/>
          </a:xfrm>
          <a:prstGeom prst="rect">
            <a:avLst/>
          </a:prstGeom>
        </p:spPr>
      </p:pic>
      <p:pic>
        <p:nvPicPr>
          <p:cNvPr id="31" name="图片 30"/>
          <p:cNvPicPr>
            <a:picLocks noChangeAspect="1"/>
          </p:cNvPicPr>
          <p:nvPr/>
        </p:nvPicPr>
        <p:blipFill rotWithShape="1">
          <a:blip r:embed="rId5"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sp>
        <p:nvSpPr>
          <p:cNvPr id="32" name="文本框 31">
            <a:extLst>
              <a:ext uri="{FF2B5EF4-FFF2-40B4-BE49-F238E27FC236}">
                <a16:creationId xmlns:a16="http://schemas.microsoft.com/office/drawing/2014/main" xmlns="" id="{3B180249-8F3E-47C2-9CB3-7C8CCED75B01}"/>
              </a:ext>
            </a:extLst>
          </p:cNvPr>
          <p:cNvSpPr txBox="1"/>
          <p:nvPr/>
        </p:nvSpPr>
        <p:spPr>
          <a:xfrm>
            <a:off x="3510340" y="168797"/>
            <a:ext cx="1809021" cy="1015663"/>
          </a:xfrm>
          <a:prstGeom prst="rect">
            <a:avLst/>
          </a:prstGeom>
          <a:noFill/>
        </p:spPr>
        <p:txBody>
          <a:bodyPr vert="horz" wrap="square" rtlCol="0">
            <a:spAutoFit/>
          </a:bodyPr>
          <a:lstStyle/>
          <a:p>
            <a:pPr algn="ctr"/>
            <a:r>
              <a:rPr lang="zh-CN" altLang="en-US" sz="6000" b="1" spc="300" dirty="0">
                <a:solidFill>
                  <a:schemeClr val="tx1">
                    <a:lumMod val="75000"/>
                    <a:lumOff val="25000"/>
                  </a:schemeClr>
                </a:solidFill>
                <a:latin typeface="+mj-lt"/>
                <a:ea typeface="方正姚体" panose="02010601030101010101" pitchFamily="2" charset="-122"/>
              </a:rPr>
              <a:t>目录</a:t>
            </a:r>
          </a:p>
        </p:txBody>
      </p:sp>
      <p:sp>
        <p:nvSpPr>
          <p:cNvPr id="33" name="文本框 32">
            <a:extLst>
              <a:ext uri="{FF2B5EF4-FFF2-40B4-BE49-F238E27FC236}">
                <a16:creationId xmlns:a16="http://schemas.microsoft.com/office/drawing/2014/main" xmlns="" id="{FAC126B0-122E-4ED0-9D96-AA86855BC82F}"/>
              </a:ext>
            </a:extLst>
          </p:cNvPr>
          <p:cNvSpPr txBox="1"/>
          <p:nvPr/>
        </p:nvSpPr>
        <p:spPr>
          <a:xfrm>
            <a:off x="3510340" y="1164111"/>
            <a:ext cx="3004318" cy="707886"/>
          </a:xfrm>
          <a:prstGeom prst="rect">
            <a:avLst/>
          </a:prstGeom>
          <a:noFill/>
        </p:spPr>
        <p:txBody>
          <a:bodyPr vert="horz" wrap="square" rtlCol="0">
            <a:spAutoFit/>
          </a:bodyPr>
          <a:lstStyle/>
          <a:p>
            <a:pPr algn="ctr"/>
            <a:r>
              <a:rPr lang="en-US" altLang="zh-CN" sz="4000" b="1" spc="300" dirty="0">
                <a:solidFill>
                  <a:schemeClr val="tx1">
                    <a:lumMod val="75000"/>
                    <a:lumOff val="25000"/>
                  </a:schemeClr>
                </a:solidFill>
                <a:latin typeface="+mj-lt"/>
                <a:ea typeface="方正姚体" panose="02010601030101010101" pitchFamily="2" charset="-122"/>
              </a:rPr>
              <a:t>CONTENTS</a:t>
            </a:r>
            <a:endParaRPr lang="zh-CN" altLang="en-US" sz="4000" b="1" spc="300" dirty="0">
              <a:solidFill>
                <a:schemeClr val="tx1">
                  <a:lumMod val="75000"/>
                  <a:lumOff val="25000"/>
                </a:schemeClr>
              </a:solidFill>
              <a:latin typeface="+mj-lt"/>
              <a:ea typeface="方正姚体" panose="02010601030101010101" pitchFamily="2" charset="-122"/>
            </a:endParaRPr>
          </a:p>
        </p:txBody>
      </p:sp>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314813" y="1811331"/>
            <a:ext cx="3450051" cy="2493058"/>
          </a:xfrm>
          <a:prstGeom prst="rect">
            <a:avLst/>
          </a:prstGeom>
        </p:spPr>
      </p:pic>
      <p:sp>
        <p:nvSpPr>
          <p:cNvPr id="25" name="Text Placeholder 2"/>
          <p:cNvSpPr txBox="1">
            <a:spLocks/>
          </p:cNvSpPr>
          <p:nvPr/>
        </p:nvSpPr>
        <p:spPr>
          <a:xfrm rot="20818527">
            <a:off x="2121417" y="2489984"/>
            <a:ext cx="2330565"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auto">
              <a:lnSpc>
                <a:spcPts val="1780"/>
              </a:lnSpc>
              <a:spcBef>
                <a:spcPts val="400"/>
              </a:spcBef>
              <a:spcAft>
                <a:spcPts val="0"/>
              </a:spcAft>
              <a:defRPr/>
            </a:pPr>
            <a:r>
              <a:rPr lang="zh-CN" altLang="en-US" sz="2000" b="1" dirty="0" smtClean="0">
                <a:latin typeface="腾祥铁山楷书繁" panose="01010104010101010101" pitchFamily="2" charset="-122"/>
                <a:ea typeface="腾祥铁山楷书繁" panose="01010104010101010101" pitchFamily="2" charset="-122"/>
                <a:cs typeface="Source Sans Pro" charset="0"/>
              </a:rPr>
              <a:t>这里添加标题</a:t>
            </a:r>
            <a:endParaRPr lang="en-US" sz="2000" b="1" dirty="0" smtClean="0">
              <a:latin typeface="腾祥铁山楷书繁" panose="01010104010101010101" pitchFamily="2" charset="-122"/>
              <a:ea typeface="腾祥铁山楷书繁" panose="01010104010101010101" pitchFamily="2" charset="-122"/>
              <a:cs typeface="Source Sans Pro" charset="0"/>
            </a:endParaRPr>
          </a:p>
          <a:p>
            <a:pPr algn="l" fontAlgn="auto">
              <a:lnSpc>
                <a:spcPct val="125000"/>
              </a:lnSpc>
              <a:spcAft>
                <a:spcPts val="0"/>
              </a:spcAft>
              <a:defRPr/>
            </a:pPr>
            <a:r>
              <a:rPr lang="en-US" sz="1100" dirty="0">
                <a:latin typeface="腾祥铁山楷书繁" panose="01010104010101010101" pitchFamily="2" charset="-122"/>
                <a:ea typeface="腾祥铁山楷书繁" panose="01010104010101010101" pitchFamily="2" charset="-122"/>
                <a:cs typeface="Source Sans Pro" charset="0"/>
              </a:rPr>
              <a:t>When an unknown printer took a galley of type and scrambled it to</a:t>
            </a:r>
            <a:r>
              <a:rPr lang="en-US" sz="1100" dirty="0" smtClean="0">
                <a:latin typeface="腾祥铁山楷书繁" panose="01010104010101010101" pitchFamily="2" charset="-122"/>
                <a:ea typeface="腾祥铁山楷书繁" panose="01010104010101010101" pitchFamily="2" charset="-122"/>
                <a:cs typeface="Source Sans Pro" charset="0"/>
              </a:rPr>
              <a:t>.</a:t>
            </a:r>
            <a:r>
              <a:rPr lang="en-US" sz="1100" dirty="0">
                <a:latin typeface="腾祥铁山楷书繁" panose="01010104010101010101" pitchFamily="2" charset="-122"/>
                <a:ea typeface="腾祥铁山楷书繁" panose="01010104010101010101" pitchFamily="2" charset="-122"/>
                <a:cs typeface="Source Sans Pro" charset="0"/>
              </a:rPr>
              <a:t> </a:t>
            </a:r>
            <a:endParaRPr lang="en-US" sz="1100" dirty="0">
              <a:solidFill>
                <a:schemeClr val="tx1">
                  <a:alpha val="60000"/>
                </a:schemeClr>
              </a:solidFill>
              <a:latin typeface="腾祥铁山楷书繁" panose="01010104010101010101" pitchFamily="2" charset="-122"/>
              <a:ea typeface="腾祥铁山楷书繁" panose="01010104010101010101" pitchFamily="2" charset="-122"/>
              <a:cs typeface="Source Sans Pro" charset="0"/>
            </a:endParaRPr>
          </a:p>
        </p:txBody>
      </p:sp>
      <p:sp>
        <p:nvSpPr>
          <p:cNvPr id="34" name="文本框 33">
            <a:extLst>
              <a:ext uri="{FF2B5EF4-FFF2-40B4-BE49-F238E27FC236}">
                <a16:creationId xmlns="" xmlns:a16="http://schemas.microsoft.com/office/drawing/2014/main" id="{88B3FB9B-7857-41D9-83D9-62AE28BF991F}"/>
              </a:ext>
            </a:extLst>
          </p:cNvPr>
          <p:cNvSpPr txBox="1"/>
          <p:nvPr/>
        </p:nvSpPr>
        <p:spPr>
          <a:xfrm rot="20646867">
            <a:off x="1612624" y="3056737"/>
            <a:ext cx="726481" cy="646331"/>
          </a:xfrm>
          <a:prstGeom prst="rect">
            <a:avLst/>
          </a:prstGeom>
          <a:noFill/>
        </p:spPr>
        <p:txBody>
          <a:bodyPr wrap="none" rtlCol="0">
            <a:spAutoFit/>
          </a:bodyPr>
          <a:lstStyle/>
          <a:p>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pic>
        <p:nvPicPr>
          <p:cNvPr id="35" name="图片 3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550050" y="1566591"/>
            <a:ext cx="3450051" cy="2493058"/>
          </a:xfrm>
          <a:prstGeom prst="rect">
            <a:avLst/>
          </a:prstGeom>
        </p:spPr>
      </p:pic>
      <p:sp>
        <p:nvSpPr>
          <p:cNvPr id="36" name="Text Placeholder 2"/>
          <p:cNvSpPr txBox="1">
            <a:spLocks/>
          </p:cNvSpPr>
          <p:nvPr/>
        </p:nvSpPr>
        <p:spPr>
          <a:xfrm rot="20818527">
            <a:off x="6356654" y="2245244"/>
            <a:ext cx="2330565"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auto">
              <a:lnSpc>
                <a:spcPts val="1780"/>
              </a:lnSpc>
              <a:spcBef>
                <a:spcPts val="400"/>
              </a:spcBef>
              <a:spcAft>
                <a:spcPts val="0"/>
              </a:spcAft>
              <a:defRPr/>
            </a:pPr>
            <a:r>
              <a:rPr lang="zh-CN" altLang="en-US" sz="2000" b="1" dirty="0" smtClean="0">
                <a:latin typeface="腾祥铁山楷书繁" panose="01010104010101010101" pitchFamily="2" charset="-122"/>
                <a:ea typeface="腾祥铁山楷书繁" panose="01010104010101010101" pitchFamily="2" charset="-122"/>
                <a:cs typeface="Source Sans Pro" charset="0"/>
              </a:rPr>
              <a:t>这里添加标题</a:t>
            </a:r>
            <a:endParaRPr lang="en-US" sz="2000" b="1" dirty="0" smtClean="0">
              <a:latin typeface="腾祥铁山楷书繁" panose="01010104010101010101" pitchFamily="2" charset="-122"/>
              <a:ea typeface="腾祥铁山楷书繁" panose="01010104010101010101" pitchFamily="2" charset="-122"/>
              <a:cs typeface="Source Sans Pro" charset="0"/>
            </a:endParaRPr>
          </a:p>
          <a:p>
            <a:pPr algn="l" fontAlgn="auto">
              <a:lnSpc>
                <a:spcPct val="125000"/>
              </a:lnSpc>
              <a:spcAft>
                <a:spcPts val="0"/>
              </a:spcAft>
              <a:defRPr/>
            </a:pPr>
            <a:r>
              <a:rPr lang="en-US" sz="1100" dirty="0">
                <a:latin typeface="腾祥铁山楷书繁" panose="01010104010101010101" pitchFamily="2" charset="-122"/>
                <a:ea typeface="腾祥铁山楷书繁" panose="01010104010101010101" pitchFamily="2" charset="-122"/>
                <a:cs typeface="Source Sans Pro" charset="0"/>
              </a:rPr>
              <a:t>When an unknown printer took a galley of type and scrambled it to</a:t>
            </a:r>
            <a:r>
              <a:rPr lang="en-US" sz="1100" dirty="0" smtClean="0">
                <a:latin typeface="腾祥铁山楷书繁" panose="01010104010101010101" pitchFamily="2" charset="-122"/>
                <a:ea typeface="腾祥铁山楷书繁" panose="01010104010101010101" pitchFamily="2" charset="-122"/>
                <a:cs typeface="Source Sans Pro" charset="0"/>
              </a:rPr>
              <a:t>.</a:t>
            </a:r>
            <a:r>
              <a:rPr lang="en-US" sz="1100" dirty="0">
                <a:latin typeface="腾祥铁山楷书繁" panose="01010104010101010101" pitchFamily="2" charset="-122"/>
                <a:ea typeface="腾祥铁山楷书繁" panose="01010104010101010101" pitchFamily="2" charset="-122"/>
                <a:cs typeface="Source Sans Pro" charset="0"/>
              </a:rPr>
              <a:t> </a:t>
            </a:r>
            <a:endParaRPr lang="en-US" sz="1100" dirty="0">
              <a:solidFill>
                <a:schemeClr val="tx1">
                  <a:alpha val="60000"/>
                </a:schemeClr>
              </a:solidFill>
              <a:latin typeface="腾祥铁山楷书繁" panose="01010104010101010101" pitchFamily="2" charset="-122"/>
              <a:ea typeface="腾祥铁山楷书繁" panose="01010104010101010101" pitchFamily="2" charset="-122"/>
              <a:cs typeface="Source Sans Pro" charset="0"/>
            </a:endParaRPr>
          </a:p>
        </p:txBody>
      </p:sp>
      <p:sp>
        <p:nvSpPr>
          <p:cNvPr id="37" name="文本框 36">
            <a:extLst>
              <a:ext uri="{FF2B5EF4-FFF2-40B4-BE49-F238E27FC236}">
                <a16:creationId xmlns="" xmlns:a16="http://schemas.microsoft.com/office/drawing/2014/main" id="{88B3FB9B-7857-41D9-83D9-62AE28BF991F}"/>
              </a:ext>
            </a:extLst>
          </p:cNvPr>
          <p:cNvSpPr txBox="1"/>
          <p:nvPr/>
        </p:nvSpPr>
        <p:spPr>
          <a:xfrm rot="20646867">
            <a:off x="5847861" y="2811997"/>
            <a:ext cx="726481" cy="646331"/>
          </a:xfrm>
          <a:prstGeom prst="rect">
            <a:avLst/>
          </a:prstGeom>
          <a:noFill/>
        </p:spPr>
        <p:txBody>
          <a:bodyPr wrap="none" rtlCol="0">
            <a:spAutoFit/>
          </a:bodyPr>
          <a:lstStyle/>
          <a:p>
            <a:r>
              <a:rPr lang="en-US" altLang="zh-CN" sz="36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pic>
        <p:nvPicPr>
          <p:cNvPr id="38" name="图片 3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916100" y="3681354"/>
            <a:ext cx="3450051" cy="2493058"/>
          </a:xfrm>
          <a:prstGeom prst="rect">
            <a:avLst/>
          </a:prstGeom>
        </p:spPr>
      </p:pic>
      <p:sp>
        <p:nvSpPr>
          <p:cNvPr id="39" name="Text Placeholder 2"/>
          <p:cNvSpPr txBox="1">
            <a:spLocks/>
          </p:cNvSpPr>
          <p:nvPr/>
        </p:nvSpPr>
        <p:spPr>
          <a:xfrm rot="20818527">
            <a:off x="3722704" y="4360007"/>
            <a:ext cx="2330565"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auto">
              <a:lnSpc>
                <a:spcPts val="1780"/>
              </a:lnSpc>
              <a:spcBef>
                <a:spcPts val="400"/>
              </a:spcBef>
              <a:spcAft>
                <a:spcPts val="0"/>
              </a:spcAft>
              <a:defRPr/>
            </a:pPr>
            <a:r>
              <a:rPr lang="zh-CN" altLang="en-US" sz="2000" b="1" dirty="0" smtClean="0">
                <a:latin typeface="腾祥铁山楷书繁" panose="01010104010101010101" pitchFamily="2" charset="-122"/>
                <a:ea typeface="腾祥铁山楷书繁" panose="01010104010101010101" pitchFamily="2" charset="-122"/>
                <a:cs typeface="Source Sans Pro" charset="0"/>
              </a:rPr>
              <a:t>这里添加标题</a:t>
            </a:r>
            <a:endParaRPr lang="en-US" sz="2000" b="1" dirty="0" smtClean="0">
              <a:latin typeface="腾祥铁山楷书繁" panose="01010104010101010101" pitchFamily="2" charset="-122"/>
              <a:ea typeface="腾祥铁山楷书繁" panose="01010104010101010101" pitchFamily="2" charset="-122"/>
              <a:cs typeface="Source Sans Pro" charset="0"/>
            </a:endParaRPr>
          </a:p>
          <a:p>
            <a:pPr algn="l" fontAlgn="auto">
              <a:lnSpc>
                <a:spcPct val="125000"/>
              </a:lnSpc>
              <a:spcAft>
                <a:spcPts val="0"/>
              </a:spcAft>
              <a:defRPr/>
            </a:pPr>
            <a:r>
              <a:rPr lang="en-US" sz="1100" dirty="0">
                <a:latin typeface="腾祥铁山楷书繁" panose="01010104010101010101" pitchFamily="2" charset="-122"/>
                <a:ea typeface="腾祥铁山楷书繁" panose="01010104010101010101" pitchFamily="2" charset="-122"/>
                <a:cs typeface="Source Sans Pro" charset="0"/>
              </a:rPr>
              <a:t>When an unknown printer took a galley of type and scrambled it to</a:t>
            </a:r>
            <a:r>
              <a:rPr lang="en-US" sz="1100" dirty="0" smtClean="0">
                <a:latin typeface="腾祥铁山楷书繁" panose="01010104010101010101" pitchFamily="2" charset="-122"/>
                <a:ea typeface="腾祥铁山楷书繁" panose="01010104010101010101" pitchFamily="2" charset="-122"/>
                <a:cs typeface="Source Sans Pro" charset="0"/>
              </a:rPr>
              <a:t>.</a:t>
            </a:r>
            <a:r>
              <a:rPr lang="en-US" sz="1100" dirty="0">
                <a:latin typeface="腾祥铁山楷书繁" panose="01010104010101010101" pitchFamily="2" charset="-122"/>
                <a:ea typeface="腾祥铁山楷书繁" panose="01010104010101010101" pitchFamily="2" charset="-122"/>
                <a:cs typeface="Source Sans Pro" charset="0"/>
              </a:rPr>
              <a:t> </a:t>
            </a:r>
            <a:endParaRPr lang="en-US" sz="1100" dirty="0">
              <a:solidFill>
                <a:schemeClr val="tx1">
                  <a:alpha val="60000"/>
                </a:schemeClr>
              </a:solidFill>
              <a:latin typeface="腾祥铁山楷书繁" panose="01010104010101010101" pitchFamily="2" charset="-122"/>
              <a:ea typeface="腾祥铁山楷书繁" panose="01010104010101010101" pitchFamily="2" charset="-122"/>
              <a:cs typeface="Source Sans Pro" charset="0"/>
            </a:endParaRPr>
          </a:p>
        </p:txBody>
      </p:sp>
      <p:sp>
        <p:nvSpPr>
          <p:cNvPr id="40" name="文本框 39">
            <a:extLst>
              <a:ext uri="{FF2B5EF4-FFF2-40B4-BE49-F238E27FC236}">
                <a16:creationId xmlns="" xmlns:a16="http://schemas.microsoft.com/office/drawing/2014/main" id="{88B3FB9B-7857-41D9-83D9-62AE28BF991F}"/>
              </a:ext>
            </a:extLst>
          </p:cNvPr>
          <p:cNvSpPr txBox="1"/>
          <p:nvPr/>
        </p:nvSpPr>
        <p:spPr>
          <a:xfrm rot="20646867">
            <a:off x="3213911" y="4926760"/>
            <a:ext cx="726481" cy="646331"/>
          </a:xfrm>
          <a:prstGeom prst="rect">
            <a:avLst/>
          </a:prstGeom>
          <a:noFill/>
        </p:spPr>
        <p:txBody>
          <a:bodyPr wrap="none" rtlCol="0">
            <a:spAutoFit/>
          </a:bodyPr>
          <a:lstStyle/>
          <a:p>
            <a:r>
              <a:rPr lang="en-US" altLang="zh-CN" sz="36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pic>
        <p:nvPicPr>
          <p:cNvPr id="41" name="图片 40"/>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441180" y="3617950"/>
            <a:ext cx="3450051" cy="2493058"/>
          </a:xfrm>
          <a:prstGeom prst="rect">
            <a:avLst/>
          </a:prstGeom>
        </p:spPr>
      </p:pic>
      <p:sp>
        <p:nvSpPr>
          <p:cNvPr id="42" name="Text Placeholder 2"/>
          <p:cNvSpPr txBox="1">
            <a:spLocks/>
          </p:cNvSpPr>
          <p:nvPr/>
        </p:nvSpPr>
        <p:spPr>
          <a:xfrm rot="20818527">
            <a:off x="8247784" y="4296603"/>
            <a:ext cx="2330565"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auto">
              <a:lnSpc>
                <a:spcPts val="1780"/>
              </a:lnSpc>
              <a:spcBef>
                <a:spcPts val="400"/>
              </a:spcBef>
              <a:spcAft>
                <a:spcPts val="0"/>
              </a:spcAft>
              <a:defRPr/>
            </a:pPr>
            <a:r>
              <a:rPr lang="zh-CN" altLang="en-US" sz="2000" b="1" dirty="0" smtClean="0">
                <a:latin typeface="腾祥铁山楷书繁" panose="01010104010101010101" pitchFamily="2" charset="-122"/>
                <a:ea typeface="腾祥铁山楷书繁" panose="01010104010101010101" pitchFamily="2" charset="-122"/>
                <a:cs typeface="Source Sans Pro" charset="0"/>
              </a:rPr>
              <a:t>这里添加标题</a:t>
            </a:r>
            <a:endParaRPr lang="en-US" sz="2000" b="1" dirty="0" smtClean="0">
              <a:latin typeface="腾祥铁山楷书繁" panose="01010104010101010101" pitchFamily="2" charset="-122"/>
              <a:ea typeface="腾祥铁山楷书繁" panose="01010104010101010101" pitchFamily="2" charset="-122"/>
              <a:cs typeface="Source Sans Pro" charset="0"/>
            </a:endParaRPr>
          </a:p>
          <a:p>
            <a:pPr algn="l" fontAlgn="auto">
              <a:lnSpc>
                <a:spcPct val="125000"/>
              </a:lnSpc>
              <a:spcAft>
                <a:spcPts val="0"/>
              </a:spcAft>
              <a:defRPr/>
            </a:pPr>
            <a:r>
              <a:rPr lang="en-US" sz="1100" dirty="0">
                <a:latin typeface="腾祥铁山楷书繁" panose="01010104010101010101" pitchFamily="2" charset="-122"/>
                <a:ea typeface="腾祥铁山楷书繁" panose="01010104010101010101" pitchFamily="2" charset="-122"/>
                <a:cs typeface="Source Sans Pro" charset="0"/>
              </a:rPr>
              <a:t>When an unknown printer took a galley of type and scrambled it to</a:t>
            </a:r>
            <a:r>
              <a:rPr lang="en-US" sz="1100" dirty="0" smtClean="0">
                <a:latin typeface="腾祥铁山楷书繁" panose="01010104010101010101" pitchFamily="2" charset="-122"/>
                <a:ea typeface="腾祥铁山楷书繁" panose="01010104010101010101" pitchFamily="2" charset="-122"/>
                <a:cs typeface="Source Sans Pro" charset="0"/>
              </a:rPr>
              <a:t>.</a:t>
            </a:r>
            <a:r>
              <a:rPr lang="en-US" sz="1100" dirty="0">
                <a:latin typeface="腾祥铁山楷书繁" panose="01010104010101010101" pitchFamily="2" charset="-122"/>
                <a:ea typeface="腾祥铁山楷书繁" panose="01010104010101010101" pitchFamily="2" charset="-122"/>
                <a:cs typeface="Source Sans Pro" charset="0"/>
              </a:rPr>
              <a:t> </a:t>
            </a:r>
            <a:endParaRPr lang="en-US" sz="1100" dirty="0">
              <a:solidFill>
                <a:schemeClr val="tx1">
                  <a:alpha val="60000"/>
                </a:schemeClr>
              </a:solidFill>
              <a:latin typeface="腾祥铁山楷书繁" panose="01010104010101010101" pitchFamily="2" charset="-122"/>
              <a:ea typeface="腾祥铁山楷书繁" panose="01010104010101010101" pitchFamily="2" charset="-122"/>
              <a:cs typeface="Source Sans Pro" charset="0"/>
            </a:endParaRPr>
          </a:p>
        </p:txBody>
      </p:sp>
      <p:sp>
        <p:nvSpPr>
          <p:cNvPr id="43" name="文本框 42">
            <a:extLst>
              <a:ext uri="{FF2B5EF4-FFF2-40B4-BE49-F238E27FC236}">
                <a16:creationId xmlns="" xmlns:a16="http://schemas.microsoft.com/office/drawing/2014/main" id="{88B3FB9B-7857-41D9-83D9-62AE28BF991F}"/>
              </a:ext>
            </a:extLst>
          </p:cNvPr>
          <p:cNvSpPr txBox="1"/>
          <p:nvPr/>
        </p:nvSpPr>
        <p:spPr>
          <a:xfrm rot="20646867">
            <a:off x="7738991" y="4863356"/>
            <a:ext cx="726481" cy="646331"/>
          </a:xfrm>
          <a:prstGeom prst="rect">
            <a:avLst/>
          </a:prstGeom>
          <a:noFill/>
        </p:spPr>
        <p:txBody>
          <a:bodyPr wrap="none" rtlCol="0">
            <a:spAutoFit/>
          </a:bodyPr>
          <a:lstStyle/>
          <a:p>
            <a:r>
              <a:rPr lang="en-US" altLang="zh-CN" sz="36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rPr>
              <a:t>04</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extLst>
      <p:ext uri="{BB962C8B-B14F-4D97-AF65-F5344CB8AC3E}">
        <p14:creationId xmlns:p14="http://schemas.microsoft.com/office/powerpoint/2010/main" val="2812945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randombar(horizontal)">
                                      <p:cBhvr>
                                        <p:cTn id="15" dur="500"/>
                                        <p:tgtEl>
                                          <p:spTgt spid="32"/>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randombar(horizontal)">
                                      <p:cBhvr>
                                        <p:cTn id="18" dur="500"/>
                                        <p:tgtEl>
                                          <p:spTgt spid="33"/>
                                        </p:tgtEl>
                                      </p:cBhvr>
                                    </p:animEffect>
                                  </p:childTnLst>
                                </p:cTn>
                              </p:par>
                              <p:par>
                                <p:cTn id="19" presetID="22" presetClass="entr" presetSubtype="4" fill="hold" grpId="0" nodeType="withEffect">
                                  <p:stCondLst>
                                    <p:cond delay="90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par>
                                <p:cTn id="22" presetID="22" presetClass="entr" presetSubtype="4" fill="hold" grpId="0" nodeType="withEffect">
                                  <p:stCondLst>
                                    <p:cond delay="90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childTnLst>
                          </p:cTn>
                        </p:par>
                        <p:par>
                          <p:cTn id="25" fill="hold">
                            <p:stCondLst>
                              <p:cond delay="4600"/>
                            </p:stCondLst>
                            <p:childTnLst>
                              <p:par>
                                <p:cTn id="26" presetID="22" presetClass="entr" presetSubtype="4"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ppt_x"/>
                                          </p:val>
                                        </p:tav>
                                        <p:tav tm="100000">
                                          <p:val>
                                            <p:strVal val="#ppt_x"/>
                                          </p:val>
                                        </p:tav>
                                      </p:tavLst>
                                    </p:anim>
                                    <p:anim calcmode="lin" valueType="num">
                                      <p:cBhvr additive="base">
                                        <p:cTn id="34" dur="500" fill="hold"/>
                                        <p:tgtEl>
                                          <p:spTgt spid="34"/>
                                        </p:tgtEl>
                                        <p:attrNameLst>
                                          <p:attrName>ppt_y</p:attrName>
                                        </p:attrNameLst>
                                      </p:cBhvr>
                                      <p:tavLst>
                                        <p:tav tm="0">
                                          <p:val>
                                            <p:strVal val="1+#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2" presetClass="entr" presetSubtype="4"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down)">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1500" fill="hold"/>
                                        <p:tgtEl>
                                          <p:spTgt spid="36"/>
                                        </p:tgtEl>
                                        <p:attrNameLst>
                                          <p:attrName>ppt_x</p:attrName>
                                        </p:attrNameLst>
                                      </p:cBhvr>
                                      <p:tavLst>
                                        <p:tav tm="0">
                                          <p:val>
                                            <p:strVal val="1+#ppt_w/2"/>
                                          </p:val>
                                        </p:tav>
                                        <p:tav tm="100000">
                                          <p:val>
                                            <p:strVal val="#ppt_x"/>
                                          </p:val>
                                        </p:tav>
                                      </p:tavLst>
                                    </p:anim>
                                    <p:anim calcmode="lin" valueType="num">
                                      <p:cBhvr additive="base">
                                        <p:cTn id="52" dur="1500" fill="hold"/>
                                        <p:tgtEl>
                                          <p:spTgt spid="36"/>
                                        </p:tgtEl>
                                        <p:attrNameLst>
                                          <p:attrName>ppt_y</p:attrName>
                                        </p:attrNameLst>
                                      </p:cBhvr>
                                      <p:tavLst>
                                        <p:tav tm="0">
                                          <p:val>
                                            <p:strVal val="#ppt_y"/>
                                          </p:val>
                                        </p:tav>
                                        <p:tav tm="100000">
                                          <p:val>
                                            <p:strVal val="#ppt_y"/>
                                          </p:val>
                                        </p:tav>
                                      </p:tavLst>
                                    </p:anim>
                                  </p:childTnLst>
                                </p:cTn>
                              </p:par>
                            </p:childTnLst>
                          </p:cTn>
                        </p:par>
                        <p:par>
                          <p:cTn id="53" fill="hold">
                            <p:stCondLst>
                              <p:cond delay="1500"/>
                            </p:stCondLst>
                            <p:childTnLst>
                              <p:par>
                                <p:cTn id="54" presetID="22" presetClass="entr" presetSubtype="4" fill="hold"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down)">
                                      <p:cBhvr>
                                        <p:cTn id="56" dur="5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additive="base">
                                        <p:cTn id="61" dur="500" fill="hold"/>
                                        <p:tgtEl>
                                          <p:spTgt spid="40"/>
                                        </p:tgtEl>
                                        <p:attrNameLst>
                                          <p:attrName>ppt_x</p:attrName>
                                        </p:attrNameLst>
                                      </p:cBhvr>
                                      <p:tavLst>
                                        <p:tav tm="0">
                                          <p:val>
                                            <p:strVal val="#ppt_x"/>
                                          </p:val>
                                        </p:tav>
                                        <p:tav tm="100000">
                                          <p:val>
                                            <p:strVal val="#ppt_x"/>
                                          </p:val>
                                        </p:tav>
                                      </p:tavLst>
                                    </p:anim>
                                    <p:anim calcmode="lin" valueType="num">
                                      <p:cBhvr additive="base">
                                        <p:cTn id="62" dur="500" fill="hold"/>
                                        <p:tgtEl>
                                          <p:spTgt spid="40"/>
                                        </p:tgtEl>
                                        <p:attrNameLst>
                                          <p:attrName>ppt_y</p:attrName>
                                        </p:attrNameLst>
                                      </p:cBhvr>
                                      <p:tavLst>
                                        <p:tav tm="0">
                                          <p:val>
                                            <p:strVal val="1+#ppt_h/2"/>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1500" fill="hold"/>
                                        <p:tgtEl>
                                          <p:spTgt spid="39"/>
                                        </p:tgtEl>
                                        <p:attrNameLst>
                                          <p:attrName>ppt_x</p:attrName>
                                        </p:attrNameLst>
                                      </p:cBhvr>
                                      <p:tavLst>
                                        <p:tav tm="0">
                                          <p:val>
                                            <p:strVal val="1+#ppt_w/2"/>
                                          </p:val>
                                        </p:tav>
                                        <p:tav tm="100000">
                                          <p:val>
                                            <p:strVal val="#ppt_x"/>
                                          </p:val>
                                        </p:tav>
                                      </p:tavLst>
                                    </p:anim>
                                    <p:anim calcmode="lin" valueType="num">
                                      <p:cBhvr additive="base">
                                        <p:cTn id="66" dur="1500" fill="hold"/>
                                        <p:tgtEl>
                                          <p:spTgt spid="39"/>
                                        </p:tgtEl>
                                        <p:attrNameLst>
                                          <p:attrName>ppt_y</p:attrName>
                                        </p:attrNameLst>
                                      </p:cBhvr>
                                      <p:tavLst>
                                        <p:tav tm="0">
                                          <p:val>
                                            <p:strVal val="#ppt_y"/>
                                          </p:val>
                                        </p:tav>
                                        <p:tav tm="100000">
                                          <p:val>
                                            <p:strVal val="#ppt_y"/>
                                          </p:val>
                                        </p:tav>
                                      </p:tavLst>
                                    </p:anim>
                                  </p:childTnLst>
                                </p:cTn>
                              </p:par>
                            </p:childTnLst>
                          </p:cTn>
                        </p:par>
                        <p:par>
                          <p:cTn id="67" fill="hold">
                            <p:stCondLst>
                              <p:cond delay="1500"/>
                            </p:stCondLst>
                            <p:childTnLst>
                              <p:par>
                                <p:cTn id="68" presetID="22" presetClass="entr" presetSubtype="4"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500"/>
                                        <p:tgtEl>
                                          <p:spTgt spid="41"/>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2" fill="hold" nodeType="with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additive="base">
                                        <p:cTn id="79" dur="1500" fill="hold"/>
                                        <p:tgtEl>
                                          <p:spTgt spid="42"/>
                                        </p:tgtEl>
                                        <p:attrNameLst>
                                          <p:attrName>ppt_x</p:attrName>
                                        </p:attrNameLst>
                                      </p:cBhvr>
                                      <p:tavLst>
                                        <p:tav tm="0">
                                          <p:val>
                                            <p:strVal val="1+#ppt_w/2"/>
                                          </p:val>
                                        </p:tav>
                                        <p:tav tm="100000">
                                          <p:val>
                                            <p:strVal val="#ppt_x"/>
                                          </p:val>
                                        </p:tav>
                                      </p:tavLst>
                                    </p:anim>
                                    <p:anim calcmode="lin" valueType="num">
                                      <p:cBhvr additive="base">
                                        <p:cTn id="80" dur="1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P spid="32" grpId="0"/>
      <p:bldP spid="33" grpId="0"/>
      <p:bldP spid="34" grpId="0"/>
      <p:bldP spid="37" grpId="0"/>
      <p:bldP spid="40"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椭圆 12"/>
          <p:cNvSpPr>
            <a:spLocks noChangeArrowheads="1"/>
          </p:cNvSpPr>
          <p:nvPr/>
        </p:nvSpPr>
        <p:spPr bwMode="auto">
          <a:xfrm>
            <a:off x="4943633" y="1701800"/>
            <a:ext cx="2306327" cy="2305051"/>
          </a:xfrm>
          <a:prstGeom prst="ellipse">
            <a:avLst/>
          </a:prstGeom>
          <a:solidFill>
            <a:srgbClr val="6EBA35"/>
          </a:solidFill>
          <a:ln w="12700" algn="ctr">
            <a:noFill/>
            <a:miter lim="800000"/>
            <a:headEnd/>
            <a:tailEnd/>
          </a:ln>
        </p:spPr>
        <p:txBody>
          <a:bodyPr lIns="91412" tIns="45705" rIns="91412" bIns="45705" anchor="ctr"/>
          <a:lstStyle/>
          <a:p>
            <a:pPr algn="ctr"/>
            <a:endParaRPr lang="zh-CN" altLang="en-US" sz="2399">
              <a:solidFill>
                <a:srgbClr val="FFFFFF"/>
              </a:solidFill>
              <a:latin typeface="Calibri" pitchFamily="34" charset="0"/>
            </a:endParaRPr>
          </a:p>
        </p:txBody>
      </p:sp>
      <p:sp>
        <p:nvSpPr>
          <p:cNvPr id="82949" name="椭圆 4"/>
          <p:cNvSpPr>
            <a:spLocks noChangeArrowheads="1"/>
          </p:cNvSpPr>
          <p:nvPr/>
        </p:nvSpPr>
        <p:spPr bwMode="auto">
          <a:xfrm>
            <a:off x="1488111" y="1701800"/>
            <a:ext cx="2306325" cy="2305051"/>
          </a:xfrm>
          <a:prstGeom prst="ellipse">
            <a:avLst/>
          </a:prstGeom>
          <a:solidFill>
            <a:srgbClr val="6EBA35"/>
          </a:solidFill>
          <a:ln w="12700" algn="ctr">
            <a:noFill/>
            <a:miter lim="800000"/>
            <a:headEnd/>
            <a:tailEnd/>
          </a:ln>
        </p:spPr>
        <p:txBody>
          <a:bodyPr lIns="91412" tIns="45705" rIns="91412" bIns="45705" anchor="ctr"/>
          <a:lstStyle/>
          <a:p>
            <a:pPr algn="ctr"/>
            <a:endParaRPr lang="zh-CN" altLang="en-US" sz="2399">
              <a:solidFill>
                <a:srgbClr val="FFFFFF"/>
              </a:solidFill>
              <a:latin typeface="Calibri" pitchFamily="34" charset="0"/>
            </a:endParaRPr>
          </a:p>
        </p:txBody>
      </p:sp>
      <p:sp>
        <p:nvSpPr>
          <p:cNvPr id="98320" name="椭圆 18"/>
          <p:cNvSpPr>
            <a:spLocks noChangeArrowheads="1"/>
          </p:cNvSpPr>
          <p:nvPr/>
        </p:nvSpPr>
        <p:spPr bwMode="auto">
          <a:xfrm>
            <a:off x="8434074" y="1712913"/>
            <a:ext cx="2306325" cy="2305051"/>
          </a:xfrm>
          <a:prstGeom prst="ellipse">
            <a:avLst/>
          </a:prstGeom>
          <a:solidFill>
            <a:srgbClr val="6EBA35"/>
          </a:solidFill>
          <a:ln w="12700" algn="ctr">
            <a:noFill/>
            <a:miter lim="800000"/>
            <a:headEnd/>
            <a:tailEnd/>
          </a:ln>
        </p:spPr>
        <p:txBody>
          <a:bodyPr lIns="91412" tIns="45705" rIns="91412" bIns="45705" anchor="ctr"/>
          <a:lstStyle/>
          <a:p>
            <a:pPr algn="ctr"/>
            <a:endParaRPr lang="zh-CN" altLang="en-US" sz="2399">
              <a:solidFill>
                <a:srgbClr val="FFFFFF"/>
              </a:solidFill>
              <a:latin typeface="Calibri" pitchFamily="34" charset="0"/>
            </a:endParaRPr>
          </a:p>
        </p:txBody>
      </p:sp>
      <p:sp>
        <p:nvSpPr>
          <p:cNvPr id="27682" name="文本框 13"/>
          <p:cNvSpPr txBox="1">
            <a:spLocks noChangeArrowheads="1"/>
          </p:cNvSpPr>
          <p:nvPr/>
        </p:nvSpPr>
        <p:spPr bwMode="auto">
          <a:xfrm>
            <a:off x="1343667" y="4797427"/>
            <a:ext cx="9864981" cy="1015441"/>
          </a:xfrm>
          <a:prstGeom prst="rect">
            <a:avLst/>
          </a:prstGeom>
          <a:noFill/>
          <a:ln w="9525">
            <a:noFill/>
            <a:miter lim="800000"/>
            <a:headEnd/>
            <a:tailEnd/>
          </a:ln>
        </p:spPr>
        <p:txBody>
          <a:bodyPr lIns="91412" tIns="45705" rIns="91412" bIns="45705">
            <a:spAutoFit/>
          </a:bodyPr>
          <a:lstStyle/>
          <a:p>
            <a:pPr>
              <a:lnSpc>
                <a:spcPct val="150000"/>
              </a:lnSpc>
            </a:pPr>
            <a:r>
              <a:rPr lang="zh-CN" altLang="en-US" sz="1333" dirty="0">
                <a:solidFill>
                  <a:schemeClr val="tx1">
                    <a:lumMod val="65000"/>
                    <a:lumOff val="35000"/>
                  </a:schemeClr>
                </a:solidFill>
                <a:latin typeface="方正正中黑简体" pitchFamily="2" charset="-122"/>
                <a:ea typeface="微软雅黑" pitchFamily="34" charset="-122"/>
              </a:rPr>
              <a:t>添加文本内容</a:t>
            </a:r>
            <a:r>
              <a:rPr lang="zh-CN" altLang="en-US" sz="1333" dirty="0">
                <a:solidFill>
                  <a:schemeClr val="tx1">
                    <a:lumMod val="65000"/>
                    <a:lumOff val="35000"/>
                  </a:schemeClr>
                </a:solidFill>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80288" y="1958338"/>
            <a:ext cx="1914148" cy="1447803"/>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0565" y="1958338"/>
            <a:ext cx="1914148" cy="1447803"/>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30162" y="1930080"/>
            <a:ext cx="1914148" cy="1447803"/>
          </a:xfrm>
          <a:prstGeom prst="rect">
            <a:avLst/>
          </a:prstGeom>
        </p:spPr>
      </p:pic>
      <p:sp>
        <p:nvSpPr>
          <p:cNvPr id="3" name="标题 2"/>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102848429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2949"/>
                                        </p:tgtEl>
                                        <p:attrNameLst>
                                          <p:attrName>style.visibility</p:attrName>
                                        </p:attrNameLst>
                                      </p:cBhvr>
                                      <p:to>
                                        <p:strVal val="visible"/>
                                      </p:to>
                                    </p:set>
                                    <p:animEffect transition="in" filter="slide(fromLeft)">
                                      <p:cBhvr>
                                        <p:cTn id="7" dur="500"/>
                                        <p:tgtEl>
                                          <p:spTgt spid="829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2948"/>
                                        </p:tgtEl>
                                        <p:attrNameLst>
                                          <p:attrName>style.visibility</p:attrName>
                                        </p:attrNameLst>
                                      </p:cBhvr>
                                      <p:to>
                                        <p:strVal val="visible"/>
                                      </p:to>
                                    </p:set>
                                    <p:animEffect transition="in" filter="wipe(left)">
                                      <p:cBhvr>
                                        <p:cTn id="11" dur="500"/>
                                        <p:tgtEl>
                                          <p:spTgt spid="8294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8320"/>
                                        </p:tgtEl>
                                        <p:attrNameLst>
                                          <p:attrName>style.visibility</p:attrName>
                                        </p:attrNameLst>
                                      </p:cBhvr>
                                      <p:to>
                                        <p:strVal val="visible"/>
                                      </p:to>
                                    </p:set>
                                    <p:animEffect transition="in" filter="wipe(left)">
                                      <p:cBhvr>
                                        <p:cTn id="15" dur="500"/>
                                        <p:tgtEl>
                                          <p:spTgt spid="98320"/>
                                        </p:tgtEl>
                                      </p:cBhvr>
                                    </p:animEffect>
                                  </p:childTnLst>
                                </p:cTn>
                              </p:par>
                            </p:childTnLst>
                          </p:cTn>
                        </p:par>
                        <p:par>
                          <p:cTn id="16" fill="hold">
                            <p:stCondLst>
                              <p:cond delay="1500"/>
                            </p:stCondLst>
                            <p:childTnLst>
                              <p:par>
                                <p:cTn id="17" presetID="30" presetClass="entr" presetSubtype="0" fill="hold" grpId="0" nodeType="afterEffect">
                                  <p:stCondLst>
                                    <p:cond delay="0"/>
                                  </p:stCondLst>
                                  <p:childTnLst>
                                    <p:set>
                                      <p:cBhvr>
                                        <p:cTn id="18" dur="1" fill="hold">
                                          <p:stCondLst>
                                            <p:cond delay="0"/>
                                          </p:stCondLst>
                                        </p:cTn>
                                        <p:tgtEl>
                                          <p:spTgt spid="27682"/>
                                        </p:tgtEl>
                                        <p:attrNameLst>
                                          <p:attrName>style.visibility</p:attrName>
                                        </p:attrNameLst>
                                      </p:cBhvr>
                                      <p:to>
                                        <p:strVal val="visible"/>
                                      </p:to>
                                    </p:set>
                                    <p:animEffect transition="in" filter="fade">
                                      <p:cBhvr>
                                        <p:cTn id="19" dur="800" decel="100000"/>
                                        <p:tgtEl>
                                          <p:spTgt spid="27682"/>
                                        </p:tgtEl>
                                      </p:cBhvr>
                                    </p:animEffect>
                                    <p:anim calcmode="lin" valueType="num">
                                      <p:cBhvr>
                                        <p:cTn id="20" dur="800" decel="100000" fill="hold"/>
                                        <p:tgtEl>
                                          <p:spTgt spid="27682"/>
                                        </p:tgtEl>
                                        <p:attrNameLst>
                                          <p:attrName>style.rotation</p:attrName>
                                        </p:attrNameLst>
                                      </p:cBhvr>
                                      <p:tavLst>
                                        <p:tav tm="0">
                                          <p:val>
                                            <p:fltVal val="-90"/>
                                          </p:val>
                                        </p:tav>
                                        <p:tav tm="100000">
                                          <p:val>
                                            <p:fltVal val="0"/>
                                          </p:val>
                                        </p:tav>
                                      </p:tavLst>
                                    </p:anim>
                                    <p:anim calcmode="lin" valueType="num">
                                      <p:cBhvr>
                                        <p:cTn id="21" dur="800" decel="100000" fill="hold"/>
                                        <p:tgtEl>
                                          <p:spTgt spid="27682"/>
                                        </p:tgtEl>
                                        <p:attrNameLst>
                                          <p:attrName>ppt_x</p:attrName>
                                        </p:attrNameLst>
                                      </p:cBhvr>
                                      <p:tavLst>
                                        <p:tav tm="0">
                                          <p:val>
                                            <p:strVal val="#ppt_x+0.4"/>
                                          </p:val>
                                        </p:tav>
                                        <p:tav tm="100000">
                                          <p:val>
                                            <p:strVal val="#ppt_x-0.05"/>
                                          </p:val>
                                        </p:tav>
                                      </p:tavLst>
                                    </p:anim>
                                    <p:anim calcmode="lin" valueType="num">
                                      <p:cBhvr>
                                        <p:cTn id="22" dur="800" decel="100000" fill="hold"/>
                                        <p:tgtEl>
                                          <p:spTgt spid="27682"/>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27682"/>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2768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8" grpId="0" animBg="1"/>
      <p:bldP spid="82949" grpId="0" animBg="1"/>
      <p:bldP spid="98320" grpId="0" animBg="1"/>
      <p:bldP spid="276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sp>
        <p:nvSpPr>
          <p:cNvPr id="27" name="矩形 26">
            <a:extLst>
              <a:ext uri="{FF2B5EF4-FFF2-40B4-BE49-F238E27FC236}">
                <a16:creationId xmlns="" xmlns:a16="http://schemas.microsoft.com/office/drawing/2014/main" id="{7981467F-B5F1-4C1C-B270-33C153A0FB82}"/>
              </a:ext>
            </a:extLst>
          </p:cNvPr>
          <p:cNvSpPr/>
          <p:nvPr/>
        </p:nvSpPr>
        <p:spPr>
          <a:xfrm>
            <a:off x="5152773" y="3524270"/>
            <a:ext cx="4855779" cy="2042337"/>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张海山锐线体简" panose="02000000000000000000" pitchFamily="2" charset="-122"/>
              <a:ea typeface="张海山锐线体简" panose="02000000000000000000" pitchFamily="2" charset="-122"/>
            </a:endParaRPr>
          </a:p>
        </p:txBody>
      </p:sp>
      <p:cxnSp>
        <p:nvCxnSpPr>
          <p:cNvPr id="33" name="直接连接符 22">
            <a:extLst>
              <a:ext uri="{FF2B5EF4-FFF2-40B4-BE49-F238E27FC236}">
                <a16:creationId xmlns="" xmlns:a16="http://schemas.microsoft.com/office/drawing/2014/main" id="{D69BCB17-4773-44BE-8BBF-366013F6275F}"/>
              </a:ext>
            </a:extLst>
          </p:cNvPr>
          <p:cNvCxnSpPr/>
          <p:nvPr/>
        </p:nvCxnSpPr>
        <p:spPr>
          <a:xfrm flipV="1">
            <a:off x="8251670" y="26561"/>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 xmlns:a16="http://schemas.microsoft.com/office/drawing/2014/main" id="{19B05E2A-CAC6-4A75-81A3-8BE75A816E43}"/>
              </a:ext>
            </a:extLst>
          </p:cNvPr>
          <p:cNvSpPr/>
          <p:nvPr/>
        </p:nvSpPr>
        <p:spPr>
          <a:xfrm>
            <a:off x="5598177" y="3637497"/>
            <a:ext cx="4448631" cy="1815882"/>
          </a:xfrm>
          <a:prstGeom prst="rect">
            <a:avLst/>
          </a:prstGeom>
        </p:spPr>
        <p:txBody>
          <a:bodyPr wrap="square">
            <a:spAutoFit/>
          </a:bodyPr>
          <a:lstStyle/>
          <a:p>
            <a:r>
              <a:rPr lang="zh-CN" altLang="en-US" sz="2800" dirty="0">
                <a:solidFill>
                  <a:schemeClr val="bg1"/>
                </a:solidFill>
                <a:latin typeface="时尚中黑简体" panose="01010104010101010101" pitchFamily="2" charset="-122"/>
                <a:ea typeface="行楷体" panose="02010609000101010101" pitchFamily="49" charset="-122"/>
              </a:rPr>
              <a:t>明节气在时间和天气物侯特点上为清明节俗的形成提供了重要条件，该节气被看作清明节的源流之一。</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2499" y="960120"/>
            <a:ext cx="4338338" cy="4130040"/>
          </a:xfrm>
          <a:prstGeom prst="rect">
            <a:avLst/>
          </a:prstGeom>
        </p:spPr>
      </p:pic>
      <p:cxnSp>
        <p:nvCxnSpPr>
          <p:cNvPr id="13" name="直接连接符 22">
            <a:extLst>
              <a:ext uri="{FF2B5EF4-FFF2-40B4-BE49-F238E27FC236}">
                <a16:creationId xmlns="" xmlns:a16="http://schemas.microsoft.com/office/drawing/2014/main" id="{D69BCB17-4773-44BE-8BBF-366013F6275F}"/>
              </a:ext>
            </a:extLst>
          </p:cNvPr>
          <p:cNvCxnSpPr/>
          <p:nvPr/>
        </p:nvCxnSpPr>
        <p:spPr>
          <a:xfrm flipV="1">
            <a:off x="8342903" y="765989"/>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4" name="直接连接符 22">
            <a:extLst>
              <a:ext uri="{FF2B5EF4-FFF2-40B4-BE49-F238E27FC236}">
                <a16:creationId xmlns="" xmlns:a16="http://schemas.microsoft.com/office/drawing/2014/main" id="{D69BCB17-4773-44BE-8BBF-366013F6275F}"/>
              </a:ext>
            </a:extLst>
          </p:cNvPr>
          <p:cNvCxnSpPr/>
          <p:nvPr/>
        </p:nvCxnSpPr>
        <p:spPr>
          <a:xfrm flipV="1">
            <a:off x="3811286" y="5262230"/>
            <a:ext cx="1302310" cy="1216670"/>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5" name="直接连接符 22">
            <a:extLst>
              <a:ext uri="{FF2B5EF4-FFF2-40B4-BE49-F238E27FC236}">
                <a16:creationId xmlns="" xmlns:a16="http://schemas.microsoft.com/office/drawing/2014/main" id="{D69BCB17-4773-44BE-8BBF-366013F6275F}"/>
              </a:ext>
            </a:extLst>
          </p:cNvPr>
          <p:cNvCxnSpPr/>
          <p:nvPr/>
        </p:nvCxnSpPr>
        <p:spPr>
          <a:xfrm flipV="1">
            <a:off x="4822550" y="5584993"/>
            <a:ext cx="818726" cy="893907"/>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19" name="TextBox 45"/>
          <p:cNvSpPr txBox="1"/>
          <p:nvPr/>
        </p:nvSpPr>
        <p:spPr>
          <a:xfrm>
            <a:off x="5675208" y="1703446"/>
            <a:ext cx="2773325" cy="1877437"/>
          </a:xfrm>
          <a:prstGeom prst="rect">
            <a:avLst/>
          </a:prstGeom>
          <a:noFill/>
        </p:spPr>
        <p:txBody>
          <a:bodyPr wrap="square" rtlCol="0">
            <a:spAutoFit/>
          </a:bodyPr>
          <a:lstStyle/>
          <a:p>
            <a:pPr algn="ctr"/>
            <a:r>
              <a:rPr lang="zh-CN" altLang="en-US"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        章节</a:t>
            </a:r>
            <a:endParaRPr lang="en-US" altLang="zh-CN"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a:p>
            <a:pPr algn="ctr"/>
            <a:r>
              <a:rPr lang="en-US" sz="72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04</a:t>
            </a:r>
            <a:endParaRPr lang="en-US" sz="4400" dirty="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p:txBody>
      </p:sp>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83282" y="542166"/>
            <a:ext cx="2319904" cy="2408907"/>
          </a:xfrm>
          <a:prstGeom prst="rect">
            <a:avLst/>
          </a:prstGeom>
        </p:spPr>
      </p:pic>
    </p:spTree>
    <p:extLst>
      <p:ext uri="{BB962C8B-B14F-4D97-AF65-F5344CB8AC3E}">
        <p14:creationId xmlns:p14="http://schemas.microsoft.com/office/powerpoint/2010/main" val="72372216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50" fill="hold"/>
                                        <p:tgtEl>
                                          <p:spTgt spid="27"/>
                                        </p:tgtEl>
                                        <p:attrNameLst>
                                          <p:attrName>ppt_x</p:attrName>
                                        </p:attrNameLst>
                                      </p:cBhvr>
                                      <p:tavLst>
                                        <p:tav tm="0">
                                          <p:val>
                                            <p:strVal val="1+#ppt_w/2"/>
                                          </p:val>
                                        </p:tav>
                                        <p:tav tm="100000">
                                          <p:val>
                                            <p:strVal val="#ppt_x"/>
                                          </p:val>
                                        </p:tav>
                                      </p:tavLst>
                                    </p:anim>
                                    <p:anim calcmode="lin" valueType="num">
                                      <p:cBhvr additive="base">
                                        <p:cTn id="16" dur="45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450"/>
                            </p:stCondLst>
                            <p:childTnLst>
                              <p:par>
                                <p:cTn id="18" presetID="22" presetClass="entr" presetSubtype="4"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45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95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Effect transition="in" filter="wipe(left)">
                                      <p:cBhvr>
                                        <p:cTn id="27" dur="90"/>
                                        <p:tgtEl>
                                          <p:spTgt spid="34"/>
                                        </p:tgtEl>
                                      </p:cBhvr>
                                    </p:animEffect>
                                  </p:childTnLst>
                                </p:cTn>
                              </p:par>
                            </p:childTnLst>
                          </p:cTn>
                        </p:par>
                        <p:par>
                          <p:cTn id="28" fill="hold">
                            <p:stCondLst>
                              <p:cond delay="2436"/>
                            </p:stCondLst>
                            <p:childTnLst>
                              <p:par>
                                <p:cTn id="29" presetID="22" presetClass="entr" presetSubtype="4"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450"/>
                                        <p:tgtEl>
                                          <p:spTgt spid="13"/>
                                        </p:tgtEl>
                                      </p:cBhvr>
                                    </p:animEffect>
                                  </p:childTnLst>
                                </p:cTn>
                              </p:par>
                            </p:childTnLst>
                          </p:cTn>
                        </p:par>
                        <p:par>
                          <p:cTn id="32" fill="hold">
                            <p:stCondLst>
                              <p:cond delay="2886"/>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450"/>
                                        <p:tgtEl>
                                          <p:spTgt spid="14"/>
                                        </p:tgtEl>
                                      </p:cBhvr>
                                    </p:animEffect>
                                  </p:childTnLst>
                                </p:cTn>
                              </p:par>
                            </p:childTnLst>
                          </p:cTn>
                        </p:par>
                        <p:par>
                          <p:cTn id="36" fill="hold">
                            <p:stCondLst>
                              <p:cond delay="3336"/>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450"/>
                                        <p:tgtEl>
                                          <p:spTgt spid="15"/>
                                        </p:tgtEl>
                                      </p:cBhvr>
                                    </p:animEffect>
                                  </p:childTnLst>
                                </p:cTn>
                              </p:par>
                            </p:childTnLst>
                          </p:cTn>
                        </p:par>
                        <p:par>
                          <p:cTn id="40" fill="hold">
                            <p:stCondLst>
                              <p:cond delay="3786"/>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001435" y="2060849"/>
            <a:ext cx="2083668" cy="3336028"/>
            <a:chOff x="751076" y="1545636"/>
            <a:chExt cx="1562751" cy="2502021"/>
          </a:xfrm>
        </p:grpSpPr>
        <p:sp>
          <p:nvSpPr>
            <p:cNvPr id="4" name="Freeform: Shape 1"/>
            <p:cNvSpPr>
              <a:spLocks/>
            </p:cNvSpPr>
            <p:nvPr/>
          </p:nvSpPr>
          <p:spPr bwMode="auto">
            <a:xfrm>
              <a:off x="853225" y="2157905"/>
              <a:ext cx="1357831" cy="1251945"/>
            </a:xfrm>
            <a:custGeom>
              <a:avLst/>
              <a:gdLst>
                <a:gd name="T0" fmla="*/ 1730375 w 21600"/>
                <a:gd name="T1" fmla="*/ 1595438 h 21600"/>
                <a:gd name="T2" fmla="*/ 1730375 w 21600"/>
                <a:gd name="T3" fmla="*/ 1595438 h 21600"/>
                <a:gd name="T4" fmla="*/ 1730375 w 21600"/>
                <a:gd name="T5" fmla="*/ 1595438 h 21600"/>
                <a:gd name="T6" fmla="*/ 1730375 w 21600"/>
                <a:gd name="T7" fmla="*/ 15954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469" y="1336"/>
                  </a:moveTo>
                  <a:cubicBezTo>
                    <a:pt x="19857" y="3403"/>
                    <a:pt x="18177" y="7637"/>
                    <a:pt x="14646" y="8101"/>
                  </a:cubicBezTo>
                  <a:cubicBezTo>
                    <a:pt x="15951" y="6107"/>
                    <a:pt x="16882" y="3432"/>
                    <a:pt x="17184" y="1336"/>
                  </a:cubicBezTo>
                  <a:cubicBezTo>
                    <a:pt x="17184" y="1336"/>
                    <a:pt x="20469" y="1336"/>
                    <a:pt x="20469" y="1336"/>
                  </a:cubicBezTo>
                  <a:close/>
                  <a:moveTo>
                    <a:pt x="1129" y="1336"/>
                  </a:moveTo>
                  <a:lnTo>
                    <a:pt x="4415" y="1336"/>
                  </a:lnTo>
                  <a:cubicBezTo>
                    <a:pt x="4717" y="3432"/>
                    <a:pt x="5646" y="6107"/>
                    <a:pt x="6952" y="8101"/>
                  </a:cubicBezTo>
                  <a:cubicBezTo>
                    <a:pt x="3421" y="7636"/>
                    <a:pt x="1741" y="3403"/>
                    <a:pt x="1129" y="1336"/>
                  </a:cubicBezTo>
                  <a:close/>
                  <a:moveTo>
                    <a:pt x="13916" y="9085"/>
                  </a:moveTo>
                  <a:cubicBezTo>
                    <a:pt x="13947" y="9085"/>
                    <a:pt x="13979" y="9088"/>
                    <a:pt x="14009" y="9088"/>
                  </a:cubicBezTo>
                  <a:cubicBezTo>
                    <a:pt x="19966" y="9088"/>
                    <a:pt x="21600" y="402"/>
                    <a:pt x="21600" y="402"/>
                  </a:cubicBezTo>
                  <a:lnTo>
                    <a:pt x="17278" y="402"/>
                  </a:lnTo>
                  <a:cubicBezTo>
                    <a:pt x="17285" y="265"/>
                    <a:pt x="17293" y="127"/>
                    <a:pt x="17293" y="0"/>
                  </a:cubicBezTo>
                  <a:lnTo>
                    <a:pt x="4306" y="0"/>
                  </a:lnTo>
                  <a:cubicBezTo>
                    <a:pt x="4306" y="127"/>
                    <a:pt x="4314" y="265"/>
                    <a:pt x="4321" y="402"/>
                  </a:cubicBezTo>
                  <a:lnTo>
                    <a:pt x="0" y="402"/>
                  </a:lnTo>
                  <a:cubicBezTo>
                    <a:pt x="0" y="402"/>
                    <a:pt x="1632" y="9088"/>
                    <a:pt x="7589" y="9088"/>
                  </a:cubicBezTo>
                  <a:cubicBezTo>
                    <a:pt x="7619" y="9088"/>
                    <a:pt x="7651" y="9085"/>
                    <a:pt x="7682" y="9085"/>
                  </a:cubicBezTo>
                  <a:cubicBezTo>
                    <a:pt x="8022" y="9492"/>
                    <a:pt x="8380" y="9855"/>
                    <a:pt x="8755" y="10142"/>
                  </a:cubicBezTo>
                  <a:cubicBezTo>
                    <a:pt x="8491" y="10149"/>
                    <a:pt x="8278" y="10378"/>
                    <a:pt x="8278" y="10662"/>
                  </a:cubicBezTo>
                  <a:cubicBezTo>
                    <a:pt x="8278" y="10952"/>
                    <a:pt x="8495" y="11187"/>
                    <a:pt x="8762" y="11187"/>
                  </a:cubicBezTo>
                  <a:lnTo>
                    <a:pt x="9398" y="11187"/>
                  </a:lnTo>
                  <a:lnTo>
                    <a:pt x="7942" y="19481"/>
                  </a:lnTo>
                  <a:lnTo>
                    <a:pt x="7501" y="19481"/>
                  </a:lnTo>
                  <a:lnTo>
                    <a:pt x="7501" y="21600"/>
                  </a:lnTo>
                  <a:lnTo>
                    <a:pt x="14436" y="21600"/>
                  </a:lnTo>
                  <a:lnTo>
                    <a:pt x="14436" y="19481"/>
                  </a:lnTo>
                  <a:lnTo>
                    <a:pt x="13993" y="19481"/>
                  </a:lnTo>
                  <a:lnTo>
                    <a:pt x="12537" y="11187"/>
                  </a:lnTo>
                  <a:lnTo>
                    <a:pt x="13176" y="11187"/>
                  </a:lnTo>
                  <a:cubicBezTo>
                    <a:pt x="13441" y="11187"/>
                    <a:pt x="13658" y="10952"/>
                    <a:pt x="13658" y="10662"/>
                  </a:cubicBezTo>
                  <a:cubicBezTo>
                    <a:pt x="13658" y="10375"/>
                    <a:pt x="13441" y="10140"/>
                    <a:pt x="13176" y="10140"/>
                  </a:cubicBezTo>
                  <a:lnTo>
                    <a:pt x="12847" y="10140"/>
                  </a:lnTo>
                  <a:cubicBezTo>
                    <a:pt x="13220" y="9852"/>
                    <a:pt x="13576" y="9491"/>
                    <a:pt x="13916" y="9085"/>
                  </a:cubicBezTo>
                  <a:close/>
                </a:path>
              </a:pathLst>
            </a:custGeom>
            <a:solidFill>
              <a:srgbClr val="6EBA35"/>
            </a:solidFill>
            <a:ln>
              <a:noFill/>
            </a:ln>
            <a:effectLst/>
            <a:extLst/>
          </p:spPr>
          <p:txBody>
            <a:bodyPr anchor="ctr"/>
            <a:lstStyle/>
            <a:p>
              <a:pPr algn="ctr"/>
              <a:endParaRPr sz="21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2"/>
            <p:cNvSpPr>
              <a:spLocks/>
            </p:cNvSpPr>
            <p:nvPr/>
          </p:nvSpPr>
          <p:spPr bwMode="auto">
            <a:xfrm>
              <a:off x="1005202" y="1545636"/>
              <a:ext cx="1053876" cy="2790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778835">
                <a:defRPr/>
              </a:pPr>
              <a:r>
                <a:rPr lang="zh-CN" altLang="en-US" sz="2133"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6" name="Freeform: Shape 3"/>
            <p:cNvSpPr>
              <a:spLocks/>
            </p:cNvSpPr>
            <p:nvPr/>
          </p:nvSpPr>
          <p:spPr bwMode="auto">
            <a:xfrm>
              <a:off x="1076208" y="1817825"/>
              <a:ext cx="911865" cy="1594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1100530">
                <a:defRPr/>
              </a:pPr>
              <a:r>
                <a:rPr lang="zh-CN" altLang="en-US" sz="1333">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 name="Freeform: Shape 4"/>
            <p:cNvSpPr>
              <a:spLocks/>
            </p:cNvSpPr>
            <p:nvPr/>
          </p:nvSpPr>
          <p:spPr bwMode="auto">
            <a:xfrm>
              <a:off x="751076" y="3516359"/>
              <a:ext cx="1562751" cy="5312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Autofit/>
            </a:bodyPr>
            <a:lstStyle/>
            <a:p>
              <a:pPr algn="ctr">
                <a:lnSpc>
                  <a:spcPct val="120000"/>
                </a:lnSpc>
                <a:defRPr/>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1" name="组合 20"/>
          <p:cNvGrpSpPr/>
          <p:nvPr/>
        </p:nvGrpSpPr>
        <p:grpSpPr>
          <a:xfrm>
            <a:off x="3702979" y="2060849"/>
            <a:ext cx="2083669" cy="3336028"/>
            <a:chOff x="2777234" y="1545636"/>
            <a:chExt cx="1562752" cy="2502021"/>
          </a:xfrm>
        </p:grpSpPr>
        <p:sp>
          <p:nvSpPr>
            <p:cNvPr id="8" name="Freeform: Shape 5"/>
            <p:cNvSpPr>
              <a:spLocks/>
            </p:cNvSpPr>
            <p:nvPr/>
          </p:nvSpPr>
          <p:spPr bwMode="auto">
            <a:xfrm>
              <a:off x="2880006" y="2157905"/>
              <a:ext cx="1357831" cy="1251945"/>
            </a:xfrm>
            <a:custGeom>
              <a:avLst/>
              <a:gdLst>
                <a:gd name="T0" fmla="*/ 1730375 w 21600"/>
                <a:gd name="T1" fmla="*/ 1595438 h 21600"/>
                <a:gd name="T2" fmla="*/ 1730375 w 21600"/>
                <a:gd name="T3" fmla="*/ 1595438 h 21600"/>
                <a:gd name="T4" fmla="*/ 1730375 w 21600"/>
                <a:gd name="T5" fmla="*/ 1595438 h 21600"/>
                <a:gd name="T6" fmla="*/ 1730375 w 21600"/>
                <a:gd name="T7" fmla="*/ 15954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469" y="1336"/>
                  </a:moveTo>
                  <a:cubicBezTo>
                    <a:pt x="19857" y="3403"/>
                    <a:pt x="18177" y="7637"/>
                    <a:pt x="14646" y="8101"/>
                  </a:cubicBezTo>
                  <a:cubicBezTo>
                    <a:pt x="15951" y="6107"/>
                    <a:pt x="16882" y="3432"/>
                    <a:pt x="17184" y="1336"/>
                  </a:cubicBezTo>
                  <a:cubicBezTo>
                    <a:pt x="17184" y="1336"/>
                    <a:pt x="20469" y="1336"/>
                    <a:pt x="20469" y="1336"/>
                  </a:cubicBezTo>
                  <a:close/>
                  <a:moveTo>
                    <a:pt x="1129" y="1336"/>
                  </a:moveTo>
                  <a:lnTo>
                    <a:pt x="4415" y="1336"/>
                  </a:lnTo>
                  <a:cubicBezTo>
                    <a:pt x="4717" y="3432"/>
                    <a:pt x="5646" y="6107"/>
                    <a:pt x="6952" y="8101"/>
                  </a:cubicBezTo>
                  <a:cubicBezTo>
                    <a:pt x="3421" y="7636"/>
                    <a:pt x="1741" y="3403"/>
                    <a:pt x="1129" y="1336"/>
                  </a:cubicBezTo>
                  <a:close/>
                  <a:moveTo>
                    <a:pt x="13916" y="9085"/>
                  </a:moveTo>
                  <a:cubicBezTo>
                    <a:pt x="13947" y="9085"/>
                    <a:pt x="13979" y="9088"/>
                    <a:pt x="14009" y="9088"/>
                  </a:cubicBezTo>
                  <a:cubicBezTo>
                    <a:pt x="19966" y="9088"/>
                    <a:pt x="21600" y="402"/>
                    <a:pt x="21600" y="402"/>
                  </a:cubicBezTo>
                  <a:lnTo>
                    <a:pt x="17278" y="402"/>
                  </a:lnTo>
                  <a:cubicBezTo>
                    <a:pt x="17285" y="265"/>
                    <a:pt x="17293" y="127"/>
                    <a:pt x="17293" y="0"/>
                  </a:cubicBezTo>
                  <a:lnTo>
                    <a:pt x="4306" y="0"/>
                  </a:lnTo>
                  <a:cubicBezTo>
                    <a:pt x="4306" y="127"/>
                    <a:pt x="4314" y="265"/>
                    <a:pt x="4321" y="402"/>
                  </a:cubicBezTo>
                  <a:lnTo>
                    <a:pt x="0" y="402"/>
                  </a:lnTo>
                  <a:cubicBezTo>
                    <a:pt x="0" y="402"/>
                    <a:pt x="1632" y="9088"/>
                    <a:pt x="7589" y="9088"/>
                  </a:cubicBezTo>
                  <a:cubicBezTo>
                    <a:pt x="7619" y="9088"/>
                    <a:pt x="7651" y="9085"/>
                    <a:pt x="7682" y="9085"/>
                  </a:cubicBezTo>
                  <a:cubicBezTo>
                    <a:pt x="8022" y="9492"/>
                    <a:pt x="8380" y="9855"/>
                    <a:pt x="8755" y="10142"/>
                  </a:cubicBezTo>
                  <a:cubicBezTo>
                    <a:pt x="8491" y="10149"/>
                    <a:pt x="8278" y="10378"/>
                    <a:pt x="8278" y="10662"/>
                  </a:cubicBezTo>
                  <a:cubicBezTo>
                    <a:pt x="8278" y="10952"/>
                    <a:pt x="8495" y="11187"/>
                    <a:pt x="8762" y="11187"/>
                  </a:cubicBezTo>
                  <a:lnTo>
                    <a:pt x="9398" y="11187"/>
                  </a:lnTo>
                  <a:lnTo>
                    <a:pt x="7942" y="19481"/>
                  </a:lnTo>
                  <a:lnTo>
                    <a:pt x="7501" y="19481"/>
                  </a:lnTo>
                  <a:lnTo>
                    <a:pt x="7501" y="21600"/>
                  </a:lnTo>
                  <a:lnTo>
                    <a:pt x="14436" y="21600"/>
                  </a:lnTo>
                  <a:lnTo>
                    <a:pt x="14436" y="19481"/>
                  </a:lnTo>
                  <a:lnTo>
                    <a:pt x="13993" y="19481"/>
                  </a:lnTo>
                  <a:lnTo>
                    <a:pt x="12537" y="11187"/>
                  </a:lnTo>
                  <a:lnTo>
                    <a:pt x="13176" y="11187"/>
                  </a:lnTo>
                  <a:cubicBezTo>
                    <a:pt x="13441" y="11187"/>
                    <a:pt x="13658" y="10952"/>
                    <a:pt x="13658" y="10662"/>
                  </a:cubicBezTo>
                  <a:cubicBezTo>
                    <a:pt x="13658" y="10375"/>
                    <a:pt x="13441" y="10140"/>
                    <a:pt x="13176" y="10140"/>
                  </a:cubicBezTo>
                  <a:lnTo>
                    <a:pt x="12847" y="10140"/>
                  </a:lnTo>
                  <a:cubicBezTo>
                    <a:pt x="13220" y="9852"/>
                    <a:pt x="13576" y="9491"/>
                    <a:pt x="13916" y="9085"/>
                  </a:cubicBezTo>
                  <a:close/>
                </a:path>
              </a:pathLst>
            </a:custGeom>
            <a:solidFill>
              <a:srgbClr val="A7CF82"/>
            </a:solidFill>
            <a:ln>
              <a:noFill/>
            </a:ln>
            <a:effectLst/>
            <a:extLst/>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Freeform: Shape 6"/>
            <p:cNvSpPr>
              <a:spLocks/>
            </p:cNvSpPr>
            <p:nvPr/>
          </p:nvSpPr>
          <p:spPr bwMode="auto">
            <a:xfrm>
              <a:off x="3055652" y="1545636"/>
              <a:ext cx="1006539" cy="2790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778835">
                <a:defRPr/>
              </a:pPr>
              <a:r>
                <a:rPr lang="zh-CN" altLang="en-US" sz="2133"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10" name="Freeform: Shape 7"/>
            <p:cNvSpPr>
              <a:spLocks/>
            </p:cNvSpPr>
            <p:nvPr/>
          </p:nvSpPr>
          <p:spPr bwMode="auto">
            <a:xfrm>
              <a:off x="2941669" y="1817825"/>
              <a:ext cx="1233883" cy="1594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1100530">
                <a:defRPr/>
              </a:pPr>
              <a:r>
                <a:rPr lang="zh-CN" altLang="en-US" sz="1333">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1" name="Freeform: Shape 8"/>
            <p:cNvSpPr>
              <a:spLocks/>
            </p:cNvSpPr>
            <p:nvPr/>
          </p:nvSpPr>
          <p:spPr bwMode="auto">
            <a:xfrm>
              <a:off x="2777234" y="3516359"/>
              <a:ext cx="1562752" cy="5312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Autofit/>
            </a:bodyPr>
            <a:lstStyle/>
            <a:p>
              <a:pPr algn="ctr">
                <a:lnSpc>
                  <a:spcPct val="120000"/>
                </a:lnSpc>
                <a:defRPr/>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2" name="组合 21"/>
          <p:cNvGrpSpPr/>
          <p:nvPr/>
        </p:nvGrpSpPr>
        <p:grpSpPr>
          <a:xfrm>
            <a:off x="6405354" y="2060849"/>
            <a:ext cx="2083669" cy="3336028"/>
            <a:chOff x="4804015" y="1545636"/>
            <a:chExt cx="1562752" cy="2502021"/>
          </a:xfrm>
        </p:grpSpPr>
        <p:sp>
          <p:nvSpPr>
            <p:cNvPr id="12" name="Freeform: Shape 9"/>
            <p:cNvSpPr>
              <a:spLocks/>
            </p:cNvSpPr>
            <p:nvPr/>
          </p:nvSpPr>
          <p:spPr bwMode="auto">
            <a:xfrm>
              <a:off x="4906164" y="2157905"/>
              <a:ext cx="1357831" cy="1251945"/>
            </a:xfrm>
            <a:custGeom>
              <a:avLst/>
              <a:gdLst>
                <a:gd name="T0" fmla="*/ 1730375 w 21600"/>
                <a:gd name="T1" fmla="*/ 1595438 h 21600"/>
                <a:gd name="T2" fmla="*/ 1730375 w 21600"/>
                <a:gd name="T3" fmla="*/ 1595438 h 21600"/>
                <a:gd name="T4" fmla="*/ 1730375 w 21600"/>
                <a:gd name="T5" fmla="*/ 1595438 h 21600"/>
                <a:gd name="T6" fmla="*/ 1730375 w 21600"/>
                <a:gd name="T7" fmla="*/ 15954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469" y="1336"/>
                  </a:moveTo>
                  <a:cubicBezTo>
                    <a:pt x="19857" y="3403"/>
                    <a:pt x="18177" y="7637"/>
                    <a:pt x="14646" y="8101"/>
                  </a:cubicBezTo>
                  <a:cubicBezTo>
                    <a:pt x="15951" y="6107"/>
                    <a:pt x="16882" y="3432"/>
                    <a:pt x="17184" y="1336"/>
                  </a:cubicBezTo>
                  <a:cubicBezTo>
                    <a:pt x="17184" y="1336"/>
                    <a:pt x="20469" y="1336"/>
                    <a:pt x="20469" y="1336"/>
                  </a:cubicBezTo>
                  <a:close/>
                  <a:moveTo>
                    <a:pt x="1129" y="1336"/>
                  </a:moveTo>
                  <a:lnTo>
                    <a:pt x="4415" y="1336"/>
                  </a:lnTo>
                  <a:cubicBezTo>
                    <a:pt x="4717" y="3432"/>
                    <a:pt x="5646" y="6107"/>
                    <a:pt x="6952" y="8101"/>
                  </a:cubicBezTo>
                  <a:cubicBezTo>
                    <a:pt x="3421" y="7636"/>
                    <a:pt x="1741" y="3403"/>
                    <a:pt x="1129" y="1336"/>
                  </a:cubicBezTo>
                  <a:close/>
                  <a:moveTo>
                    <a:pt x="13916" y="9085"/>
                  </a:moveTo>
                  <a:cubicBezTo>
                    <a:pt x="13947" y="9085"/>
                    <a:pt x="13979" y="9088"/>
                    <a:pt x="14009" y="9088"/>
                  </a:cubicBezTo>
                  <a:cubicBezTo>
                    <a:pt x="19966" y="9088"/>
                    <a:pt x="21600" y="402"/>
                    <a:pt x="21600" y="402"/>
                  </a:cubicBezTo>
                  <a:lnTo>
                    <a:pt x="17278" y="402"/>
                  </a:lnTo>
                  <a:cubicBezTo>
                    <a:pt x="17285" y="265"/>
                    <a:pt x="17293" y="127"/>
                    <a:pt x="17293" y="0"/>
                  </a:cubicBezTo>
                  <a:lnTo>
                    <a:pt x="4306" y="0"/>
                  </a:lnTo>
                  <a:cubicBezTo>
                    <a:pt x="4306" y="127"/>
                    <a:pt x="4314" y="265"/>
                    <a:pt x="4321" y="402"/>
                  </a:cubicBezTo>
                  <a:lnTo>
                    <a:pt x="0" y="402"/>
                  </a:lnTo>
                  <a:cubicBezTo>
                    <a:pt x="0" y="402"/>
                    <a:pt x="1632" y="9088"/>
                    <a:pt x="7589" y="9088"/>
                  </a:cubicBezTo>
                  <a:cubicBezTo>
                    <a:pt x="7619" y="9088"/>
                    <a:pt x="7651" y="9085"/>
                    <a:pt x="7682" y="9085"/>
                  </a:cubicBezTo>
                  <a:cubicBezTo>
                    <a:pt x="8022" y="9492"/>
                    <a:pt x="8380" y="9855"/>
                    <a:pt x="8755" y="10142"/>
                  </a:cubicBezTo>
                  <a:cubicBezTo>
                    <a:pt x="8491" y="10149"/>
                    <a:pt x="8278" y="10378"/>
                    <a:pt x="8278" y="10662"/>
                  </a:cubicBezTo>
                  <a:cubicBezTo>
                    <a:pt x="8278" y="10952"/>
                    <a:pt x="8495" y="11187"/>
                    <a:pt x="8762" y="11187"/>
                  </a:cubicBezTo>
                  <a:lnTo>
                    <a:pt x="9398" y="11187"/>
                  </a:lnTo>
                  <a:lnTo>
                    <a:pt x="7942" y="19481"/>
                  </a:lnTo>
                  <a:lnTo>
                    <a:pt x="7501" y="19481"/>
                  </a:lnTo>
                  <a:lnTo>
                    <a:pt x="7501" y="21600"/>
                  </a:lnTo>
                  <a:lnTo>
                    <a:pt x="14436" y="21600"/>
                  </a:lnTo>
                  <a:lnTo>
                    <a:pt x="14436" y="19481"/>
                  </a:lnTo>
                  <a:lnTo>
                    <a:pt x="13993" y="19481"/>
                  </a:lnTo>
                  <a:lnTo>
                    <a:pt x="12537" y="11187"/>
                  </a:lnTo>
                  <a:lnTo>
                    <a:pt x="13176" y="11187"/>
                  </a:lnTo>
                  <a:cubicBezTo>
                    <a:pt x="13441" y="11187"/>
                    <a:pt x="13658" y="10952"/>
                    <a:pt x="13658" y="10662"/>
                  </a:cubicBezTo>
                  <a:cubicBezTo>
                    <a:pt x="13658" y="10375"/>
                    <a:pt x="13441" y="10140"/>
                    <a:pt x="13176" y="10140"/>
                  </a:cubicBezTo>
                  <a:lnTo>
                    <a:pt x="12847" y="10140"/>
                  </a:lnTo>
                  <a:cubicBezTo>
                    <a:pt x="13220" y="9852"/>
                    <a:pt x="13576" y="9491"/>
                    <a:pt x="13916" y="9085"/>
                  </a:cubicBezTo>
                  <a:close/>
                </a:path>
              </a:pathLst>
            </a:custGeom>
            <a:solidFill>
              <a:srgbClr val="6EBA35"/>
            </a:solidFill>
            <a:ln>
              <a:noFill/>
            </a:ln>
            <a:effectLst/>
            <a:extLst/>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reeform: Shape 10"/>
            <p:cNvSpPr>
              <a:spLocks/>
            </p:cNvSpPr>
            <p:nvPr/>
          </p:nvSpPr>
          <p:spPr bwMode="auto">
            <a:xfrm>
              <a:off x="5077450" y="1545636"/>
              <a:ext cx="1015259" cy="2790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778835">
                <a:defRPr/>
              </a:pPr>
              <a:r>
                <a:rPr lang="zh-CN" altLang="en-US" sz="2133"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14" name="Freeform: Shape 11"/>
            <p:cNvSpPr>
              <a:spLocks/>
            </p:cNvSpPr>
            <p:nvPr/>
          </p:nvSpPr>
          <p:spPr bwMode="auto">
            <a:xfrm>
              <a:off x="5078074" y="1817825"/>
              <a:ext cx="1014636" cy="159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1100530">
                <a:defRPr/>
              </a:pPr>
              <a:r>
                <a:rPr lang="zh-CN" altLang="en-US" sz="1333">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5" name="Freeform: Shape 12"/>
            <p:cNvSpPr>
              <a:spLocks/>
            </p:cNvSpPr>
            <p:nvPr/>
          </p:nvSpPr>
          <p:spPr bwMode="auto">
            <a:xfrm>
              <a:off x="4804015" y="3516359"/>
              <a:ext cx="1562752" cy="5312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Autofit/>
            </a:bodyPr>
            <a:lstStyle/>
            <a:p>
              <a:pPr algn="ctr">
                <a:lnSpc>
                  <a:spcPct val="120000"/>
                </a:lnSpc>
                <a:defRPr/>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3" name="组合 22"/>
          <p:cNvGrpSpPr/>
          <p:nvPr/>
        </p:nvGrpSpPr>
        <p:grpSpPr>
          <a:xfrm>
            <a:off x="9106899" y="2060849"/>
            <a:ext cx="2083668" cy="3336028"/>
            <a:chOff x="6830174" y="1545636"/>
            <a:chExt cx="1562751" cy="2502021"/>
          </a:xfrm>
        </p:grpSpPr>
        <p:sp>
          <p:nvSpPr>
            <p:cNvPr id="16" name="Freeform: Shape 13"/>
            <p:cNvSpPr>
              <a:spLocks/>
            </p:cNvSpPr>
            <p:nvPr/>
          </p:nvSpPr>
          <p:spPr bwMode="auto">
            <a:xfrm>
              <a:off x="6932945" y="2157905"/>
              <a:ext cx="1357831" cy="1251945"/>
            </a:xfrm>
            <a:custGeom>
              <a:avLst/>
              <a:gdLst>
                <a:gd name="T0" fmla="*/ 1730375 w 21600"/>
                <a:gd name="T1" fmla="*/ 1595438 h 21600"/>
                <a:gd name="T2" fmla="*/ 1730375 w 21600"/>
                <a:gd name="T3" fmla="*/ 1595438 h 21600"/>
                <a:gd name="T4" fmla="*/ 1730375 w 21600"/>
                <a:gd name="T5" fmla="*/ 1595438 h 21600"/>
                <a:gd name="T6" fmla="*/ 1730375 w 21600"/>
                <a:gd name="T7" fmla="*/ 15954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469" y="1336"/>
                  </a:moveTo>
                  <a:cubicBezTo>
                    <a:pt x="19857" y="3403"/>
                    <a:pt x="18177" y="7637"/>
                    <a:pt x="14646" y="8101"/>
                  </a:cubicBezTo>
                  <a:cubicBezTo>
                    <a:pt x="15951" y="6107"/>
                    <a:pt x="16882" y="3432"/>
                    <a:pt x="17184" y="1336"/>
                  </a:cubicBezTo>
                  <a:cubicBezTo>
                    <a:pt x="17184" y="1336"/>
                    <a:pt x="20469" y="1336"/>
                    <a:pt x="20469" y="1336"/>
                  </a:cubicBezTo>
                  <a:close/>
                  <a:moveTo>
                    <a:pt x="1129" y="1336"/>
                  </a:moveTo>
                  <a:lnTo>
                    <a:pt x="4415" y="1336"/>
                  </a:lnTo>
                  <a:cubicBezTo>
                    <a:pt x="4717" y="3432"/>
                    <a:pt x="5646" y="6107"/>
                    <a:pt x="6952" y="8101"/>
                  </a:cubicBezTo>
                  <a:cubicBezTo>
                    <a:pt x="3421" y="7636"/>
                    <a:pt x="1741" y="3403"/>
                    <a:pt x="1129" y="1336"/>
                  </a:cubicBezTo>
                  <a:close/>
                  <a:moveTo>
                    <a:pt x="13916" y="9085"/>
                  </a:moveTo>
                  <a:cubicBezTo>
                    <a:pt x="13947" y="9085"/>
                    <a:pt x="13979" y="9088"/>
                    <a:pt x="14009" y="9088"/>
                  </a:cubicBezTo>
                  <a:cubicBezTo>
                    <a:pt x="19966" y="9088"/>
                    <a:pt x="21600" y="402"/>
                    <a:pt x="21600" y="402"/>
                  </a:cubicBezTo>
                  <a:lnTo>
                    <a:pt x="17278" y="402"/>
                  </a:lnTo>
                  <a:cubicBezTo>
                    <a:pt x="17285" y="265"/>
                    <a:pt x="17293" y="127"/>
                    <a:pt x="17293" y="0"/>
                  </a:cubicBezTo>
                  <a:lnTo>
                    <a:pt x="4306" y="0"/>
                  </a:lnTo>
                  <a:cubicBezTo>
                    <a:pt x="4306" y="127"/>
                    <a:pt x="4314" y="265"/>
                    <a:pt x="4321" y="402"/>
                  </a:cubicBezTo>
                  <a:lnTo>
                    <a:pt x="0" y="402"/>
                  </a:lnTo>
                  <a:cubicBezTo>
                    <a:pt x="0" y="402"/>
                    <a:pt x="1632" y="9088"/>
                    <a:pt x="7589" y="9088"/>
                  </a:cubicBezTo>
                  <a:cubicBezTo>
                    <a:pt x="7619" y="9088"/>
                    <a:pt x="7651" y="9085"/>
                    <a:pt x="7682" y="9085"/>
                  </a:cubicBezTo>
                  <a:cubicBezTo>
                    <a:pt x="8022" y="9492"/>
                    <a:pt x="8380" y="9855"/>
                    <a:pt x="8755" y="10142"/>
                  </a:cubicBezTo>
                  <a:cubicBezTo>
                    <a:pt x="8491" y="10149"/>
                    <a:pt x="8278" y="10378"/>
                    <a:pt x="8278" y="10662"/>
                  </a:cubicBezTo>
                  <a:cubicBezTo>
                    <a:pt x="8278" y="10952"/>
                    <a:pt x="8495" y="11187"/>
                    <a:pt x="8762" y="11187"/>
                  </a:cubicBezTo>
                  <a:lnTo>
                    <a:pt x="9398" y="11187"/>
                  </a:lnTo>
                  <a:lnTo>
                    <a:pt x="7942" y="19481"/>
                  </a:lnTo>
                  <a:lnTo>
                    <a:pt x="7501" y="19481"/>
                  </a:lnTo>
                  <a:lnTo>
                    <a:pt x="7501" y="21600"/>
                  </a:lnTo>
                  <a:lnTo>
                    <a:pt x="14436" y="21600"/>
                  </a:lnTo>
                  <a:lnTo>
                    <a:pt x="14436" y="19481"/>
                  </a:lnTo>
                  <a:lnTo>
                    <a:pt x="13993" y="19481"/>
                  </a:lnTo>
                  <a:lnTo>
                    <a:pt x="12537" y="11187"/>
                  </a:lnTo>
                  <a:lnTo>
                    <a:pt x="13176" y="11187"/>
                  </a:lnTo>
                  <a:cubicBezTo>
                    <a:pt x="13441" y="11187"/>
                    <a:pt x="13658" y="10952"/>
                    <a:pt x="13658" y="10662"/>
                  </a:cubicBezTo>
                  <a:cubicBezTo>
                    <a:pt x="13658" y="10375"/>
                    <a:pt x="13441" y="10140"/>
                    <a:pt x="13176" y="10140"/>
                  </a:cubicBezTo>
                  <a:lnTo>
                    <a:pt x="12847" y="10140"/>
                  </a:lnTo>
                  <a:cubicBezTo>
                    <a:pt x="13220" y="9852"/>
                    <a:pt x="13576" y="9491"/>
                    <a:pt x="13916" y="9085"/>
                  </a:cubicBezTo>
                  <a:close/>
                </a:path>
              </a:pathLst>
            </a:custGeom>
            <a:solidFill>
              <a:srgbClr val="A7CF82"/>
            </a:solidFill>
            <a:ln>
              <a:noFill/>
            </a:ln>
            <a:effectLst/>
            <a:extLst/>
          </p:spPr>
          <p:txBody>
            <a:bodyPr anchor="ctr"/>
            <a:lstStyle/>
            <a:p>
              <a:pPr algn="ctr"/>
              <a:endParaRPr sz="21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14"/>
            <p:cNvSpPr>
              <a:spLocks/>
            </p:cNvSpPr>
            <p:nvPr/>
          </p:nvSpPr>
          <p:spPr bwMode="auto">
            <a:xfrm>
              <a:off x="7104231" y="1545636"/>
              <a:ext cx="1015259" cy="2790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778835">
                <a:defRPr/>
              </a:pPr>
              <a:r>
                <a:rPr lang="zh-CN" altLang="en-US" sz="2133"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18" name="Freeform: Shape 15"/>
            <p:cNvSpPr>
              <a:spLocks/>
            </p:cNvSpPr>
            <p:nvPr/>
          </p:nvSpPr>
          <p:spPr bwMode="auto">
            <a:xfrm>
              <a:off x="7064991" y="1817825"/>
              <a:ext cx="1093739" cy="1594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a:bodyPr>
            <a:lstStyle/>
            <a:p>
              <a:pPr algn="ctr" defTabSz="1100530">
                <a:defRPr/>
              </a:pPr>
              <a:r>
                <a:rPr lang="zh-CN" altLang="en-US" sz="1333">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Freeform: Shape 16"/>
            <p:cNvSpPr>
              <a:spLocks/>
            </p:cNvSpPr>
            <p:nvPr/>
          </p:nvSpPr>
          <p:spPr bwMode="auto">
            <a:xfrm>
              <a:off x="6830174" y="3516359"/>
              <a:ext cx="1562751" cy="5312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noAutofit/>
            </a:bodyPr>
            <a:lstStyle/>
            <a:p>
              <a:pPr algn="ctr">
                <a:lnSpc>
                  <a:spcPct val="120000"/>
                </a:lnSpc>
                <a:defRPr/>
              </a:pPr>
              <a:r>
                <a:rPr lang="zh-CN" altLang="en-US" sz="14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00">
                  <a:solidFill>
                    <a:schemeClr val="bg1">
                      <a:lumMod val="50000"/>
                    </a:schemeClr>
                  </a:solidFill>
                  <a:latin typeface="微软雅黑" panose="020B0503020204020204" pitchFamily="34" charset="-122"/>
                  <a:ea typeface="微软雅黑" panose="020B0503020204020204" pitchFamily="34" charset="-122"/>
                </a:rPr>
              </a:br>
              <a:r>
                <a:rPr lang="zh-CN" altLang="en-US" sz="14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329316960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51942" y="2624337"/>
            <a:ext cx="9792919" cy="186079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4" name="TextBox 3"/>
          <p:cNvSpPr txBox="1"/>
          <p:nvPr/>
        </p:nvSpPr>
        <p:spPr>
          <a:xfrm>
            <a:off x="1748509" y="3143171"/>
            <a:ext cx="8999785" cy="591124"/>
          </a:xfrm>
          <a:prstGeom prst="rect">
            <a:avLst/>
          </a:prstGeom>
          <a:noFill/>
        </p:spPr>
        <p:txBody>
          <a:bodyPr wrap="square" lIns="0" tIns="0" rIns="0" bIns="0" rtlCol="0">
            <a:spAutoFit/>
          </a:bodyPr>
          <a:lstStyle/>
          <a:p>
            <a:pPr algn="just">
              <a:lnSpc>
                <a:spcPct val="120000"/>
              </a:lnSpc>
            </a:pPr>
            <a:r>
              <a:rPr lang="zh-CN" altLang="en-US" sz="1067" dirty="0">
                <a:solidFill>
                  <a:schemeClr val="bg1">
                    <a:lumMod val="50000"/>
                  </a:schemeClr>
                </a:solidFill>
                <a:latin typeface="微软雅黑" pitchFamily="34" charset="-122"/>
                <a:ea typeface="微软雅黑" pitchFamily="34" charset="-122"/>
              </a:rPr>
              <a:t>写内容</a:t>
            </a:r>
            <a:r>
              <a:rPr lang="en-US" altLang="zh-CN" sz="1067" dirty="0">
                <a:solidFill>
                  <a:schemeClr val="bg1">
                    <a:lumMod val="50000"/>
                  </a:schemeClr>
                </a:solidFill>
                <a:latin typeface="微软雅黑" pitchFamily="34" charset="-122"/>
                <a:ea typeface="微软雅黑" pitchFamily="34" charset="-122"/>
              </a:rPr>
              <a:t>……</a:t>
            </a:r>
            <a:r>
              <a:rPr lang="zh-CN" altLang="en-US" sz="1067"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067" dirty="0">
                <a:solidFill>
                  <a:schemeClr val="bg1">
                    <a:lumMod val="50000"/>
                  </a:schemeClr>
                </a:solidFill>
                <a:latin typeface="微软雅黑" pitchFamily="34" charset="-122"/>
                <a:ea typeface="微软雅黑" pitchFamily="34" charset="-122"/>
              </a:rPr>
              <a:t>……</a:t>
            </a:r>
            <a:r>
              <a:rPr lang="zh-CN" altLang="en-US" sz="1067"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067" dirty="0">
                <a:solidFill>
                  <a:schemeClr val="bg1">
                    <a:lumMod val="50000"/>
                  </a:schemeClr>
                </a:solidFill>
                <a:latin typeface="微软雅黑" pitchFamily="34" charset="-122"/>
                <a:ea typeface="微软雅黑" pitchFamily="34" charset="-122"/>
              </a:rPr>
              <a:t>……</a:t>
            </a:r>
            <a:r>
              <a:rPr lang="zh-CN" altLang="en-US" sz="1067"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67" dirty="0">
              <a:solidFill>
                <a:schemeClr val="bg1">
                  <a:lumMod val="50000"/>
                </a:schemeClr>
              </a:solidFill>
              <a:latin typeface="微软雅黑" pitchFamily="34" charset="-122"/>
              <a:ea typeface="微软雅黑" pitchFamily="34" charset="-122"/>
            </a:endParaRPr>
          </a:p>
        </p:txBody>
      </p:sp>
      <p:sp>
        <p:nvSpPr>
          <p:cNvPr id="5" name="矩形 93"/>
          <p:cNvSpPr/>
          <p:nvPr/>
        </p:nvSpPr>
        <p:spPr>
          <a:xfrm>
            <a:off x="1301725" y="2564920"/>
            <a:ext cx="383991"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 name="矩形 93"/>
          <p:cNvSpPr/>
          <p:nvPr/>
        </p:nvSpPr>
        <p:spPr>
          <a:xfrm rot="10800000">
            <a:off x="10813746" y="4160259"/>
            <a:ext cx="383991"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7" name="Freeform 5"/>
          <p:cNvSpPr>
            <a:spLocks/>
          </p:cNvSpPr>
          <p:nvPr/>
        </p:nvSpPr>
        <p:spPr bwMode="auto">
          <a:xfrm>
            <a:off x="3661307" y="4121596"/>
            <a:ext cx="1957053"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EBA35"/>
          </a:solidFill>
          <a:ln w="63500" cap="flat">
            <a:noFill/>
            <a:prstDash val="solid"/>
            <a:miter lim="800000"/>
            <a:headEnd/>
            <a:tailEnd/>
          </a:ln>
          <a:effectLst/>
          <a:extLst/>
        </p:spPr>
        <p:txBody>
          <a:bodyPr vert="horz" wrap="square" lIns="121883" tIns="60941" rIns="121883" bIns="60941" numCol="1" anchor="t" anchorCtr="0" compatLnSpc="1">
            <a:prstTxWarp prst="textNoShape">
              <a:avLst/>
            </a:prstTxWarp>
          </a:bodyPr>
          <a:lstStyle/>
          <a:p>
            <a:endParaRPr lang="zh-CN" altLang="en-US" sz="2399">
              <a:solidFill>
                <a:schemeClr val="bg1"/>
              </a:solidFill>
            </a:endParaRPr>
          </a:p>
        </p:txBody>
      </p:sp>
      <p:sp>
        <p:nvSpPr>
          <p:cNvPr id="8" name="TextBox 7"/>
          <p:cNvSpPr txBox="1"/>
          <p:nvPr/>
        </p:nvSpPr>
        <p:spPr>
          <a:xfrm>
            <a:off x="3971877" y="4631072"/>
            <a:ext cx="1291873" cy="49244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b="1" dirty="0">
                <a:solidFill>
                  <a:schemeClr val="tx1">
                    <a:lumMod val="10000"/>
                    <a:lumOff val="90000"/>
                  </a:schemeClr>
                </a:solidFill>
              </a:rPr>
              <a:t>添加</a:t>
            </a:r>
            <a:endParaRPr lang="en-US" altLang="zh-CN" sz="1600" b="1" dirty="0">
              <a:solidFill>
                <a:schemeClr val="tx1">
                  <a:lumMod val="10000"/>
                  <a:lumOff val="90000"/>
                </a:schemeClr>
              </a:solidFill>
            </a:endParaRPr>
          </a:p>
          <a:p>
            <a:pPr algn="ctr"/>
            <a:r>
              <a:rPr lang="zh-CN" altLang="en-US" sz="1600" b="1" dirty="0">
                <a:solidFill>
                  <a:schemeClr val="tx1">
                    <a:lumMod val="10000"/>
                    <a:lumOff val="90000"/>
                  </a:schemeClr>
                </a:solidFill>
              </a:rPr>
              <a:t>关键字</a:t>
            </a:r>
          </a:p>
        </p:txBody>
      </p:sp>
      <p:sp>
        <p:nvSpPr>
          <p:cNvPr id="10" name="Freeform 5"/>
          <p:cNvSpPr>
            <a:spLocks/>
          </p:cNvSpPr>
          <p:nvPr/>
        </p:nvSpPr>
        <p:spPr bwMode="auto">
          <a:xfrm>
            <a:off x="7213220" y="4121596"/>
            <a:ext cx="1957053"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A7CF82"/>
          </a:solidFill>
          <a:ln w="63500" cap="flat">
            <a:noFill/>
            <a:prstDash val="solid"/>
            <a:miter lim="800000"/>
            <a:headEnd/>
            <a:tailEnd/>
          </a:ln>
          <a:effectLst/>
          <a:extLst/>
        </p:spPr>
        <p:txBody>
          <a:bodyPr vert="horz" wrap="square" lIns="121883" tIns="60941" rIns="121883" bIns="60941" numCol="1" anchor="t" anchorCtr="0" compatLnSpc="1">
            <a:prstTxWarp prst="textNoShape">
              <a:avLst/>
            </a:prstTxWarp>
          </a:bodyPr>
          <a:lstStyle/>
          <a:p>
            <a:endParaRPr lang="zh-CN" altLang="en-US" sz="2399">
              <a:solidFill>
                <a:schemeClr val="bg1"/>
              </a:solidFill>
            </a:endParaRPr>
          </a:p>
        </p:txBody>
      </p:sp>
      <p:sp>
        <p:nvSpPr>
          <p:cNvPr id="11" name="Freeform 5"/>
          <p:cNvSpPr>
            <a:spLocks/>
          </p:cNvSpPr>
          <p:nvPr/>
        </p:nvSpPr>
        <p:spPr bwMode="auto">
          <a:xfrm>
            <a:off x="5717012" y="1184223"/>
            <a:ext cx="1957053"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EBA35"/>
          </a:solidFill>
          <a:ln w="63500" cap="flat">
            <a:noFill/>
            <a:prstDash val="solid"/>
            <a:miter lim="800000"/>
            <a:headEnd/>
            <a:tailEnd/>
          </a:ln>
          <a:effectLst/>
          <a:extLst/>
        </p:spPr>
        <p:txBody>
          <a:bodyPr vert="horz" wrap="square" lIns="121883" tIns="60941" rIns="121883" bIns="60941" numCol="1" anchor="t" anchorCtr="0" compatLnSpc="1">
            <a:prstTxWarp prst="textNoShape">
              <a:avLst/>
            </a:prstTxWarp>
          </a:bodyPr>
          <a:lstStyle/>
          <a:p>
            <a:endParaRPr lang="zh-CN" altLang="en-US" sz="2399">
              <a:solidFill>
                <a:schemeClr val="bg1"/>
              </a:solidFill>
            </a:endParaRPr>
          </a:p>
        </p:txBody>
      </p:sp>
      <p:sp>
        <p:nvSpPr>
          <p:cNvPr id="13" name="TextBox 12"/>
          <p:cNvSpPr txBox="1"/>
          <p:nvPr/>
        </p:nvSpPr>
        <p:spPr>
          <a:xfrm>
            <a:off x="7545812" y="4631072"/>
            <a:ext cx="1291873" cy="49244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b="1" dirty="0">
                <a:solidFill>
                  <a:schemeClr val="tx1">
                    <a:lumMod val="10000"/>
                    <a:lumOff val="90000"/>
                  </a:schemeClr>
                </a:solidFill>
              </a:rPr>
              <a:t>添加</a:t>
            </a:r>
            <a:endParaRPr lang="en-US" altLang="zh-CN" sz="1600" b="1" dirty="0">
              <a:solidFill>
                <a:schemeClr val="tx1">
                  <a:lumMod val="10000"/>
                  <a:lumOff val="90000"/>
                </a:schemeClr>
              </a:solidFill>
            </a:endParaRPr>
          </a:p>
          <a:p>
            <a:pPr algn="ctr"/>
            <a:r>
              <a:rPr lang="zh-CN" altLang="en-US" sz="1600" b="1" dirty="0">
                <a:solidFill>
                  <a:schemeClr val="tx1">
                    <a:lumMod val="10000"/>
                    <a:lumOff val="90000"/>
                  </a:schemeClr>
                </a:solidFill>
              </a:rPr>
              <a:t>关键字</a:t>
            </a:r>
          </a:p>
        </p:txBody>
      </p:sp>
      <p:sp>
        <p:nvSpPr>
          <p:cNvPr id="14" name="TextBox 13"/>
          <p:cNvSpPr txBox="1"/>
          <p:nvPr/>
        </p:nvSpPr>
        <p:spPr>
          <a:xfrm>
            <a:off x="6049601" y="1693699"/>
            <a:ext cx="1291873" cy="49244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b="1" dirty="0">
                <a:solidFill>
                  <a:schemeClr val="tx1">
                    <a:lumMod val="10000"/>
                    <a:lumOff val="90000"/>
                  </a:schemeClr>
                </a:solidFill>
              </a:rPr>
              <a:t>添加</a:t>
            </a:r>
            <a:endParaRPr lang="en-US" altLang="zh-CN" sz="1600" b="1" dirty="0">
              <a:solidFill>
                <a:schemeClr val="tx1">
                  <a:lumMod val="10000"/>
                  <a:lumOff val="90000"/>
                </a:schemeClr>
              </a:solidFill>
            </a:endParaRPr>
          </a:p>
          <a:p>
            <a:pPr algn="ctr"/>
            <a:r>
              <a:rPr lang="zh-CN" altLang="en-US" sz="1600" b="1" dirty="0">
                <a:solidFill>
                  <a:schemeClr val="tx1">
                    <a:lumMod val="10000"/>
                    <a:lumOff val="90000"/>
                  </a:schemeClr>
                </a:solidFill>
              </a:rPr>
              <a:t>关键字</a:t>
            </a:r>
          </a:p>
        </p:txBody>
      </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42146638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等腰三角形 8">
            <a:extLst>
              <a:ext uri="{FF2B5EF4-FFF2-40B4-BE49-F238E27FC236}">
                <a16:creationId xmlns="" xmlns:a16="http://schemas.microsoft.com/office/drawing/2014/main" id="{774F28B9-2324-4C8D-94C3-7655C2185957}"/>
              </a:ext>
            </a:extLst>
          </p:cNvPr>
          <p:cNvSpPr>
            <a:spLocks noChangeAspect="1" noChangeArrowheads="1"/>
          </p:cNvSpPr>
          <p:nvPr/>
        </p:nvSpPr>
        <p:spPr bwMode="auto">
          <a:xfrm rot="5400000" flipV="1">
            <a:off x="7339678" y="2255403"/>
            <a:ext cx="239249" cy="206315"/>
          </a:xfrm>
          <a:prstGeom prst="triangle">
            <a:avLst>
              <a:gd name="adj" fmla="val 50000"/>
            </a:avLst>
          </a:prstGeom>
          <a:solidFill>
            <a:srgbClr val="666666"/>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ym typeface="微软雅黑" pitchFamily="34" charset="-122"/>
            </a:endParaRPr>
          </a:p>
        </p:txBody>
      </p:sp>
      <p:sp>
        <p:nvSpPr>
          <p:cNvPr id="11" name="等腰三角形 18">
            <a:extLst>
              <a:ext uri="{FF2B5EF4-FFF2-40B4-BE49-F238E27FC236}">
                <a16:creationId xmlns="" xmlns:a16="http://schemas.microsoft.com/office/drawing/2014/main" id="{BB5F7665-F944-4C5E-ABB0-EE53E4D9AB3B}"/>
              </a:ext>
            </a:extLst>
          </p:cNvPr>
          <p:cNvSpPr>
            <a:spLocks noChangeAspect="1" noChangeArrowheads="1"/>
          </p:cNvSpPr>
          <p:nvPr/>
        </p:nvSpPr>
        <p:spPr bwMode="auto">
          <a:xfrm rot="5400000" flipV="1">
            <a:off x="7339678" y="4438471"/>
            <a:ext cx="239249" cy="206315"/>
          </a:xfrm>
          <a:prstGeom prst="triangle">
            <a:avLst>
              <a:gd name="adj" fmla="val 50000"/>
            </a:avLst>
          </a:prstGeom>
          <a:solidFill>
            <a:srgbClr val="666666"/>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ym typeface="微软雅黑" pitchFamily="34" charset="-122"/>
            </a:endParaRPr>
          </a:p>
        </p:txBody>
      </p:sp>
      <p:sp>
        <p:nvSpPr>
          <p:cNvPr id="13" name="等腰三角形 18">
            <a:extLst>
              <a:ext uri="{FF2B5EF4-FFF2-40B4-BE49-F238E27FC236}">
                <a16:creationId xmlns="" xmlns:a16="http://schemas.microsoft.com/office/drawing/2014/main" id="{2D7F1DA2-6BA6-420F-901C-A0AD0D755149}"/>
              </a:ext>
            </a:extLst>
          </p:cNvPr>
          <p:cNvSpPr>
            <a:spLocks noChangeAspect="1" noChangeArrowheads="1"/>
          </p:cNvSpPr>
          <p:nvPr/>
        </p:nvSpPr>
        <p:spPr bwMode="auto">
          <a:xfrm rot="16200000" flipH="1" flipV="1">
            <a:off x="4269367" y="3308515"/>
            <a:ext cx="239249" cy="206315"/>
          </a:xfrm>
          <a:prstGeom prst="triangle">
            <a:avLst>
              <a:gd name="adj" fmla="val 50000"/>
            </a:avLst>
          </a:prstGeom>
          <a:solidFill>
            <a:srgbClr val="666666"/>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000">
              <a:solidFill>
                <a:schemeClr val="tx1">
                  <a:lumMod val="65000"/>
                  <a:lumOff val="35000"/>
                </a:schemeClr>
              </a:solidFill>
              <a:sym typeface="微软雅黑" pitchFamily="34" charset="-122"/>
            </a:endParaRPr>
          </a:p>
        </p:txBody>
      </p:sp>
      <p:sp>
        <p:nvSpPr>
          <p:cNvPr id="15" name="形状 14">
            <a:extLst>
              <a:ext uri="{FF2B5EF4-FFF2-40B4-BE49-F238E27FC236}">
                <a16:creationId xmlns="" xmlns:a16="http://schemas.microsoft.com/office/drawing/2014/main" id="{F2875D10-2A23-4B2D-9C6F-00A14CE96EAE}"/>
              </a:ext>
            </a:extLst>
          </p:cNvPr>
          <p:cNvSpPr/>
          <p:nvPr/>
        </p:nvSpPr>
        <p:spPr>
          <a:xfrm>
            <a:off x="4635277" y="2731047"/>
            <a:ext cx="1867985" cy="1868267"/>
          </a:xfrm>
          <a:prstGeom prst="leftCircularArrow">
            <a:avLst>
              <a:gd name="adj1" fmla="val 8909"/>
              <a:gd name="adj2" fmla="val 1142322"/>
              <a:gd name="adj3" fmla="val 6293598"/>
              <a:gd name="adj4" fmla="val 18900002"/>
              <a:gd name="adj5" fmla="val 12500"/>
            </a:avLst>
          </a:prstGeom>
          <a:solidFill>
            <a:srgbClr val="A7CF82"/>
          </a:solidFill>
          <a:ln>
            <a:noFill/>
          </a:ln>
          <a:effectLst/>
        </p:spPr>
        <p:style>
          <a:lnRef idx="0">
            <a:scrgbClr r="0" g="0" b="0"/>
          </a:lnRef>
          <a:fillRef idx="3">
            <a:scrgbClr r="0" g="0" b="0"/>
          </a:fillRef>
          <a:effectRef idx="2">
            <a:scrgbClr r="0" g="0" b="0"/>
          </a:effectRef>
          <a:fontRef idx="minor">
            <a:schemeClr val="lt1"/>
          </a:fontRef>
        </p:style>
      </p:sp>
      <p:sp>
        <p:nvSpPr>
          <p:cNvPr id="16" name="空心弧 15">
            <a:extLst>
              <a:ext uri="{FF2B5EF4-FFF2-40B4-BE49-F238E27FC236}">
                <a16:creationId xmlns="" xmlns:a16="http://schemas.microsoft.com/office/drawing/2014/main" id="{985AB7FE-876F-451F-8C0F-3F3148D380EF}"/>
              </a:ext>
            </a:extLst>
          </p:cNvPr>
          <p:cNvSpPr/>
          <p:nvPr/>
        </p:nvSpPr>
        <p:spPr>
          <a:xfrm>
            <a:off x="5305528" y="3953591"/>
            <a:ext cx="1604887" cy="1605530"/>
          </a:xfrm>
          <a:prstGeom prst="blockArc">
            <a:avLst>
              <a:gd name="adj1" fmla="val 13624405"/>
              <a:gd name="adj2" fmla="val 17228224"/>
              <a:gd name="adj3" fmla="val 11481"/>
            </a:avLst>
          </a:prstGeom>
          <a:solidFill>
            <a:srgbClr val="6EBA35"/>
          </a:solidFill>
          <a:ln>
            <a:noFill/>
          </a:ln>
          <a:effectLst/>
        </p:spPr>
        <p:style>
          <a:lnRef idx="0">
            <a:scrgbClr r="0" g="0" b="0"/>
          </a:lnRef>
          <a:fillRef idx="3">
            <a:scrgbClr r="0" g="0" b="0"/>
          </a:fillRef>
          <a:effectRef idx="2">
            <a:scrgbClr r="0" g="0" b="0"/>
          </a:effectRef>
          <a:fontRef idx="minor">
            <a:schemeClr val="lt1"/>
          </a:fontRef>
        </p:style>
      </p:sp>
      <p:grpSp>
        <p:nvGrpSpPr>
          <p:cNvPr id="17" name="组合 16">
            <a:extLst>
              <a:ext uri="{FF2B5EF4-FFF2-40B4-BE49-F238E27FC236}">
                <a16:creationId xmlns="" xmlns:a16="http://schemas.microsoft.com/office/drawing/2014/main" id="{AF62236E-C3E0-48BD-8EB3-B4049023134F}"/>
              </a:ext>
            </a:extLst>
          </p:cNvPr>
          <p:cNvGrpSpPr/>
          <p:nvPr/>
        </p:nvGrpSpPr>
        <p:grpSpPr>
          <a:xfrm rot="2736489">
            <a:off x="5853855" y="2268800"/>
            <a:ext cx="578227" cy="506765"/>
            <a:chOff x="4212441" y="1835306"/>
            <a:chExt cx="645570" cy="565784"/>
          </a:xfrm>
          <a:solidFill>
            <a:srgbClr val="6EBA35"/>
          </a:solidFill>
        </p:grpSpPr>
        <p:sp>
          <p:nvSpPr>
            <p:cNvPr id="18" name="Freeform 143">
              <a:extLst>
                <a:ext uri="{FF2B5EF4-FFF2-40B4-BE49-F238E27FC236}">
                  <a16:creationId xmlns="" xmlns:a16="http://schemas.microsoft.com/office/drawing/2014/main" id="{2A2D9DDE-F53C-4FB7-9D63-FFF3779D62E1}"/>
                </a:ext>
              </a:extLst>
            </p:cNvPr>
            <p:cNvSpPr>
              <a:spLocks/>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sp>
          <p:nvSpPr>
            <p:cNvPr id="19" name="Freeform 144">
              <a:extLst>
                <a:ext uri="{FF2B5EF4-FFF2-40B4-BE49-F238E27FC236}">
                  <a16:creationId xmlns="" xmlns:a16="http://schemas.microsoft.com/office/drawing/2014/main" id="{377CDEC6-8A14-418E-9A87-8A896A1830AB}"/>
                </a:ext>
              </a:extLst>
            </p:cNvPr>
            <p:cNvSpPr>
              <a:spLocks/>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sp>
          <p:nvSpPr>
            <p:cNvPr id="20" name="Freeform 145">
              <a:extLst>
                <a:ext uri="{FF2B5EF4-FFF2-40B4-BE49-F238E27FC236}">
                  <a16:creationId xmlns="" xmlns:a16="http://schemas.microsoft.com/office/drawing/2014/main" id="{ACF47AAC-5CB9-4875-A2C9-1CCB5E225309}"/>
                </a:ext>
              </a:extLst>
            </p:cNvPr>
            <p:cNvSpPr>
              <a:spLocks/>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sp>
          <p:nvSpPr>
            <p:cNvPr id="21" name="Freeform 146">
              <a:extLst>
                <a:ext uri="{FF2B5EF4-FFF2-40B4-BE49-F238E27FC236}">
                  <a16:creationId xmlns="" xmlns:a16="http://schemas.microsoft.com/office/drawing/2014/main" id="{E43442B8-202D-4D1B-849A-2F2CF2DD937C}"/>
                </a:ext>
              </a:extLst>
            </p:cNvPr>
            <p:cNvSpPr>
              <a:spLocks/>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grpSp>
      <p:grpSp>
        <p:nvGrpSpPr>
          <p:cNvPr id="22" name="组合 21">
            <a:extLst>
              <a:ext uri="{FF2B5EF4-FFF2-40B4-BE49-F238E27FC236}">
                <a16:creationId xmlns="" xmlns:a16="http://schemas.microsoft.com/office/drawing/2014/main" id="{B0A2D9DB-32AE-4177-85D0-2A7D537B698F}"/>
              </a:ext>
            </a:extLst>
          </p:cNvPr>
          <p:cNvGrpSpPr/>
          <p:nvPr/>
        </p:nvGrpSpPr>
        <p:grpSpPr>
          <a:xfrm>
            <a:off x="5277283" y="3424611"/>
            <a:ext cx="554403" cy="442165"/>
            <a:chOff x="3009633" y="2833220"/>
            <a:chExt cx="591168" cy="471487"/>
          </a:xfrm>
          <a:solidFill>
            <a:srgbClr val="A7CF82"/>
          </a:solidFill>
        </p:grpSpPr>
        <p:sp>
          <p:nvSpPr>
            <p:cNvPr id="23" name="Oval 214">
              <a:extLst>
                <a:ext uri="{FF2B5EF4-FFF2-40B4-BE49-F238E27FC236}">
                  <a16:creationId xmlns="" xmlns:a16="http://schemas.microsoft.com/office/drawing/2014/main" id="{AA77FA08-1F79-43FE-A7E5-F58A1F96EE34}"/>
                </a:ext>
              </a:extLst>
            </p:cNvPr>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sp>
          <p:nvSpPr>
            <p:cNvPr id="24" name="Oval 215">
              <a:extLst>
                <a:ext uri="{FF2B5EF4-FFF2-40B4-BE49-F238E27FC236}">
                  <a16:creationId xmlns="" xmlns:a16="http://schemas.microsoft.com/office/drawing/2014/main" id="{B35AE9BA-5177-4C19-B384-7B9EF6DCA67E}"/>
                </a:ext>
              </a:extLst>
            </p:cNvPr>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sp>
          <p:nvSpPr>
            <p:cNvPr id="25" name="Freeform 216">
              <a:extLst>
                <a:ext uri="{FF2B5EF4-FFF2-40B4-BE49-F238E27FC236}">
                  <a16:creationId xmlns="" xmlns:a16="http://schemas.microsoft.com/office/drawing/2014/main" id="{2F6442B1-0A41-4DBD-8C1D-8E91CCECD8D2}"/>
                </a:ext>
              </a:extLst>
            </p:cNvPr>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grpSp>
      <p:grpSp>
        <p:nvGrpSpPr>
          <p:cNvPr id="26" name="组合 25">
            <a:extLst>
              <a:ext uri="{FF2B5EF4-FFF2-40B4-BE49-F238E27FC236}">
                <a16:creationId xmlns="" xmlns:a16="http://schemas.microsoft.com/office/drawing/2014/main" id="{688EE74E-3358-4353-B25C-21224FAEC44C}"/>
              </a:ext>
            </a:extLst>
          </p:cNvPr>
          <p:cNvGrpSpPr/>
          <p:nvPr/>
        </p:nvGrpSpPr>
        <p:grpSpPr>
          <a:xfrm>
            <a:off x="5864139" y="4479150"/>
            <a:ext cx="425157" cy="554407"/>
            <a:chOff x="6889388" y="2720789"/>
            <a:chExt cx="453350" cy="591172"/>
          </a:xfrm>
          <a:solidFill>
            <a:srgbClr val="6EBA35"/>
          </a:solidFill>
        </p:grpSpPr>
        <p:sp>
          <p:nvSpPr>
            <p:cNvPr id="27" name="Freeform 197">
              <a:extLst>
                <a:ext uri="{FF2B5EF4-FFF2-40B4-BE49-F238E27FC236}">
                  <a16:creationId xmlns="" xmlns:a16="http://schemas.microsoft.com/office/drawing/2014/main" id="{34A7104D-B9CB-44C7-86EB-DC1B23F3DDEF}"/>
                </a:ext>
              </a:extLst>
            </p:cNvPr>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sp>
          <p:nvSpPr>
            <p:cNvPr id="28" name="Freeform 198">
              <a:extLst>
                <a:ext uri="{FF2B5EF4-FFF2-40B4-BE49-F238E27FC236}">
                  <a16:creationId xmlns="" xmlns:a16="http://schemas.microsoft.com/office/drawing/2014/main" id="{A3F47944-B2CF-410A-B29D-7980286AE164}"/>
                </a:ext>
              </a:extLst>
            </p:cNvPr>
            <p:cNvSpPr>
              <a:spLocks/>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65000"/>
                    <a:lumOff val="35000"/>
                  </a:schemeClr>
                </a:solidFill>
              </a:endParaRPr>
            </a:p>
          </p:txBody>
        </p:sp>
      </p:grpSp>
      <p:sp>
        <p:nvSpPr>
          <p:cNvPr id="29" name="空心弧 28">
            <a:extLst>
              <a:ext uri="{FF2B5EF4-FFF2-40B4-BE49-F238E27FC236}">
                <a16:creationId xmlns="" xmlns:a16="http://schemas.microsoft.com/office/drawing/2014/main" id="{04FC335E-AC3D-4421-86F1-88AFFF43E597}"/>
              </a:ext>
            </a:extLst>
          </p:cNvPr>
          <p:cNvSpPr/>
          <p:nvPr/>
        </p:nvSpPr>
        <p:spPr>
          <a:xfrm>
            <a:off x="5305528" y="3953591"/>
            <a:ext cx="1604887" cy="1605530"/>
          </a:xfrm>
          <a:prstGeom prst="blockArc">
            <a:avLst>
              <a:gd name="adj1" fmla="val 17085111"/>
              <a:gd name="adj2" fmla="val 10799997"/>
              <a:gd name="adj3" fmla="val 11504"/>
            </a:avLst>
          </a:prstGeom>
          <a:solidFill>
            <a:srgbClr val="6EBA35"/>
          </a:solidFill>
          <a:ln>
            <a:noFill/>
          </a:ln>
          <a:effectLst/>
        </p:spPr>
        <p:style>
          <a:lnRef idx="0">
            <a:scrgbClr r="0" g="0" b="0"/>
          </a:lnRef>
          <a:fillRef idx="3">
            <a:scrgbClr r="0" g="0" b="0"/>
          </a:fillRef>
          <a:effectRef idx="2">
            <a:scrgbClr r="0" g="0" b="0"/>
          </a:effectRef>
          <a:fontRef idx="minor">
            <a:schemeClr val="lt1"/>
          </a:fontRef>
        </p:style>
      </p:sp>
      <p:sp>
        <p:nvSpPr>
          <p:cNvPr id="30" name="任意多边形 40">
            <a:extLst>
              <a:ext uri="{FF2B5EF4-FFF2-40B4-BE49-F238E27FC236}">
                <a16:creationId xmlns="" xmlns:a16="http://schemas.microsoft.com/office/drawing/2014/main" id="{6E48098F-FF2B-4B98-B61C-79BA214F94E9}"/>
              </a:ext>
            </a:extLst>
          </p:cNvPr>
          <p:cNvSpPr/>
          <p:nvPr/>
        </p:nvSpPr>
        <p:spPr>
          <a:xfrm rot="17307692">
            <a:off x="5663027" y="2214108"/>
            <a:ext cx="1619267" cy="872432"/>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endParaRPr>
          </a:p>
        </p:txBody>
      </p:sp>
      <p:sp>
        <p:nvSpPr>
          <p:cNvPr id="31" name="任意多边形 41">
            <a:extLst>
              <a:ext uri="{FF2B5EF4-FFF2-40B4-BE49-F238E27FC236}">
                <a16:creationId xmlns="" xmlns:a16="http://schemas.microsoft.com/office/drawing/2014/main" id="{B647E2B9-1F84-4712-8F61-99DB60754447}"/>
              </a:ext>
            </a:extLst>
          </p:cNvPr>
          <p:cNvSpPr/>
          <p:nvPr/>
        </p:nvSpPr>
        <p:spPr>
          <a:xfrm rot="17307692">
            <a:off x="5266953" y="1762962"/>
            <a:ext cx="1063396" cy="744568"/>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endParaRPr>
          </a:p>
        </p:txBody>
      </p:sp>
      <p:sp>
        <p:nvSpPr>
          <p:cNvPr id="32" name="文本框 31">
            <a:extLst>
              <a:ext uri="{FF2B5EF4-FFF2-40B4-BE49-F238E27FC236}">
                <a16:creationId xmlns="" xmlns:a16="http://schemas.microsoft.com/office/drawing/2014/main" id="{A4DDE69B-4943-4883-954A-D6E372D26D41}"/>
              </a:ext>
            </a:extLst>
          </p:cNvPr>
          <p:cNvSpPr txBox="1"/>
          <p:nvPr/>
        </p:nvSpPr>
        <p:spPr>
          <a:xfrm>
            <a:off x="7901735" y="1565568"/>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3" name="文本框 32">
            <a:extLst>
              <a:ext uri="{FF2B5EF4-FFF2-40B4-BE49-F238E27FC236}">
                <a16:creationId xmlns="" xmlns:a16="http://schemas.microsoft.com/office/drawing/2014/main" id="{3AD5FAFA-8958-4762-B360-5996F045E541}"/>
              </a:ext>
            </a:extLst>
          </p:cNvPr>
          <p:cNvSpPr txBox="1"/>
          <p:nvPr/>
        </p:nvSpPr>
        <p:spPr>
          <a:xfrm>
            <a:off x="8628216" y="1674866"/>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34" name="文本框 33">
            <a:extLst>
              <a:ext uri="{FF2B5EF4-FFF2-40B4-BE49-F238E27FC236}">
                <a16:creationId xmlns="" xmlns:a16="http://schemas.microsoft.com/office/drawing/2014/main" id="{72033559-3140-4130-A508-4F105E433A31}"/>
              </a:ext>
            </a:extLst>
          </p:cNvPr>
          <p:cNvSpPr txBox="1"/>
          <p:nvPr/>
        </p:nvSpPr>
        <p:spPr>
          <a:xfrm>
            <a:off x="7901735" y="2092425"/>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35" name="文本框 34">
            <a:extLst>
              <a:ext uri="{FF2B5EF4-FFF2-40B4-BE49-F238E27FC236}">
                <a16:creationId xmlns="" xmlns:a16="http://schemas.microsoft.com/office/drawing/2014/main" id="{58B98346-B42C-4584-981D-19DD390144AF}"/>
              </a:ext>
            </a:extLst>
          </p:cNvPr>
          <p:cNvSpPr txBox="1"/>
          <p:nvPr/>
        </p:nvSpPr>
        <p:spPr>
          <a:xfrm>
            <a:off x="1824258" y="2964684"/>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6" name="文本框 35">
            <a:extLst>
              <a:ext uri="{FF2B5EF4-FFF2-40B4-BE49-F238E27FC236}">
                <a16:creationId xmlns="" xmlns:a16="http://schemas.microsoft.com/office/drawing/2014/main" id="{ADBD89BD-0887-403E-802C-8F5646488E70}"/>
              </a:ext>
            </a:extLst>
          </p:cNvPr>
          <p:cNvSpPr txBox="1"/>
          <p:nvPr/>
        </p:nvSpPr>
        <p:spPr>
          <a:xfrm>
            <a:off x="2550739" y="3073982"/>
            <a:ext cx="1107996" cy="369332"/>
          </a:xfrm>
          <a:prstGeom prst="rect">
            <a:avLst/>
          </a:prstGeom>
          <a:noFill/>
        </p:spPr>
        <p:txBody>
          <a:bodyPr wrap="none" rtlCol="0">
            <a:spAutoFit/>
          </a:bodyPr>
          <a:lstStyle/>
          <a:p>
            <a:pPr algn="r"/>
            <a:r>
              <a:rPr lang="zh-CN" altLang="en-US" dirty="0">
                <a:solidFill>
                  <a:schemeClr val="bg1">
                    <a:lumMod val="50000"/>
                  </a:schemeClr>
                </a:solidFill>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37" name="文本框 36">
            <a:extLst>
              <a:ext uri="{FF2B5EF4-FFF2-40B4-BE49-F238E27FC236}">
                <a16:creationId xmlns="" xmlns:a16="http://schemas.microsoft.com/office/drawing/2014/main" id="{D2623DC8-78B3-4644-A342-7725C1249B80}"/>
              </a:ext>
            </a:extLst>
          </p:cNvPr>
          <p:cNvSpPr txBox="1"/>
          <p:nvPr/>
        </p:nvSpPr>
        <p:spPr>
          <a:xfrm>
            <a:off x="1824258" y="3491541"/>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38" name="文本框 37">
            <a:extLst>
              <a:ext uri="{FF2B5EF4-FFF2-40B4-BE49-F238E27FC236}">
                <a16:creationId xmlns="" xmlns:a16="http://schemas.microsoft.com/office/drawing/2014/main" id="{3FE43A59-EEC3-47AC-B620-43AD640F4EF9}"/>
              </a:ext>
            </a:extLst>
          </p:cNvPr>
          <p:cNvSpPr txBox="1"/>
          <p:nvPr/>
        </p:nvSpPr>
        <p:spPr>
          <a:xfrm>
            <a:off x="7901735" y="3952293"/>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9" name="文本框 38">
            <a:extLst>
              <a:ext uri="{FF2B5EF4-FFF2-40B4-BE49-F238E27FC236}">
                <a16:creationId xmlns="" xmlns:a16="http://schemas.microsoft.com/office/drawing/2014/main" id="{0783E4D4-531C-475C-857D-11478167C807}"/>
              </a:ext>
            </a:extLst>
          </p:cNvPr>
          <p:cNvSpPr txBox="1"/>
          <p:nvPr/>
        </p:nvSpPr>
        <p:spPr>
          <a:xfrm>
            <a:off x="8628216" y="4061591"/>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40" name="文本框 39">
            <a:extLst>
              <a:ext uri="{FF2B5EF4-FFF2-40B4-BE49-F238E27FC236}">
                <a16:creationId xmlns="" xmlns:a16="http://schemas.microsoft.com/office/drawing/2014/main" id="{86A6E8E0-683F-494B-A891-7CF111334A7A}"/>
              </a:ext>
            </a:extLst>
          </p:cNvPr>
          <p:cNvSpPr txBox="1"/>
          <p:nvPr/>
        </p:nvSpPr>
        <p:spPr>
          <a:xfrm>
            <a:off x="7901735" y="4479150"/>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348764366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350"/>
                                        <p:tgtEl>
                                          <p:spTgt spid="31"/>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600"/>
                                        <p:tgtEl>
                                          <p:spTgt spid="30"/>
                                        </p:tgtEl>
                                      </p:cBhvr>
                                    </p:animEffect>
                                  </p:childTnLst>
                                </p:cTn>
                              </p:par>
                            </p:childTnLst>
                          </p:cTn>
                        </p:par>
                        <p:par>
                          <p:cTn id="12" fill="hold">
                            <p:stCondLst>
                              <p:cond delay="95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195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750"/>
                                        <p:tgtEl>
                                          <p:spTgt spid="15"/>
                                        </p:tgtEl>
                                      </p:cBhvr>
                                    </p:animEffect>
                                  </p:childTnLst>
                                </p:cTn>
                              </p:par>
                            </p:childTnLst>
                          </p:cTn>
                        </p:par>
                        <p:par>
                          <p:cTn id="26" fill="hold">
                            <p:stCondLst>
                              <p:cond delay="2700"/>
                            </p:stCondLst>
                            <p:childTnLst>
                              <p:par>
                                <p:cTn id="27" presetID="10"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par>
                          <p:cTn id="30" fill="hold">
                            <p:stCondLst>
                              <p:cond delay="3200"/>
                            </p:stCondLst>
                            <p:childTnLst>
                              <p:par>
                                <p:cTn id="31" presetID="1"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26" presetClass="emph" presetSubtype="0" fill="hold" grpId="1" nodeType="withEffect">
                                  <p:stCondLst>
                                    <p:cond delay="0"/>
                                  </p:stCondLst>
                                  <p:childTnLst>
                                    <p:animEffect transition="out" filter="fade">
                                      <p:cBhvr>
                                        <p:cTn id="34" dur="500" tmFilter="0, 0; .2, .5; .8, .5; 1, 0"/>
                                        <p:tgtEl>
                                          <p:spTgt spid="13"/>
                                        </p:tgtEl>
                                      </p:cBhvr>
                                    </p:animEffect>
                                    <p:animScale>
                                      <p:cBhvr>
                                        <p:cTn id="35" dur="250" autoRev="1" fill="hold"/>
                                        <p:tgtEl>
                                          <p:spTgt spid="13"/>
                                        </p:tgtEl>
                                      </p:cBhvr>
                                      <p:by x="105000" y="105000"/>
                                    </p:animScale>
                                  </p:childTnLst>
                                </p:cTn>
                              </p:par>
                            </p:childTnLst>
                          </p:cTn>
                        </p:par>
                        <p:par>
                          <p:cTn id="36" fill="hold">
                            <p:stCondLst>
                              <p:cond delay="3700"/>
                            </p:stCondLst>
                            <p:childTnLst>
                              <p:par>
                                <p:cTn id="37" presetID="22" presetClass="entr" presetSubtype="8"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250"/>
                                        <p:tgtEl>
                                          <p:spTgt spid="16"/>
                                        </p:tgtEl>
                                      </p:cBhvr>
                                    </p:animEffect>
                                  </p:childTnLst>
                                </p:cTn>
                              </p:par>
                            </p:childTnLst>
                          </p:cTn>
                        </p:par>
                        <p:par>
                          <p:cTn id="40" fill="hold">
                            <p:stCondLst>
                              <p:cond delay="3950"/>
                            </p:stCondLst>
                            <p:childTnLst>
                              <p:par>
                                <p:cTn id="41" presetID="21" presetClass="entr" presetSubtype="1"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heel(1)">
                                      <p:cBhvr>
                                        <p:cTn id="43" dur="1000"/>
                                        <p:tgtEl>
                                          <p:spTgt spid="29"/>
                                        </p:tgtEl>
                                      </p:cBhvr>
                                    </p:animEffect>
                                  </p:childTnLst>
                                </p:cTn>
                              </p:par>
                            </p:childTnLst>
                          </p:cTn>
                        </p:par>
                        <p:par>
                          <p:cTn id="44" fill="hold">
                            <p:stCondLst>
                              <p:cond delay="4950"/>
                            </p:stCondLst>
                            <p:childTnLst>
                              <p:par>
                                <p:cTn id="45" presetID="10" presetClass="entr" presetSubtype="0"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5450"/>
                            </p:stCondLst>
                            <p:childTnLst>
                              <p:par>
                                <p:cTn id="49" presetID="1"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par>
                                <p:cTn id="51" presetID="26" presetClass="emph" presetSubtype="0" fill="hold" grpId="1" nodeType="withEffect">
                                  <p:stCondLst>
                                    <p:cond delay="0"/>
                                  </p:stCondLst>
                                  <p:childTnLst>
                                    <p:animEffect transition="out" filter="fade">
                                      <p:cBhvr>
                                        <p:cTn id="52" dur="500" tmFilter="0, 0; .2, .5; .8, .5; 1, 0"/>
                                        <p:tgtEl>
                                          <p:spTgt spid="11"/>
                                        </p:tgtEl>
                                      </p:cBhvr>
                                    </p:animEffect>
                                    <p:animScale>
                                      <p:cBhvr>
                                        <p:cTn id="53" dur="250" autoRev="1" fill="hold"/>
                                        <p:tgtEl>
                                          <p:spTgt spid="11"/>
                                        </p:tgtEl>
                                      </p:cBhvr>
                                      <p:by x="105000" y="105000"/>
                                    </p:animScale>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ppt_x"/>
                                          </p:val>
                                        </p:tav>
                                        <p:tav tm="100000">
                                          <p:val>
                                            <p:strVal val="#ppt_x"/>
                                          </p:val>
                                        </p:tav>
                                      </p:tavLst>
                                    </p:anim>
                                    <p:anim calcmode="lin" valueType="num">
                                      <p:cBhvr additive="base">
                                        <p:cTn id="63" dur="5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fill="hold"/>
                                        <p:tgtEl>
                                          <p:spTgt spid="34"/>
                                        </p:tgtEl>
                                        <p:attrNameLst>
                                          <p:attrName>ppt_x</p:attrName>
                                        </p:attrNameLst>
                                      </p:cBhvr>
                                      <p:tavLst>
                                        <p:tav tm="0">
                                          <p:val>
                                            <p:strVal val="#ppt_x"/>
                                          </p:val>
                                        </p:tav>
                                        <p:tav tm="100000">
                                          <p:val>
                                            <p:strVal val="#ppt_x"/>
                                          </p:val>
                                        </p:tav>
                                      </p:tavLst>
                                    </p:anim>
                                    <p:anim calcmode="lin" valueType="num">
                                      <p:cBhvr additive="base">
                                        <p:cTn id="6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additive="base">
                                        <p:cTn id="72" dur="500" fill="hold"/>
                                        <p:tgtEl>
                                          <p:spTgt spid="35"/>
                                        </p:tgtEl>
                                        <p:attrNameLst>
                                          <p:attrName>ppt_x</p:attrName>
                                        </p:attrNameLst>
                                      </p:cBhvr>
                                      <p:tavLst>
                                        <p:tav tm="0">
                                          <p:val>
                                            <p:strVal val="#ppt_x"/>
                                          </p:val>
                                        </p:tav>
                                        <p:tav tm="100000">
                                          <p:val>
                                            <p:strVal val="#ppt_x"/>
                                          </p:val>
                                        </p:tav>
                                      </p:tavLst>
                                    </p:anim>
                                    <p:anim calcmode="lin" valueType="num">
                                      <p:cBhvr additive="base">
                                        <p:cTn id="73" dur="500" fill="hold"/>
                                        <p:tgtEl>
                                          <p:spTgt spid="3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additive="base">
                                        <p:cTn id="76" dur="500" fill="hold"/>
                                        <p:tgtEl>
                                          <p:spTgt spid="36"/>
                                        </p:tgtEl>
                                        <p:attrNameLst>
                                          <p:attrName>ppt_x</p:attrName>
                                        </p:attrNameLst>
                                      </p:cBhvr>
                                      <p:tavLst>
                                        <p:tav tm="0">
                                          <p:val>
                                            <p:strVal val="#ppt_x"/>
                                          </p:val>
                                        </p:tav>
                                        <p:tav tm="100000">
                                          <p:val>
                                            <p:strVal val="#ppt_x"/>
                                          </p:val>
                                        </p:tav>
                                      </p:tavLst>
                                    </p:anim>
                                    <p:anim calcmode="lin" valueType="num">
                                      <p:cBhvr additive="base">
                                        <p:cTn id="77" dur="500" fill="hold"/>
                                        <p:tgtEl>
                                          <p:spTgt spid="36"/>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fill="hold"/>
                                        <p:tgtEl>
                                          <p:spTgt spid="37"/>
                                        </p:tgtEl>
                                        <p:attrNameLst>
                                          <p:attrName>ppt_x</p:attrName>
                                        </p:attrNameLst>
                                      </p:cBhvr>
                                      <p:tavLst>
                                        <p:tav tm="0">
                                          <p:val>
                                            <p:strVal val="#ppt_x"/>
                                          </p:val>
                                        </p:tav>
                                        <p:tav tm="100000">
                                          <p:val>
                                            <p:strVal val="#ppt_x"/>
                                          </p:val>
                                        </p:tav>
                                      </p:tavLst>
                                    </p:anim>
                                    <p:anim calcmode="lin" valueType="num">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38"/>
                                        </p:tgtEl>
                                        <p:attrNameLst>
                                          <p:attrName>style.visibility</p:attrName>
                                        </p:attrNameLst>
                                      </p:cBhvr>
                                      <p:to>
                                        <p:strVal val="visible"/>
                                      </p:to>
                                    </p:set>
                                    <p:anim calcmode="lin" valueType="num">
                                      <p:cBhvr additive="base">
                                        <p:cTn id="86" dur="500" fill="hold"/>
                                        <p:tgtEl>
                                          <p:spTgt spid="38"/>
                                        </p:tgtEl>
                                        <p:attrNameLst>
                                          <p:attrName>ppt_x</p:attrName>
                                        </p:attrNameLst>
                                      </p:cBhvr>
                                      <p:tavLst>
                                        <p:tav tm="0">
                                          <p:val>
                                            <p:strVal val="#ppt_x"/>
                                          </p:val>
                                        </p:tav>
                                        <p:tav tm="100000">
                                          <p:val>
                                            <p:strVal val="#ppt_x"/>
                                          </p:val>
                                        </p:tav>
                                      </p:tavLst>
                                    </p:anim>
                                    <p:anim calcmode="lin" valueType="num">
                                      <p:cBhvr additive="base">
                                        <p:cTn id="87" dur="500" fill="hold"/>
                                        <p:tgtEl>
                                          <p:spTgt spid="38"/>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additive="base">
                                        <p:cTn id="90" dur="500" fill="hold"/>
                                        <p:tgtEl>
                                          <p:spTgt spid="39"/>
                                        </p:tgtEl>
                                        <p:attrNameLst>
                                          <p:attrName>ppt_x</p:attrName>
                                        </p:attrNameLst>
                                      </p:cBhvr>
                                      <p:tavLst>
                                        <p:tav tm="0">
                                          <p:val>
                                            <p:strVal val="#ppt_x"/>
                                          </p:val>
                                        </p:tav>
                                        <p:tav tm="100000">
                                          <p:val>
                                            <p:strVal val="#ppt_x"/>
                                          </p:val>
                                        </p:tav>
                                      </p:tavLst>
                                    </p:anim>
                                    <p:anim calcmode="lin" valueType="num">
                                      <p:cBhvr additive="base">
                                        <p:cTn id="91" dur="500" fill="hold"/>
                                        <p:tgtEl>
                                          <p:spTgt spid="39"/>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ppt_x"/>
                                          </p:val>
                                        </p:tav>
                                        <p:tav tm="100000">
                                          <p:val>
                                            <p:strVal val="#ppt_x"/>
                                          </p:val>
                                        </p:tav>
                                      </p:tavLst>
                                    </p:anim>
                                    <p:anim calcmode="lin" valueType="num">
                                      <p:cBhvr additive="base">
                                        <p:cTn id="95"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animBg="1"/>
      <p:bldP spid="11" grpId="1" animBg="1"/>
      <p:bldP spid="13" grpId="0" animBg="1"/>
      <p:bldP spid="13" grpId="1" animBg="1"/>
      <p:bldP spid="30" grpId="0" animBg="1"/>
      <p:bldP spid="31" grpId="0" animBg="1"/>
      <p:bldP spid="32" grpId="0"/>
      <p:bldP spid="33" grpId="0"/>
      <p:bldP spid="34" grpId="0"/>
      <p:bldP spid="35" grpId="0"/>
      <p:bldP spid="36" grpId="0"/>
      <p:bldP spid="37" grpId="0"/>
      <p:bldP spid="38" grpId="0"/>
      <p:bldP spid="39"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08437" y="2015848"/>
            <a:ext cx="1058405" cy="1058405"/>
          </a:xfrm>
          <a:custGeom>
            <a:avLst/>
            <a:gdLst>
              <a:gd name="connsiteX0" fmla="*/ 0 w 1834295"/>
              <a:gd name="connsiteY0" fmla="*/ 0 h 1478098"/>
              <a:gd name="connsiteX1" fmla="*/ 1834295 w 1834295"/>
              <a:gd name="connsiteY1" fmla="*/ 0 h 1478098"/>
              <a:gd name="connsiteX2" fmla="*/ 1834295 w 1834295"/>
              <a:gd name="connsiteY2" fmla="*/ 1478098 h 1478098"/>
              <a:gd name="connsiteX3" fmla="*/ 0 w 1834295"/>
              <a:gd name="connsiteY3" fmla="*/ 1478098 h 1478098"/>
            </a:gdLst>
            <a:ahLst/>
            <a:cxnLst>
              <a:cxn ang="0">
                <a:pos x="connsiteX0" y="connsiteY0"/>
              </a:cxn>
              <a:cxn ang="0">
                <a:pos x="connsiteX1" y="connsiteY1"/>
              </a:cxn>
              <a:cxn ang="0">
                <a:pos x="connsiteX2" y="connsiteY2"/>
              </a:cxn>
              <a:cxn ang="0">
                <a:pos x="connsiteX3" y="connsiteY3"/>
              </a:cxn>
            </a:cxnLst>
            <a:rect l="l" t="t" r="r" b="b"/>
            <a:pathLst>
              <a:path w="1834295" h="1478098">
                <a:moveTo>
                  <a:pt x="0" y="0"/>
                </a:moveTo>
                <a:lnTo>
                  <a:pt x="1834295" y="0"/>
                </a:lnTo>
                <a:lnTo>
                  <a:pt x="1834295" y="1478098"/>
                </a:lnTo>
                <a:lnTo>
                  <a:pt x="0" y="1478098"/>
                </a:lnTo>
                <a:close/>
              </a:path>
            </a:pathLst>
          </a:cu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36493" y="1320413"/>
            <a:ext cx="4035589" cy="2522243"/>
          </a:xfrm>
          <a:custGeom>
            <a:avLst/>
            <a:gdLst>
              <a:gd name="connsiteX0" fmla="*/ 0 w 5068480"/>
              <a:gd name="connsiteY0" fmla="*/ 0 h 3051457"/>
              <a:gd name="connsiteX1" fmla="*/ 5068480 w 5068480"/>
              <a:gd name="connsiteY1" fmla="*/ 0 h 3051457"/>
              <a:gd name="connsiteX2" fmla="*/ 5068480 w 5068480"/>
              <a:gd name="connsiteY2" fmla="*/ 3051457 h 3051457"/>
              <a:gd name="connsiteX3" fmla="*/ 0 w 5068480"/>
              <a:gd name="connsiteY3" fmla="*/ 3051457 h 3051457"/>
            </a:gdLst>
            <a:ahLst/>
            <a:cxnLst>
              <a:cxn ang="0">
                <a:pos x="connsiteX0" y="connsiteY0"/>
              </a:cxn>
              <a:cxn ang="0">
                <a:pos x="connsiteX1" y="connsiteY1"/>
              </a:cxn>
              <a:cxn ang="0">
                <a:pos x="connsiteX2" y="connsiteY2"/>
              </a:cxn>
              <a:cxn ang="0">
                <a:pos x="connsiteX3" y="connsiteY3"/>
              </a:cxn>
            </a:cxnLst>
            <a:rect l="l" t="t" r="r" b="b"/>
            <a:pathLst>
              <a:path w="5068480" h="3051457">
                <a:moveTo>
                  <a:pt x="0" y="0"/>
                </a:moveTo>
                <a:lnTo>
                  <a:pt x="5068480" y="0"/>
                </a:lnTo>
                <a:lnTo>
                  <a:pt x="5068480" y="3051457"/>
                </a:lnTo>
                <a:lnTo>
                  <a:pt x="0" y="3051457"/>
                </a:lnTo>
                <a:close/>
              </a:path>
            </a:pathLst>
          </a:cu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62235" y="3456856"/>
            <a:ext cx="3476749" cy="2325755"/>
          </a:xfrm>
          <a:custGeom>
            <a:avLst/>
            <a:gdLst>
              <a:gd name="connsiteX0" fmla="*/ 0 w 5040395"/>
              <a:gd name="connsiteY0" fmla="*/ 0 h 1478098"/>
              <a:gd name="connsiteX1" fmla="*/ 5040395 w 5040395"/>
              <a:gd name="connsiteY1" fmla="*/ 0 h 1478098"/>
              <a:gd name="connsiteX2" fmla="*/ 5040395 w 5040395"/>
              <a:gd name="connsiteY2" fmla="*/ 1478098 h 1478098"/>
              <a:gd name="connsiteX3" fmla="*/ 0 w 5040395"/>
              <a:gd name="connsiteY3" fmla="*/ 1478098 h 1478098"/>
            </a:gdLst>
            <a:ahLst/>
            <a:cxnLst>
              <a:cxn ang="0">
                <a:pos x="connsiteX0" y="connsiteY0"/>
              </a:cxn>
              <a:cxn ang="0">
                <a:pos x="connsiteX1" y="connsiteY1"/>
              </a:cxn>
              <a:cxn ang="0">
                <a:pos x="connsiteX2" y="connsiteY2"/>
              </a:cxn>
              <a:cxn ang="0">
                <a:pos x="connsiteX3" y="connsiteY3"/>
              </a:cxn>
            </a:cxnLst>
            <a:rect l="l" t="t" r="r" b="b"/>
            <a:pathLst>
              <a:path w="5040395" h="1478098">
                <a:moveTo>
                  <a:pt x="0" y="0"/>
                </a:moveTo>
                <a:lnTo>
                  <a:pt x="5040395" y="0"/>
                </a:lnTo>
                <a:lnTo>
                  <a:pt x="5040395" y="1478098"/>
                </a:lnTo>
                <a:lnTo>
                  <a:pt x="0" y="1478098"/>
                </a:lnTo>
                <a:close/>
              </a:path>
            </a:pathLst>
          </a:custGeom>
        </p:spPr>
      </p:pic>
      <p:sp>
        <p:nvSpPr>
          <p:cNvPr id="7" name="淘宝网chenying0907出品 18"/>
          <p:cNvSpPr>
            <a:spLocks noChangeArrowheads="1"/>
          </p:cNvSpPr>
          <p:nvPr/>
        </p:nvSpPr>
        <p:spPr bwMode="auto">
          <a:xfrm>
            <a:off x="7935347" y="1906479"/>
            <a:ext cx="3489460" cy="1350113"/>
          </a:xfrm>
          <a:prstGeom prst="rect">
            <a:avLst/>
          </a:prstGeom>
          <a:noFill/>
          <a:extLst/>
        </p:spPr>
        <p:txBody>
          <a:bodyPr wrap="square" rtlCol="0">
            <a:spAutoFit/>
          </a:bodyPr>
          <a:lstStyle/>
          <a:p>
            <a:pPr>
              <a:lnSpc>
                <a:spcPct val="150000"/>
              </a:lnSpc>
            </a:pPr>
            <a:r>
              <a:rPr lang="zh-CN" altLang="en-US" sz="1400" spc="300" dirty="0">
                <a:latin typeface="方正大黑简体" panose="03000509000000000000" pitchFamily="65" charset="-122"/>
                <a:ea typeface="方正大黑简体" panose="03000509000000000000" pitchFamily="65" charset="-122"/>
              </a:rPr>
              <a:t>清明节是在仲春与暮春之交，也就是冬至后的</a:t>
            </a:r>
            <a:r>
              <a:rPr lang="en-US" altLang="zh-CN" sz="1400" spc="300" dirty="0">
                <a:latin typeface="方正大黑简体" panose="03000509000000000000" pitchFamily="65" charset="-122"/>
                <a:ea typeface="方正大黑简体" panose="03000509000000000000" pitchFamily="65" charset="-122"/>
              </a:rPr>
              <a:t>106</a:t>
            </a:r>
            <a:r>
              <a:rPr lang="zh-CN" altLang="en-US" sz="1400" spc="300" dirty="0">
                <a:latin typeface="方正大黑简体" panose="03000509000000000000" pitchFamily="65" charset="-122"/>
                <a:ea typeface="方正大黑简体" panose="03000509000000000000" pitchFamily="65" charset="-122"/>
              </a:rPr>
              <a:t>天。扫墓活动通常是在清明节的前</a:t>
            </a:r>
            <a:r>
              <a:rPr lang="en-US" altLang="zh-CN" sz="1400" spc="300" dirty="0">
                <a:latin typeface="方正大黑简体" panose="03000509000000000000" pitchFamily="65" charset="-122"/>
                <a:ea typeface="方正大黑简体" panose="03000509000000000000" pitchFamily="65" charset="-122"/>
              </a:rPr>
              <a:t>10</a:t>
            </a:r>
            <a:r>
              <a:rPr lang="zh-CN" altLang="en-US" sz="1400" spc="300" dirty="0">
                <a:latin typeface="方正大黑简体" panose="03000509000000000000" pitchFamily="65" charset="-122"/>
                <a:ea typeface="方正大黑简体" panose="03000509000000000000" pitchFamily="65" charset="-122"/>
              </a:rPr>
              <a:t>天或后</a:t>
            </a:r>
            <a:r>
              <a:rPr lang="en-US" altLang="zh-CN" sz="1400" spc="300" dirty="0">
                <a:latin typeface="方正大黑简体" panose="03000509000000000000" pitchFamily="65" charset="-122"/>
                <a:ea typeface="方正大黑简体" panose="03000509000000000000" pitchFamily="65" charset="-122"/>
              </a:rPr>
              <a:t>10</a:t>
            </a:r>
            <a:r>
              <a:rPr lang="zh-CN" altLang="en-US" sz="1400" spc="300" dirty="0">
                <a:latin typeface="方正大黑简体" panose="03000509000000000000" pitchFamily="65" charset="-122"/>
                <a:ea typeface="方正大黑简体" panose="03000509000000000000" pitchFamily="65" charset="-122"/>
              </a:rPr>
              <a:t>天（早清明，晚寒食）。</a:t>
            </a:r>
            <a:endParaRPr lang="en-US" altLang="zh-CN" sz="1400" spc="300" dirty="0">
              <a:latin typeface="方正大黑简体" panose="03000509000000000000" pitchFamily="65" charset="-122"/>
              <a:ea typeface="方正大黑简体" panose="03000509000000000000" pitchFamily="65" charset="-122"/>
            </a:endParaRPr>
          </a:p>
        </p:txBody>
      </p:sp>
      <p:sp>
        <p:nvSpPr>
          <p:cNvPr id="8" name="淘宝网chenying0907出品 18"/>
          <p:cNvSpPr>
            <a:spLocks noChangeArrowheads="1"/>
          </p:cNvSpPr>
          <p:nvPr/>
        </p:nvSpPr>
        <p:spPr bwMode="auto">
          <a:xfrm>
            <a:off x="2141720" y="4177774"/>
            <a:ext cx="3226128" cy="1350113"/>
          </a:xfrm>
          <a:prstGeom prst="rect">
            <a:avLst/>
          </a:prstGeom>
          <a:noFill/>
          <a:extLst/>
        </p:spPr>
        <p:txBody>
          <a:bodyPr vert="horz" wrap="square" rtlCol="0">
            <a:spAutoFit/>
          </a:bodyPr>
          <a:lstStyle/>
          <a:p>
            <a:pPr algn="r">
              <a:lnSpc>
                <a:spcPct val="150000"/>
              </a:lnSpc>
            </a:pPr>
            <a:r>
              <a:rPr lang="zh-CN" altLang="en-US" sz="1400" spc="300" dirty="0">
                <a:solidFill>
                  <a:schemeClr val="tx1">
                    <a:lumMod val="85000"/>
                    <a:lumOff val="15000"/>
                  </a:schemeClr>
                </a:solidFill>
                <a:latin typeface="方正大黑简体" panose="03000509000000000000" pitchFamily="65" charset="-122"/>
                <a:ea typeface="方正大黑简体" panose="03000509000000000000" pitchFamily="65" charset="-122"/>
              </a:rPr>
              <a:t>有些地方人士的扫墓活动长达一个月。官吏回乡扫墓，时有耽误职守的事，唐玄宗颁布政令解决假期的问题。</a:t>
            </a:r>
          </a:p>
        </p:txBody>
      </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300006384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anim calcmode="lin" valueType="num">
                                      <p:cBhvr>
                                        <p:cTn id="17" dur="500" fill="hold"/>
                                        <p:tgtEl>
                                          <p:spTgt spid="3"/>
                                        </p:tgtEl>
                                        <p:attrNameLst>
                                          <p:attrName>ppt_x</p:attrName>
                                        </p:attrNameLst>
                                      </p:cBhvr>
                                      <p:tavLst>
                                        <p:tav tm="0">
                                          <p:val>
                                            <p:fltVal val="0.5"/>
                                          </p:val>
                                        </p:tav>
                                        <p:tav tm="100000">
                                          <p:val>
                                            <p:strVal val="#ppt_x"/>
                                          </p:val>
                                        </p:tav>
                                      </p:tavLst>
                                    </p:anim>
                                    <p:anim calcmode="lin" valueType="num">
                                      <p:cBhvr>
                                        <p:cTn id="18" dur="500" fill="hold"/>
                                        <p:tgtEl>
                                          <p:spTgt spid="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anim calcmode="lin" valueType="num">
                                      <p:cBhvr>
                                        <p:cTn id="24" dur="500" fill="hold"/>
                                        <p:tgtEl>
                                          <p:spTgt spid="6"/>
                                        </p:tgtEl>
                                        <p:attrNameLst>
                                          <p:attrName>ppt_x</p:attrName>
                                        </p:attrNameLst>
                                      </p:cBhvr>
                                      <p:tavLst>
                                        <p:tav tm="0">
                                          <p:val>
                                            <p:fltVal val="0.5"/>
                                          </p:val>
                                        </p:tav>
                                        <p:tav tm="100000">
                                          <p:val>
                                            <p:strVal val="#ppt_x"/>
                                          </p:val>
                                        </p:tav>
                                      </p:tavLst>
                                    </p:anim>
                                    <p:anim calcmode="lin" valueType="num">
                                      <p:cBhvr>
                                        <p:cTn id="25" dur="500" fill="hold"/>
                                        <p:tgtEl>
                                          <p:spTgt spid="6"/>
                                        </p:tgtEl>
                                        <p:attrNameLst>
                                          <p:attrName>ppt_y</p:attrName>
                                        </p:attrNameLst>
                                      </p:cBhvr>
                                      <p:tavLst>
                                        <p:tav tm="0">
                                          <p:val>
                                            <p:fltVal val="0.5"/>
                                          </p:val>
                                        </p:tav>
                                        <p:tav tm="100000">
                                          <p:val>
                                            <p:strVal val="#ppt_y"/>
                                          </p:val>
                                        </p:tav>
                                      </p:tavLst>
                                    </p:anim>
                                  </p:childTnLst>
                                </p:cTn>
                              </p:par>
                            </p:childTnLst>
                          </p:cTn>
                        </p:par>
                        <p:par>
                          <p:cTn id="26" fill="hold">
                            <p:stCondLst>
                              <p:cond delay="70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righ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5EE30AC0-481E-4D0C-B7A3-9FA30B5C0BD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38625" y="1135613"/>
            <a:ext cx="3503088" cy="4993603"/>
          </a:xfrm>
          <a:prstGeom prst="rect">
            <a:avLst/>
          </a:prstGeom>
        </p:spPr>
      </p:pic>
      <p:sp>
        <p:nvSpPr>
          <p:cNvPr id="5" name="矩形 4">
            <a:extLst>
              <a:ext uri="{FF2B5EF4-FFF2-40B4-BE49-F238E27FC236}">
                <a16:creationId xmlns="" xmlns:a16="http://schemas.microsoft.com/office/drawing/2014/main" id="{FF961F02-4F7C-4D5B-8D69-F3FF53B935E2}"/>
              </a:ext>
            </a:extLst>
          </p:cNvPr>
          <p:cNvSpPr/>
          <p:nvPr/>
        </p:nvSpPr>
        <p:spPr>
          <a:xfrm>
            <a:off x="2231315" y="1442208"/>
            <a:ext cx="3507310" cy="4194077"/>
          </a:xfrm>
          <a:prstGeom prst="rect">
            <a:avLst/>
          </a:prstGeom>
          <a:noFill/>
          <a:ln w="38100">
            <a:solidFill>
              <a:srgbClr val="6EBA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0849789A-E687-41C4-BB24-519CAAA48A71}"/>
              </a:ext>
            </a:extLst>
          </p:cNvPr>
          <p:cNvGrpSpPr/>
          <p:nvPr/>
        </p:nvGrpSpPr>
        <p:grpSpPr>
          <a:xfrm>
            <a:off x="2733499" y="2542560"/>
            <a:ext cx="2031325" cy="911955"/>
            <a:chOff x="468937" y="2419540"/>
            <a:chExt cx="2031325" cy="911955"/>
          </a:xfrm>
        </p:grpSpPr>
        <p:sp>
          <p:nvSpPr>
            <p:cNvPr id="10" name="TextBox 18">
              <a:extLst>
                <a:ext uri="{FF2B5EF4-FFF2-40B4-BE49-F238E27FC236}">
                  <a16:creationId xmlns="" xmlns:a16="http://schemas.microsoft.com/office/drawing/2014/main" id="{41E54BB5-4519-404A-8DAC-6B5AC6409A66}"/>
                </a:ext>
              </a:extLst>
            </p:cNvPr>
            <p:cNvSpPr txBox="1"/>
            <p:nvPr/>
          </p:nvSpPr>
          <p:spPr>
            <a:xfrm flipH="1">
              <a:off x="468937" y="2419540"/>
              <a:ext cx="2031325" cy="461665"/>
            </a:xfrm>
            <a:prstGeom prst="rect">
              <a:avLst/>
            </a:prstGeom>
            <a:noFill/>
          </p:spPr>
          <p:txBody>
            <a:bodyPr wrap="none" rtlCol="0">
              <a:spAutoFit/>
            </a:bodyPr>
            <a:lstStyle/>
            <a:p>
              <a:r>
                <a:rPr lang="zh-CN" altLang="en-US" sz="2400" b="1" dirty="0">
                  <a:latin typeface="Roboto Black" charset="0"/>
                  <a:ea typeface="Roboto Black" charset="0"/>
                  <a:cs typeface="Roboto Black" charset="0"/>
                </a:rPr>
                <a:t>添加标题文字</a:t>
              </a:r>
              <a:endParaRPr lang="en-US" sz="2400" b="1" dirty="0">
                <a:latin typeface="Roboto Black" charset="0"/>
                <a:ea typeface="Roboto Black" charset="0"/>
                <a:cs typeface="Roboto Black" charset="0"/>
              </a:endParaRPr>
            </a:p>
          </p:txBody>
        </p:sp>
        <p:sp>
          <p:nvSpPr>
            <p:cNvPr id="11" name="矩形 10">
              <a:extLst>
                <a:ext uri="{FF2B5EF4-FFF2-40B4-BE49-F238E27FC236}">
                  <a16:creationId xmlns="" xmlns:a16="http://schemas.microsoft.com/office/drawing/2014/main" id="{7BF49FD0-4CB9-44A1-A4E7-FD13EFAB84FF}"/>
                </a:ext>
              </a:extLst>
            </p:cNvPr>
            <p:cNvSpPr/>
            <p:nvPr/>
          </p:nvSpPr>
          <p:spPr>
            <a:xfrm>
              <a:off x="470268" y="2823664"/>
              <a:ext cx="1933298" cy="507831"/>
            </a:xfrm>
            <a:prstGeom prst="rect">
              <a:avLst/>
            </a:prstGeom>
          </p:spPr>
          <p:txBody>
            <a:bodyPr wrap="square">
              <a:spAutoFit/>
            </a:bodyPr>
            <a:lstStyle/>
            <a:p>
              <a:pPr>
                <a:lnSpc>
                  <a:spcPct val="150000"/>
                </a:lnSpc>
              </a:pPr>
              <a:r>
                <a:rPr lang="en-US" altLang="zh-CN" sz="900" dirty="0"/>
                <a:t>OF THIS SCHEME, WE THANK YOU FOR YOUR READING, </a:t>
              </a:r>
              <a:r>
                <a:rPr lang="en-US" altLang="zh-CN" sz="900"/>
                <a:t>THE PROPOSAL</a:t>
              </a:r>
              <a:endParaRPr lang="en-US" altLang="zh-CN" sz="900" dirty="0"/>
            </a:p>
          </p:txBody>
        </p:sp>
      </p:grpSp>
      <p:grpSp>
        <p:nvGrpSpPr>
          <p:cNvPr id="12" name="组合 11">
            <a:extLst>
              <a:ext uri="{FF2B5EF4-FFF2-40B4-BE49-F238E27FC236}">
                <a16:creationId xmlns="" xmlns:a16="http://schemas.microsoft.com/office/drawing/2014/main" id="{0849789A-E687-41C4-BB24-519CAAA48A71}"/>
              </a:ext>
            </a:extLst>
          </p:cNvPr>
          <p:cNvGrpSpPr/>
          <p:nvPr/>
        </p:nvGrpSpPr>
        <p:grpSpPr>
          <a:xfrm>
            <a:off x="2769188" y="3784815"/>
            <a:ext cx="2031325" cy="911955"/>
            <a:chOff x="468937" y="2419540"/>
            <a:chExt cx="2031325" cy="911955"/>
          </a:xfrm>
        </p:grpSpPr>
        <p:sp>
          <p:nvSpPr>
            <p:cNvPr id="13" name="TextBox 18">
              <a:extLst>
                <a:ext uri="{FF2B5EF4-FFF2-40B4-BE49-F238E27FC236}">
                  <a16:creationId xmlns="" xmlns:a16="http://schemas.microsoft.com/office/drawing/2014/main" id="{41E54BB5-4519-404A-8DAC-6B5AC6409A66}"/>
                </a:ext>
              </a:extLst>
            </p:cNvPr>
            <p:cNvSpPr txBox="1"/>
            <p:nvPr/>
          </p:nvSpPr>
          <p:spPr>
            <a:xfrm flipH="1">
              <a:off x="468937" y="2419540"/>
              <a:ext cx="2031325" cy="461665"/>
            </a:xfrm>
            <a:prstGeom prst="rect">
              <a:avLst/>
            </a:prstGeom>
            <a:noFill/>
          </p:spPr>
          <p:txBody>
            <a:bodyPr wrap="none" rtlCol="0">
              <a:spAutoFit/>
            </a:bodyPr>
            <a:lstStyle/>
            <a:p>
              <a:r>
                <a:rPr lang="zh-CN" altLang="en-US" sz="2400" b="1" dirty="0">
                  <a:latin typeface="Roboto Black" charset="0"/>
                  <a:ea typeface="Roboto Black" charset="0"/>
                  <a:cs typeface="Roboto Black" charset="0"/>
                </a:rPr>
                <a:t>添加标题文字</a:t>
              </a:r>
              <a:endParaRPr lang="en-US" sz="2400" b="1" dirty="0">
                <a:latin typeface="Roboto Black" charset="0"/>
                <a:ea typeface="Roboto Black" charset="0"/>
                <a:cs typeface="Roboto Black" charset="0"/>
              </a:endParaRPr>
            </a:p>
          </p:txBody>
        </p:sp>
        <p:sp>
          <p:nvSpPr>
            <p:cNvPr id="14" name="矩形 13">
              <a:extLst>
                <a:ext uri="{FF2B5EF4-FFF2-40B4-BE49-F238E27FC236}">
                  <a16:creationId xmlns="" xmlns:a16="http://schemas.microsoft.com/office/drawing/2014/main" id="{7BF49FD0-4CB9-44A1-A4E7-FD13EFAB84FF}"/>
                </a:ext>
              </a:extLst>
            </p:cNvPr>
            <p:cNvSpPr/>
            <p:nvPr/>
          </p:nvSpPr>
          <p:spPr>
            <a:xfrm>
              <a:off x="470268" y="2823664"/>
              <a:ext cx="1933298" cy="507831"/>
            </a:xfrm>
            <a:prstGeom prst="rect">
              <a:avLst/>
            </a:prstGeom>
          </p:spPr>
          <p:txBody>
            <a:bodyPr wrap="square">
              <a:spAutoFit/>
            </a:bodyPr>
            <a:lstStyle/>
            <a:p>
              <a:pPr>
                <a:lnSpc>
                  <a:spcPct val="150000"/>
                </a:lnSpc>
              </a:pPr>
              <a:r>
                <a:rPr lang="en-US" altLang="zh-CN" sz="900" dirty="0"/>
                <a:t>OF THIS SCHEME, WE THANK YOU FOR YOUR READING, </a:t>
              </a:r>
              <a:r>
                <a:rPr lang="en-US" altLang="zh-CN" sz="900"/>
                <a:t>THE PROPOSAL</a:t>
              </a:r>
              <a:endParaRPr lang="en-US" altLang="zh-CN" sz="900" dirty="0"/>
            </a:p>
          </p:txBody>
        </p:sp>
      </p:gr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209579692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18">
            <a:extLst>
              <a:ext uri="{FF2B5EF4-FFF2-40B4-BE49-F238E27FC236}">
                <a16:creationId xmlns="" xmlns:a16="http://schemas.microsoft.com/office/drawing/2014/main" id="{22DD1191-763E-492F-91D6-9C95DAC12A64}"/>
              </a:ext>
            </a:extLst>
          </p:cNvPr>
          <p:cNvSpPr>
            <a:spLocks noChangeArrowheads="1"/>
          </p:cNvSpPr>
          <p:nvPr/>
        </p:nvSpPr>
        <p:spPr bwMode="auto">
          <a:xfrm>
            <a:off x="1089025" y="1992313"/>
            <a:ext cx="2132013" cy="852487"/>
          </a:xfrm>
          <a:custGeom>
            <a:avLst/>
            <a:gdLst>
              <a:gd name="T0" fmla="*/ 0 w 2132065"/>
              <a:gd name="T1" fmla="*/ 0 h 852826"/>
              <a:gd name="T2" fmla="*/ 1705652 w 2132065"/>
              <a:gd name="T3" fmla="*/ 0 h 852826"/>
              <a:gd name="T4" fmla="*/ 2132065 w 2132065"/>
              <a:gd name="T5" fmla="*/ 426413 h 852826"/>
              <a:gd name="T6" fmla="*/ 1705652 w 2132065"/>
              <a:gd name="T7" fmla="*/ 852826 h 852826"/>
              <a:gd name="T8" fmla="*/ 0 w 2132065"/>
              <a:gd name="T9" fmla="*/ 852826 h 852826"/>
              <a:gd name="T10" fmla="*/ 426413 w 2132065"/>
              <a:gd name="T11" fmla="*/ 426413 h 852826"/>
              <a:gd name="T12" fmla="*/ 0 w 2132065"/>
              <a:gd name="T13" fmla="*/ 0 h 852826"/>
              <a:gd name="T14" fmla="*/ 0 60000 65536"/>
              <a:gd name="T15" fmla="*/ 0 60000 65536"/>
              <a:gd name="T16" fmla="*/ 0 60000 65536"/>
              <a:gd name="T17" fmla="*/ 0 60000 65536"/>
              <a:gd name="T18" fmla="*/ 0 60000 65536"/>
              <a:gd name="T19" fmla="*/ 0 60000 65536"/>
              <a:gd name="T20" fmla="*/ 0 60000 65536"/>
              <a:gd name="T21" fmla="*/ 0 w 2132065"/>
              <a:gd name="T22" fmla="*/ 0 h 852826"/>
              <a:gd name="T23" fmla="*/ 2132065 w 2132065"/>
              <a:gd name="T24" fmla="*/ 852826 h 8528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2065" h="852826">
                <a:moveTo>
                  <a:pt x="0" y="0"/>
                </a:moveTo>
                <a:lnTo>
                  <a:pt x="1705652" y="0"/>
                </a:lnTo>
                <a:lnTo>
                  <a:pt x="2132065" y="426413"/>
                </a:lnTo>
                <a:lnTo>
                  <a:pt x="1705652" y="852826"/>
                </a:lnTo>
                <a:lnTo>
                  <a:pt x="0" y="852826"/>
                </a:lnTo>
                <a:lnTo>
                  <a:pt x="426413" y="426413"/>
                </a:lnTo>
                <a:lnTo>
                  <a:pt x="0" y="0"/>
                </a:lnTo>
                <a:close/>
              </a:path>
            </a:pathLst>
          </a:custGeom>
          <a:solidFill>
            <a:srgbClr val="6EBA35"/>
          </a:solidFill>
          <a:ln>
            <a:noFill/>
          </a:ln>
          <a:extLst/>
        </p:spPr>
        <p:txBody>
          <a:bodyPr lIns="436573" tIns="5080" rIns="426413" bIns="5080" anchor="ctr"/>
          <a:lstStyle>
            <a:lvl1pPr defTabSz="355600">
              <a:defRPr>
                <a:solidFill>
                  <a:schemeClr val="tx1"/>
                </a:solidFill>
                <a:latin typeface="Calibri" panose="020F0502020204030204" pitchFamily="34" charset="0"/>
                <a:ea typeface="宋体" panose="02010600030101010101" pitchFamily="2" charset="-122"/>
              </a:defRPr>
            </a:lvl1pPr>
            <a:lvl2pPr marL="742950" indent="-285750" defTabSz="355600">
              <a:defRPr>
                <a:solidFill>
                  <a:schemeClr val="tx1"/>
                </a:solidFill>
                <a:latin typeface="Calibri" panose="020F0502020204030204" pitchFamily="34" charset="0"/>
                <a:ea typeface="宋体" panose="02010600030101010101" pitchFamily="2" charset="-122"/>
              </a:defRPr>
            </a:lvl2pPr>
            <a:lvl3pPr marL="1143000" indent="-228600" defTabSz="355600">
              <a:defRPr>
                <a:solidFill>
                  <a:schemeClr val="tx1"/>
                </a:solidFill>
                <a:latin typeface="Calibri" panose="020F0502020204030204" pitchFamily="34" charset="0"/>
                <a:ea typeface="宋体" panose="02010600030101010101" pitchFamily="2" charset="-122"/>
              </a:defRPr>
            </a:lvl3pPr>
            <a:lvl4pPr marL="1600200" indent="-228600" defTabSz="355600">
              <a:defRPr>
                <a:solidFill>
                  <a:schemeClr val="tx1"/>
                </a:solidFill>
                <a:latin typeface="Calibri" panose="020F0502020204030204" pitchFamily="34" charset="0"/>
                <a:ea typeface="宋体" panose="02010600030101010101" pitchFamily="2" charset="-122"/>
              </a:defRPr>
            </a:lvl4pPr>
            <a:lvl5pPr marL="2057400" indent="-228600" defTabSz="355600">
              <a:defRPr>
                <a:solidFill>
                  <a:schemeClr val="tx1"/>
                </a:solidFill>
                <a:latin typeface="Calibri" panose="020F0502020204030204" pitchFamily="34" charset="0"/>
                <a:ea typeface="宋体" panose="02010600030101010101" pitchFamily="2" charset="-122"/>
              </a:defRPr>
            </a:lvl5pPr>
            <a:lvl6pPr marL="25146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p:txBody>
      </p:sp>
      <p:sp>
        <p:nvSpPr>
          <p:cNvPr id="7" name="Freeform 6">
            <a:extLst>
              <a:ext uri="{FF2B5EF4-FFF2-40B4-BE49-F238E27FC236}">
                <a16:creationId xmlns="" xmlns:a16="http://schemas.microsoft.com/office/drawing/2014/main" id="{2B0D428A-1201-4206-B478-7B60F25A2FC5}"/>
              </a:ext>
            </a:extLst>
          </p:cNvPr>
          <p:cNvSpPr>
            <a:spLocks noEditPoints="1"/>
          </p:cNvSpPr>
          <p:nvPr/>
        </p:nvSpPr>
        <p:spPr bwMode="auto">
          <a:xfrm>
            <a:off x="1958975" y="2146300"/>
            <a:ext cx="320675" cy="341313"/>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en-US"/>
          </a:p>
        </p:txBody>
      </p:sp>
      <p:sp>
        <p:nvSpPr>
          <p:cNvPr id="8" name="文本框 20">
            <a:extLst>
              <a:ext uri="{FF2B5EF4-FFF2-40B4-BE49-F238E27FC236}">
                <a16:creationId xmlns="" xmlns:a16="http://schemas.microsoft.com/office/drawing/2014/main" id="{D1878DFF-1E93-41BB-AEF2-9D9AD2C3267E}"/>
              </a:ext>
            </a:extLst>
          </p:cNvPr>
          <p:cNvSpPr txBox="1">
            <a:spLocks noChangeArrowheads="1"/>
          </p:cNvSpPr>
          <p:nvPr/>
        </p:nvSpPr>
        <p:spPr bwMode="auto">
          <a:xfrm>
            <a:off x="1663700" y="2500313"/>
            <a:ext cx="100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solidFill>
                  <a:schemeClr val="bg1"/>
                </a:solidFill>
                <a:latin typeface="微软雅黑" panose="020B0503020204020204" pitchFamily="34" charset="-122"/>
                <a:ea typeface="微软雅黑" panose="020B0503020204020204" pitchFamily="34" charset="-122"/>
              </a:rPr>
              <a:t>添加标题</a:t>
            </a:r>
          </a:p>
        </p:txBody>
      </p:sp>
      <p:sp>
        <p:nvSpPr>
          <p:cNvPr id="9" name="任意多边形 21">
            <a:extLst>
              <a:ext uri="{FF2B5EF4-FFF2-40B4-BE49-F238E27FC236}">
                <a16:creationId xmlns="" xmlns:a16="http://schemas.microsoft.com/office/drawing/2014/main" id="{582F88D5-FC8D-4AF1-A618-CF5DD835274A}"/>
              </a:ext>
            </a:extLst>
          </p:cNvPr>
          <p:cNvSpPr>
            <a:spLocks noChangeArrowheads="1"/>
          </p:cNvSpPr>
          <p:nvPr/>
        </p:nvSpPr>
        <p:spPr bwMode="auto">
          <a:xfrm>
            <a:off x="1089025" y="2963863"/>
            <a:ext cx="2132013" cy="852487"/>
          </a:xfrm>
          <a:custGeom>
            <a:avLst/>
            <a:gdLst>
              <a:gd name="T0" fmla="*/ 0 w 2132065"/>
              <a:gd name="T1" fmla="*/ 0 h 852826"/>
              <a:gd name="T2" fmla="*/ 1705652 w 2132065"/>
              <a:gd name="T3" fmla="*/ 0 h 852826"/>
              <a:gd name="T4" fmla="*/ 2132065 w 2132065"/>
              <a:gd name="T5" fmla="*/ 426413 h 852826"/>
              <a:gd name="T6" fmla="*/ 1705652 w 2132065"/>
              <a:gd name="T7" fmla="*/ 852826 h 852826"/>
              <a:gd name="T8" fmla="*/ 0 w 2132065"/>
              <a:gd name="T9" fmla="*/ 852826 h 852826"/>
              <a:gd name="T10" fmla="*/ 426413 w 2132065"/>
              <a:gd name="T11" fmla="*/ 426413 h 852826"/>
              <a:gd name="T12" fmla="*/ 0 w 2132065"/>
              <a:gd name="T13" fmla="*/ 0 h 852826"/>
              <a:gd name="T14" fmla="*/ 0 60000 65536"/>
              <a:gd name="T15" fmla="*/ 0 60000 65536"/>
              <a:gd name="T16" fmla="*/ 0 60000 65536"/>
              <a:gd name="T17" fmla="*/ 0 60000 65536"/>
              <a:gd name="T18" fmla="*/ 0 60000 65536"/>
              <a:gd name="T19" fmla="*/ 0 60000 65536"/>
              <a:gd name="T20" fmla="*/ 0 60000 65536"/>
              <a:gd name="T21" fmla="*/ 0 w 2132065"/>
              <a:gd name="T22" fmla="*/ 0 h 852826"/>
              <a:gd name="T23" fmla="*/ 2132065 w 2132065"/>
              <a:gd name="T24" fmla="*/ 852826 h 8528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2065" h="852826">
                <a:moveTo>
                  <a:pt x="0" y="0"/>
                </a:moveTo>
                <a:lnTo>
                  <a:pt x="1705652" y="0"/>
                </a:lnTo>
                <a:lnTo>
                  <a:pt x="2132065" y="426413"/>
                </a:lnTo>
                <a:lnTo>
                  <a:pt x="1705652" y="852826"/>
                </a:lnTo>
                <a:lnTo>
                  <a:pt x="0" y="852826"/>
                </a:lnTo>
                <a:lnTo>
                  <a:pt x="426413" y="426413"/>
                </a:lnTo>
                <a:lnTo>
                  <a:pt x="0" y="0"/>
                </a:lnTo>
                <a:close/>
              </a:path>
            </a:pathLst>
          </a:custGeom>
          <a:solidFill>
            <a:srgbClr val="A7CF82"/>
          </a:solidFill>
          <a:ln>
            <a:noFill/>
          </a:ln>
          <a:extLst/>
        </p:spPr>
        <p:txBody>
          <a:bodyPr lIns="436573" tIns="5080" rIns="426413" bIns="5080" anchor="ctr"/>
          <a:lstStyle>
            <a:lvl1pPr defTabSz="355600">
              <a:defRPr>
                <a:solidFill>
                  <a:schemeClr val="tx1"/>
                </a:solidFill>
                <a:latin typeface="Calibri" panose="020F0502020204030204" pitchFamily="34" charset="0"/>
                <a:ea typeface="宋体" panose="02010600030101010101" pitchFamily="2" charset="-122"/>
              </a:defRPr>
            </a:lvl1pPr>
            <a:lvl2pPr marL="742950" indent="-285750" defTabSz="355600">
              <a:defRPr>
                <a:solidFill>
                  <a:schemeClr val="tx1"/>
                </a:solidFill>
                <a:latin typeface="Calibri" panose="020F0502020204030204" pitchFamily="34" charset="0"/>
                <a:ea typeface="宋体" panose="02010600030101010101" pitchFamily="2" charset="-122"/>
              </a:defRPr>
            </a:lvl2pPr>
            <a:lvl3pPr marL="1143000" indent="-228600" defTabSz="355600">
              <a:defRPr>
                <a:solidFill>
                  <a:schemeClr val="tx1"/>
                </a:solidFill>
                <a:latin typeface="Calibri" panose="020F0502020204030204" pitchFamily="34" charset="0"/>
                <a:ea typeface="宋体" panose="02010600030101010101" pitchFamily="2" charset="-122"/>
              </a:defRPr>
            </a:lvl3pPr>
            <a:lvl4pPr marL="1600200" indent="-228600" defTabSz="355600">
              <a:defRPr>
                <a:solidFill>
                  <a:schemeClr val="tx1"/>
                </a:solidFill>
                <a:latin typeface="Calibri" panose="020F0502020204030204" pitchFamily="34" charset="0"/>
                <a:ea typeface="宋体" panose="02010600030101010101" pitchFamily="2" charset="-122"/>
              </a:defRPr>
            </a:lvl4pPr>
            <a:lvl5pPr marL="2057400" indent="-228600" defTabSz="355600">
              <a:defRPr>
                <a:solidFill>
                  <a:schemeClr val="tx1"/>
                </a:solidFill>
                <a:latin typeface="Calibri" panose="020F0502020204030204" pitchFamily="34" charset="0"/>
                <a:ea typeface="宋体" panose="02010600030101010101" pitchFamily="2" charset="-122"/>
              </a:defRPr>
            </a:lvl5pPr>
            <a:lvl6pPr marL="25146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p:txBody>
      </p:sp>
      <p:sp>
        <p:nvSpPr>
          <p:cNvPr id="10" name="Freeform 11">
            <a:extLst>
              <a:ext uri="{FF2B5EF4-FFF2-40B4-BE49-F238E27FC236}">
                <a16:creationId xmlns="" xmlns:a16="http://schemas.microsoft.com/office/drawing/2014/main" id="{EF5CFB88-7908-45CB-9CCB-EB17936DCAB6}"/>
              </a:ext>
            </a:extLst>
          </p:cNvPr>
          <p:cNvSpPr>
            <a:spLocks noEditPoints="1"/>
          </p:cNvSpPr>
          <p:nvPr/>
        </p:nvSpPr>
        <p:spPr bwMode="auto">
          <a:xfrm>
            <a:off x="1903413" y="3070225"/>
            <a:ext cx="412750" cy="414338"/>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en-US"/>
          </a:p>
        </p:txBody>
      </p:sp>
      <p:sp>
        <p:nvSpPr>
          <p:cNvPr id="11" name="文本框 23">
            <a:extLst>
              <a:ext uri="{FF2B5EF4-FFF2-40B4-BE49-F238E27FC236}">
                <a16:creationId xmlns="" xmlns:a16="http://schemas.microsoft.com/office/drawing/2014/main" id="{86471C63-6BEE-493D-9529-59EA97813A51}"/>
              </a:ext>
            </a:extLst>
          </p:cNvPr>
          <p:cNvSpPr txBox="1">
            <a:spLocks noChangeArrowheads="1"/>
          </p:cNvSpPr>
          <p:nvPr/>
        </p:nvSpPr>
        <p:spPr bwMode="auto">
          <a:xfrm>
            <a:off x="1654175" y="3484563"/>
            <a:ext cx="100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panose="020B0503020204020204" pitchFamily="34" charset="-122"/>
                <a:ea typeface="微软雅黑" panose="020B0503020204020204" pitchFamily="34" charset="-122"/>
              </a:rPr>
              <a:t>添加标题</a:t>
            </a:r>
          </a:p>
        </p:txBody>
      </p:sp>
      <p:sp>
        <p:nvSpPr>
          <p:cNvPr id="12" name="任意多边形 24">
            <a:extLst>
              <a:ext uri="{FF2B5EF4-FFF2-40B4-BE49-F238E27FC236}">
                <a16:creationId xmlns="" xmlns:a16="http://schemas.microsoft.com/office/drawing/2014/main" id="{05BB287B-364C-4033-B701-AFD7FCF94533}"/>
              </a:ext>
            </a:extLst>
          </p:cNvPr>
          <p:cNvSpPr>
            <a:spLocks noChangeArrowheads="1"/>
          </p:cNvSpPr>
          <p:nvPr/>
        </p:nvSpPr>
        <p:spPr bwMode="auto">
          <a:xfrm>
            <a:off x="1089025" y="3937000"/>
            <a:ext cx="2132013" cy="852488"/>
          </a:xfrm>
          <a:custGeom>
            <a:avLst/>
            <a:gdLst>
              <a:gd name="T0" fmla="*/ 0 w 2132065"/>
              <a:gd name="T1" fmla="*/ 0 h 852826"/>
              <a:gd name="T2" fmla="*/ 1705652 w 2132065"/>
              <a:gd name="T3" fmla="*/ 0 h 852826"/>
              <a:gd name="T4" fmla="*/ 2132065 w 2132065"/>
              <a:gd name="T5" fmla="*/ 426413 h 852826"/>
              <a:gd name="T6" fmla="*/ 1705652 w 2132065"/>
              <a:gd name="T7" fmla="*/ 852826 h 852826"/>
              <a:gd name="T8" fmla="*/ 0 w 2132065"/>
              <a:gd name="T9" fmla="*/ 852826 h 852826"/>
              <a:gd name="T10" fmla="*/ 426413 w 2132065"/>
              <a:gd name="T11" fmla="*/ 426413 h 852826"/>
              <a:gd name="T12" fmla="*/ 0 w 2132065"/>
              <a:gd name="T13" fmla="*/ 0 h 852826"/>
              <a:gd name="T14" fmla="*/ 0 60000 65536"/>
              <a:gd name="T15" fmla="*/ 0 60000 65536"/>
              <a:gd name="T16" fmla="*/ 0 60000 65536"/>
              <a:gd name="T17" fmla="*/ 0 60000 65536"/>
              <a:gd name="T18" fmla="*/ 0 60000 65536"/>
              <a:gd name="T19" fmla="*/ 0 60000 65536"/>
              <a:gd name="T20" fmla="*/ 0 60000 65536"/>
              <a:gd name="T21" fmla="*/ 0 w 2132065"/>
              <a:gd name="T22" fmla="*/ 0 h 852826"/>
              <a:gd name="T23" fmla="*/ 2132065 w 2132065"/>
              <a:gd name="T24" fmla="*/ 852826 h 8528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2065" h="852826">
                <a:moveTo>
                  <a:pt x="0" y="0"/>
                </a:moveTo>
                <a:lnTo>
                  <a:pt x="1705652" y="0"/>
                </a:lnTo>
                <a:lnTo>
                  <a:pt x="2132065" y="426413"/>
                </a:lnTo>
                <a:lnTo>
                  <a:pt x="1705652" y="852826"/>
                </a:lnTo>
                <a:lnTo>
                  <a:pt x="0" y="852826"/>
                </a:lnTo>
                <a:lnTo>
                  <a:pt x="426413" y="426413"/>
                </a:lnTo>
                <a:lnTo>
                  <a:pt x="0" y="0"/>
                </a:lnTo>
                <a:close/>
              </a:path>
            </a:pathLst>
          </a:custGeom>
          <a:solidFill>
            <a:srgbClr val="6EBA35"/>
          </a:solidFill>
          <a:ln>
            <a:noFill/>
          </a:ln>
          <a:extLst/>
        </p:spPr>
        <p:txBody>
          <a:bodyPr lIns="436573" tIns="5080" rIns="426413" bIns="5080" anchor="ctr"/>
          <a:lstStyle>
            <a:lvl1pPr defTabSz="355600">
              <a:defRPr>
                <a:solidFill>
                  <a:schemeClr val="tx1"/>
                </a:solidFill>
                <a:latin typeface="Calibri" panose="020F0502020204030204" pitchFamily="34" charset="0"/>
                <a:ea typeface="宋体" panose="02010600030101010101" pitchFamily="2" charset="-122"/>
              </a:defRPr>
            </a:lvl1pPr>
            <a:lvl2pPr marL="742950" indent="-285750" defTabSz="355600">
              <a:defRPr>
                <a:solidFill>
                  <a:schemeClr val="tx1"/>
                </a:solidFill>
                <a:latin typeface="Calibri" panose="020F0502020204030204" pitchFamily="34" charset="0"/>
                <a:ea typeface="宋体" panose="02010600030101010101" pitchFamily="2" charset="-122"/>
              </a:defRPr>
            </a:lvl2pPr>
            <a:lvl3pPr marL="1143000" indent="-228600" defTabSz="355600">
              <a:defRPr>
                <a:solidFill>
                  <a:schemeClr val="tx1"/>
                </a:solidFill>
                <a:latin typeface="Calibri" panose="020F0502020204030204" pitchFamily="34" charset="0"/>
                <a:ea typeface="宋体" panose="02010600030101010101" pitchFamily="2" charset="-122"/>
              </a:defRPr>
            </a:lvl3pPr>
            <a:lvl4pPr marL="1600200" indent="-228600" defTabSz="355600">
              <a:defRPr>
                <a:solidFill>
                  <a:schemeClr val="tx1"/>
                </a:solidFill>
                <a:latin typeface="Calibri" panose="020F0502020204030204" pitchFamily="34" charset="0"/>
                <a:ea typeface="宋体" panose="02010600030101010101" pitchFamily="2" charset="-122"/>
              </a:defRPr>
            </a:lvl4pPr>
            <a:lvl5pPr marL="2057400" indent="-228600" defTabSz="355600">
              <a:defRPr>
                <a:solidFill>
                  <a:schemeClr val="tx1"/>
                </a:solidFill>
                <a:latin typeface="Calibri" panose="020F0502020204030204" pitchFamily="34" charset="0"/>
                <a:ea typeface="宋体" panose="02010600030101010101" pitchFamily="2" charset="-122"/>
              </a:defRPr>
            </a:lvl5pPr>
            <a:lvl6pPr marL="25146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p:txBody>
      </p:sp>
      <p:sp>
        <p:nvSpPr>
          <p:cNvPr id="13" name="Freeform 21">
            <a:extLst>
              <a:ext uri="{FF2B5EF4-FFF2-40B4-BE49-F238E27FC236}">
                <a16:creationId xmlns="" xmlns:a16="http://schemas.microsoft.com/office/drawing/2014/main" id="{979AAC90-FF93-4614-B09F-6FDD19719AFA}"/>
              </a:ext>
            </a:extLst>
          </p:cNvPr>
          <p:cNvSpPr>
            <a:spLocks noEditPoints="1"/>
          </p:cNvSpPr>
          <p:nvPr/>
        </p:nvSpPr>
        <p:spPr bwMode="auto">
          <a:xfrm>
            <a:off x="1978025" y="4059238"/>
            <a:ext cx="352425" cy="35242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en-US"/>
          </a:p>
        </p:txBody>
      </p:sp>
      <p:sp>
        <p:nvSpPr>
          <p:cNvPr id="14" name="文本框 26">
            <a:extLst>
              <a:ext uri="{FF2B5EF4-FFF2-40B4-BE49-F238E27FC236}">
                <a16:creationId xmlns="" xmlns:a16="http://schemas.microsoft.com/office/drawing/2014/main" id="{5EE77C5B-A3FA-42E3-8F98-E37C2871F999}"/>
              </a:ext>
            </a:extLst>
          </p:cNvPr>
          <p:cNvSpPr txBox="1">
            <a:spLocks noChangeArrowheads="1"/>
          </p:cNvSpPr>
          <p:nvPr/>
        </p:nvSpPr>
        <p:spPr bwMode="auto">
          <a:xfrm>
            <a:off x="1663700" y="4446588"/>
            <a:ext cx="100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panose="020B0503020204020204" pitchFamily="34" charset="-122"/>
                <a:ea typeface="微软雅黑" panose="020B0503020204020204" pitchFamily="34" charset="-122"/>
              </a:rPr>
              <a:t>添加标题</a:t>
            </a:r>
          </a:p>
        </p:txBody>
      </p:sp>
      <p:sp>
        <p:nvSpPr>
          <p:cNvPr id="15" name="任意多边形 27">
            <a:extLst>
              <a:ext uri="{FF2B5EF4-FFF2-40B4-BE49-F238E27FC236}">
                <a16:creationId xmlns="" xmlns:a16="http://schemas.microsoft.com/office/drawing/2014/main" id="{C3E81113-5765-4850-9206-7392721E65C9}"/>
              </a:ext>
            </a:extLst>
          </p:cNvPr>
          <p:cNvSpPr>
            <a:spLocks noChangeArrowheads="1"/>
          </p:cNvSpPr>
          <p:nvPr/>
        </p:nvSpPr>
        <p:spPr bwMode="auto">
          <a:xfrm>
            <a:off x="1089025" y="4908550"/>
            <a:ext cx="2132013" cy="852488"/>
          </a:xfrm>
          <a:custGeom>
            <a:avLst/>
            <a:gdLst>
              <a:gd name="T0" fmla="*/ 0 w 2132065"/>
              <a:gd name="T1" fmla="*/ 0 h 852826"/>
              <a:gd name="T2" fmla="*/ 1705652 w 2132065"/>
              <a:gd name="T3" fmla="*/ 0 h 852826"/>
              <a:gd name="T4" fmla="*/ 2132065 w 2132065"/>
              <a:gd name="T5" fmla="*/ 426413 h 852826"/>
              <a:gd name="T6" fmla="*/ 1705652 w 2132065"/>
              <a:gd name="T7" fmla="*/ 852826 h 852826"/>
              <a:gd name="T8" fmla="*/ 0 w 2132065"/>
              <a:gd name="T9" fmla="*/ 852826 h 852826"/>
              <a:gd name="T10" fmla="*/ 426413 w 2132065"/>
              <a:gd name="T11" fmla="*/ 426413 h 852826"/>
              <a:gd name="T12" fmla="*/ 0 w 2132065"/>
              <a:gd name="T13" fmla="*/ 0 h 852826"/>
              <a:gd name="T14" fmla="*/ 0 60000 65536"/>
              <a:gd name="T15" fmla="*/ 0 60000 65536"/>
              <a:gd name="T16" fmla="*/ 0 60000 65536"/>
              <a:gd name="T17" fmla="*/ 0 60000 65536"/>
              <a:gd name="T18" fmla="*/ 0 60000 65536"/>
              <a:gd name="T19" fmla="*/ 0 60000 65536"/>
              <a:gd name="T20" fmla="*/ 0 60000 65536"/>
              <a:gd name="T21" fmla="*/ 0 w 2132065"/>
              <a:gd name="T22" fmla="*/ 0 h 852826"/>
              <a:gd name="T23" fmla="*/ 2132065 w 2132065"/>
              <a:gd name="T24" fmla="*/ 852826 h 8528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2065" h="852826">
                <a:moveTo>
                  <a:pt x="0" y="0"/>
                </a:moveTo>
                <a:lnTo>
                  <a:pt x="1705652" y="0"/>
                </a:lnTo>
                <a:lnTo>
                  <a:pt x="2132065" y="426413"/>
                </a:lnTo>
                <a:lnTo>
                  <a:pt x="1705652" y="852826"/>
                </a:lnTo>
                <a:lnTo>
                  <a:pt x="0" y="852826"/>
                </a:lnTo>
                <a:lnTo>
                  <a:pt x="426413" y="426413"/>
                </a:lnTo>
                <a:lnTo>
                  <a:pt x="0" y="0"/>
                </a:lnTo>
                <a:close/>
              </a:path>
            </a:pathLst>
          </a:custGeom>
          <a:solidFill>
            <a:srgbClr val="A7CF82"/>
          </a:solidFill>
          <a:ln>
            <a:noFill/>
          </a:ln>
          <a:extLst/>
        </p:spPr>
        <p:txBody>
          <a:bodyPr lIns="436573" tIns="5080" rIns="426413" bIns="5080" anchor="ctr"/>
          <a:lstStyle>
            <a:lvl1pPr defTabSz="355600">
              <a:defRPr>
                <a:solidFill>
                  <a:schemeClr val="tx1"/>
                </a:solidFill>
                <a:latin typeface="Calibri" panose="020F0502020204030204" pitchFamily="34" charset="0"/>
                <a:ea typeface="宋体" panose="02010600030101010101" pitchFamily="2" charset="-122"/>
              </a:defRPr>
            </a:lvl1pPr>
            <a:lvl2pPr marL="742950" indent="-285750" defTabSz="355600">
              <a:defRPr>
                <a:solidFill>
                  <a:schemeClr val="tx1"/>
                </a:solidFill>
                <a:latin typeface="Calibri" panose="020F0502020204030204" pitchFamily="34" charset="0"/>
                <a:ea typeface="宋体" panose="02010600030101010101" pitchFamily="2" charset="-122"/>
              </a:defRPr>
            </a:lvl2pPr>
            <a:lvl3pPr marL="1143000" indent="-228600" defTabSz="355600">
              <a:defRPr>
                <a:solidFill>
                  <a:schemeClr val="tx1"/>
                </a:solidFill>
                <a:latin typeface="Calibri" panose="020F0502020204030204" pitchFamily="34" charset="0"/>
                <a:ea typeface="宋体" panose="02010600030101010101" pitchFamily="2" charset="-122"/>
              </a:defRPr>
            </a:lvl3pPr>
            <a:lvl4pPr marL="1600200" indent="-228600" defTabSz="355600">
              <a:defRPr>
                <a:solidFill>
                  <a:schemeClr val="tx1"/>
                </a:solidFill>
                <a:latin typeface="Calibri" panose="020F0502020204030204" pitchFamily="34" charset="0"/>
                <a:ea typeface="宋体" panose="02010600030101010101" pitchFamily="2" charset="-122"/>
              </a:defRPr>
            </a:lvl4pPr>
            <a:lvl5pPr marL="2057400" indent="-228600" defTabSz="355600">
              <a:defRPr>
                <a:solidFill>
                  <a:schemeClr val="tx1"/>
                </a:solidFill>
                <a:latin typeface="Calibri" panose="020F0502020204030204" pitchFamily="34" charset="0"/>
                <a:ea typeface="宋体" panose="02010600030101010101" pitchFamily="2" charset="-122"/>
              </a:defRPr>
            </a:lvl5pPr>
            <a:lvl6pPr marL="25146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355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a:p>
            <a:pPr algn="ctr" eaLnBrk="1" hangingPunct="1">
              <a:lnSpc>
                <a:spcPct val="90000"/>
              </a:lnSpc>
              <a:spcAft>
                <a:spcPct val="35000"/>
              </a:spcAft>
            </a:pPr>
            <a:endParaRPr lang="en-US" altLang="zh-CN" sz="800" b="1">
              <a:solidFill>
                <a:srgbClr val="FFFFFF"/>
              </a:solidFill>
              <a:latin typeface="微软雅黑" panose="020B0503020204020204" pitchFamily="34" charset="-122"/>
            </a:endParaRPr>
          </a:p>
        </p:txBody>
      </p:sp>
      <p:sp>
        <p:nvSpPr>
          <p:cNvPr id="16" name="Freeform 26">
            <a:extLst>
              <a:ext uri="{FF2B5EF4-FFF2-40B4-BE49-F238E27FC236}">
                <a16:creationId xmlns="" xmlns:a16="http://schemas.microsoft.com/office/drawing/2014/main" id="{C1C6CDCE-D013-42E1-BC09-628C11F676FA}"/>
              </a:ext>
            </a:extLst>
          </p:cNvPr>
          <p:cNvSpPr>
            <a:spLocks/>
          </p:cNvSpPr>
          <p:nvPr/>
        </p:nvSpPr>
        <p:spPr bwMode="auto">
          <a:xfrm>
            <a:off x="2016125" y="5094288"/>
            <a:ext cx="288925" cy="30003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en-US"/>
          </a:p>
        </p:txBody>
      </p:sp>
      <p:sp>
        <p:nvSpPr>
          <p:cNvPr id="17" name="文本框 29">
            <a:extLst>
              <a:ext uri="{FF2B5EF4-FFF2-40B4-BE49-F238E27FC236}">
                <a16:creationId xmlns="" xmlns:a16="http://schemas.microsoft.com/office/drawing/2014/main" id="{1ADC66DA-38FD-4C62-B855-0D0FF9434DF3}"/>
              </a:ext>
            </a:extLst>
          </p:cNvPr>
          <p:cNvSpPr txBox="1">
            <a:spLocks noChangeArrowheads="1"/>
          </p:cNvSpPr>
          <p:nvPr/>
        </p:nvSpPr>
        <p:spPr bwMode="auto">
          <a:xfrm>
            <a:off x="1663700" y="5410200"/>
            <a:ext cx="100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panose="020B0503020204020204" pitchFamily="34" charset="-122"/>
                <a:ea typeface="微软雅黑" panose="020B0503020204020204" pitchFamily="34" charset="-122"/>
              </a:rPr>
              <a:t>添加标题</a:t>
            </a:r>
          </a:p>
        </p:txBody>
      </p:sp>
      <p:sp>
        <p:nvSpPr>
          <p:cNvPr id="18" name="文本框 17">
            <a:extLst>
              <a:ext uri="{FF2B5EF4-FFF2-40B4-BE49-F238E27FC236}">
                <a16:creationId xmlns="" xmlns:a16="http://schemas.microsoft.com/office/drawing/2014/main" id="{7A18020A-4ACB-4340-88D5-5CFF8C130498}"/>
              </a:ext>
            </a:extLst>
          </p:cNvPr>
          <p:cNvSpPr txBox="1"/>
          <p:nvPr/>
        </p:nvSpPr>
        <p:spPr>
          <a:xfrm>
            <a:off x="4392053" y="2057401"/>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19" name="文本框 18">
            <a:extLst>
              <a:ext uri="{FF2B5EF4-FFF2-40B4-BE49-F238E27FC236}">
                <a16:creationId xmlns="" xmlns:a16="http://schemas.microsoft.com/office/drawing/2014/main" id="{F0703B90-4835-4473-88AF-54B4C944E942}"/>
              </a:ext>
            </a:extLst>
          </p:cNvPr>
          <p:cNvSpPr txBox="1"/>
          <p:nvPr/>
        </p:nvSpPr>
        <p:spPr>
          <a:xfrm>
            <a:off x="5118534" y="2166699"/>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20" name="文本框 19">
            <a:extLst>
              <a:ext uri="{FF2B5EF4-FFF2-40B4-BE49-F238E27FC236}">
                <a16:creationId xmlns="" xmlns:a16="http://schemas.microsoft.com/office/drawing/2014/main" id="{5CB47F4A-F532-44F5-B3A8-E4826E4B20FB}"/>
              </a:ext>
            </a:extLst>
          </p:cNvPr>
          <p:cNvSpPr txBox="1"/>
          <p:nvPr/>
        </p:nvSpPr>
        <p:spPr>
          <a:xfrm>
            <a:off x="4392053" y="2584258"/>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21" name="文本框 20">
            <a:extLst>
              <a:ext uri="{FF2B5EF4-FFF2-40B4-BE49-F238E27FC236}">
                <a16:creationId xmlns="" xmlns:a16="http://schemas.microsoft.com/office/drawing/2014/main" id="{06717A2A-C8D4-404B-AB78-099E8B031897}"/>
              </a:ext>
            </a:extLst>
          </p:cNvPr>
          <p:cNvSpPr txBox="1"/>
          <p:nvPr/>
        </p:nvSpPr>
        <p:spPr>
          <a:xfrm>
            <a:off x="7919665" y="2092699"/>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22" name="文本框 21">
            <a:extLst>
              <a:ext uri="{FF2B5EF4-FFF2-40B4-BE49-F238E27FC236}">
                <a16:creationId xmlns="" xmlns:a16="http://schemas.microsoft.com/office/drawing/2014/main" id="{146ED214-F249-4678-BE63-440E8C91AE2A}"/>
              </a:ext>
            </a:extLst>
          </p:cNvPr>
          <p:cNvSpPr txBox="1"/>
          <p:nvPr/>
        </p:nvSpPr>
        <p:spPr>
          <a:xfrm>
            <a:off x="8646146" y="2201997"/>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23" name="文本框 22">
            <a:extLst>
              <a:ext uri="{FF2B5EF4-FFF2-40B4-BE49-F238E27FC236}">
                <a16:creationId xmlns="" xmlns:a16="http://schemas.microsoft.com/office/drawing/2014/main" id="{17CBC4BB-2000-4444-AEC3-3E07455B622F}"/>
              </a:ext>
            </a:extLst>
          </p:cNvPr>
          <p:cNvSpPr txBox="1"/>
          <p:nvPr/>
        </p:nvSpPr>
        <p:spPr>
          <a:xfrm>
            <a:off x="7919665" y="2619556"/>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24" name="文本框 23">
            <a:extLst>
              <a:ext uri="{FF2B5EF4-FFF2-40B4-BE49-F238E27FC236}">
                <a16:creationId xmlns="" xmlns:a16="http://schemas.microsoft.com/office/drawing/2014/main" id="{CAE5C8B0-2C98-4C41-A21C-A4FC0332D641}"/>
              </a:ext>
            </a:extLst>
          </p:cNvPr>
          <p:cNvSpPr txBox="1"/>
          <p:nvPr/>
        </p:nvSpPr>
        <p:spPr>
          <a:xfrm>
            <a:off x="4399510" y="3940366"/>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25" name="文本框 24">
            <a:extLst>
              <a:ext uri="{FF2B5EF4-FFF2-40B4-BE49-F238E27FC236}">
                <a16:creationId xmlns="" xmlns:a16="http://schemas.microsoft.com/office/drawing/2014/main" id="{2A2B3076-2330-461D-BFCC-4554664BD475}"/>
              </a:ext>
            </a:extLst>
          </p:cNvPr>
          <p:cNvSpPr txBox="1"/>
          <p:nvPr/>
        </p:nvSpPr>
        <p:spPr>
          <a:xfrm>
            <a:off x="5125991" y="4049664"/>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26" name="文本框 25">
            <a:extLst>
              <a:ext uri="{FF2B5EF4-FFF2-40B4-BE49-F238E27FC236}">
                <a16:creationId xmlns="" xmlns:a16="http://schemas.microsoft.com/office/drawing/2014/main" id="{EA431908-F609-4825-86E8-883BCF79E200}"/>
              </a:ext>
            </a:extLst>
          </p:cNvPr>
          <p:cNvSpPr txBox="1"/>
          <p:nvPr/>
        </p:nvSpPr>
        <p:spPr>
          <a:xfrm>
            <a:off x="4399510" y="4467223"/>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27" name="文本框 26">
            <a:extLst>
              <a:ext uri="{FF2B5EF4-FFF2-40B4-BE49-F238E27FC236}">
                <a16:creationId xmlns="" xmlns:a16="http://schemas.microsoft.com/office/drawing/2014/main" id="{1E422590-1387-4BF4-AD21-154325E2AFA6}"/>
              </a:ext>
            </a:extLst>
          </p:cNvPr>
          <p:cNvSpPr txBox="1"/>
          <p:nvPr/>
        </p:nvSpPr>
        <p:spPr>
          <a:xfrm>
            <a:off x="7919665" y="3940366"/>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04</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28" name="文本框 27">
            <a:extLst>
              <a:ext uri="{FF2B5EF4-FFF2-40B4-BE49-F238E27FC236}">
                <a16:creationId xmlns="" xmlns:a16="http://schemas.microsoft.com/office/drawing/2014/main" id="{9D4C0ED0-AEB0-42C0-B4E9-EE15977F3DA4}"/>
              </a:ext>
            </a:extLst>
          </p:cNvPr>
          <p:cNvSpPr txBox="1"/>
          <p:nvPr/>
        </p:nvSpPr>
        <p:spPr>
          <a:xfrm>
            <a:off x="8646146" y="4049664"/>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29" name="文本框 28">
            <a:extLst>
              <a:ext uri="{FF2B5EF4-FFF2-40B4-BE49-F238E27FC236}">
                <a16:creationId xmlns="" xmlns:a16="http://schemas.microsoft.com/office/drawing/2014/main" id="{81374C21-BFD8-49D1-BE58-09A0115A8EEF}"/>
              </a:ext>
            </a:extLst>
          </p:cNvPr>
          <p:cNvSpPr txBox="1"/>
          <p:nvPr/>
        </p:nvSpPr>
        <p:spPr>
          <a:xfrm>
            <a:off x="7919665" y="4467223"/>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145383929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ppt_x"/>
                                          </p:val>
                                        </p:tav>
                                        <p:tav tm="100000">
                                          <p:val>
                                            <p:strVal val="#ppt_x"/>
                                          </p:val>
                                        </p:tav>
                                      </p:tavLst>
                                    </p:anim>
                                    <p:anim calcmode="lin" valueType="num">
                                      <p:cBhvr additive="base">
                                        <p:cTn id="64" dur="500" fill="hold"/>
                                        <p:tgtEl>
                                          <p:spTgt spid="2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additive="base">
                                        <p:cTn id="73" dur="500" fill="hold"/>
                                        <p:tgtEl>
                                          <p:spTgt spid="27"/>
                                        </p:tgtEl>
                                        <p:attrNameLst>
                                          <p:attrName>ppt_x</p:attrName>
                                        </p:attrNameLst>
                                      </p:cBhvr>
                                      <p:tavLst>
                                        <p:tav tm="0">
                                          <p:val>
                                            <p:strVal val="#ppt_x"/>
                                          </p:val>
                                        </p:tav>
                                        <p:tav tm="100000">
                                          <p:val>
                                            <p:strVal val="#ppt_x"/>
                                          </p:val>
                                        </p:tav>
                                      </p:tavLst>
                                    </p:anim>
                                    <p:anim calcmode="lin" valueType="num">
                                      <p:cBhvr additive="base">
                                        <p:cTn id="74" dur="500" fill="hold"/>
                                        <p:tgtEl>
                                          <p:spTgt spid="2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fill="hold"/>
                                        <p:tgtEl>
                                          <p:spTgt spid="28"/>
                                        </p:tgtEl>
                                        <p:attrNameLst>
                                          <p:attrName>ppt_x</p:attrName>
                                        </p:attrNameLst>
                                      </p:cBhvr>
                                      <p:tavLst>
                                        <p:tav tm="0">
                                          <p:val>
                                            <p:strVal val="#ppt_x"/>
                                          </p:val>
                                        </p:tav>
                                        <p:tav tm="100000">
                                          <p:val>
                                            <p:strVal val="#ppt_x"/>
                                          </p:val>
                                        </p:tav>
                                      </p:tavLst>
                                    </p:anim>
                                    <p:anim calcmode="lin" valueType="num">
                                      <p:cBhvr additive="base">
                                        <p:cTn id="78" dur="500" fill="hold"/>
                                        <p:tgtEl>
                                          <p:spTgt spid="2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500" fill="hold"/>
                                        <p:tgtEl>
                                          <p:spTgt spid="29"/>
                                        </p:tgtEl>
                                        <p:attrNameLst>
                                          <p:attrName>ppt_x</p:attrName>
                                        </p:attrNameLst>
                                      </p:cBhvr>
                                      <p:tavLst>
                                        <p:tav tm="0">
                                          <p:val>
                                            <p:strVal val="#ppt_x"/>
                                          </p:val>
                                        </p:tav>
                                        <p:tav tm="100000">
                                          <p:val>
                                            <p:strVal val="#ppt_x"/>
                                          </p:val>
                                        </p:tav>
                                      </p:tavLst>
                                    </p:anim>
                                    <p:anim calcmode="lin" valueType="num">
                                      <p:cBhvr additive="base">
                                        <p:cTn id="8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P spid="15" grpId="0" animBg="1"/>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片占位符 1"/>
          <p:cNvSpPr>
            <a:spLocks noGrp="1"/>
          </p:cNvSpPr>
          <p:nvPr>
            <p:ph type="pic" sz="quarter" idx="10"/>
          </p:nvPr>
        </p:nvSpPr>
        <p:spPr/>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b="32609"/>
          <a:stretch/>
        </p:blipFill>
        <p:spPr>
          <a:xfrm>
            <a:off x="24633" y="3885642"/>
            <a:ext cx="12166197" cy="3002504"/>
          </a:xfrm>
          <a:prstGeom prst="rect">
            <a:avLst/>
          </a:prstGeom>
        </p:spPr>
      </p:pic>
      <p:sp>
        <p:nvSpPr>
          <p:cNvPr id="5" name="TextBox 54"/>
          <p:cNvSpPr txBox="1"/>
          <p:nvPr/>
        </p:nvSpPr>
        <p:spPr>
          <a:xfrm>
            <a:off x="4432827" y="1476237"/>
            <a:ext cx="4852610" cy="1493166"/>
          </a:xfrm>
          <a:prstGeom prst="rect">
            <a:avLst/>
          </a:prstGeom>
          <a:noFill/>
        </p:spPr>
        <p:txBody>
          <a:bodyPr wrap="none" rtlCol="0">
            <a:spAutoFit/>
          </a:bodyPr>
          <a:lstStyle/>
          <a:p>
            <a:r>
              <a:rPr lang="zh-CN" altLang="en-US" sz="9103" dirty="0" smtClean="0">
                <a:effectLst>
                  <a:glow rad="101600">
                    <a:schemeClr val="bg1">
                      <a:alpha val="60000"/>
                    </a:schemeClr>
                  </a:glow>
                </a:effectLst>
                <a:latin typeface="时尚中黑简体" panose="01010104010101010101" pitchFamily="2" charset="-122"/>
                <a:ea typeface="时尚中黑简体" panose="01010104010101010101" pitchFamily="2" charset="-122"/>
                <a:cs typeface="Arial" panose="020B0604020202020204" pitchFamily="34" charset="0"/>
              </a:rPr>
              <a:t>谢谢观看</a:t>
            </a:r>
            <a:endParaRPr lang="zh-CN" altLang="en-US" sz="9103" dirty="0">
              <a:effectLst>
                <a:glow rad="101600">
                  <a:schemeClr val="bg1">
                    <a:alpha val="60000"/>
                  </a:schemeClr>
                </a:glow>
              </a:effectLst>
              <a:latin typeface="时尚中黑简体" panose="01010104010101010101" pitchFamily="2" charset="-122"/>
              <a:ea typeface="时尚中黑简体" panose="01010104010101010101" pitchFamily="2" charset="-122"/>
              <a:cs typeface="Arial" panose="020B0604020202020204" pitchFamily="34" charset="0"/>
            </a:endParaRPr>
          </a:p>
        </p:txBody>
      </p:sp>
      <p:sp>
        <p:nvSpPr>
          <p:cNvPr id="6" name="矩形 5"/>
          <p:cNvSpPr/>
          <p:nvPr/>
        </p:nvSpPr>
        <p:spPr>
          <a:xfrm>
            <a:off x="5975458" y="2935052"/>
            <a:ext cx="4100796" cy="792653"/>
          </a:xfrm>
          <a:prstGeom prst="rect">
            <a:avLst/>
          </a:prstGeom>
          <a:noFill/>
        </p:spPr>
        <p:txBody>
          <a:bodyPr wrap="square">
            <a:spAutoFit/>
          </a:bodyPr>
          <a:lstStyle/>
          <a:p>
            <a:pPr algn="ctr"/>
            <a:r>
              <a:rPr lang="zh-CN" altLang="en-US" sz="4551" b="1" dirty="0">
                <a:ln w="12700">
                  <a:noFill/>
                </a:ln>
                <a:solidFill>
                  <a:srgbClr val="21801A"/>
                </a:solidFill>
                <a:latin typeface="微软雅黑" pitchFamily="34" charset="-122"/>
                <a:ea typeface="微软雅黑" pitchFamily="34" charset="-122"/>
              </a:rPr>
              <a:t>农历三月初八</a:t>
            </a:r>
            <a:endParaRPr lang="en-US" altLang="zh-CN" sz="4551" b="1" dirty="0">
              <a:ln w="12700">
                <a:noFill/>
              </a:ln>
              <a:solidFill>
                <a:srgbClr val="21801A"/>
              </a:solidFill>
              <a:latin typeface="微软雅黑" pitchFamily="34" charset="-122"/>
              <a:ea typeface="微软雅黑" pitchFamily="34" charset="-122"/>
            </a:endParaRPr>
          </a:p>
        </p:txBody>
      </p:sp>
      <p:sp>
        <p:nvSpPr>
          <p:cNvPr id="7" name="TextBox 7"/>
          <p:cNvSpPr>
            <a:spLocks noChangeArrowheads="1"/>
          </p:cNvSpPr>
          <p:nvPr/>
        </p:nvSpPr>
        <p:spPr bwMode="auto">
          <a:xfrm>
            <a:off x="4270898" y="3845013"/>
            <a:ext cx="4416541" cy="408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2655" dirty="0">
                <a:latin typeface="微软雅黑" pitchFamily="34" charset="-122"/>
                <a:ea typeface="微软雅黑" pitchFamily="34" charset="-122"/>
                <a:sym typeface="微软雅黑" pitchFamily="34" charset="-122"/>
              </a:rPr>
              <a:t>好雨知时节，当春乃发姓。</a:t>
            </a:r>
          </a:p>
        </p:txBody>
      </p:sp>
      <p:sp>
        <p:nvSpPr>
          <p:cNvPr id="8" name="矩形 7"/>
          <p:cNvSpPr/>
          <p:nvPr/>
        </p:nvSpPr>
        <p:spPr>
          <a:xfrm>
            <a:off x="4432827" y="3077679"/>
            <a:ext cx="1552428" cy="500906"/>
          </a:xfrm>
          <a:prstGeom prst="rect">
            <a:avLst/>
          </a:prstGeom>
          <a:solidFill>
            <a:srgbClr val="C00000"/>
          </a:solidFill>
        </p:spPr>
        <p:txBody>
          <a:bodyPr wrap="square">
            <a:spAutoFit/>
          </a:bodyPr>
          <a:lstStyle/>
          <a:p>
            <a:pPr algn="ctr"/>
            <a:r>
              <a:rPr lang="zh-CN" altLang="en-US" sz="2655" b="1" dirty="0">
                <a:ln w="12700">
                  <a:noFill/>
                </a:ln>
                <a:solidFill>
                  <a:schemeClr val="bg1"/>
                </a:solidFill>
                <a:latin typeface="迷你简蝶语" panose="02010604000101010101" pitchFamily="2" charset="-122"/>
                <a:ea typeface="迷你简蝶语" panose="02010604000101010101" pitchFamily="2" charset="-122"/>
              </a:rPr>
              <a:t>传统节日</a:t>
            </a:r>
            <a:endParaRPr lang="en-US" altLang="zh-CN" sz="2655" b="1" dirty="0">
              <a:ln w="12700">
                <a:noFill/>
              </a:ln>
              <a:solidFill>
                <a:schemeClr val="bg1"/>
              </a:solidFill>
              <a:latin typeface="迷你简蝶语" panose="02010604000101010101" pitchFamily="2" charset="-122"/>
              <a:ea typeface="迷你简蝶语" panose="02010604000101010101" pitchFamily="2" charset="-122"/>
            </a:endParaRPr>
          </a:p>
        </p:txBody>
      </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pic>
        <p:nvPicPr>
          <p:cNvPr id="10" name="图片 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spTree>
    <p:extLst>
      <p:ext uri="{BB962C8B-B14F-4D97-AF65-F5344CB8AC3E}">
        <p14:creationId xmlns:p14="http://schemas.microsoft.com/office/powerpoint/2010/main" val="20301499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55" presetClass="entr" presetSubtype="0" fill="hold" grpId="0" nodeType="withEffect">
                                  <p:stCondLst>
                                    <p:cond delay="0"/>
                                  </p:stCondLst>
                                  <p:iterate type="lt">
                                    <p:tmPct val="30000"/>
                                  </p:iterate>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par>
                          <p:cTn id="17" fill="hold">
                            <p:stCondLst>
                              <p:cond delay="2400"/>
                            </p:stCondLst>
                            <p:childTnLst>
                              <p:par>
                                <p:cTn id="18" presetID="38" presetClass="entr" presetSubtype="0" accel="50000" fill="hold" grpId="0" nodeType="after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set>
                                      <p:cBhvr>
                                        <p:cTn id="20" dur="455" fill="hold">
                                          <p:stCondLst>
                                            <p:cond delay="0"/>
                                          </p:stCondLst>
                                        </p:cTn>
                                        <p:tgtEl>
                                          <p:spTgt spid="6"/>
                                        </p:tgtEl>
                                        <p:attrNameLst>
                                          <p:attrName>style.rotation</p:attrName>
                                        </p:attrNameLst>
                                      </p:cBhvr>
                                      <p:to>
                                        <p:strVal val="-45.0"/>
                                      </p:to>
                                    </p:set>
                                    <p:anim calcmode="lin" valueType="num">
                                      <p:cBhvr>
                                        <p:cTn id="2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25" fill="hold">
                            <p:stCondLst>
                              <p:cond delay="590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8050"/>
                            </p:stCondLst>
                            <p:childTnLst>
                              <p:par>
                                <p:cTn id="30" presetID="38" presetClass="entr" presetSubtype="0" accel="50000" fill="hold" grpId="0" nodeType="afterEffect">
                                  <p:stCondLst>
                                    <p:cond delay="0"/>
                                  </p:stCondLst>
                                  <p:iterate type="lt">
                                    <p:tmPct val="50000"/>
                                  </p:iterate>
                                  <p:childTnLst>
                                    <p:set>
                                      <p:cBhvr>
                                        <p:cTn id="31" dur="1" fill="hold">
                                          <p:stCondLst>
                                            <p:cond delay="0"/>
                                          </p:stCondLst>
                                        </p:cTn>
                                        <p:tgtEl>
                                          <p:spTgt spid="8"/>
                                        </p:tgtEl>
                                        <p:attrNameLst>
                                          <p:attrName>style.visibility</p:attrName>
                                        </p:attrNameLst>
                                      </p:cBhvr>
                                      <p:to>
                                        <p:strVal val="visible"/>
                                      </p:to>
                                    </p:set>
                                    <p:set>
                                      <p:cBhvr>
                                        <p:cTn id="32" dur="455" fill="hold">
                                          <p:stCondLst>
                                            <p:cond delay="0"/>
                                          </p:stCondLst>
                                        </p:cTn>
                                        <p:tgtEl>
                                          <p:spTgt spid="8"/>
                                        </p:tgtEl>
                                        <p:attrNameLst>
                                          <p:attrName>style.rotation</p:attrName>
                                        </p:attrNameLst>
                                      </p:cBhvr>
                                      <p:to>
                                        <p:strVal val="-45.0"/>
                                      </p:to>
                                    </p:set>
                                    <p:anim calcmode="lin" valueType="num">
                                      <p:cBhvr>
                                        <p:cTn id="33"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4074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894" y="18387"/>
            <a:ext cx="12174936" cy="6839613"/>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sp>
        <p:nvSpPr>
          <p:cNvPr id="27" name="矩形 26">
            <a:extLst>
              <a:ext uri="{FF2B5EF4-FFF2-40B4-BE49-F238E27FC236}">
                <a16:creationId xmlns="" xmlns:a16="http://schemas.microsoft.com/office/drawing/2014/main" id="{7981467F-B5F1-4C1C-B270-33C153A0FB82}"/>
              </a:ext>
            </a:extLst>
          </p:cNvPr>
          <p:cNvSpPr/>
          <p:nvPr/>
        </p:nvSpPr>
        <p:spPr>
          <a:xfrm>
            <a:off x="5152773" y="3524270"/>
            <a:ext cx="4855779" cy="2042337"/>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张海山锐线体简" panose="02000000000000000000" pitchFamily="2" charset="-122"/>
              <a:ea typeface="张海山锐线体简" panose="02000000000000000000" pitchFamily="2" charset="-122"/>
            </a:endParaRPr>
          </a:p>
        </p:txBody>
      </p:sp>
      <p:cxnSp>
        <p:nvCxnSpPr>
          <p:cNvPr id="33" name="直接连接符 22">
            <a:extLst>
              <a:ext uri="{FF2B5EF4-FFF2-40B4-BE49-F238E27FC236}">
                <a16:creationId xmlns="" xmlns:a16="http://schemas.microsoft.com/office/drawing/2014/main" id="{D69BCB17-4773-44BE-8BBF-366013F6275F}"/>
              </a:ext>
            </a:extLst>
          </p:cNvPr>
          <p:cNvCxnSpPr/>
          <p:nvPr/>
        </p:nvCxnSpPr>
        <p:spPr>
          <a:xfrm flipV="1">
            <a:off x="8251670" y="26561"/>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 xmlns:a16="http://schemas.microsoft.com/office/drawing/2014/main" id="{19B05E2A-CAC6-4A75-81A3-8BE75A816E43}"/>
              </a:ext>
            </a:extLst>
          </p:cNvPr>
          <p:cNvSpPr/>
          <p:nvPr/>
        </p:nvSpPr>
        <p:spPr>
          <a:xfrm>
            <a:off x="5598177" y="3637497"/>
            <a:ext cx="4448631" cy="1815882"/>
          </a:xfrm>
          <a:prstGeom prst="rect">
            <a:avLst/>
          </a:prstGeom>
        </p:spPr>
        <p:txBody>
          <a:bodyPr wrap="square">
            <a:spAutoFit/>
          </a:bodyPr>
          <a:lstStyle/>
          <a:p>
            <a:r>
              <a:rPr lang="zh-CN" altLang="en-US" sz="2800" dirty="0">
                <a:solidFill>
                  <a:schemeClr val="bg1"/>
                </a:solidFill>
                <a:latin typeface="时尚中黑简体" panose="01010104010101010101" pitchFamily="2" charset="-122"/>
                <a:ea typeface="行楷体" panose="02010609000101010101" pitchFamily="49" charset="-122"/>
              </a:rPr>
              <a:t>明节气在时间和天气物侯特点上为清明节俗的形成提供了重要条件，该节气被看作清明节的源流之一。</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2499" y="960120"/>
            <a:ext cx="4338338" cy="4130040"/>
          </a:xfrm>
          <a:prstGeom prst="rect">
            <a:avLst/>
          </a:prstGeom>
        </p:spPr>
      </p:pic>
      <p:cxnSp>
        <p:nvCxnSpPr>
          <p:cNvPr id="13" name="直接连接符 22">
            <a:extLst>
              <a:ext uri="{FF2B5EF4-FFF2-40B4-BE49-F238E27FC236}">
                <a16:creationId xmlns="" xmlns:a16="http://schemas.microsoft.com/office/drawing/2014/main" id="{D69BCB17-4773-44BE-8BBF-366013F6275F}"/>
              </a:ext>
            </a:extLst>
          </p:cNvPr>
          <p:cNvCxnSpPr/>
          <p:nvPr/>
        </p:nvCxnSpPr>
        <p:spPr>
          <a:xfrm flipV="1">
            <a:off x="8342903" y="765989"/>
            <a:ext cx="1988679" cy="1786919"/>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4" name="直接连接符 22">
            <a:extLst>
              <a:ext uri="{FF2B5EF4-FFF2-40B4-BE49-F238E27FC236}">
                <a16:creationId xmlns="" xmlns:a16="http://schemas.microsoft.com/office/drawing/2014/main" id="{D69BCB17-4773-44BE-8BBF-366013F6275F}"/>
              </a:ext>
            </a:extLst>
          </p:cNvPr>
          <p:cNvCxnSpPr/>
          <p:nvPr/>
        </p:nvCxnSpPr>
        <p:spPr>
          <a:xfrm flipV="1">
            <a:off x="3811286" y="5262230"/>
            <a:ext cx="1302310" cy="1216670"/>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cxnSp>
        <p:nvCxnSpPr>
          <p:cNvPr id="15" name="直接连接符 22">
            <a:extLst>
              <a:ext uri="{FF2B5EF4-FFF2-40B4-BE49-F238E27FC236}">
                <a16:creationId xmlns="" xmlns:a16="http://schemas.microsoft.com/office/drawing/2014/main" id="{D69BCB17-4773-44BE-8BBF-366013F6275F}"/>
              </a:ext>
            </a:extLst>
          </p:cNvPr>
          <p:cNvCxnSpPr/>
          <p:nvPr/>
        </p:nvCxnSpPr>
        <p:spPr>
          <a:xfrm flipV="1">
            <a:off x="4822550" y="5584993"/>
            <a:ext cx="818726" cy="893907"/>
          </a:xfrm>
          <a:prstGeom prst="line">
            <a:avLst/>
          </a:prstGeom>
          <a:ln>
            <a:solidFill>
              <a:srgbClr val="6EBA35"/>
            </a:solidFill>
          </a:ln>
        </p:spPr>
        <p:style>
          <a:lnRef idx="1">
            <a:schemeClr val="accent1"/>
          </a:lnRef>
          <a:fillRef idx="0">
            <a:schemeClr val="accent1"/>
          </a:fillRef>
          <a:effectRef idx="0">
            <a:schemeClr val="accent1"/>
          </a:effectRef>
          <a:fontRef idx="minor">
            <a:schemeClr val="tx1"/>
          </a:fontRef>
        </p:style>
      </p:cxnSp>
      <p:sp>
        <p:nvSpPr>
          <p:cNvPr id="19" name="TextBox 45"/>
          <p:cNvSpPr txBox="1"/>
          <p:nvPr/>
        </p:nvSpPr>
        <p:spPr>
          <a:xfrm>
            <a:off x="5675208" y="1703446"/>
            <a:ext cx="2773325" cy="1877437"/>
          </a:xfrm>
          <a:prstGeom prst="rect">
            <a:avLst/>
          </a:prstGeom>
          <a:noFill/>
        </p:spPr>
        <p:txBody>
          <a:bodyPr wrap="square" rtlCol="0">
            <a:spAutoFit/>
          </a:bodyPr>
          <a:lstStyle/>
          <a:p>
            <a:pPr algn="ctr"/>
            <a:r>
              <a:rPr lang="zh-CN" altLang="en-US"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        章节</a:t>
            </a:r>
            <a:endParaRPr lang="en-US" altLang="zh-CN" sz="44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a:p>
            <a:pPr algn="ctr"/>
            <a:r>
              <a:rPr lang="en-US" sz="7200" dirty="0" smtClean="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rPr>
              <a:t>01</a:t>
            </a:r>
            <a:endParaRPr lang="en-US" sz="4400" dirty="0">
              <a:solidFill>
                <a:srgbClr val="6EBA35"/>
              </a:solidFill>
              <a:effectLst>
                <a:outerShdw blurRad="38100" dist="38100" dir="2700000" algn="tl">
                  <a:srgbClr val="000000">
                    <a:alpha val="43137"/>
                  </a:srgbClr>
                </a:outerShdw>
              </a:effectLst>
              <a:latin typeface="迷你简少儿" panose="03000509000000000000" pitchFamily="65" charset="-122"/>
              <a:ea typeface="迷你简少儿" panose="03000509000000000000" pitchFamily="65" charset="-122"/>
            </a:endParaRPr>
          </a:p>
        </p:txBody>
      </p:sp>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83282" y="542166"/>
            <a:ext cx="2319904" cy="2408907"/>
          </a:xfrm>
          <a:prstGeom prst="rect">
            <a:avLst/>
          </a:prstGeom>
        </p:spPr>
      </p:pic>
    </p:spTree>
    <p:extLst>
      <p:ext uri="{BB962C8B-B14F-4D97-AF65-F5344CB8AC3E}">
        <p14:creationId xmlns:p14="http://schemas.microsoft.com/office/powerpoint/2010/main" val="145964650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50" fill="hold"/>
                                        <p:tgtEl>
                                          <p:spTgt spid="27"/>
                                        </p:tgtEl>
                                        <p:attrNameLst>
                                          <p:attrName>ppt_x</p:attrName>
                                        </p:attrNameLst>
                                      </p:cBhvr>
                                      <p:tavLst>
                                        <p:tav tm="0">
                                          <p:val>
                                            <p:strVal val="1+#ppt_w/2"/>
                                          </p:val>
                                        </p:tav>
                                        <p:tav tm="100000">
                                          <p:val>
                                            <p:strVal val="#ppt_x"/>
                                          </p:val>
                                        </p:tav>
                                      </p:tavLst>
                                    </p:anim>
                                    <p:anim calcmode="lin" valueType="num">
                                      <p:cBhvr additive="base">
                                        <p:cTn id="16" dur="45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450"/>
                            </p:stCondLst>
                            <p:childTnLst>
                              <p:par>
                                <p:cTn id="18" presetID="22" presetClass="entr" presetSubtype="4"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down)">
                                      <p:cBhvr>
                                        <p:cTn id="20" dur="45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95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Effect transition="in" filter="wipe(left)">
                                      <p:cBhvr>
                                        <p:cTn id="27" dur="90"/>
                                        <p:tgtEl>
                                          <p:spTgt spid="34"/>
                                        </p:tgtEl>
                                      </p:cBhvr>
                                    </p:animEffect>
                                  </p:childTnLst>
                                </p:cTn>
                              </p:par>
                            </p:childTnLst>
                          </p:cTn>
                        </p:par>
                        <p:par>
                          <p:cTn id="28" fill="hold">
                            <p:stCondLst>
                              <p:cond delay="2436"/>
                            </p:stCondLst>
                            <p:childTnLst>
                              <p:par>
                                <p:cTn id="29" presetID="22" presetClass="entr" presetSubtype="4"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450"/>
                                        <p:tgtEl>
                                          <p:spTgt spid="13"/>
                                        </p:tgtEl>
                                      </p:cBhvr>
                                    </p:animEffect>
                                  </p:childTnLst>
                                </p:cTn>
                              </p:par>
                            </p:childTnLst>
                          </p:cTn>
                        </p:par>
                        <p:par>
                          <p:cTn id="32" fill="hold">
                            <p:stCondLst>
                              <p:cond delay="2886"/>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450"/>
                                        <p:tgtEl>
                                          <p:spTgt spid="14"/>
                                        </p:tgtEl>
                                      </p:cBhvr>
                                    </p:animEffect>
                                  </p:childTnLst>
                                </p:cTn>
                              </p:par>
                            </p:childTnLst>
                          </p:cTn>
                        </p:par>
                        <p:par>
                          <p:cTn id="36" fill="hold">
                            <p:stCondLst>
                              <p:cond delay="3336"/>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450"/>
                                        <p:tgtEl>
                                          <p:spTgt spid="15"/>
                                        </p:tgtEl>
                                      </p:cBhvr>
                                    </p:animEffect>
                                  </p:childTnLst>
                                </p:cTn>
                              </p:par>
                            </p:childTnLst>
                          </p:cTn>
                        </p:par>
                        <p:par>
                          <p:cTn id="40" fill="hold">
                            <p:stCondLst>
                              <p:cond delay="3786"/>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
          <p:cNvGrpSpPr/>
          <p:nvPr/>
        </p:nvGrpSpPr>
        <p:grpSpPr>
          <a:xfrm>
            <a:off x="1671230" y="2263986"/>
            <a:ext cx="1824587" cy="1824585"/>
            <a:chOff x="1671230" y="2263986"/>
            <a:chExt cx="1824587" cy="1824585"/>
          </a:xfrm>
        </p:grpSpPr>
        <p:sp>
          <p:nvSpPr>
            <p:cNvPr id="7" name="Oval 27"/>
            <p:cNvSpPr/>
            <p:nvPr/>
          </p:nvSpPr>
          <p:spPr>
            <a:xfrm>
              <a:off x="1671231" y="2263986"/>
              <a:ext cx="1824584" cy="182458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腾祥铁山楷书繁" panose="01010104010101010101" pitchFamily="2" charset="-122"/>
                <a:ea typeface="腾祥铁山楷书繁" panose="01010104010101010101" pitchFamily="2" charset="-122"/>
              </a:endParaRPr>
            </a:p>
          </p:txBody>
        </p:sp>
        <p:sp>
          <p:nvSpPr>
            <p:cNvPr id="8" name="Partial Circle 26"/>
            <p:cNvSpPr/>
            <p:nvPr/>
          </p:nvSpPr>
          <p:spPr>
            <a:xfrm>
              <a:off x="1671230" y="2263986"/>
              <a:ext cx="1824587" cy="1824585"/>
            </a:xfrm>
            <a:prstGeom prst="pi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腾祥铁山楷书繁" panose="01010104010101010101" pitchFamily="2" charset="-122"/>
                <a:ea typeface="腾祥铁山楷书繁" panose="01010104010101010101" pitchFamily="2" charset="-122"/>
              </a:endParaRPr>
            </a:p>
          </p:txBody>
        </p:sp>
        <p:sp>
          <p:nvSpPr>
            <p:cNvPr id="9" name="Oval 29"/>
            <p:cNvSpPr/>
            <p:nvPr/>
          </p:nvSpPr>
          <p:spPr>
            <a:xfrm>
              <a:off x="1799816" y="2392572"/>
              <a:ext cx="1567414" cy="15674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腾祥铁山楷书繁" panose="01010104010101010101" pitchFamily="2" charset="-122"/>
                <a:ea typeface="腾祥铁山楷书繁" panose="01010104010101010101" pitchFamily="2" charset="-122"/>
              </a:endParaRPr>
            </a:p>
          </p:txBody>
        </p:sp>
        <p:grpSp>
          <p:nvGrpSpPr>
            <p:cNvPr id="10" name="Group 34"/>
            <p:cNvGrpSpPr/>
            <p:nvPr/>
          </p:nvGrpSpPr>
          <p:grpSpPr>
            <a:xfrm>
              <a:off x="1788819" y="2788949"/>
              <a:ext cx="1589409" cy="774658"/>
              <a:chOff x="2079189" y="2717474"/>
              <a:chExt cx="1589409" cy="774658"/>
            </a:xfrm>
          </p:grpSpPr>
          <p:sp>
            <p:nvSpPr>
              <p:cNvPr id="11" name="TextBox 28"/>
              <p:cNvSpPr txBox="1"/>
              <p:nvPr/>
            </p:nvSpPr>
            <p:spPr>
              <a:xfrm>
                <a:off x="2152546" y="2717474"/>
                <a:ext cx="1442694" cy="461665"/>
              </a:xfrm>
              <a:prstGeom prst="rect">
                <a:avLst/>
              </a:prstGeom>
              <a:noFill/>
            </p:spPr>
            <p:txBody>
              <a:bodyPr wrap="square" rtlCol="0">
                <a:spAutoFit/>
              </a:bodyPr>
              <a:lstStyle/>
              <a:p>
                <a:pPr algn="ctr">
                  <a:lnSpc>
                    <a:spcPct val="120000"/>
                  </a:lnSpc>
                </a:pPr>
                <a:r>
                  <a:rPr lang="en-US" sz="2000" dirty="0">
                    <a:latin typeface="腾祥铁山楷书繁" panose="01010104010101010101" pitchFamily="2" charset="-122"/>
                    <a:ea typeface="腾祥铁山楷书繁" panose="01010104010101010101" pitchFamily="2" charset="-122"/>
                  </a:rPr>
                  <a:t>30%</a:t>
                </a:r>
              </a:p>
            </p:txBody>
          </p:sp>
          <p:sp>
            <p:nvSpPr>
              <p:cNvPr id="12" name="TextBox 30"/>
              <p:cNvSpPr txBox="1"/>
              <p:nvPr/>
            </p:nvSpPr>
            <p:spPr>
              <a:xfrm>
                <a:off x="2079189" y="3184355"/>
                <a:ext cx="1589409" cy="307777"/>
              </a:xfrm>
              <a:prstGeom prst="rect">
                <a:avLst/>
              </a:prstGeom>
              <a:noFill/>
            </p:spPr>
            <p:txBody>
              <a:bodyPr wrap="square" rtlCol="0">
                <a:spAutoFit/>
              </a:bodyPr>
              <a:lstStyle/>
              <a:p>
                <a:pPr algn="ctr"/>
                <a:r>
                  <a:rPr lang="en-US" sz="1400" dirty="0">
                    <a:latin typeface="腾祥铁山楷书繁" panose="01010104010101010101" pitchFamily="2" charset="-122"/>
                    <a:ea typeface="腾祥铁山楷书繁" panose="01010104010101010101" pitchFamily="2" charset="-122"/>
                  </a:rPr>
                  <a:t>Marketing</a:t>
                </a:r>
              </a:p>
            </p:txBody>
          </p:sp>
        </p:grpSp>
      </p:grpSp>
      <p:sp>
        <p:nvSpPr>
          <p:cNvPr id="13" name="TextBox 35"/>
          <p:cNvSpPr txBox="1"/>
          <p:nvPr/>
        </p:nvSpPr>
        <p:spPr>
          <a:xfrm>
            <a:off x="1518166" y="4846172"/>
            <a:ext cx="2130713" cy="867930"/>
          </a:xfrm>
          <a:prstGeom prst="rect">
            <a:avLst/>
          </a:prstGeom>
          <a:noFill/>
        </p:spPr>
        <p:txBody>
          <a:bodyPr wrap="none" rtlCol="0">
            <a:spAutoFit/>
          </a:bodyPr>
          <a:lstStyle/>
          <a:p>
            <a:pPr algn="ctr">
              <a:lnSpc>
                <a:spcPct val="140000"/>
              </a:lnSpc>
            </a:pP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Lorem ipsum dolor sit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amet</a:t>
            </a:r>
            <a:endPar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endParaRPr>
          </a:p>
          <a:p>
            <a:pPr algn="ctr">
              <a:lnSpc>
                <a:spcPct val="140000"/>
              </a:lnSpc>
            </a:pP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consectetur</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adipiscing</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elit</a:t>
            </a:r>
            <a:endPar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endParaRPr>
          </a:p>
          <a:p>
            <a:pPr algn="ctr">
              <a:lnSpc>
                <a:spcPct val="140000"/>
              </a:lnSpc>
            </a:pP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est</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dignissim</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non</a:t>
            </a:r>
          </a:p>
        </p:txBody>
      </p:sp>
      <p:sp>
        <p:nvSpPr>
          <p:cNvPr id="14" name="TextBox 36"/>
          <p:cNvSpPr txBox="1"/>
          <p:nvPr/>
        </p:nvSpPr>
        <p:spPr>
          <a:xfrm>
            <a:off x="1251285" y="4426865"/>
            <a:ext cx="2664477" cy="338554"/>
          </a:xfrm>
          <a:prstGeom prst="rect">
            <a:avLst/>
          </a:prstGeom>
          <a:noFill/>
        </p:spPr>
        <p:txBody>
          <a:bodyPr wrap="square" rtlCol="0">
            <a:spAutoFit/>
          </a:bodyPr>
          <a:lstStyle/>
          <a:p>
            <a:pPr algn="ctr"/>
            <a:r>
              <a:rPr lang="zh-CN" altLang="en-US" sz="1600" dirty="0" smtClean="0">
                <a:latin typeface="腾祥铁山楷书繁" panose="01010104010101010101" pitchFamily="2" charset="-122"/>
                <a:ea typeface="腾祥铁山楷书繁" panose="01010104010101010101" pitchFamily="2" charset="-122"/>
              </a:rPr>
              <a:t>这里添加标题</a:t>
            </a:r>
            <a:endParaRPr lang="en-US" sz="1600" dirty="0">
              <a:latin typeface="腾祥铁山楷书繁" panose="01010104010101010101" pitchFamily="2" charset="-122"/>
              <a:ea typeface="腾祥铁山楷书繁" panose="01010104010101010101" pitchFamily="2" charset="-122"/>
            </a:endParaRPr>
          </a:p>
        </p:txBody>
      </p:sp>
      <p:grpSp>
        <p:nvGrpSpPr>
          <p:cNvPr id="15" name="Group 2"/>
          <p:cNvGrpSpPr/>
          <p:nvPr/>
        </p:nvGrpSpPr>
        <p:grpSpPr>
          <a:xfrm>
            <a:off x="5183707" y="2263986"/>
            <a:ext cx="1824587" cy="1824585"/>
            <a:chOff x="5183707" y="2263986"/>
            <a:chExt cx="1824587" cy="1824585"/>
          </a:xfrm>
        </p:grpSpPr>
        <p:sp>
          <p:nvSpPr>
            <p:cNvPr id="16" name="Oval 40"/>
            <p:cNvSpPr/>
            <p:nvPr/>
          </p:nvSpPr>
          <p:spPr>
            <a:xfrm>
              <a:off x="5183708" y="2263986"/>
              <a:ext cx="1824584" cy="182458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腾祥铁山楷书繁" panose="01010104010101010101" pitchFamily="2" charset="-122"/>
                <a:ea typeface="腾祥铁山楷书繁" panose="01010104010101010101" pitchFamily="2" charset="-122"/>
              </a:endParaRPr>
            </a:p>
          </p:txBody>
        </p:sp>
        <p:sp>
          <p:nvSpPr>
            <p:cNvPr id="17" name="Partial Circle 41"/>
            <p:cNvSpPr/>
            <p:nvPr/>
          </p:nvSpPr>
          <p:spPr>
            <a:xfrm>
              <a:off x="5183707" y="2263986"/>
              <a:ext cx="1824587" cy="1824585"/>
            </a:xfrm>
            <a:prstGeom prst="pie">
              <a:avLst>
                <a:gd name="adj1" fmla="val 1495979"/>
                <a:gd name="adj2" fmla="val 16200000"/>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腾祥铁山楷书繁" panose="01010104010101010101" pitchFamily="2" charset="-122"/>
                <a:ea typeface="腾祥铁山楷书繁" panose="01010104010101010101" pitchFamily="2" charset="-122"/>
              </a:endParaRPr>
            </a:p>
          </p:txBody>
        </p:sp>
        <p:sp>
          <p:nvSpPr>
            <p:cNvPr id="18" name="Oval 42"/>
            <p:cNvSpPr/>
            <p:nvPr/>
          </p:nvSpPr>
          <p:spPr>
            <a:xfrm>
              <a:off x="5312293" y="2392572"/>
              <a:ext cx="1567414" cy="15674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腾祥铁山楷书繁" panose="01010104010101010101" pitchFamily="2" charset="-122"/>
                <a:ea typeface="腾祥铁山楷书繁" panose="01010104010101010101" pitchFamily="2" charset="-122"/>
              </a:endParaRPr>
            </a:p>
          </p:txBody>
        </p:sp>
        <p:grpSp>
          <p:nvGrpSpPr>
            <p:cNvPr id="19" name="Group 43"/>
            <p:cNvGrpSpPr/>
            <p:nvPr/>
          </p:nvGrpSpPr>
          <p:grpSpPr>
            <a:xfrm>
              <a:off x="5301296" y="2788949"/>
              <a:ext cx="1589409" cy="774658"/>
              <a:chOff x="2079189" y="2717474"/>
              <a:chExt cx="1589409" cy="774658"/>
            </a:xfrm>
          </p:grpSpPr>
          <p:sp>
            <p:nvSpPr>
              <p:cNvPr id="20" name="TextBox 46"/>
              <p:cNvSpPr txBox="1"/>
              <p:nvPr/>
            </p:nvSpPr>
            <p:spPr>
              <a:xfrm>
                <a:off x="2152546" y="2717474"/>
                <a:ext cx="1442694" cy="461665"/>
              </a:xfrm>
              <a:prstGeom prst="rect">
                <a:avLst/>
              </a:prstGeom>
              <a:noFill/>
            </p:spPr>
            <p:txBody>
              <a:bodyPr wrap="square" rtlCol="0">
                <a:spAutoFit/>
              </a:bodyPr>
              <a:lstStyle/>
              <a:p>
                <a:pPr algn="ctr">
                  <a:lnSpc>
                    <a:spcPct val="120000"/>
                  </a:lnSpc>
                </a:pPr>
                <a:r>
                  <a:rPr lang="en-US" sz="2000" dirty="0">
                    <a:latin typeface="腾祥铁山楷书繁" panose="01010104010101010101" pitchFamily="2" charset="-122"/>
                    <a:ea typeface="腾祥铁山楷书繁" panose="01010104010101010101" pitchFamily="2" charset="-122"/>
                  </a:rPr>
                  <a:t>40%</a:t>
                </a:r>
              </a:p>
            </p:txBody>
          </p:sp>
          <p:sp>
            <p:nvSpPr>
              <p:cNvPr id="21" name="TextBox 47"/>
              <p:cNvSpPr txBox="1"/>
              <p:nvPr/>
            </p:nvSpPr>
            <p:spPr>
              <a:xfrm>
                <a:off x="2079189" y="3184355"/>
                <a:ext cx="1589409" cy="307777"/>
              </a:xfrm>
              <a:prstGeom prst="rect">
                <a:avLst/>
              </a:prstGeom>
              <a:noFill/>
            </p:spPr>
            <p:txBody>
              <a:bodyPr wrap="square" rtlCol="0">
                <a:spAutoFit/>
              </a:bodyPr>
              <a:lstStyle/>
              <a:p>
                <a:pPr algn="ctr"/>
                <a:r>
                  <a:rPr lang="en-US" sz="1400" dirty="0">
                    <a:latin typeface="腾祥铁山楷书繁" panose="01010104010101010101" pitchFamily="2" charset="-122"/>
                    <a:ea typeface="腾祥铁山楷书繁" panose="01010104010101010101" pitchFamily="2" charset="-122"/>
                  </a:rPr>
                  <a:t>Web Design</a:t>
                </a:r>
              </a:p>
            </p:txBody>
          </p:sp>
        </p:grpSp>
      </p:grpSp>
      <p:sp>
        <p:nvSpPr>
          <p:cNvPr id="22" name="TextBox 44"/>
          <p:cNvSpPr txBox="1"/>
          <p:nvPr/>
        </p:nvSpPr>
        <p:spPr>
          <a:xfrm>
            <a:off x="5030643" y="4846172"/>
            <a:ext cx="2130713" cy="867930"/>
          </a:xfrm>
          <a:prstGeom prst="rect">
            <a:avLst/>
          </a:prstGeom>
          <a:noFill/>
        </p:spPr>
        <p:txBody>
          <a:bodyPr wrap="none" rtlCol="0">
            <a:spAutoFit/>
          </a:bodyPr>
          <a:lstStyle/>
          <a:p>
            <a:pPr algn="ctr">
              <a:lnSpc>
                <a:spcPct val="140000"/>
              </a:lnSpc>
            </a:pP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Lorem ipsum dolor sit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amet</a:t>
            </a:r>
            <a:endPar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endParaRPr>
          </a:p>
          <a:p>
            <a:pPr algn="ctr">
              <a:lnSpc>
                <a:spcPct val="140000"/>
              </a:lnSpc>
            </a:pP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consectetur</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adipiscing</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elit</a:t>
            </a:r>
            <a:endPar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endParaRPr>
          </a:p>
          <a:p>
            <a:pPr algn="ctr">
              <a:lnSpc>
                <a:spcPct val="140000"/>
              </a:lnSpc>
            </a:pP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est</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dignissim</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non</a:t>
            </a:r>
          </a:p>
        </p:txBody>
      </p:sp>
      <p:sp>
        <p:nvSpPr>
          <p:cNvPr id="23" name="TextBox 45"/>
          <p:cNvSpPr txBox="1"/>
          <p:nvPr/>
        </p:nvSpPr>
        <p:spPr>
          <a:xfrm>
            <a:off x="4763762" y="4426865"/>
            <a:ext cx="2664477" cy="338554"/>
          </a:xfrm>
          <a:prstGeom prst="rect">
            <a:avLst/>
          </a:prstGeom>
          <a:noFill/>
        </p:spPr>
        <p:txBody>
          <a:bodyPr wrap="square" rtlCol="0">
            <a:spAutoFit/>
          </a:bodyPr>
          <a:lstStyle/>
          <a:p>
            <a:pPr algn="ctr"/>
            <a:r>
              <a:rPr lang="zh-CN" altLang="en-US" sz="1600" dirty="0" smtClean="0">
                <a:latin typeface="腾祥铁山楷书繁" panose="01010104010101010101" pitchFamily="2" charset="-122"/>
                <a:ea typeface="腾祥铁山楷书繁" panose="01010104010101010101" pitchFamily="2" charset="-122"/>
              </a:rPr>
              <a:t>这里添加标题</a:t>
            </a:r>
            <a:endParaRPr lang="en-US" sz="1600" dirty="0">
              <a:latin typeface="腾祥铁山楷书繁" panose="01010104010101010101" pitchFamily="2" charset="-122"/>
              <a:ea typeface="腾祥铁山楷书繁" panose="01010104010101010101" pitchFamily="2" charset="-122"/>
            </a:endParaRPr>
          </a:p>
        </p:txBody>
      </p:sp>
      <p:grpSp>
        <p:nvGrpSpPr>
          <p:cNvPr id="24" name="Group 3"/>
          <p:cNvGrpSpPr/>
          <p:nvPr/>
        </p:nvGrpSpPr>
        <p:grpSpPr>
          <a:xfrm>
            <a:off x="8696184" y="2263986"/>
            <a:ext cx="1824587" cy="1824585"/>
            <a:chOff x="8696184" y="2263986"/>
            <a:chExt cx="1824587" cy="1824585"/>
          </a:xfrm>
        </p:grpSpPr>
        <p:sp>
          <p:nvSpPr>
            <p:cNvPr id="25" name="Oval 49"/>
            <p:cNvSpPr/>
            <p:nvPr/>
          </p:nvSpPr>
          <p:spPr>
            <a:xfrm>
              <a:off x="8696185" y="2263986"/>
              <a:ext cx="1824584" cy="182458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腾祥铁山楷书繁" panose="01010104010101010101" pitchFamily="2" charset="-122"/>
                <a:ea typeface="腾祥铁山楷书繁" panose="01010104010101010101" pitchFamily="2" charset="-122"/>
              </a:endParaRPr>
            </a:p>
          </p:txBody>
        </p:sp>
        <p:sp>
          <p:nvSpPr>
            <p:cNvPr id="26" name="Partial Circle 50"/>
            <p:cNvSpPr/>
            <p:nvPr/>
          </p:nvSpPr>
          <p:spPr>
            <a:xfrm>
              <a:off x="8696184" y="2263986"/>
              <a:ext cx="1824587" cy="1824585"/>
            </a:xfrm>
            <a:prstGeom prst="pi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腾祥铁山楷书繁" panose="01010104010101010101" pitchFamily="2" charset="-122"/>
                <a:ea typeface="腾祥铁山楷书繁" panose="01010104010101010101" pitchFamily="2" charset="-122"/>
              </a:endParaRPr>
            </a:p>
          </p:txBody>
        </p:sp>
        <p:sp>
          <p:nvSpPr>
            <p:cNvPr id="27" name="Oval 51"/>
            <p:cNvSpPr/>
            <p:nvPr/>
          </p:nvSpPr>
          <p:spPr>
            <a:xfrm>
              <a:off x="8824770" y="2392572"/>
              <a:ext cx="1567414" cy="15674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腾祥铁山楷书繁" panose="01010104010101010101" pitchFamily="2" charset="-122"/>
                <a:ea typeface="腾祥铁山楷书繁" panose="01010104010101010101" pitchFamily="2" charset="-122"/>
              </a:endParaRPr>
            </a:p>
          </p:txBody>
        </p:sp>
        <p:grpSp>
          <p:nvGrpSpPr>
            <p:cNvPr id="28" name="Group 52"/>
            <p:cNvGrpSpPr/>
            <p:nvPr/>
          </p:nvGrpSpPr>
          <p:grpSpPr>
            <a:xfrm>
              <a:off x="8813773" y="2788949"/>
              <a:ext cx="1589409" cy="774658"/>
              <a:chOff x="2079189" y="2717474"/>
              <a:chExt cx="1589409" cy="774658"/>
            </a:xfrm>
          </p:grpSpPr>
          <p:sp>
            <p:nvSpPr>
              <p:cNvPr id="29" name="TextBox 55"/>
              <p:cNvSpPr txBox="1"/>
              <p:nvPr/>
            </p:nvSpPr>
            <p:spPr>
              <a:xfrm>
                <a:off x="2152546" y="2717474"/>
                <a:ext cx="1442694" cy="461665"/>
              </a:xfrm>
              <a:prstGeom prst="rect">
                <a:avLst/>
              </a:prstGeom>
              <a:noFill/>
            </p:spPr>
            <p:txBody>
              <a:bodyPr wrap="square" rtlCol="0">
                <a:spAutoFit/>
              </a:bodyPr>
              <a:lstStyle/>
              <a:p>
                <a:pPr algn="ctr">
                  <a:lnSpc>
                    <a:spcPct val="120000"/>
                  </a:lnSpc>
                </a:pPr>
                <a:r>
                  <a:rPr lang="en-US" sz="2000" dirty="0">
                    <a:latin typeface="腾祥铁山楷书繁" panose="01010104010101010101" pitchFamily="2" charset="-122"/>
                    <a:ea typeface="腾祥铁山楷书繁" panose="01010104010101010101" pitchFamily="2" charset="-122"/>
                  </a:rPr>
                  <a:t>30%</a:t>
                </a:r>
              </a:p>
            </p:txBody>
          </p:sp>
          <p:sp>
            <p:nvSpPr>
              <p:cNvPr id="30" name="TextBox 56"/>
              <p:cNvSpPr txBox="1"/>
              <p:nvPr/>
            </p:nvSpPr>
            <p:spPr>
              <a:xfrm>
                <a:off x="2079189" y="3184355"/>
                <a:ext cx="1589409" cy="307777"/>
              </a:xfrm>
              <a:prstGeom prst="rect">
                <a:avLst/>
              </a:prstGeom>
              <a:noFill/>
            </p:spPr>
            <p:txBody>
              <a:bodyPr wrap="square" rtlCol="0">
                <a:spAutoFit/>
              </a:bodyPr>
              <a:lstStyle/>
              <a:p>
                <a:pPr algn="ctr"/>
                <a:r>
                  <a:rPr lang="en-US" sz="1400" dirty="0">
                    <a:latin typeface="腾祥铁山楷书繁" panose="01010104010101010101" pitchFamily="2" charset="-122"/>
                    <a:ea typeface="腾祥铁山楷书繁" panose="01010104010101010101" pitchFamily="2" charset="-122"/>
                  </a:rPr>
                  <a:t>Mobile App</a:t>
                </a:r>
              </a:p>
            </p:txBody>
          </p:sp>
        </p:grpSp>
      </p:grpSp>
      <p:sp>
        <p:nvSpPr>
          <p:cNvPr id="31" name="TextBox 53"/>
          <p:cNvSpPr txBox="1"/>
          <p:nvPr/>
        </p:nvSpPr>
        <p:spPr>
          <a:xfrm>
            <a:off x="8543120" y="4846172"/>
            <a:ext cx="2130713" cy="867930"/>
          </a:xfrm>
          <a:prstGeom prst="rect">
            <a:avLst/>
          </a:prstGeom>
          <a:noFill/>
        </p:spPr>
        <p:txBody>
          <a:bodyPr wrap="none" rtlCol="0">
            <a:spAutoFit/>
          </a:bodyPr>
          <a:lstStyle/>
          <a:p>
            <a:pPr algn="ctr">
              <a:lnSpc>
                <a:spcPct val="140000"/>
              </a:lnSpc>
            </a:pP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Lorem ipsum dolor sit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amet</a:t>
            </a:r>
            <a:endPar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endParaRPr>
          </a:p>
          <a:p>
            <a:pPr algn="ctr">
              <a:lnSpc>
                <a:spcPct val="140000"/>
              </a:lnSpc>
            </a:pP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consectetur</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adipiscing</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elit</a:t>
            </a:r>
            <a:endPar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endParaRPr>
          </a:p>
          <a:p>
            <a:pPr algn="ctr">
              <a:lnSpc>
                <a:spcPct val="140000"/>
              </a:lnSpc>
            </a:pP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est</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a:t>
            </a:r>
            <a:r>
              <a:rPr lang="en-US" sz="1200" dirty="0" err="1">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dignissim</a:t>
            </a:r>
            <a:r>
              <a:rPr lang="en-US" sz="1200" dirty="0">
                <a:solidFill>
                  <a:srgbClr val="8F949D"/>
                </a:solidFill>
                <a:latin typeface="腾祥铁山楷书繁" panose="01010104010101010101" pitchFamily="2" charset="-122"/>
                <a:ea typeface="腾祥铁山楷书繁" panose="01010104010101010101" pitchFamily="2" charset="-122"/>
                <a:cs typeface="Open Sans" panose="020B0606030504020204" pitchFamily="34" charset="0"/>
              </a:rPr>
              <a:t> non</a:t>
            </a:r>
          </a:p>
        </p:txBody>
      </p:sp>
      <p:sp>
        <p:nvSpPr>
          <p:cNvPr id="32" name="TextBox 54"/>
          <p:cNvSpPr txBox="1"/>
          <p:nvPr/>
        </p:nvSpPr>
        <p:spPr>
          <a:xfrm>
            <a:off x="8276239" y="4426865"/>
            <a:ext cx="2664477" cy="338554"/>
          </a:xfrm>
          <a:prstGeom prst="rect">
            <a:avLst/>
          </a:prstGeom>
          <a:noFill/>
        </p:spPr>
        <p:txBody>
          <a:bodyPr wrap="square" rtlCol="0">
            <a:spAutoFit/>
          </a:bodyPr>
          <a:lstStyle/>
          <a:p>
            <a:pPr algn="ctr"/>
            <a:r>
              <a:rPr lang="zh-CN" altLang="en-US" sz="1600" dirty="0" smtClean="0">
                <a:latin typeface="腾祥铁山楷书繁" panose="01010104010101010101" pitchFamily="2" charset="-122"/>
                <a:ea typeface="腾祥铁山楷书繁" panose="01010104010101010101" pitchFamily="2" charset="-122"/>
              </a:rPr>
              <a:t>这里添加标题</a:t>
            </a:r>
            <a:endParaRPr lang="en-US" sz="1600" dirty="0">
              <a:latin typeface="腾祥铁山楷书繁" panose="01010104010101010101" pitchFamily="2" charset="-122"/>
              <a:ea typeface="腾祥铁山楷书繁" panose="01010104010101010101" pitchFamily="2" charset="-122"/>
            </a:endParaRPr>
          </a:p>
        </p:txBody>
      </p:sp>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6751320" y="-1"/>
            <a:ext cx="5477370" cy="2207748"/>
          </a:xfrm>
          <a:prstGeom prst="rect">
            <a:avLst/>
          </a:prstGeom>
        </p:spPr>
      </p:pic>
      <p:sp>
        <p:nvSpPr>
          <p:cNvPr id="3" name="标题 2"/>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410437934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heel(1)">
                                      <p:cBhvr>
                                        <p:cTn id="20" dur="20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heel(1)">
                                      <p:cBhvr>
                                        <p:cTn id="33" dur="20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2" grpId="0"/>
      <p:bldP spid="23"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26">
            <a:extLst>
              <a:ext uri="{FF2B5EF4-FFF2-40B4-BE49-F238E27FC236}">
                <a16:creationId xmlns="" xmlns:a16="http://schemas.microsoft.com/office/drawing/2014/main" id="{728854A0-C809-492C-917B-A28F79E5274E}"/>
              </a:ext>
            </a:extLst>
          </p:cNvPr>
          <p:cNvGrpSpPr/>
          <p:nvPr/>
        </p:nvGrpSpPr>
        <p:grpSpPr>
          <a:xfrm>
            <a:off x="2637642" y="2480501"/>
            <a:ext cx="2160166" cy="294989"/>
            <a:chOff x="1741845" y="2481978"/>
            <a:chExt cx="2880221" cy="393197"/>
          </a:xfrm>
        </p:grpSpPr>
        <p:cxnSp>
          <p:nvCxnSpPr>
            <p:cNvPr id="15" name="Straight Connector 127">
              <a:extLst>
                <a:ext uri="{FF2B5EF4-FFF2-40B4-BE49-F238E27FC236}">
                  <a16:creationId xmlns="" xmlns:a16="http://schemas.microsoft.com/office/drawing/2014/main" id="{D984D434-27FB-4111-9DCC-75DB4CCE798C}"/>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28">
              <a:extLst>
                <a:ext uri="{FF2B5EF4-FFF2-40B4-BE49-F238E27FC236}">
                  <a16:creationId xmlns="" xmlns:a16="http://schemas.microsoft.com/office/drawing/2014/main" id="{71B4D706-732D-4379-A5D4-7020C9D9155D}"/>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7" name="Group 129">
            <a:extLst>
              <a:ext uri="{FF2B5EF4-FFF2-40B4-BE49-F238E27FC236}">
                <a16:creationId xmlns="" xmlns:a16="http://schemas.microsoft.com/office/drawing/2014/main" id="{B2A71B33-9EB0-45AA-A09C-839FC196C00F}"/>
              </a:ext>
            </a:extLst>
          </p:cNvPr>
          <p:cNvGrpSpPr/>
          <p:nvPr/>
        </p:nvGrpSpPr>
        <p:grpSpPr>
          <a:xfrm flipV="1">
            <a:off x="2637642" y="4127428"/>
            <a:ext cx="2160166" cy="294989"/>
            <a:chOff x="1741845" y="2481978"/>
            <a:chExt cx="2880221" cy="393197"/>
          </a:xfrm>
        </p:grpSpPr>
        <p:cxnSp>
          <p:nvCxnSpPr>
            <p:cNvPr id="18" name="Straight Connector 130">
              <a:extLst>
                <a:ext uri="{FF2B5EF4-FFF2-40B4-BE49-F238E27FC236}">
                  <a16:creationId xmlns="" xmlns:a16="http://schemas.microsoft.com/office/drawing/2014/main" id="{9F2AB193-0A3B-4185-9708-AC45C137FA99}"/>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31">
              <a:extLst>
                <a:ext uri="{FF2B5EF4-FFF2-40B4-BE49-F238E27FC236}">
                  <a16:creationId xmlns="" xmlns:a16="http://schemas.microsoft.com/office/drawing/2014/main" id="{239C2EA6-7117-4E0E-8DF7-2760F200F884}"/>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0" name="Group 132">
            <a:extLst>
              <a:ext uri="{FF2B5EF4-FFF2-40B4-BE49-F238E27FC236}">
                <a16:creationId xmlns="" xmlns:a16="http://schemas.microsoft.com/office/drawing/2014/main" id="{AD2F4A04-0EF9-425B-918D-8F235B81D8F7}"/>
              </a:ext>
            </a:extLst>
          </p:cNvPr>
          <p:cNvGrpSpPr/>
          <p:nvPr/>
        </p:nvGrpSpPr>
        <p:grpSpPr>
          <a:xfrm flipH="1">
            <a:off x="7011836" y="2480501"/>
            <a:ext cx="2160166" cy="294989"/>
            <a:chOff x="1741845" y="2481978"/>
            <a:chExt cx="2880221" cy="393197"/>
          </a:xfrm>
        </p:grpSpPr>
        <p:cxnSp>
          <p:nvCxnSpPr>
            <p:cNvPr id="21" name="Straight Connector 133">
              <a:extLst>
                <a:ext uri="{FF2B5EF4-FFF2-40B4-BE49-F238E27FC236}">
                  <a16:creationId xmlns="" xmlns:a16="http://schemas.microsoft.com/office/drawing/2014/main" id="{64FC46F1-9440-4CA5-B57F-094E43CE1557}"/>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134">
              <a:extLst>
                <a:ext uri="{FF2B5EF4-FFF2-40B4-BE49-F238E27FC236}">
                  <a16:creationId xmlns="" xmlns:a16="http://schemas.microsoft.com/office/drawing/2014/main" id="{6CAA9269-3955-4828-ACA6-351938D6B655}"/>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3" name="Group 135">
            <a:extLst>
              <a:ext uri="{FF2B5EF4-FFF2-40B4-BE49-F238E27FC236}">
                <a16:creationId xmlns="" xmlns:a16="http://schemas.microsoft.com/office/drawing/2014/main" id="{7F69DAB8-9517-4BF2-B6D5-3D0ACEF6935D}"/>
              </a:ext>
            </a:extLst>
          </p:cNvPr>
          <p:cNvGrpSpPr/>
          <p:nvPr/>
        </p:nvGrpSpPr>
        <p:grpSpPr>
          <a:xfrm flipH="1" flipV="1">
            <a:off x="7011836" y="4127428"/>
            <a:ext cx="2160166" cy="294989"/>
            <a:chOff x="1741845" y="2481978"/>
            <a:chExt cx="2880221" cy="393197"/>
          </a:xfrm>
        </p:grpSpPr>
        <p:cxnSp>
          <p:nvCxnSpPr>
            <p:cNvPr id="24" name="Straight Connector 136">
              <a:extLst>
                <a:ext uri="{FF2B5EF4-FFF2-40B4-BE49-F238E27FC236}">
                  <a16:creationId xmlns="" xmlns:a16="http://schemas.microsoft.com/office/drawing/2014/main" id="{C021DCE7-5ABE-4A4B-B5D4-EF0ACF8234CC}"/>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137">
              <a:extLst>
                <a:ext uri="{FF2B5EF4-FFF2-40B4-BE49-F238E27FC236}">
                  <a16:creationId xmlns="" xmlns:a16="http://schemas.microsoft.com/office/drawing/2014/main" id="{E971049E-8997-4AD7-AFDE-191FAA5DB6BE}"/>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Oval 4">
            <a:extLst>
              <a:ext uri="{FF2B5EF4-FFF2-40B4-BE49-F238E27FC236}">
                <a16:creationId xmlns="" xmlns:a16="http://schemas.microsoft.com/office/drawing/2014/main" id="{914869C3-B92F-490B-8F52-444F8DC1B202}"/>
              </a:ext>
            </a:extLst>
          </p:cNvPr>
          <p:cNvSpPr/>
          <p:nvPr/>
        </p:nvSpPr>
        <p:spPr>
          <a:xfrm>
            <a:off x="4612678" y="2385054"/>
            <a:ext cx="696558" cy="696773"/>
          </a:xfrm>
          <a:prstGeom prst="ellipse">
            <a:avLst/>
          </a:prstGeom>
          <a:solidFill>
            <a:srgbClr val="A7CF82"/>
          </a:solidFill>
          <a:ln w="2540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p>
        </p:txBody>
      </p:sp>
      <p:grpSp>
        <p:nvGrpSpPr>
          <p:cNvPr id="35" name="Group 59">
            <a:extLst>
              <a:ext uri="{FF2B5EF4-FFF2-40B4-BE49-F238E27FC236}">
                <a16:creationId xmlns="" xmlns:a16="http://schemas.microsoft.com/office/drawing/2014/main" id="{86E3142F-02D6-4C11-B0D1-4EBC08CB4B35}"/>
              </a:ext>
            </a:extLst>
          </p:cNvPr>
          <p:cNvGrpSpPr/>
          <p:nvPr/>
        </p:nvGrpSpPr>
        <p:grpSpPr>
          <a:xfrm>
            <a:off x="4809732" y="2636101"/>
            <a:ext cx="273844" cy="188177"/>
            <a:chOff x="9902825" y="4503738"/>
            <a:chExt cx="365125" cy="250825"/>
          </a:xfrm>
          <a:solidFill>
            <a:schemeClr val="bg1"/>
          </a:solidFill>
        </p:grpSpPr>
        <p:sp>
          <p:nvSpPr>
            <p:cNvPr id="36" name="Freeform 119">
              <a:extLst>
                <a:ext uri="{FF2B5EF4-FFF2-40B4-BE49-F238E27FC236}">
                  <a16:creationId xmlns="" xmlns:a16="http://schemas.microsoft.com/office/drawing/2014/main" id="{6B3ABA2E-CA7C-49B1-80DC-9CA7134FDDFE}"/>
                </a:ext>
              </a:extLst>
            </p:cNvPr>
            <p:cNvSpPr>
              <a:spLocks/>
            </p:cNvSpPr>
            <p:nvPr/>
          </p:nvSpPr>
          <p:spPr bwMode="auto">
            <a:xfrm>
              <a:off x="9948863" y="4549776"/>
              <a:ext cx="107950" cy="95250"/>
            </a:xfrm>
            <a:custGeom>
              <a:avLst/>
              <a:gdLst>
                <a:gd name="T0" fmla="*/ 18 w 19"/>
                <a:gd name="T1" fmla="*/ 17 h 17"/>
                <a:gd name="T2" fmla="*/ 18 w 19"/>
                <a:gd name="T3" fmla="*/ 14 h 17"/>
                <a:gd name="T4" fmla="*/ 14 w 19"/>
                <a:gd name="T5" fmla="*/ 12 h 17"/>
                <a:gd name="T6" fmla="*/ 12 w 19"/>
                <a:gd name="T7" fmla="*/ 11 h 17"/>
                <a:gd name="T8" fmla="*/ 12 w 19"/>
                <a:gd name="T9" fmla="*/ 9 h 17"/>
                <a:gd name="T10" fmla="*/ 12 w 19"/>
                <a:gd name="T11" fmla="*/ 7 h 17"/>
                <a:gd name="T12" fmla="*/ 13 w 19"/>
                <a:gd name="T13" fmla="*/ 6 h 17"/>
                <a:gd name="T14" fmla="*/ 13 w 19"/>
                <a:gd name="T15" fmla="*/ 5 h 17"/>
                <a:gd name="T16" fmla="*/ 13 w 19"/>
                <a:gd name="T17" fmla="*/ 3 h 17"/>
                <a:gd name="T18" fmla="*/ 9 w 19"/>
                <a:gd name="T19" fmla="*/ 0 h 17"/>
                <a:gd name="T20" fmla="*/ 6 w 19"/>
                <a:gd name="T21" fmla="*/ 3 h 17"/>
                <a:gd name="T22" fmla="*/ 6 w 19"/>
                <a:gd name="T23" fmla="*/ 5 h 17"/>
                <a:gd name="T24" fmla="*/ 5 w 19"/>
                <a:gd name="T25" fmla="*/ 6 h 17"/>
                <a:gd name="T26" fmla="*/ 6 w 19"/>
                <a:gd name="T27" fmla="*/ 7 h 17"/>
                <a:gd name="T28" fmla="*/ 7 w 19"/>
                <a:gd name="T29" fmla="*/ 9 h 17"/>
                <a:gd name="T30" fmla="*/ 7 w 19"/>
                <a:gd name="T31" fmla="*/ 11 h 17"/>
                <a:gd name="T32" fmla="*/ 5 w 19"/>
                <a:gd name="T33" fmla="*/ 12 h 17"/>
                <a:gd name="T34" fmla="*/ 0 w 19"/>
                <a:gd name="T35" fmla="*/ 14 h 17"/>
                <a:gd name="T36" fmla="*/ 0 w 19"/>
                <a:gd name="T37" fmla="*/ 17 h 17"/>
                <a:gd name="T38" fmla="*/ 18 w 19"/>
                <a:gd name="T3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 h="17">
                  <a:moveTo>
                    <a:pt x="18" y="17"/>
                  </a:moveTo>
                  <a:cubicBezTo>
                    <a:pt x="18" y="17"/>
                    <a:pt x="19" y="15"/>
                    <a:pt x="18" y="14"/>
                  </a:cubicBezTo>
                  <a:cubicBezTo>
                    <a:pt x="18" y="14"/>
                    <a:pt x="16" y="13"/>
                    <a:pt x="14" y="12"/>
                  </a:cubicBezTo>
                  <a:cubicBezTo>
                    <a:pt x="12" y="11"/>
                    <a:pt x="12" y="11"/>
                    <a:pt x="12" y="11"/>
                  </a:cubicBezTo>
                  <a:cubicBezTo>
                    <a:pt x="12" y="9"/>
                    <a:pt x="12" y="9"/>
                    <a:pt x="12" y="9"/>
                  </a:cubicBezTo>
                  <a:cubicBezTo>
                    <a:pt x="12" y="9"/>
                    <a:pt x="12" y="9"/>
                    <a:pt x="12" y="7"/>
                  </a:cubicBezTo>
                  <a:cubicBezTo>
                    <a:pt x="13" y="7"/>
                    <a:pt x="13" y="7"/>
                    <a:pt x="13" y="6"/>
                  </a:cubicBezTo>
                  <a:cubicBezTo>
                    <a:pt x="13" y="6"/>
                    <a:pt x="13" y="5"/>
                    <a:pt x="13" y="5"/>
                  </a:cubicBezTo>
                  <a:cubicBezTo>
                    <a:pt x="13" y="4"/>
                    <a:pt x="13" y="3"/>
                    <a:pt x="13" y="3"/>
                  </a:cubicBezTo>
                  <a:cubicBezTo>
                    <a:pt x="13" y="1"/>
                    <a:pt x="11" y="0"/>
                    <a:pt x="9" y="0"/>
                  </a:cubicBezTo>
                  <a:cubicBezTo>
                    <a:pt x="7" y="0"/>
                    <a:pt x="6" y="1"/>
                    <a:pt x="6" y="3"/>
                  </a:cubicBezTo>
                  <a:cubicBezTo>
                    <a:pt x="6" y="3"/>
                    <a:pt x="6" y="4"/>
                    <a:pt x="6" y="5"/>
                  </a:cubicBezTo>
                  <a:cubicBezTo>
                    <a:pt x="5" y="5"/>
                    <a:pt x="5" y="6"/>
                    <a:pt x="5" y="6"/>
                  </a:cubicBezTo>
                  <a:cubicBezTo>
                    <a:pt x="5" y="7"/>
                    <a:pt x="6" y="7"/>
                    <a:pt x="6" y="7"/>
                  </a:cubicBezTo>
                  <a:cubicBezTo>
                    <a:pt x="6" y="9"/>
                    <a:pt x="7" y="9"/>
                    <a:pt x="7" y="9"/>
                  </a:cubicBezTo>
                  <a:cubicBezTo>
                    <a:pt x="7" y="11"/>
                    <a:pt x="7" y="11"/>
                    <a:pt x="7" y="11"/>
                  </a:cubicBezTo>
                  <a:cubicBezTo>
                    <a:pt x="7" y="11"/>
                    <a:pt x="6" y="11"/>
                    <a:pt x="5" y="12"/>
                  </a:cubicBezTo>
                  <a:cubicBezTo>
                    <a:pt x="3" y="13"/>
                    <a:pt x="1" y="14"/>
                    <a:pt x="0" y="14"/>
                  </a:cubicBezTo>
                  <a:cubicBezTo>
                    <a:pt x="0" y="15"/>
                    <a:pt x="0" y="17"/>
                    <a:pt x="0" y="17"/>
                  </a:cubicBezTo>
                  <a:lnTo>
                    <a:pt x="1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Rectangle 120">
              <a:extLst>
                <a:ext uri="{FF2B5EF4-FFF2-40B4-BE49-F238E27FC236}">
                  <a16:creationId xmlns="" xmlns:a16="http://schemas.microsoft.com/office/drawing/2014/main" id="{5293947A-1135-4B9F-BEF6-6124CE93784C}"/>
                </a:ext>
              </a:extLst>
            </p:cNvPr>
            <p:cNvSpPr>
              <a:spLocks noChangeArrowheads="1"/>
            </p:cNvSpPr>
            <p:nvPr/>
          </p:nvSpPr>
          <p:spPr bwMode="auto">
            <a:xfrm>
              <a:off x="10085388" y="4549776"/>
              <a:ext cx="90487"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Rectangle 121">
              <a:extLst>
                <a:ext uri="{FF2B5EF4-FFF2-40B4-BE49-F238E27FC236}">
                  <a16:creationId xmlns="" xmlns:a16="http://schemas.microsoft.com/office/drawing/2014/main" id="{494AD8D1-7849-4A56-810F-D16A49AD1A52}"/>
                </a:ext>
              </a:extLst>
            </p:cNvPr>
            <p:cNvSpPr>
              <a:spLocks noChangeArrowheads="1"/>
            </p:cNvSpPr>
            <p:nvPr/>
          </p:nvSpPr>
          <p:spPr bwMode="auto">
            <a:xfrm>
              <a:off x="10085388" y="4594226"/>
              <a:ext cx="13652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Rectangle 122">
              <a:extLst>
                <a:ext uri="{FF2B5EF4-FFF2-40B4-BE49-F238E27FC236}">
                  <a16:creationId xmlns="" xmlns:a16="http://schemas.microsoft.com/office/drawing/2014/main" id="{8424178F-216E-41D9-8E83-4F6BB25EE8FA}"/>
                </a:ext>
              </a:extLst>
            </p:cNvPr>
            <p:cNvSpPr>
              <a:spLocks noChangeArrowheads="1"/>
            </p:cNvSpPr>
            <p:nvPr/>
          </p:nvSpPr>
          <p:spPr bwMode="auto">
            <a:xfrm>
              <a:off x="10085388" y="4640263"/>
              <a:ext cx="1143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23">
              <a:extLst>
                <a:ext uri="{FF2B5EF4-FFF2-40B4-BE49-F238E27FC236}">
                  <a16:creationId xmlns="" xmlns:a16="http://schemas.microsoft.com/office/drawing/2014/main" id="{9B016978-A67A-4908-93B0-3D103E7AA82D}"/>
                </a:ext>
              </a:extLst>
            </p:cNvPr>
            <p:cNvSpPr>
              <a:spLocks noEditPoints="1"/>
            </p:cNvSpPr>
            <p:nvPr/>
          </p:nvSpPr>
          <p:spPr bwMode="auto">
            <a:xfrm>
              <a:off x="9902825" y="4503738"/>
              <a:ext cx="365125" cy="250825"/>
            </a:xfrm>
            <a:custGeom>
              <a:avLst/>
              <a:gdLst>
                <a:gd name="T0" fmla="*/ 0 w 64"/>
                <a:gd name="T1" fmla="*/ 0 h 44"/>
                <a:gd name="T2" fmla="*/ 0 w 64"/>
                <a:gd name="T3" fmla="*/ 44 h 44"/>
                <a:gd name="T4" fmla="*/ 64 w 64"/>
                <a:gd name="T5" fmla="*/ 44 h 44"/>
                <a:gd name="T6" fmla="*/ 64 w 64"/>
                <a:gd name="T7" fmla="*/ 0 h 44"/>
                <a:gd name="T8" fmla="*/ 0 w 64"/>
                <a:gd name="T9" fmla="*/ 0 h 44"/>
                <a:gd name="T10" fmla="*/ 60 w 64"/>
                <a:gd name="T11" fmla="*/ 40 h 44"/>
                <a:gd name="T12" fmla="*/ 52 w 64"/>
                <a:gd name="T13" fmla="*/ 40 h 44"/>
                <a:gd name="T14" fmla="*/ 52 w 64"/>
                <a:gd name="T15" fmla="*/ 38 h 44"/>
                <a:gd name="T16" fmla="*/ 46 w 64"/>
                <a:gd name="T17" fmla="*/ 32 h 44"/>
                <a:gd name="T18" fmla="*/ 40 w 64"/>
                <a:gd name="T19" fmla="*/ 38 h 44"/>
                <a:gd name="T20" fmla="*/ 40 w 64"/>
                <a:gd name="T21" fmla="*/ 40 h 44"/>
                <a:gd name="T22" fmla="*/ 24 w 64"/>
                <a:gd name="T23" fmla="*/ 40 h 44"/>
                <a:gd name="T24" fmla="*/ 24 w 64"/>
                <a:gd name="T25" fmla="*/ 38 h 44"/>
                <a:gd name="T26" fmla="*/ 18 w 64"/>
                <a:gd name="T27" fmla="*/ 32 h 44"/>
                <a:gd name="T28" fmla="*/ 12 w 64"/>
                <a:gd name="T29" fmla="*/ 38 h 44"/>
                <a:gd name="T30" fmla="*/ 12 w 64"/>
                <a:gd name="T31" fmla="*/ 40 h 44"/>
                <a:gd name="T32" fmla="*/ 4 w 64"/>
                <a:gd name="T33" fmla="*/ 40 h 44"/>
                <a:gd name="T34" fmla="*/ 4 w 64"/>
                <a:gd name="T35" fmla="*/ 4 h 44"/>
                <a:gd name="T36" fmla="*/ 60 w 64"/>
                <a:gd name="T37" fmla="*/ 4 h 44"/>
                <a:gd name="T38" fmla="*/ 60 w 64"/>
                <a:gd name="T3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44">
                  <a:moveTo>
                    <a:pt x="0" y="0"/>
                  </a:moveTo>
                  <a:cubicBezTo>
                    <a:pt x="0" y="44"/>
                    <a:pt x="0" y="44"/>
                    <a:pt x="0" y="44"/>
                  </a:cubicBezTo>
                  <a:cubicBezTo>
                    <a:pt x="64" y="44"/>
                    <a:pt x="64" y="44"/>
                    <a:pt x="64" y="44"/>
                  </a:cubicBezTo>
                  <a:cubicBezTo>
                    <a:pt x="64" y="0"/>
                    <a:pt x="64" y="0"/>
                    <a:pt x="64" y="0"/>
                  </a:cubicBezTo>
                  <a:lnTo>
                    <a:pt x="0" y="0"/>
                  </a:lnTo>
                  <a:close/>
                  <a:moveTo>
                    <a:pt x="60" y="40"/>
                  </a:moveTo>
                  <a:cubicBezTo>
                    <a:pt x="52" y="40"/>
                    <a:pt x="52" y="40"/>
                    <a:pt x="52" y="40"/>
                  </a:cubicBezTo>
                  <a:cubicBezTo>
                    <a:pt x="52" y="39"/>
                    <a:pt x="52" y="39"/>
                    <a:pt x="52" y="38"/>
                  </a:cubicBezTo>
                  <a:cubicBezTo>
                    <a:pt x="52" y="35"/>
                    <a:pt x="49" y="32"/>
                    <a:pt x="46" y="32"/>
                  </a:cubicBezTo>
                  <a:cubicBezTo>
                    <a:pt x="43" y="32"/>
                    <a:pt x="40" y="35"/>
                    <a:pt x="40" y="38"/>
                  </a:cubicBezTo>
                  <a:cubicBezTo>
                    <a:pt x="40" y="39"/>
                    <a:pt x="40" y="39"/>
                    <a:pt x="40" y="40"/>
                  </a:cubicBezTo>
                  <a:cubicBezTo>
                    <a:pt x="24" y="40"/>
                    <a:pt x="24" y="40"/>
                    <a:pt x="24" y="40"/>
                  </a:cubicBezTo>
                  <a:cubicBezTo>
                    <a:pt x="24" y="39"/>
                    <a:pt x="24" y="39"/>
                    <a:pt x="24" y="38"/>
                  </a:cubicBezTo>
                  <a:cubicBezTo>
                    <a:pt x="24" y="35"/>
                    <a:pt x="21" y="32"/>
                    <a:pt x="18" y="32"/>
                  </a:cubicBezTo>
                  <a:cubicBezTo>
                    <a:pt x="15" y="32"/>
                    <a:pt x="12" y="35"/>
                    <a:pt x="12" y="38"/>
                  </a:cubicBezTo>
                  <a:cubicBezTo>
                    <a:pt x="12" y="39"/>
                    <a:pt x="12" y="39"/>
                    <a:pt x="12" y="40"/>
                  </a:cubicBezTo>
                  <a:cubicBezTo>
                    <a:pt x="4" y="40"/>
                    <a:pt x="4" y="40"/>
                    <a:pt x="4" y="40"/>
                  </a:cubicBezTo>
                  <a:cubicBezTo>
                    <a:pt x="4" y="4"/>
                    <a:pt x="4" y="4"/>
                    <a:pt x="4" y="4"/>
                  </a:cubicBezTo>
                  <a:cubicBezTo>
                    <a:pt x="60" y="4"/>
                    <a:pt x="60" y="4"/>
                    <a:pt x="60" y="4"/>
                  </a:cubicBezTo>
                  <a:lnTo>
                    <a:pt x="6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Oval 7">
            <a:extLst>
              <a:ext uri="{FF2B5EF4-FFF2-40B4-BE49-F238E27FC236}">
                <a16:creationId xmlns="" xmlns:a16="http://schemas.microsoft.com/office/drawing/2014/main" id="{CA85B24B-4829-4C3E-ADEF-109E3A70456A}"/>
              </a:ext>
            </a:extLst>
          </p:cNvPr>
          <p:cNvSpPr/>
          <p:nvPr/>
        </p:nvSpPr>
        <p:spPr>
          <a:xfrm>
            <a:off x="6479322" y="2336353"/>
            <a:ext cx="696558" cy="696773"/>
          </a:xfrm>
          <a:prstGeom prst="ellipse">
            <a:avLst/>
          </a:prstGeom>
          <a:solidFill>
            <a:srgbClr val="6EBA35"/>
          </a:solidFill>
          <a:ln w="2540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p>
        </p:txBody>
      </p:sp>
      <p:sp>
        <p:nvSpPr>
          <p:cNvPr id="42" name="Freeform 70">
            <a:extLst>
              <a:ext uri="{FF2B5EF4-FFF2-40B4-BE49-F238E27FC236}">
                <a16:creationId xmlns="" xmlns:a16="http://schemas.microsoft.com/office/drawing/2014/main" id="{936C3AF6-45FB-46EF-BC0B-63520363D3F8}"/>
              </a:ext>
            </a:extLst>
          </p:cNvPr>
          <p:cNvSpPr>
            <a:spLocks noEditPoints="1"/>
          </p:cNvSpPr>
          <p:nvPr/>
        </p:nvSpPr>
        <p:spPr bwMode="auto">
          <a:xfrm>
            <a:off x="6690084" y="2546881"/>
            <a:ext cx="275035" cy="275120"/>
          </a:xfrm>
          <a:custGeom>
            <a:avLst/>
            <a:gdLst>
              <a:gd name="T0" fmla="*/ 188 w 231"/>
              <a:gd name="T1" fmla="*/ 145 h 231"/>
              <a:gd name="T2" fmla="*/ 188 w 231"/>
              <a:gd name="T3" fmla="*/ 101 h 231"/>
              <a:gd name="T4" fmla="*/ 130 w 231"/>
              <a:gd name="T5" fmla="*/ 101 h 231"/>
              <a:gd name="T6" fmla="*/ 130 w 231"/>
              <a:gd name="T7" fmla="*/ 87 h 231"/>
              <a:gd name="T8" fmla="*/ 173 w 231"/>
              <a:gd name="T9" fmla="*/ 87 h 231"/>
              <a:gd name="T10" fmla="*/ 173 w 231"/>
              <a:gd name="T11" fmla="*/ 0 h 231"/>
              <a:gd name="T12" fmla="*/ 72 w 231"/>
              <a:gd name="T13" fmla="*/ 0 h 231"/>
              <a:gd name="T14" fmla="*/ 72 w 231"/>
              <a:gd name="T15" fmla="*/ 87 h 231"/>
              <a:gd name="T16" fmla="*/ 115 w 231"/>
              <a:gd name="T17" fmla="*/ 87 h 231"/>
              <a:gd name="T18" fmla="*/ 115 w 231"/>
              <a:gd name="T19" fmla="*/ 101 h 231"/>
              <a:gd name="T20" fmla="*/ 43 w 231"/>
              <a:gd name="T21" fmla="*/ 101 h 231"/>
              <a:gd name="T22" fmla="*/ 43 w 231"/>
              <a:gd name="T23" fmla="*/ 145 h 231"/>
              <a:gd name="T24" fmla="*/ 0 w 231"/>
              <a:gd name="T25" fmla="*/ 145 h 231"/>
              <a:gd name="T26" fmla="*/ 0 w 231"/>
              <a:gd name="T27" fmla="*/ 231 h 231"/>
              <a:gd name="T28" fmla="*/ 101 w 231"/>
              <a:gd name="T29" fmla="*/ 231 h 231"/>
              <a:gd name="T30" fmla="*/ 101 w 231"/>
              <a:gd name="T31" fmla="*/ 145 h 231"/>
              <a:gd name="T32" fmla="*/ 58 w 231"/>
              <a:gd name="T33" fmla="*/ 145 h 231"/>
              <a:gd name="T34" fmla="*/ 58 w 231"/>
              <a:gd name="T35" fmla="*/ 116 h 231"/>
              <a:gd name="T36" fmla="*/ 173 w 231"/>
              <a:gd name="T37" fmla="*/ 116 h 231"/>
              <a:gd name="T38" fmla="*/ 173 w 231"/>
              <a:gd name="T39" fmla="*/ 145 h 231"/>
              <a:gd name="T40" fmla="*/ 130 w 231"/>
              <a:gd name="T41" fmla="*/ 145 h 231"/>
              <a:gd name="T42" fmla="*/ 130 w 231"/>
              <a:gd name="T43" fmla="*/ 231 h 231"/>
              <a:gd name="T44" fmla="*/ 231 w 231"/>
              <a:gd name="T45" fmla="*/ 231 h 231"/>
              <a:gd name="T46" fmla="*/ 231 w 231"/>
              <a:gd name="T47" fmla="*/ 145 h 231"/>
              <a:gd name="T48" fmla="*/ 188 w 231"/>
              <a:gd name="T49" fmla="*/ 145 h 231"/>
              <a:gd name="T50" fmla="*/ 87 w 231"/>
              <a:gd name="T51" fmla="*/ 159 h 231"/>
              <a:gd name="T52" fmla="*/ 87 w 231"/>
              <a:gd name="T53" fmla="*/ 173 h 231"/>
              <a:gd name="T54" fmla="*/ 14 w 231"/>
              <a:gd name="T55" fmla="*/ 173 h 231"/>
              <a:gd name="T56" fmla="*/ 14 w 231"/>
              <a:gd name="T57" fmla="*/ 159 h 231"/>
              <a:gd name="T58" fmla="*/ 87 w 231"/>
              <a:gd name="T59" fmla="*/ 159 h 231"/>
              <a:gd name="T60" fmla="*/ 87 w 231"/>
              <a:gd name="T61" fmla="*/ 29 h 231"/>
              <a:gd name="T62" fmla="*/ 87 w 231"/>
              <a:gd name="T63" fmla="*/ 15 h 231"/>
              <a:gd name="T64" fmla="*/ 159 w 231"/>
              <a:gd name="T65" fmla="*/ 15 h 231"/>
              <a:gd name="T66" fmla="*/ 159 w 231"/>
              <a:gd name="T67" fmla="*/ 29 h 231"/>
              <a:gd name="T68" fmla="*/ 87 w 231"/>
              <a:gd name="T69" fmla="*/ 29 h 231"/>
              <a:gd name="T70" fmla="*/ 217 w 231"/>
              <a:gd name="T71" fmla="*/ 173 h 231"/>
              <a:gd name="T72" fmla="*/ 144 w 231"/>
              <a:gd name="T73" fmla="*/ 173 h 231"/>
              <a:gd name="T74" fmla="*/ 144 w 231"/>
              <a:gd name="T75" fmla="*/ 159 h 231"/>
              <a:gd name="T76" fmla="*/ 217 w 231"/>
              <a:gd name="T77" fmla="*/ 159 h 231"/>
              <a:gd name="T78" fmla="*/ 217 w 231"/>
              <a:gd name="T79" fmla="*/ 17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231">
                <a:moveTo>
                  <a:pt x="188" y="145"/>
                </a:moveTo>
                <a:lnTo>
                  <a:pt x="188" y="101"/>
                </a:lnTo>
                <a:lnTo>
                  <a:pt x="130" y="101"/>
                </a:lnTo>
                <a:lnTo>
                  <a:pt x="130" y="87"/>
                </a:lnTo>
                <a:lnTo>
                  <a:pt x="173" y="87"/>
                </a:lnTo>
                <a:lnTo>
                  <a:pt x="173" y="0"/>
                </a:lnTo>
                <a:lnTo>
                  <a:pt x="72" y="0"/>
                </a:lnTo>
                <a:lnTo>
                  <a:pt x="72" y="87"/>
                </a:lnTo>
                <a:lnTo>
                  <a:pt x="115" y="87"/>
                </a:lnTo>
                <a:lnTo>
                  <a:pt x="115" y="101"/>
                </a:lnTo>
                <a:lnTo>
                  <a:pt x="43" y="101"/>
                </a:lnTo>
                <a:lnTo>
                  <a:pt x="43" y="145"/>
                </a:lnTo>
                <a:lnTo>
                  <a:pt x="0" y="145"/>
                </a:lnTo>
                <a:lnTo>
                  <a:pt x="0" y="231"/>
                </a:lnTo>
                <a:lnTo>
                  <a:pt x="101" y="231"/>
                </a:lnTo>
                <a:lnTo>
                  <a:pt x="101" y="145"/>
                </a:lnTo>
                <a:lnTo>
                  <a:pt x="58" y="145"/>
                </a:lnTo>
                <a:lnTo>
                  <a:pt x="58" y="116"/>
                </a:lnTo>
                <a:lnTo>
                  <a:pt x="173" y="116"/>
                </a:lnTo>
                <a:lnTo>
                  <a:pt x="173" y="145"/>
                </a:lnTo>
                <a:lnTo>
                  <a:pt x="130" y="145"/>
                </a:lnTo>
                <a:lnTo>
                  <a:pt x="130" y="231"/>
                </a:lnTo>
                <a:lnTo>
                  <a:pt x="231" y="231"/>
                </a:lnTo>
                <a:lnTo>
                  <a:pt x="231" y="145"/>
                </a:lnTo>
                <a:lnTo>
                  <a:pt x="188" y="145"/>
                </a:lnTo>
                <a:close/>
                <a:moveTo>
                  <a:pt x="87" y="159"/>
                </a:moveTo>
                <a:lnTo>
                  <a:pt x="87" y="173"/>
                </a:lnTo>
                <a:lnTo>
                  <a:pt x="14" y="173"/>
                </a:lnTo>
                <a:lnTo>
                  <a:pt x="14" y="159"/>
                </a:lnTo>
                <a:lnTo>
                  <a:pt x="87" y="159"/>
                </a:lnTo>
                <a:close/>
                <a:moveTo>
                  <a:pt x="87" y="29"/>
                </a:moveTo>
                <a:lnTo>
                  <a:pt x="87" y="15"/>
                </a:lnTo>
                <a:lnTo>
                  <a:pt x="159" y="15"/>
                </a:lnTo>
                <a:lnTo>
                  <a:pt x="159" y="29"/>
                </a:lnTo>
                <a:lnTo>
                  <a:pt x="87" y="29"/>
                </a:lnTo>
                <a:close/>
                <a:moveTo>
                  <a:pt x="217" y="173"/>
                </a:moveTo>
                <a:lnTo>
                  <a:pt x="144" y="173"/>
                </a:lnTo>
                <a:lnTo>
                  <a:pt x="144" y="159"/>
                </a:lnTo>
                <a:lnTo>
                  <a:pt x="217" y="159"/>
                </a:lnTo>
                <a:lnTo>
                  <a:pt x="217" y="17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p>
        </p:txBody>
      </p:sp>
      <p:sp>
        <p:nvSpPr>
          <p:cNvPr id="43" name="Oval 10">
            <a:extLst>
              <a:ext uri="{FF2B5EF4-FFF2-40B4-BE49-F238E27FC236}">
                <a16:creationId xmlns="" xmlns:a16="http://schemas.microsoft.com/office/drawing/2014/main" id="{4176A873-EB4D-42DD-84F7-DA1AD883995D}"/>
              </a:ext>
            </a:extLst>
          </p:cNvPr>
          <p:cNvSpPr/>
          <p:nvPr/>
        </p:nvSpPr>
        <p:spPr>
          <a:xfrm>
            <a:off x="6502844" y="3825214"/>
            <a:ext cx="696558" cy="696773"/>
          </a:xfrm>
          <a:prstGeom prst="ellipse">
            <a:avLst/>
          </a:prstGeom>
          <a:solidFill>
            <a:srgbClr val="A7CF82"/>
          </a:solidFill>
          <a:ln w="2540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p>
        </p:txBody>
      </p:sp>
      <p:sp>
        <p:nvSpPr>
          <p:cNvPr id="44" name="Freeform 146">
            <a:extLst>
              <a:ext uri="{FF2B5EF4-FFF2-40B4-BE49-F238E27FC236}">
                <a16:creationId xmlns="" xmlns:a16="http://schemas.microsoft.com/office/drawing/2014/main" id="{BCBE8A31-A106-4AD2-BB18-9C2BAFF5520B}"/>
              </a:ext>
            </a:extLst>
          </p:cNvPr>
          <p:cNvSpPr>
            <a:spLocks noEditPoints="1"/>
          </p:cNvSpPr>
          <p:nvPr/>
        </p:nvSpPr>
        <p:spPr bwMode="auto">
          <a:xfrm>
            <a:off x="6720965" y="4032035"/>
            <a:ext cx="273844" cy="273928"/>
          </a:xfrm>
          <a:custGeom>
            <a:avLst/>
            <a:gdLst>
              <a:gd name="T0" fmla="*/ 0 w 230"/>
              <a:gd name="T1" fmla="*/ 0 h 230"/>
              <a:gd name="T2" fmla="*/ 0 w 230"/>
              <a:gd name="T3" fmla="*/ 230 h 230"/>
              <a:gd name="T4" fmla="*/ 230 w 230"/>
              <a:gd name="T5" fmla="*/ 230 h 230"/>
              <a:gd name="T6" fmla="*/ 230 w 230"/>
              <a:gd name="T7" fmla="*/ 0 h 230"/>
              <a:gd name="T8" fmla="*/ 0 w 230"/>
              <a:gd name="T9" fmla="*/ 0 h 230"/>
              <a:gd name="T10" fmla="*/ 87 w 230"/>
              <a:gd name="T11" fmla="*/ 29 h 230"/>
              <a:gd name="T12" fmla="*/ 101 w 230"/>
              <a:gd name="T13" fmla="*/ 29 h 230"/>
              <a:gd name="T14" fmla="*/ 101 w 230"/>
              <a:gd name="T15" fmla="*/ 43 h 230"/>
              <a:gd name="T16" fmla="*/ 87 w 230"/>
              <a:gd name="T17" fmla="*/ 43 h 230"/>
              <a:gd name="T18" fmla="*/ 87 w 230"/>
              <a:gd name="T19" fmla="*/ 29 h 230"/>
              <a:gd name="T20" fmla="*/ 58 w 230"/>
              <a:gd name="T21" fmla="*/ 29 h 230"/>
              <a:gd name="T22" fmla="*/ 72 w 230"/>
              <a:gd name="T23" fmla="*/ 29 h 230"/>
              <a:gd name="T24" fmla="*/ 72 w 230"/>
              <a:gd name="T25" fmla="*/ 43 h 230"/>
              <a:gd name="T26" fmla="*/ 58 w 230"/>
              <a:gd name="T27" fmla="*/ 43 h 230"/>
              <a:gd name="T28" fmla="*/ 58 w 230"/>
              <a:gd name="T29" fmla="*/ 29 h 230"/>
              <a:gd name="T30" fmla="*/ 29 w 230"/>
              <a:gd name="T31" fmla="*/ 29 h 230"/>
              <a:gd name="T32" fmla="*/ 44 w 230"/>
              <a:gd name="T33" fmla="*/ 29 h 230"/>
              <a:gd name="T34" fmla="*/ 44 w 230"/>
              <a:gd name="T35" fmla="*/ 43 h 230"/>
              <a:gd name="T36" fmla="*/ 29 w 230"/>
              <a:gd name="T37" fmla="*/ 43 h 230"/>
              <a:gd name="T38" fmla="*/ 29 w 230"/>
              <a:gd name="T39" fmla="*/ 29 h 230"/>
              <a:gd name="T40" fmla="*/ 202 w 230"/>
              <a:gd name="T41" fmla="*/ 201 h 230"/>
              <a:gd name="T42" fmla="*/ 29 w 230"/>
              <a:gd name="T43" fmla="*/ 201 h 230"/>
              <a:gd name="T44" fmla="*/ 29 w 230"/>
              <a:gd name="T45" fmla="*/ 58 h 230"/>
              <a:gd name="T46" fmla="*/ 202 w 230"/>
              <a:gd name="T47" fmla="*/ 58 h 230"/>
              <a:gd name="T48" fmla="*/ 202 w 230"/>
              <a:gd name="T49" fmla="*/ 20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0" h="230">
                <a:moveTo>
                  <a:pt x="0" y="0"/>
                </a:moveTo>
                <a:lnTo>
                  <a:pt x="0" y="230"/>
                </a:lnTo>
                <a:lnTo>
                  <a:pt x="230" y="230"/>
                </a:lnTo>
                <a:lnTo>
                  <a:pt x="230" y="0"/>
                </a:lnTo>
                <a:lnTo>
                  <a:pt x="0" y="0"/>
                </a:lnTo>
                <a:close/>
                <a:moveTo>
                  <a:pt x="87" y="29"/>
                </a:moveTo>
                <a:lnTo>
                  <a:pt x="101" y="29"/>
                </a:lnTo>
                <a:lnTo>
                  <a:pt x="101" y="43"/>
                </a:lnTo>
                <a:lnTo>
                  <a:pt x="87" y="43"/>
                </a:lnTo>
                <a:lnTo>
                  <a:pt x="87" y="29"/>
                </a:lnTo>
                <a:close/>
                <a:moveTo>
                  <a:pt x="58" y="29"/>
                </a:moveTo>
                <a:lnTo>
                  <a:pt x="72" y="29"/>
                </a:lnTo>
                <a:lnTo>
                  <a:pt x="72" y="43"/>
                </a:lnTo>
                <a:lnTo>
                  <a:pt x="58" y="43"/>
                </a:lnTo>
                <a:lnTo>
                  <a:pt x="58" y="29"/>
                </a:lnTo>
                <a:close/>
                <a:moveTo>
                  <a:pt x="29" y="29"/>
                </a:moveTo>
                <a:lnTo>
                  <a:pt x="44" y="29"/>
                </a:lnTo>
                <a:lnTo>
                  <a:pt x="44" y="43"/>
                </a:lnTo>
                <a:lnTo>
                  <a:pt x="29" y="43"/>
                </a:lnTo>
                <a:lnTo>
                  <a:pt x="29" y="29"/>
                </a:lnTo>
                <a:close/>
                <a:moveTo>
                  <a:pt x="202" y="201"/>
                </a:moveTo>
                <a:lnTo>
                  <a:pt x="29" y="201"/>
                </a:lnTo>
                <a:lnTo>
                  <a:pt x="29" y="58"/>
                </a:lnTo>
                <a:lnTo>
                  <a:pt x="202" y="58"/>
                </a:lnTo>
                <a:lnTo>
                  <a:pt x="202" y="201"/>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p>
        </p:txBody>
      </p:sp>
      <p:sp>
        <p:nvSpPr>
          <p:cNvPr id="45" name="Oval 9">
            <a:extLst>
              <a:ext uri="{FF2B5EF4-FFF2-40B4-BE49-F238E27FC236}">
                <a16:creationId xmlns="" xmlns:a16="http://schemas.microsoft.com/office/drawing/2014/main" id="{D3FAE6AC-C84C-4078-848F-510B65CD3BF8}"/>
              </a:ext>
            </a:extLst>
          </p:cNvPr>
          <p:cNvSpPr/>
          <p:nvPr/>
        </p:nvSpPr>
        <p:spPr>
          <a:xfrm>
            <a:off x="4679122" y="3897222"/>
            <a:ext cx="696558" cy="696773"/>
          </a:xfrm>
          <a:prstGeom prst="ellipse">
            <a:avLst/>
          </a:prstGeom>
          <a:solidFill>
            <a:srgbClr val="6EBA35"/>
          </a:solidFill>
          <a:ln w="2540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p>
        </p:txBody>
      </p:sp>
      <p:grpSp>
        <p:nvGrpSpPr>
          <p:cNvPr id="46" name="Group 66">
            <a:extLst>
              <a:ext uri="{FF2B5EF4-FFF2-40B4-BE49-F238E27FC236}">
                <a16:creationId xmlns="" xmlns:a16="http://schemas.microsoft.com/office/drawing/2014/main" id="{3BEBB878-F5A8-42A0-8E84-52666047AC4C}"/>
              </a:ext>
            </a:extLst>
          </p:cNvPr>
          <p:cNvGrpSpPr/>
          <p:nvPr/>
        </p:nvGrpSpPr>
        <p:grpSpPr>
          <a:xfrm>
            <a:off x="4874121" y="4150920"/>
            <a:ext cx="273844" cy="273928"/>
            <a:chOff x="4752975" y="3660776"/>
            <a:chExt cx="365125" cy="365125"/>
          </a:xfrm>
          <a:solidFill>
            <a:schemeClr val="bg1"/>
          </a:solidFill>
        </p:grpSpPr>
        <p:sp>
          <p:nvSpPr>
            <p:cNvPr id="47" name="Freeform 51">
              <a:extLst>
                <a:ext uri="{FF2B5EF4-FFF2-40B4-BE49-F238E27FC236}">
                  <a16:creationId xmlns="" xmlns:a16="http://schemas.microsoft.com/office/drawing/2014/main" id="{5221A2E3-237D-4C01-AD5C-14158B505FC4}"/>
                </a:ext>
              </a:extLst>
            </p:cNvPr>
            <p:cNvSpPr>
              <a:spLocks/>
            </p:cNvSpPr>
            <p:nvPr/>
          </p:nvSpPr>
          <p:spPr bwMode="auto">
            <a:xfrm>
              <a:off x="4843463" y="3775076"/>
              <a:ext cx="274637" cy="250825"/>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2">
              <a:extLst>
                <a:ext uri="{FF2B5EF4-FFF2-40B4-BE49-F238E27FC236}">
                  <a16:creationId xmlns="" xmlns:a16="http://schemas.microsoft.com/office/drawing/2014/main" id="{0AB1BF5B-1038-4B32-A69A-84D2727261B9}"/>
                </a:ext>
              </a:extLst>
            </p:cNvPr>
            <p:cNvSpPr>
              <a:spLocks/>
            </p:cNvSpPr>
            <p:nvPr/>
          </p:nvSpPr>
          <p:spPr bwMode="auto">
            <a:xfrm>
              <a:off x="4752975" y="3660776"/>
              <a:ext cx="273050" cy="250825"/>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文本框 48">
            <a:extLst>
              <a:ext uri="{FF2B5EF4-FFF2-40B4-BE49-F238E27FC236}">
                <a16:creationId xmlns="" xmlns:a16="http://schemas.microsoft.com/office/drawing/2014/main" id="{C956EFB7-2D2F-4EB9-A6DF-F9EA5E5C96D3}"/>
              </a:ext>
            </a:extLst>
          </p:cNvPr>
          <p:cNvSpPr txBox="1"/>
          <p:nvPr/>
        </p:nvSpPr>
        <p:spPr>
          <a:xfrm>
            <a:off x="1354316" y="1902234"/>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0" name="文本框 49">
            <a:extLst>
              <a:ext uri="{FF2B5EF4-FFF2-40B4-BE49-F238E27FC236}">
                <a16:creationId xmlns="" xmlns:a16="http://schemas.microsoft.com/office/drawing/2014/main" id="{A40C7546-6932-458E-B099-5F84E9112671}"/>
              </a:ext>
            </a:extLst>
          </p:cNvPr>
          <p:cNvSpPr txBox="1"/>
          <p:nvPr/>
        </p:nvSpPr>
        <p:spPr>
          <a:xfrm>
            <a:off x="2080797" y="2011532"/>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51" name="文本框 50">
            <a:extLst>
              <a:ext uri="{FF2B5EF4-FFF2-40B4-BE49-F238E27FC236}">
                <a16:creationId xmlns="" xmlns:a16="http://schemas.microsoft.com/office/drawing/2014/main" id="{76BB833E-8268-4FFD-8906-ABB2E57DA87E}"/>
              </a:ext>
            </a:extLst>
          </p:cNvPr>
          <p:cNvSpPr txBox="1"/>
          <p:nvPr/>
        </p:nvSpPr>
        <p:spPr>
          <a:xfrm>
            <a:off x="1354316" y="2429091"/>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52" name="文本框 51">
            <a:extLst>
              <a:ext uri="{FF2B5EF4-FFF2-40B4-BE49-F238E27FC236}">
                <a16:creationId xmlns="" xmlns:a16="http://schemas.microsoft.com/office/drawing/2014/main" id="{8A71C886-D729-43AD-BA6B-4BBE99F35590}"/>
              </a:ext>
            </a:extLst>
          </p:cNvPr>
          <p:cNvSpPr txBox="1"/>
          <p:nvPr/>
        </p:nvSpPr>
        <p:spPr>
          <a:xfrm>
            <a:off x="7903817" y="1850599"/>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3" name="文本框 52">
            <a:extLst>
              <a:ext uri="{FF2B5EF4-FFF2-40B4-BE49-F238E27FC236}">
                <a16:creationId xmlns="" xmlns:a16="http://schemas.microsoft.com/office/drawing/2014/main" id="{01A6E6F4-F9CB-44E3-B445-D828589A17C5}"/>
              </a:ext>
            </a:extLst>
          </p:cNvPr>
          <p:cNvSpPr txBox="1"/>
          <p:nvPr/>
        </p:nvSpPr>
        <p:spPr>
          <a:xfrm>
            <a:off x="8630298" y="1959897"/>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54" name="文本框 53">
            <a:extLst>
              <a:ext uri="{FF2B5EF4-FFF2-40B4-BE49-F238E27FC236}">
                <a16:creationId xmlns="" xmlns:a16="http://schemas.microsoft.com/office/drawing/2014/main" id="{88C3C0E1-A518-4453-A2DF-508A37535557}"/>
              </a:ext>
            </a:extLst>
          </p:cNvPr>
          <p:cNvSpPr txBox="1"/>
          <p:nvPr/>
        </p:nvSpPr>
        <p:spPr>
          <a:xfrm>
            <a:off x="7903817" y="2377456"/>
            <a:ext cx="3007295" cy="954107"/>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55" name="文本框 54">
            <a:extLst>
              <a:ext uri="{FF2B5EF4-FFF2-40B4-BE49-F238E27FC236}">
                <a16:creationId xmlns="" xmlns:a16="http://schemas.microsoft.com/office/drawing/2014/main" id="{073DB2F7-8827-4662-9AD7-7F0D27F3C229}"/>
              </a:ext>
            </a:extLst>
          </p:cNvPr>
          <p:cNvSpPr txBox="1"/>
          <p:nvPr/>
        </p:nvSpPr>
        <p:spPr>
          <a:xfrm>
            <a:off x="1477489" y="3856881"/>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6" name="文本框 55">
            <a:extLst>
              <a:ext uri="{FF2B5EF4-FFF2-40B4-BE49-F238E27FC236}">
                <a16:creationId xmlns="" xmlns:a16="http://schemas.microsoft.com/office/drawing/2014/main" id="{3FE056D8-6A70-4DD5-9221-05F1666E4995}"/>
              </a:ext>
            </a:extLst>
          </p:cNvPr>
          <p:cNvSpPr txBox="1"/>
          <p:nvPr/>
        </p:nvSpPr>
        <p:spPr>
          <a:xfrm>
            <a:off x="2203970" y="3966179"/>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57" name="文本框 56">
            <a:extLst>
              <a:ext uri="{FF2B5EF4-FFF2-40B4-BE49-F238E27FC236}">
                <a16:creationId xmlns="" xmlns:a16="http://schemas.microsoft.com/office/drawing/2014/main" id="{6856AB0E-9680-466E-B796-628D86B9C951}"/>
              </a:ext>
            </a:extLst>
          </p:cNvPr>
          <p:cNvSpPr txBox="1"/>
          <p:nvPr/>
        </p:nvSpPr>
        <p:spPr>
          <a:xfrm>
            <a:off x="1477489" y="4383738"/>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sp>
        <p:nvSpPr>
          <p:cNvPr id="58" name="文本框 57">
            <a:extLst>
              <a:ext uri="{FF2B5EF4-FFF2-40B4-BE49-F238E27FC236}">
                <a16:creationId xmlns="" xmlns:a16="http://schemas.microsoft.com/office/drawing/2014/main" id="{C5656991-2547-43FC-B83F-5CBF22722F04}"/>
              </a:ext>
            </a:extLst>
          </p:cNvPr>
          <p:cNvSpPr txBox="1"/>
          <p:nvPr/>
        </p:nvSpPr>
        <p:spPr>
          <a:xfrm>
            <a:off x="7954369" y="3779106"/>
            <a:ext cx="726481" cy="646331"/>
          </a:xfrm>
          <a:prstGeom prst="rect">
            <a:avLst/>
          </a:prstGeom>
          <a:noFill/>
        </p:spPr>
        <p:txBody>
          <a:bodyPr wrap="none" rtlCol="0">
            <a:spAutoFit/>
          </a:bodyPr>
          <a:lstStyle/>
          <a:p>
            <a:r>
              <a:rPr lang="en-US" altLang="zh-CN" sz="3600" dirty="0">
                <a:latin typeface="微软雅黑" panose="020B0503020204020204" pitchFamily="34" charset="-122"/>
                <a:ea typeface="微软雅黑" panose="020B0503020204020204" pitchFamily="34" charset="-122"/>
                <a:cs typeface="Arial Unicode MS" panose="020B0604020202020204" pitchFamily="34" charset="-122"/>
              </a:rPr>
              <a:t>04</a:t>
            </a:r>
            <a:endParaRPr lang="zh-CN" altLang="en-US" sz="3600"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59" name="文本框 58">
            <a:extLst>
              <a:ext uri="{FF2B5EF4-FFF2-40B4-BE49-F238E27FC236}">
                <a16:creationId xmlns="" xmlns:a16="http://schemas.microsoft.com/office/drawing/2014/main" id="{CC427FD4-CCBF-4E63-8B25-03494C8AD302}"/>
              </a:ext>
            </a:extLst>
          </p:cNvPr>
          <p:cNvSpPr txBox="1"/>
          <p:nvPr/>
        </p:nvSpPr>
        <p:spPr>
          <a:xfrm>
            <a:off x="8680850" y="3888404"/>
            <a:ext cx="1107996" cy="369332"/>
          </a:xfrm>
          <a:prstGeom prst="rect">
            <a:avLst/>
          </a:prstGeom>
          <a:noFill/>
        </p:spPr>
        <p:txBody>
          <a:bodyPr wrap="none" rtlCol="0">
            <a:spAutoFit/>
          </a:bodyPr>
          <a:lstStyle/>
          <a:p>
            <a:pPr algn="r"/>
            <a:r>
              <a:rPr lang="zh-CN" altLang="en-US" dirty="0">
                <a:latin typeface="微软雅黑" panose="020B0503020204020204" pitchFamily="34" charset="-122"/>
                <a:ea typeface="微软雅黑" panose="020B0503020204020204" pitchFamily="34" charset="-122"/>
                <a:cs typeface="Ebrima" panose="02000000000000000000" pitchFamily="2" charset="0"/>
              </a:rPr>
              <a:t>添加标题</a:t>
            </a:r>
          </a:p>
        </p:txBody>
      </p:sp>
      <p:sp>
        <p:nvSpPr>
          <p:cNvPr id="60" name="文本框 59">
            <a:extLst>
              <a:ext uri="{FF2B5EF4-FFF2-40B4-BE49-F238E27FC236}">
                <a16:creationId xmlns="" xmlns:a16="http://schemas.microsoft.com/office/drawing/2014/main" id="{45A6E1B6-4CFB-4D3E-BCBE-C112307FC360}"/>
              </a:ext>
            </a:extLst>
          </p:cNvPr>
          <p:cNvSpPr txBox="1"/>
          <p:nvPr/>
        </p:nvSpPr>
        <p:spPr>
          <a:xfrm>
            <a:off x="7954369" y="4305963"/>
            <a:ext cx="3007295" cy="889090"/>
          </a:xfrm>
          <a:prstGeom prst="rect">
            <a:avLst/>
          </a:prstGeom>
          <a:noFill/>
        </p:spPr>
        <p:txBody>
          <a:bodyPr wrap="square" rtlCol="0">
            <a:spAutoFit/>
          </a:bodyPr>
          <a:lstStyle/>
          <a:p>
            <a:pPr>
              <a:lnSpc>
                <a:spcPct val="200000"/>
              </a:lnSpc>
              <a:buClr>
                <a:srgbClr val="00B050"/>
              </a:buClr>
            </a:pPr>
            <a:r>
              <a:rPr lang="zh-CN" altLang="en-US" sz="1400" dirty="0">
                <a:latin typeface="微软雅黑" panose="020B0503020204020204" pitchFamily="34" charset="-122"/>
                <a:ea typeface="微软雅黑" panose="020B0503020204020204" pitchFamily="34" charset="-122"/>
              </a:rPr>
              <a:t>添加文本添加文本添加文本添加文本添加文本添加文本</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0142" y="0"/>
            <a:ext cx="4389129" cy="6486157"/>
          </a:xfrm>
          <a:prstGeom prst="rect">
            <a:avLst/>
          </a:prstGeom>
        </p:spPr>
      </p:pic>
    </p:spTree>
    <p:extLst>
      <p:ext uri="{BB962C8B-B14F-4D97-AF65-F5344CB8AC3E}">
        <p14:creationId xmlns:p14="http://schemas.microsoft.com/office/powerpoint/2010/main" val="54165989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p:cTn id="10" dur="500" fill="hold"/>
                                        <p:tgtEl>
                                          <p:spTgt spid="35"/>
                                        </p:tgtEl>
                                        <p:attrNameLst>
                                          <p:attrName>ppt_w</p:attrName>
                                        </p:attrNameLst>
                                      </p:cBhvr>
                                      <p:tavLst>
                                        <p:tav tm="0">
                                          <p:val>
                                            <p:fltVal val="0"/>
                                          </p:val>
                                        </p:tav>
                                        <p:tav tm="100000">
                                          <p:val>
                                            <p:strVal val="#ppt_w"/>
                                          </p:val>
                                        </p:tav>
                                      </p:tavLst>
                                    </p:anim>
                                    <p:anim calcmode="lin" valueType="num">
                                      <p:cBhvr>
                                        <p:cTn id="11" dur="500" fill="hold"/>
                                        <p:tgtEl>
                                          <p:spTgt spid="35"/>
                                        </p:tgtEl>
                                        <p:attrNameLst>
                                          <p:attrName>ppt_h</p:attrName>
                                        </p:attrNameLst>
                                      </p:cBhvr>
                                      <p:tavLst>
                                        <p:tav tm="0">
                                          <p:val>
                                            <p:fltVal val="0"/>
                                          </p:val>
                                        </p:tav>
                                        <p:tav tm="100000">
                                          <p:val>
                                            <p:strVal val="#ppt_h"/>
                                          </p:val>
                                        </p:tav>
                                      </p:tavLst>
                                    </p:anim>
                                    <p:animEffect transition="in" filter="fade">
                                      <p:cBhvr>
                                        <p:cTn id="12" dur="500"/>
                                        <p:tgtEl>
                                          <p:spTgt spid="35"/>
                                        </p:tgtEl>
                                      </p:cBhvr>
                                    </p:animEffect>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right)">
                                      <p:cBhvr>
                                        <p:cTn id="16" dur="500"/>
                                        <p:tgtEl>
                                          <p:spTgt spid="14"/>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childTnLst>
                                </p:cTn>
                              </p:par>
                              <p:par>
                                <p:cTn id="34" presetID="53" presetClass="entr" presetSubtype="16" fill="hold"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fltVal val="0"/>
                                          </p:val>
                                        </p:tav>
                                        <p:tav tm="100000">
                                          <p:val>
                                            <p:strVal val="#ppt_w"/>
                                          </p:val>
                                        </p:tav>
                                      </p:tavLst>
                                    </p:anim>
                                    <p:anim calcmode="lin" valueType="num">
                                      <p:cBhvr>
                                        <p:cTn id="37" dur="500" fill="hold"/>
                                        <p:tgtEl>
                                          <p:spTgt spid="46"/>
                                        </p:tgtEl>
                                        <p:attrNameLst>
                                          <p:attrName>ppt_h</p:attrName>
                                        </p:attrNameLst>
                                      </p:cBhvr>
                                      <p:tavLst>
                                        <p:tav tm="0">
                                          <p:val>
                                            <p:fltVal val="0"/>
                                          </p:val>
                                        </p:tav>
                                        <p:tav tm="100000">
                                          <p:val>
                                            <p:strVal val="#ppt_h"/>
                                          </p:val>
                                        </p:tav>
                                      </p:tavLst>
                                    </p:anim>
                                    <p:animEffect transition="in" filter="fade">
                                      <p:cBhvr>
                                        <p:cTn id="38" dur="500"/>
                                        <p:tgtEl>
                                          <p:spTgt spid="46"/>
                                        </p:tgtEl>
                                      </p:cBhvr>
                                    </p:animEffect>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right)">
                                      <p:cBhvr>
                                        <p:cTn id="42" dur="500"/>
                                        <p:tgtEl>
                                          <p:spTgt spid="17"/>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fill="hold"/>
                                        <p:tgtEl>
                                          <p:spTgt spid="50"/>
                                        </p:tgtEl>
                                        <p:attrNameLst>
                                          <p:attrName>ppt_x</p:attrName>
                                        </p:attrNameLst>
                                      </p:cBhvr>
                                      <p:tavLst>
                                        <p:tav tm="0">
                                          <p:val>
                                            <p:strVal val="#ppt_x"/>
                                          </p:val>
                                        </p:tav>
                                        <p:tav tm="100000">
                                          <p:val>
                                            <p:strVal val="#ppt_x"/>
                                          </p:val>
                                        </p:tav>
                                      </p:tavLst>
                                    </p:anim>
                                    <p:anim calcmode="lin" valueType="num">
                                      <p:cBhvr additive="base">
                                        <p:cTn id="65" dur="500" fill="hold"/>
                                        <p:tgtEl>
                                          <p:spTgt spid="50"/>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additive="base">
                                        <p:cTn id="68" dur="500" fill="hold"/>
                                        <p:tgtEl>
                                          <p:spTgt spid="51"/>
                                        </p:tgtEl>
                                        <p:attrNameLst>
                                          <p:attrName>ppt_x</p:attrName>
                                        </p:attrNameLst>
                                      </p:cBhvr>
                                      <p:tavLst>
                                        <p:tav tm="0">
                                          <p:val>
                                            <p:strVal val="#ppt_x"/>
                                          </p:val>
                                        </p:tav>
                                        <p:tav tm="100000">
                                          <p:val>
                                            <p:strVal val="#ppt_x"/>
                                          </p:val>
                                        </p:tav>
                                      </p:tavLst>
                                    </p:anim>
                                    <p:anim calcmode="lin" valueType="num">
                                      <p:cBhvr additive="base">
                                        <p:cTn id="6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additive="base">
                                        <p:cTn id="74" dur="500" fill="hold"/>
                                        <p:tgtEl>
                                          <p:spTgt spid="52"/>
                                        </p:tgtEl>
                                        <p:attrNameLst>
                                          <p:attrName>ppt_x</p:attrName>
                                        </p:attrNameLst>
                                      </p:cBhvr>
                                      <p:tavLst>
                                        <p:tav tm="0">
                                          <p:val>
                                            <p:strVal val="#ppt_x"/>
                                          </p:val>
                                        </p:tav>
                                        <p:tav tm="100000">
                                          <p:val>
                                            <p:strVal val="#ppt_x"/>
                                          </p:val>
                                        </p:tav>
                                      </p:tavLst>
                                    </p:anim>
                                    <p:anim calcmode="lin" valueType="num">
                                      <p:cBhvr additive="base">
                                        <p:cTn id="75" dur="500" fill="hold"/>
                                        <p:tgtEl>
                                          <p:spTgt spid="5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additive="base">
                                        <p:cTn id="78" dur="500" fill="hold"/>
                                        <p:tgtEl>
                                          <p:spTgt spid="53"/>
                                        </p:tgtEl>
                                        <p:attrNameLst>
                                          <p:attrName>ppt_x</p:attrName>
                                        </p:attrNameLst>
                                      </p:cBhvr>
                                      <p:tavLst>
                                        <p:tav tm="0">
                                          <p:val>
                                            <p:strVal val="#ppt_x"/>
                                          </p:val>
                                        </p:tav>
                                        <p:tav tm="100000">
                                          <p:val>
                                            <p:strVal val="#ppt_x"/>
                                          </p:val>
                                        </p:tav>
                                      </p:tavLst>
                                    </p:anim>
                                    <p:anim calcmode="lin" valueType="num">
                                      <p:cBhvr additive="base">
                                        <p:cTn id="79" dur="500" fill="hold"/>
                                        <p:tgtEl>
                                          <p:spTgt spid="5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additive="base">
                                        <p:cTn id="82" dur="500" fill="hold"/>
                                        <p:tgtEl>
                                          <p:spTgt spid="54"/>
                                        </p:tgtEl>
                                        <p:attrNameLst>
                                          <p:attrName>ppt_x</p:attrName>
                                        </p:attrNameLst>
                                      </p:cBhvr>
                                      <p:tavLst>
                                        <p:tav tm="0">
                                          <p:val>
                                            <p:strVal val="#ppt_x"/>
                                          </p:val>
                                        </p:tav>
                                        <p:tav tm="100000">
                                          <p:val>
                                            <p:strVal val="#ppt_x"/>
                                          </p:val>
                                        </p:tav>
                                      </p:tavLst>
                                    </p:anim>
                                    <p:anim calcmode="lin" valueType="num">
                                      <p:cBhvr additive="base">
                                        <p:cTn id="83"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55"/>
                                        </p:tgtEl>
                                        <p:attrNameLst>
                                          <p:attrName>style.visibility</p:attrName>
                                        </p:attrNameLst>
                                      </p:cBhvr>
                                      <p:to>
                                        <p:strVal val="visible"/>
                                      </p:to>
                                    </p:set>
                                    <p:anim calcmode="lin" valueType="num">
                                      <p:cBhvr additive="base">
                                        <p:cTn id="88" dur="500" fill="hold"/>
                                        <p:tgtEl>
                                          <p:spTgt spid="55"/>
                                        </p:tgtEl>
                                        <p:attrNameLst>
                                          <p:attrName>ppt_x</p:attrName>
                                        </p:attrNameLst>
                                      </p:cBhvr>
                                      <p:tavLst>
                                        <p:tav tm="0">
                                          <p:val>
                                            <p:strVal val="#ppt_x"/>
                                          </p:val>
                                        </p:tav>
                                        <p:tav tm="100000">
                                          <p:val>
                                            <p:strVal val="#ppt_x"/>
                                          </p:val>
                                        </p:tav>
                                      </p:tavLst>
                                    </p:anim>
                                    <p:anim calcmode="lin" valueType="num">
                                      <p:cBhvr additive="base">
                                        <p:cTn id="89" dur="500" fill="hold"/>
                                        <p:tgtEl>
                                          <p:spTgt spid="55"/>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56"/>
                                        </p:tgtEl>
                                        <p:attrNameLst>
                                          <p:attrName>style.visibility</p:attrName>
                                        </p:attrNameLst>
                                      </p:cBhvr>
                                      <p:to>
                                        <p:strVal val="visible"/>
                                      </p:to>
                                    </p:set>
                                    <p:anim calcmode="lin" valueType="num">
                                      <p:cBhvr additive="base">
                                        <p:cTn id="92" dur="500" fill="hold"/>
                                        <p:tgtEl>
                                          <p:spTgt spid="56"/>
                                        </p:tgtEl>
                                        <p:attrNameLst>
                                          <p:attrName>ppt_x</p:attrName>
                                        </p:attrNameLst>
                                      </p:cBhvr>
                                      <p:tavLst>
                                        <p:tav tm="0">
                                          <p:val>
                                            <p:strVal val="#ppt_x"/>
                                          </p:val>
                                        </p:tav>
                                        <p:tav tm="100000">
                                          <p:val>
                                            <p:strVal val="#ppt_x"/>
                                          </p:val>
                                        </p:tav>
                                      </p:tavLst>
                                    </p:anim>
                                    <p:anim calcmode="lin" valueType="num">
                                      <p:cBhvr additive="base">
                                        <p:cTn id="93" dur="500" fill="hold"/>
                                        <p:tgtEl>
                                          <p:spTgt spid="56"/>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57"/>
                                        </p:tgtEl>
                                        <p:attrNameLst>
                                          <p:attrName>style.visibility</p:attrName>
                                        </p:attrNameLst>
                                      </p:cBhvr>
                                      <p:to>
                                        <p:strVal val="visible"/>
                                      </p:to>
                                    </p:set>
                                    <p:anim calcmode="lin" valueType="num">
                                      <p:cBhvr additive="base">
                                        <p:cTn id="96" dur="500" fill="hold"/>
                                        <p:tgtEl>
                                          <p:spTgt spid="57"/>
                                        </p:tgtEl>
                                        <p:attrNameLst>
                                          <p:attrName>ppt_x</p:attrName>
                                        </p:attrNameLst>
                                      </p:cBhvr>
                                      <p:tavLst>
                                        <p:tav tm="0">
                                          <p:val>
                                            <p:strVal val="#ppt_x"/>
                                          </p:val>
                                        </p:tav>
                                        <p:tav tm="100000">
                                          <p:val>
                                            <p:strVal val="#ppt_x"/>
                                          </p:val>
                                        </p:tav>
                                      </p:tavLst>
                                    </p:anim>
                                    <p:anim calcmode="lin" valueType="num">
                                      <p:cBhvr additive="base">
                                        <p:cTn id="97"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58"/>
                                        </p:tgtEl>
                                        <p:attrNameLst>
                                          <p:attrName>style.visibility</p:attrName>
                                        </p:attrNameLst>
                                      </p:cBhvr>
                                      <p:to>
                                        <p:strVal val="visible"/>
                                      </p:to>
                                    </p:set>
                                    <p:anim calcmode="lin" valueType="num">
                                      <p:cBhvr additive="base">
                                        <p:cTn id="102" dur="500" fill="hold"/>
                                        <p:tgtEl>
                                          <p:spTgt spid="58"/>
                                        </p:tgtEl>
                                        <p:attrNameLst>
                                          <p:attrName>ppt_x</p:attrName>
                                        </p:attrNameLst>
                                      </p:cBhvr>
                                      <p:tavLst>
                                        <p:tav tm="0">
                                          <p:val>
                                            <p:strVal val="#ppt_x"/>
                                          </p:val>
                                        </p:tav>
                                        <p:tav tm="100000">
                                          <p:val>
                                            <p:strVal val="#ppt_x"/>
                                          </p:val>
                                        </p:tav>
                                      </p:tavLst>
                                    </p:anim>
                                    <p:anim calcmode="lin" valueType="num">
                                      <p:cBhvr additive="base">
                                        <p:cTn id="103" dur="500" fill="hold"/>
                                        <p:tgtEl>
                                          <p:spTgt spid="5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59"/>
                                        </p:tgtEl>
                                        <p:attrNameLst>
                                          <p:attrName>style.visibility</p:attrName>
                                        </p:attrNameLst>
                                      </p:cBhvr>
                                      <p:to>
                                        <p:strVal val="visible"/>
                                      </p:to>
                                    </p:set>
                                    <p:anim calcmode="lin" valueType="num">
                                      <p:cBhvr additive="base">
                                        <p:cTn id="106" dur="500" fill="hold"/>
                                        <p:tgtEl>
                                          <p:spTgt spid="59"/>
                                        </p:tgtEl>
                                        <p:attrNameLst>
                                          <p:attrName>ppt_x</p:attrName>
                                        </p:attrNameLst>
                                      </p:cBhvr>
                                      <p:tavLst>
                                        <p:tav tm="0">
                                          <p:val>
                                            <p:strVal val="#ppt_x"/>
                                          </p:val>
                                        </p:tav>
                                        <p:tav tm="100000">
                                          <p:val>
                                            <p:strVal val="#ppt_x"/>
                                          </p:val>
                                        </p:tav>
                                      </p:tavLst>
                                    </p:anim>
                                    <p:anim calcmode="lin" valueType="num">
                                      <p:cBhvr additive="base">
                                        <p:cTn id="107" dur="500" fill="hold"/>
                                        <p:tgtEl>
                                          <p:spTgt spid="59"/>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 calcmode="lin" valueType="num">
                                      <p:cBhvr additive="base">
                                        <p:cTn id="110" dur="500" fill="hold"/>
                                        <p:tgtEl>
                                          <p:spTgt spid="60"/>
                                        </p:tgtEl>
                                        <p:attrNameLst>
                                          <p:attrName>ppt_x</p:attrName>
                                        </p:attrNameLst>
                                      </p:cBhvr>
                                      <p:tavLst>
                                        <p:tav tm="0">
                                          <p:val>
                                            <p:strVal val="#ppt_x"/>
                                          </p:val>
                                        </p:tav>
                                        <p:tav tm="100000">
                                          <p:val>
                                            <p:strVal val="#ppt_x"/>
                                          </p:val>
                                        </p:tav>
                                      </p:tavLst>
                                    </p:anim>
                                    <p:anim calcmode="lin" valueType="num">
                                      <p:cBhvr additive="base">
                                        <p:cTn id="111"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1" grpId="0" animBg="1"/>
      <p:bldP spid="42" grpId="0" animBg="1"/>
      <p:bldP spid="43" grpId="0" animBg="1"/>
      <p:bldP spid="44" grpId="0" animBg="1"/>
      <p:bldP spid="45" grpId="0" animBg="1"/>
      <p:bldP spid="49" grpId="0"/>
      <p:bldP spid="50" grpId="0"/>
      <p:bldP spid="51" grpId="0"/>
      <p:bldP spid="52" grpId="0"/>
      <p:bldP spid="53" grpId="0"/>
      <p:bldP spid="54" grpId="0"/>
      <p:bldP spid="55" grpId="0"/>
      <p:bldP spid="56" grpId="0"/>
      <p:bldP spid="57" grpId="0"/>
      <p:bldP spid="58" grpId="0"/>
      <p:bldP spid="59" grpId="0"/>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B423B570-9178-4CFA-9EDA-C00B8E4C11A9}"/>
              </a:ext>
            </a:extLst>
          </p:cNvPr>
          <p:cNvSpPr/>
          <p:nvPr/>
        </p:nvSpPr>
        <p:spPr>
          <a:xfrm>
            <a:off x="4269254" y="934571"/>
            <a:ext cx="4178105" cy="5351929"/>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6" name="图片 5">
            <a:extLst>
              <a:ext uri="{FF2B5EF4-FFF2-40B4-BE49-F238E27FC236}">
                <a16:creationId xmlns="" xmlns:a16="http://schemas.microsoft.com/office/drawing/2014/main" id="{715BB5B3-6D9F-4C9E-9836-D95B0B27CD2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67134" y="1234440"/>
            <a:ext cx="3069830" cy="2216986"/>
          </a:xfrm>
          <a:prstGeom prst="rect">
            <a:avLst/>
          </a:prstGeom>
        </p:spPr>
      </p:pic>
      <p:pic>
        <p:nvPicPr>
          <p:cNvPr id="7" name="图片 6">
            <a:extLst>
              <a:ext uri="{FF2B5EF4-FFF2-40B4-BE49-F238E27FC236}">
                <a16:creationId xmlns="" xmlns:a16="http://schemas.microsoft.com/office/drawing/2014/main" id="{072FC624-569F-41D7-837F-467EFFC6CA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64952" y="4164489"/>
            <a:ext cx="3072012" cy="1728006"/>
          </a:xfrm>
          <a:prstGeom prst="rect">
            <a:avLst/>
          </a:prstGeom>
        </p:spPr>
      </p:pic>
      <p:pic>
        <p:nvPicPr>
          <p:cNvPr id="8" name="图片 7">
            <a:extLst>
              <a:ext uri="{FF2B5EF4-FFF2-40B4-BE49-F238E27FC236}">
                <a16:creationId xmlns="" xmlns:a16="http://schemas.microsoft.com/office/drawing/2014/main" id="{00514B09-1E3C-42F3-A190-5E82DA9A14B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32448" y="3291412"/>
            <a:ext cx="2617954" cy="1746155"/>
          </a:xfrm>
          <a:prstGeom prst="rect">
            <a:avLst/>
          </a:prstGeom>
        </p:spPr>
      </p:pic>
      <p:grpSp>
        <p:nvGrpSpPr>
          <p:cNvPr id="12" name="组合 11">
            <a:extLst>
              <a:ext uri="{FF2B5EF4-FFF2-40B4-BE49-F238E27FC236}">
                <a16:creationId xmlns="" xmlns:a16="http://schemas.microsoft.com/office/drawing/2014/main" id="{0849789A-E687-41C4-BB24-519CAAA48A71}"/>
              </a:ext>
            </a:extLst>
          </p:cNvPr>
          <p:cNvGrpSpPr/>
          <p:nvPr/>
        </p:nvGrpSpPr>
        <p:grpSpPr>
          <a:xfrm>
            <a:off x="5310941" y="3839243"/>
            <a:ext cx="2031325" cy="911955"/>
            <a:chOff x="468937" y="2419540"/>
            <a:chExt cx="2031325" cy="911955"/>
          </a:xfrm>
        </p:grpSpPr>
        <p:sp>
          <p:nvSpPr>
            <p:cNvPr id="13" name="TextBox 18">
              <a:extLst>
                <a:ext uri="{FF2B5EF4-FFF2-40B4-BE49-F238E27FC236}">
                  <a16:creationId xmlns="" xmlns:a16="http://schemas.microsoft.com/office/drawing/2014/main" id="{41E54BB5-4519-404A-8DAC-6B5AC6409A66}"/>
                </a:ext>
              </a:extLst>
            </p:cNvPr>
            <p:cNvSpPr txBox="1"/>
            <p:nvPr/>
          </p:nvSpPr>
          <p:spPr>
            <a:xfrm flipH="1">
              <a:off x="468937" y="2419540"/>
              <a:ext cx="2031325" cy="461665"/>
            </a:xfrm>
            <a:prstGeom prst="rect">
              <a:avLst/>
            </a:prstGeom>
            <a:noFill/>
          </p:spPr>
          <p:txBody>
            <a:bodyPr wrap="none" rtlCol="0">
              <a:spAutoFit/>
            </a:bodyPr>
            <a:lstStyle/>
            <a:p>
              <a:r>
                <a:rPr lang="zh-CN" altLang="en-US" sz="2400" b="1" dirty="0">
                  <a:latin typeface="Roboto Black" charset="0"/>
                  <a:ea typeface="Roboto Black" charset="0"/>
                  <a:cs typeface="Roboto Black" charset="0"/>
                </a:rPr>
                <a:t>添加标题文字</a:t>
              </a:r>
              <a:endParaRPr lang="en-US" sz="2400" b="1" dirty="0">
                <a:latin typeface="Roboto Black" charset="0"/>
                <a:ea typeface="Roboto Black" charset="0"/>
                <a:cs typeface="Roboto Black" charset="0"/>
              </a:endParaRPr>
            </a:p>
          </p:txBody>
        </p:sp>
        <p:sp>
          <p:nvSpPr>
            <p:cNvPr id="14" name="矩形 13">
              <a:extLst>
                <a:ext uri="{FF2B5EF4-FFF2-40B4-BE49-F238E27FC236}">
                  <a16:creationId xmlns="" xmlns:a16="http://schemas.microsoft.com/office/drawing/2014/main" id="{7BF49FD0-4CB9-44A1-A4E7-FD13EFAB84FF}"/>
                </a:ext>
              </a:extLst>
            </p:cNvPr>
            <p:cNvSpPr/>
            <p:nvPr/>
          </p:nvSpPr>
          <p:spPr>
            <a:xfrm>
              <a:off x="470268" y="2823664"/>
              <a:ext cx="1933298" cy="507831"/>
            </a:xfrm>
            <a:prstGeom prst="rect">
              <a:avLst/>
            </a:prstGeom>
          </p:spPr>
          <p:txBody>
            <a:bodyPr wrap="square">
              <a:spAutoFit/>
            </a:bodyPr>
            <a:lstStyle/>
            <a:p>
              <a:pPr>
                <a:lnSpc>
                  <a:spcPct val="150000"/>
                </a:lnSpc>
              </a:pPr>
              <a:r>
                <a:rPr lang="en-US" altLang="zh-CN" sz="900" dirty="0"/>
                <a:t>OF THIS SCHEME, WE THANK YOU FOR YOUR READING, </a:t>
              </a:r>
              <a:r>
                <a:rPr lang="en-US" altLang="zh-CN" sz="900"/>
                <a:t>THE PROPOSAL</a:t>
              </a:r>
              <a:endParaRPr lang="en-US" altLang="zh-CN" sz="900" dirty="0"/>
            </a:p>
          </p:txBody>
        </p:sp>
      </p:grpSp>
      <p:pic>
        <p:nvPicPr>
          <p:cNvPr id="2" name="图片 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511578" y="1387626"/>
            <a:ext cx="2146256" cy="2222909"/>
          </a:xfrm>
          <a:prstGeom prst="rect">
            <a:avLst/>
          </a:prstGeom>
        </p:spPr>
      </p:pic>
    </p:spTree>
    <p:extLst>
      <p:ext uri="{BB962C8B-B14F-4D97-AF65-F5344CB8AC3E}">
        <p14:creationId xmlns:p14="http://schemas.microsoft.com/office/powerpoint/2010/main" val="228276214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131533" y="1412280"/>
            <a:ext cx="3635375" cy="425323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腾祥铁山楷书繁" panose="01010104010101010101" pitchFamily="2" charset="-122"/>
              <a:ea typeface="腾祥铁山楷书繁" panose="01010104010101010101" pitchFamily="2" charset="-122"/>
            </a:endParaRPr>
          </a:p>
        </p:txBody>
      </p:sp>
      <p:sp>
        <p:nvSpPr>
          <p:cNvPr id="9" name="文本框 8"/>
          <p:cNvSpPr txBox="1"/>
          <p:nvPr/>
        </p:nvSpPr>
        <p:spPr>
          <a:xfrm>
            <a:off x="7385050" y="2268855"/>
            <a:ext cx="2728933" cy="584775"/>
          </a:xfrm>
          <a:prstGeom prst="rect">
            <a:avLst/>
          </a:prstGeom>
          <a:noFill/>
        </p:spPr>
        <p:txBody>
          <a:bodyPr wrap="square" rtlCol="0">
            <a:spAutoFit/>
          </a:bodyPr>
          <a:lstStyle/>
          <a:p>
            <a:pPr algn="ctr"/>
            <a:r>
              <a:rPr lang="zh-CN" altLang="en-US" sz="3200" dirty="0" smtClean="0">
                <a:solidFill>
                  <a:schemeClr val="tx1">
                    <a:lumMod val="50000"/>
                    <a:lumOff val="50000"/>
                  </a:schemeClr>
                </a:solidFill>
                <a:latin typeface="腾祥铁山楷书繁" panose="01010104010101010101" pitchFamily="2" charset="-122"/>
                <a:ea typeface="腾祥铁山楷书繁" panose="01010104010101010101" pitchFamily="2" charset="-122"/>
              </a:rPr>
              <a:t>这里添加标题</a:t>
            </a:r>
            <a:endParaRPr lang="en-US" altLang="zh-CN" sz="3200" dirty="0">
              <a:solidFill>
                <a:schemeClr val="tx1">
                  <a:lumMod val="50000"/>
                  <a:lumOff val="50000"/>
                </a:schemeClr>
              </a:solidFill>
              <a:latin typeface="腾祥铁山楷书繁" panose="01010104010101010101" pitchFamily="2" charset="-122"/>
              <a:ea typeface="腾祥铁山楷书繁" panose="01010104010101010101" pitchFamily="2" charset="-122"/>
            </a:endParaRPr>
          </a:p>
        </p:txBody>
      </p:sp>
      <p:sp>
        <p:nvSpPr>
          <p:cNvPr id="10" name="文本框 9"/>
          <p:cNvSpPr txBox="1"/>
          <p:nvPr/>
        </p:nvSpPr>
        <p:spPr>
          <a:xfrm>
            <a:off x="7693704" y="3077230"/>
            <a:ext cx="2853690" cy="923330"/>
          </a:xfrm>
          <a:prstGeom prst="rect">
            <a:avLst/>
          </a:prstGeom>
          <a:noFill/>
        </p:spPr>
        <p:txBody>
          <a:bodyPr wrap="square" rtlCol="0">
            <a:spAutoFit/>
          </a:bodyPr>
          <a:lstStyle/>
          <a:p>
            <a:pPr algn="ctr">
              <a:lnSpc>
                <a:spcPct val="150000"/>
              </a:lnSpc>
            </a:pPr>
            <a:r>
              <a:rPr lang="zh-CN" altLang="en-US" sz="1200" dirty="0" smtClean="0">
                <a:solidFill>
                  <a:schemeClr val="tx1">
                    <a:lumMod val="50000"/>
                    <a:lumOff val="50000"/>
                  </a:schemeClr>
                </a:solidFill>
                <a:latin typeface="腾祥铁山楷书繁" panose="01010104010101010101" pitchFamily="2" charset="-122"/>
                <a:ea typeface="腾祥铁山楷书繁" panose="01010104010101010101" pitchFamily="2" charset="-122"/>
              </a:rPr>
              <a:t>您的内容打在这里，或者通过复制您的文本后，在此框中选择粘贴，并选择只保留文字。</a:t>
            </a:r>
            <a:endParaRPr lang="zh-CN" altLang="en-US" sz="1200" dirty="0">
              <a:solidFill>
                <a:schemeClr val="tx1">
                  <a:lumMod val="50000"/>
                  <a:lumOff val="50000"/>
                </a:schemeClr>
              </a:solidFill>
              <a:latin typeface="腾祥铁山楷书繁" panose="01010104010101010101" pitchFamily="2" charset="-122"/>
              <a:ea typeface="腾祥铁山楷书繁" panose="01010104010101010101" pitchFamily="2" charset="-122"/>
            </a:endParaRPr>
          </a:p>
        </p:txBody>
      </p:sp>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t="22718"/>
          <a:stretch/>
        </p:blipFill>
        <p:spPr>
          <a:xfrm>
            <a:off x="100030" y="1"/>
            <a:ext cx="4562171" cy="4132371"/>
          </a:xfrm>
          <a:prstGeom prst="rect">
            <a:avLst/>
          </a:prstGeom>
        </p:spPr>
      </p:pic>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129618035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2"/>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5" dur="500"/>
                                        <p:tgtEl>
                                          <p:spTgt spid="9"/>
                                        </p:tgtEl>
                                      </p:cBhvr>
                                    </p:animEffect>
                                  </p:childTnLst>
                                </p:cTn>
                              </p:par>
                            </p:childTnLst>
                          </p:cTn>
                        </p:par>
                        <p:par>
                          <p:cTn id="16" fill="hold">
                            <p:stCondLst>
                              <p:cond delay="1000"/>
                            </p:stCondLst>
                            <p:childTnLst>
                              <p:par>
                                <p:cTn id="17" presetID="12" presetClass="entr" presetSubtype="4" fill="hold" grpId="1"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par>
                          <p:cTn id="21" fill="hold">
                            <p:stCondLst>
                              <p:cond delay="1500"/>
                            </p:stCondLst>
                            <p:childTnLst>
                              <p:par>
                                <p:cTn id="22" presetID="22" presetClass="entr" presetSubtype="1"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p:bldP spid="10" grpId="0"/>
      <p:bldP spid="1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4A329368-BD47-4679-B81F-098C27B0B2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123203" y="1341120"/>
            <a:ext cx="5714665" cy="4171705"/>
          </a:xfrm>
          <a:prstGeom prst="rect">
            <a:avLst/>
          </a:prstGeom>
        </p:spPr>
      </p:pic>
      <p:sp>
        <p:nvSpPr>
          <p:cNvPr id="5" name="矩形 4">
            <a:extLst>
              <a:ext uri="{FF2B5EF4-FFF2-40B4-BE49-F238E27FC236}">
                <a16:creationId xmlns="" xmlns:a16="http://schemas.microsoft.com/office/drawing/2014/main" id="{F8A94DA8-1E1B-4D8E-8171-C4A22FADD862}"/>
              </a:ext>
            </a:extLst>
          </p:cNvPr>
          <p:cNvSpPr/>
          <p:nvPr/>
        </p:nvSpPr>
        <p:spPr>
          <a:xfrm>
            <a:off x="6095998" y="2447365"/>
            <a:ext cx="5166362" cy="2543655"/>
          </a:xfrm>
          <a:prstGeom prst="rect">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D7B77593-B127-4BB0-9629-5F5D721BCC9D}"/>
              </a:ext>
            </a:extLst>
          </p:cNvPr>
          <p:cNvSpPr/>
          <p:nvPr/>
        </p:nvSpPr>
        <p:spPr>
          <a:xfrm>
            <a:off x="6639748" y="2749696"/>
            <a:ext cx="4424492" cy="1938992"/>
          </a:xfrm>
          <a:prstGeom prst="rect">
            <a:avLst/>
          </a:prstGeom>
        </p:spPr>
        <p:txBody>
          <a:bodyPr wrap="square">
            <a:spAutoFit/>
          </a:bodyPr>
          <a:lstStyle/>
          <a:p>
            <a:r>
              <a:rPr lang="zh-CN" altLang="en-US" sz="2400" b="1" dirty="0" smtClean="0">
                <a:solidFill>
                  <a:schemeClr val="bg1"/>
                </a:solidFill>
                <a:latin typeface="楷体" panose="02010609060101010101" pitchFamily="49" charset="-122"/>
                <a:ea typeface="楷体" panose="02010609060101010101" pitchFamily="49" charset="-122"/>
              </a:rPr>
              <a:t>清明节</a:t>
            </a:r>
            <a:r>
              <a:rPr lang="zh-CN" altLang="en-US" sz="2400" b="1" dirty="0">
                <a:solidFill>
                  <a:schemeClr val="bg1"/>
                </a:solidFill>
                <a:latin typeface="楷体" panose="02010609060101010101" pitchFamily="49" charset="-122"/>
                <a:ea typeface="楷体" panose="02010609060101010101" pitchFamily="49" charset="-122"/>
              </a:rPr>
              <a:t>的起源，据传始于古代帝王将相“墓祭”之礼，后来民间亦相仿效，于此日祭祖扫墓，历代沿袭而成为中华民族一种固定的风俗。</a:t>
            </a:r>
          </a:p>
        </p:txBody>
      </p:sp>
    </p:spTree>
    <p:extLst>
      <p:ext uri="{BB962C8B-B14F-4D97-AF65-F5344CB8AC3E}">
        <p14:creationId xmlns:p14="http://schemas.microsoft.com/office/powerpoint/2010/main" val="17328123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E633BB19-AD79-418A-9CD4-9E7BDD0A9A86}"/>
              </a:ext>
            </a:extLst>
          </p:cNvPr>
          <p:cNvGrpSpPr/>
          <p:nvPr/>
        </p:nvGrpSpPr>
        <p:grpSpPr>
          <a:xfrm>
            <a:off x="2825896" y="1878643"/>
            <a:ext cx="6399164" cy="3911600"/>
            <a:chOff x="2825896" y="1878643"/>
            <a:chExt cx="6399164" cy="3911600"/>
          </a:xfrm>
        </p:grpSpPr>
        <p:sp>
          <p:nvSpPr>
            <p:cNvPr id="16" name="弧形 15"/>
            <p:cNvSpPr/>
            <p:nvPr/>
          </p:nvSpPr>
          <p:spPr>
            <a:xfrm>
              <a:off x="3078625" y="3833263"/>
              <a:ext cx="1956980" cy="1956980"/>
            </a:xfrm>
            <a:prstGeom prst="arc">
              <a:avLst>
                <a:gd name="adj1" fmla="val 5848950"/>
                <a:gd name="adj2" fmla="val 21598796"/>
              </a:avLst>
            </a:prstGeom>
            <a:ln w="3175">
              <a:solidFill>
                <a:srgbClr val="666666"/>
              </a:solidFill>
              <a:headEnd type="oval"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75000"/>
                    <a:lumOff val="25000"/>
                  </a:schemeClr>
                </a:solidFill>
              </a:endParaRPr>
            </a:p>
          </p:txBody>
        </p:sp>
        <p:sp>
          <p:nvSpPr>
            <p:cNvPr id="18" name="弧形 17"/>
            <p:cNvSpPr/>
            <p:nvPr/>
          </p:nvSpPr>
          <p:spPr>
            <a:xfrm>
              <a:off x="5039926" y="3833263"/>
              <a:ext cx="1956980" cy="1956980"/>
            </a:xfrm>
            <a:prstGeom prst="arc">
              <a:avLst>
                <a:gd name="adj1" fmla="val 16038936"/>
                <a:gd name="adj2" fmla="val 10965178"/>
              </a:avLst>
            </a:prstGeom>
            <a:ln w="3175">
              <a:solidFill>
                <a:srgbClr val="6666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75000"/>
                    <a:lumOff val="25000"/>
                  </a:schemeClr>
                </a:solidFill>
              </a:endParaRPr>
            </a:p>
          </p:txBody>
        </p:sp>
        <p:sp>
          <p:nvSpPr>
            <p:cNvPr id="19" name="弧形 18"/>
            <p:cNvSpPr/>
            <p:nvPr/>
          </p:nvSpPr>
          <p:spPr>
            <a:xfrm>
              <a:off x="5046987" y="1878643"/>
              <a:ext cx="1956980" cy="1956980"/>
            </a:xfrm>
            <a:prstGeom prst="arc">
              <a:avLst>
                <a:gd name="adj1" fmla="val 5587886"/>
                <a:gd name="adj2" fmla="val 21598796"/>
              </a:avLst>
            </a:prstGeom>
            <a:ln w="3175">
              <a:solidFill>
                <a:srgbClr val="6666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75000"/>
                    <a:lumOff val="25000"/>
                  </a:schemeClr>
                </a:solidFill>
              </a:endParaRPr>
            </a:p>
          </p:txBody>
        </p:sp>
        <p:sp>
          <p:nvSpPr>
            <p:cNvPr id="20" name="弧形 19"/>
            <p:cNvSpPr/>
            <p:nvPr/>
          </p:nvSpPr>
          <p:spPr>
            <a:xfrm>
              <a:off x="7003966" y="1878643"/>
              <a:ext cx="1956980" cy="1956980"/>
            </a:xfrm>
            <a:prstGeom prst="arc">
              <a:avLst>
                <a:gd name="adj1" fmla="val 15797166"/>
                <a:gd name="adj2" fmla="val 10840598"/>
              </a:avLst>
            </a:prstGeom>
            <a:ln w="3175">
              <a:solidFill>
                <a:srgbClr val="666666"/>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75000"/>
                    <a:lumOff val="25000"/>
                  </a:schemeClr>
                </a:solidFill>
              </a:endParaRPr>
            </a:p>
          </p:txBody>
        </p:sp>
        <p:sp>
          <p:nvSpPr>
            <p:cNvPr id="22" name="椭圆 21"/>
            <p:cNvSpPr/>
            <p:nvPr/>
          </p:nvSpPr>
          <p:spPr>
            <a:xfrm>
              <a:off x="5276177" y="2107833"/>
              <a:ext cx="1498600" cy="1498600"/>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 name="椭圆 22"/>
            <p:cNvSpPr/>
            <p:nvPr/>
          </p:nvSpPr>
          <p:spPr>
            <a:xfrm>
              <a:off x="7233156" y="2107833"/>
              <a:ext cx="1498600" cy="1498600"/>
            </a:xfrm>
            <a:prstGeom prst="ellipse">
              <a:avLst/>
            </a:prstGeom>
            <a:solidFill>
              <a:srgbClr val="A7C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 name="椭圆 23"/>
            <p:cNvSpPr/>
            <p:nvPr/>
          </p:nvSpPr>
          <p:spPr>
            <a:xfrm>
              <a:off x="3307815" y="4062453"/>
              <a:ext cx="1498600" cy="1498600"/>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5" name="椭圆 24"/>
            <p:cNvSpPr/>
            <p:nvPr/>
          </p:nvSpPr>
          <p:spPr>
            <a:xfrm>
              <a:off x="5269116" y="4062453"/>
              <a:ext cx="1498600" cy="1498600"/>
            </a:xfrm>
            <a:prstGeom prst="ellipse">
              <a:avLst/>
            </a:prstGeom>
            <a:solidFill>
              <a:srgbClr val="A7C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26" name="组合 25"/>
            <p:cNvGrpSpPr/>
            <p:nvPr/>
          </p:nvGrpSpPr>
          <p:grpSpPr>
            <a:xfrm>
              <a:off x="2825896" y="4537593"/>
              <a:ext cx="548320" cy="548320"/>
              <a:chOff x="2880680" y="4919550"/>
              <a:chExt cx="548320" cy="548320"/>
            </a:xfrm>
          </p:grpSpPr>
          <p:sp>
            <p:nvSpPr>
              <p:cNvPr id="27" name="椭圆 26"/>
              <p:cNvSpPr/>
              <p:nvPr/>
            </p:nvSpPr>
            <p:spPr>
              <a:xfrm>
                <a:off x="2880680" y="4919550"/>
                <a:ext cx="548320" cy="548320"/>
              </a:xfrm>
              <a:prstGeom prst="ellipse">
                <a:avLst/>
              </a:prstGeom>
              <a:solidFill>
                <a:srgbClr val="A7C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1" name="椭圆 30"/>
              <p:cNvSpPr/>
              <p:nvPr/>
            </p:nvSpPr>
            <p:spPr>
              <a:xfrm>
                <a:off x="2973631" y="5012501"/>
                <a:ext cx="362418" cy="3624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32" name="组合 31"/>
            <p:cNvGrpSpPr/>
            <p:nvPr/>
          </p:nvGrpSpPr>
          <p:grpSpPr>
            <a:xfrm>
              <a:off x="6694526" y="4537593"/>
              <a:ext cx="548320" cy="548320"/>
              <a:chOff x="2880680" y="4919550"/>
              <a:chExt cx="548320" cy="548320"/>
            </a:xfrm>
          </p:grpSpPr>
          <p:sp>
            <p:nvSpPr>
              <p:cNvPr id="33" name="椭圆 32"/>
              <p:cNvSpPr/>
              <p:nvPr/>
            </p:nvSpPr>
            <p:spPr>
              <a:xfrm>
                <a:off x="2880680" y="4919550"/>
                <a:ext cx="548320" cy="548320"/>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4" name="椭圆 33"/>
              <p:cNvSpPr/>
              <p:nvPr/>
            </p:nvSpPr>
            <p:spPr>
              <a:xfrm>
                <a:off x="2973631" y="5012501"/>
                <a:ext cx="362418" cy="3624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35" name="组合 34"/>
            <p:cNvGrpSpPr/>
            <p:nvPr/>
          </p:nvGrpSpPr>
          <p:grpSpPr>
            <a:xfrm>
              <a:off x="4788702" y="2582973"/>
              <a:ext cx="548320" cy="548320"/>
              <a:chOff x="2880680" y="4919550"/>
              <a:chExt cx="548320" cy="548320"/>
            </a:xfrm>
          </p:grpSpPr>
          <p:sp>
            <p:nvSpPr>
              <p:cNvPr id="36" name="椭圆 35"/>
              <p:cNvSpPr/>
              <p:nvPr/>
            </p:nvSpPr>
            <p:spPr>
              <a:xfrm>
                <a:off x="2880680" y="4919550"/>
                <a:ext cx="548320" cy="548320"/>
              </a:xfrm>
              <a:prstGeom prst="ellipse">
                <a:avLst/>
              </a:prstGeom>
              <a:solidFill>
                <a:srgbClr val="A7CF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7" name="椭圆 36"/>
              <p:cNvSpPr/>
              <p:nvPr/>
            </p:nvSpPr>
            <p:spPr>
              <a:xfrm>
                <a:off x="2973631" y="5012501"/>
                <a:ext cx="362418" cy="3624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38" name="组合 37"/>
            <p:cNvGrpSpPr/>
            <p:nvPr/>
          </p:nvGrpSpPr>
          <p:grpSpPr>
            <a:xfrm>
              <a:off x="8676740" y="2582973"/>
              <a:ext cx="548320" cy="548320"/>
              <a:chOff x="2880680" y="4919550"/>
              <a:chExt cx="548320" cy="548320"/>
            </a:xfrm>
          </p:grpSpPr>
          <p:sp>
            <p:nvSpPr>
              <p:cNvPr id="39" name="椭圆 38"/>
              <p:cNvSpPr/>
              <p:nvPr/>
            </p:nvSpPr>
            <p:spPr>
              <a:xfrm>
                <a:off x="2880680" y="4919550"/>
                <a:ext cx="548320" cy="548320"/>
              </a:xfrm>
              <a:prstGeom prst="ellipse">
                <a:avLst/>
              </a:prstGeom>
              <a:solidFill>
                <a:srgbClr val="6EBA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0" name="椭圆 39"/>
              <p:cNvSpPr/>
              <p:nvPr/>
            </p:nvSpPr>
            <p:spPr>
              <a:xfrm>
                <a:off x="2973631" y="5012501"/>
                <a:ext cx="362418" cy="3624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1" name="Freeform 114"/>
            <p:cNvSpPr>
              <a:spLocks noChangeAspect="1" noEditPoints="1"/>
            </p:cNvSpPr>
            <p:nvPr/>
          </p:nvSpPr>
          <p:spPr bwMode="auto">
            <a:xfrm>
              <a:off x="5851032" y="2626733"/>
              <a:ext cx="348891" cy="460800"/>
            </a:xfrm>
            <a:custGeom>
              <a:avLst/>
              <a:gdLst>
                <a:gd name="T0" fmla="*/ 53 w 106"/>
                <a:gd name="T1" fmla="*/ 0 h 140"/>
                <a:gd name="T2" fmla="*/ 21 w 106"/>
                <a:gd name="T3" fmla="*/ 98 h 140"/>
                <a:gd name="T4" fmla="*/ 23 w 106"/>
                <a:gd name="T5" fmla="*/ 111 h 140"/>
                <a:gd name="T6" fmla="*/ 30 w 106"/>
                <a:gd name="T7" fmla="*/ 129 h 140"/>
                <a:gd name="T8" fmla="*/ 76 w 106"/>
                <a:gd name="T9" fmla="*/ 129 h 140"/>
                <a:gd name="T10" fmla="*/ 83 w 106"/>
                <a:gd name="T11" fmla="*/ 111 h 140"/>
                <a:gd name="T12" fmla="*/ 84 w 106"/>
                <a:gd name="T13" fmla="*/ 98 h 140"/>
                <a:gd name="T14" fmla="*/ 75 w 106"/>
                <a:gd name="T15" fmla="*/ 122 h 140"/>
                <a:gd name="T16" fmla="*/ 27 w 106"/>
                <a:gd name="T17" fmla="*/ 118 h 140"/>
                <a:gd name="T18" fmla="*/ 75 w 106"/>
                <a:gd name="T19" fmla="*/ 115 h 140"/>
                <a:gd name="T20" fmla="*/ 75 w 106"/>
                <a:gd name="T21" fmla="*/ 122 h 140"/>
                <a:gd name="T22" fmla="*/ 30 w 106"/>
                <a:gd name="T23" fmla="*/ 107 h 140"/>
                <a:gd name="T24" fmla="*/ 30 w 106"/>
                <a:gd name="T25" fmla="*/ 101 h 140"/>
                <a:gd name="T26" fmla="*/ 79 w 106"/>
                <a:gd name="T27" fmla="*/ 104 h 140"/>
                <a:gd name="T28" fmla="*/ 49 w 106"/>
                <a:gd name="T29" fmla="*/ 81 h 140"/>
                <a:gd name="T30" fmla="*/ 55 w 106"/>
                <a:gd name="T31" fmla="*/ 83 h 140"/>
                <a:gd name="T32" fmla="*/ 55 w 106"/>
                <a:gd name="T33" fmla="*/ 65 h 140"/>
                <a:gd name="T34" fmla="*/ 60 w 106"/>
                <a:gd name="T35" fmla="*/ 63 h 140"/>
                <a:gd name="T36" fmla="*/ 65 w 106"/>
                <a:gd name="T37" fmla="*/ 66 h 140"/>
                <a:gd name="T38" fmla="*/ 64 w 106"/>
                <a:gd name="T39" fmla="*/ 93 h 140"/>
                <a:gd name="T40" fmla="*/ 40 w 106"/>
                <a:gd name="T41" fmla="*/ 91 h 140"/>
                <a:gd name="T42" fmla="*/ 44 w 106"/>
                <a:gd name="T43" fmla="*/ 64 h 140"/>
                <a:gd name="T44" fmla="*/ 50 w 106"/>
                <a:gd name="T45" fmla="*/ 65 h 140"/>
                <a:gd name="T46" fmla="*/ 49 w 106"/>
                <a:gd name="T47" fmla="*/ 81 h 140"/>
                <a:gd name="T48" fmla="*/ 53 w 106"/>
                <a:gd name="T49" fmla="*/ 68 h 140"/>
                <a:gd name="T50" fmla="*/ 53 w 106"/>
                <a:gd name="T51" fmla="*/ 80 h 140"/>
                <a:gd name="T52" fmla="*/ 52 w 106"/>
                <a:gd name="T53" fmla="*/ 80 h 140"/>
                <a:gd name="T54" fmla="*/ 78 w 106"/>
                <a:gd name="T55" fmla="*/ 94 h 140"/>
                <a:gd name="T56" fmla="*/ 68 w 106"/>
                <a:gd name="T57" fmla="*/ 93 h 140"/>
                <a:gd name="T58" fmla="*/ 69 w 106"/>
                <a:gd name="T59" fmla="*/ 65 h 140"/>
                <a:gd name="T60" fmla="*/ 60 w 106"/>
                <a:gd name="T61" fmla="*/ 59 h 140"/>
                <a:gd name="T62" fmla="*/ 47 w 106"/>
                <a:gd name="T63" fmla="*/ 60 h 140"/>
                <a:gd name="T64" fmla="*/ 35 w 106"/>
                <a:gd name="T65" fmla="*/ 78 h 140"/>
                <a:gd name="T66" fmla="*/ 30 w 106"/>
                <a:gd name="T67" fmla="*/ 93 h 140"/>
                <a:gd name="T68" fmla="*/ 7 w 106"/>
                <a:gd name="T69" fmla="*/ 55 h 140"/>
                <a:gd name="T70" fmla="*/ 53 w 106"/>
                <a:gd name="T71" fmla="*/ 8 h 140"/>
                <a:gd name="T72" fmla="*/ 98 w 106"/>
                <a:gd name="T73" fmla="*/ 5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 h="140">
                  <a:moveTo>
                    <a:pt x="106" y="55"/>
                  </a:moveTo>
                  <a:cubicBezTo>
                    <a:pt x="106" y="25"/>
                    <a:pt x="82" y="0"/>
                    <a:pt x="53" y="0"/>
                  </a:cubicBezTo>
                  <a:cubicBezTo>
                    <a:pt x="24" y="0"/>
                    <a:pt x="0" y="25"/>
                    <a:pt x="0" y="55"/>
                  </a:cubicBezTo>
                  <a:cubicBezTo>
                    <a:pt x="0" y="72"/>
                    <a:pt x="8" y="88"/>
                    <a:pt x="21" y="98"/>
                  </a:cubicBezTo>
                  <a:cubicBezTo>
                    <a:pt x="20" y="100"/>
                    <a:pt x="20" y="102"/>
                    <a:pt x="20" y="104"/>
                  </a:cubicBezTo>
                  <a:cubicBezTo>
                    <a:pt x="20" y="107"/>
                    <a:pt x="21" y="109"/>
                    <a:pt x="23" y="111"/>
                  </a:cubicBezTo>
                  <a:cubicBezTo>
                    <a:pt x="21" y="113"/>
                    <a:pt x="20" y="116"/>
                    <a:pt x="20" y="118"/>
                  </a:cubicBezTo>
                  <a:cubicBezTo>
                    <a:pt x="20" y="124"/>
                    <a:pt x="24" y="129"/>
                    <a:pt x="30" y="129"/>
                  </a:cubicBezTo>
                  <a:cubicBezTo>
                    <a:pt x="33" y="136"/>
                    <a:pt x="42" y="140"/>
                    <a:pt x="53" y="140"/>
                  </a:cubicBezTo>
                  <a:cubicBezTo>
                    <a:pt x="63" y="140"/>
                    <a:pt x="72" y="136"/>
                    <a:pt x="76" y="129"/>
                  </a:cubicBezTo>
                  <a:cubicBezTo>
                    <a:pt x="81" y="129"/>
                    <a:pt x="86" y="124"/>
                    <a:pt x="86" y="118"/>
                  </a:cubicBezTo>
                  <a:cubicBezTo>
                    <a:pt x="86" y="116"/>
                    <a:pt x="85" y="113"/>
                    <a:pt x="83" y="111"/>
                  </a:cubicBezTo>
                  <a:cubicBezTo>
                    <a:pt x="85" y="109"/>
                    <a:pt x="86" y="107"/>
                    <a:pt x="86" y="104"/>
                  </a:cubicBezTo>
                  <a:cubicBezTo>
                    <a:pt x="86" y="102"/>
                    <a:pt x="85" y="100"/>
                    <a:pt x="84" y="98"/>
                  </a:cubicBezTo>
                  <a:cubicBezTo>
                    <a:pt x="97" y="88"/>
                    <a:pt x="106" y="72"/>
                    <a:pt x="106" y="55"/>
                  </a:cubicBezTo>
                  <a:close/>
                  <a:moveTo>
                    <a:pt x="75" y="122"/>
                  </a:moveTo>
                  <a:cubicBezTo>
                    <a:pt x="30" y="122"/>
                    <a:pt x="30" y="122"/>
                    <a:pt x="30" y="122"/>
                  </a:cubicBezTo>
                  <a:cubicBezTo>
                    <a:pt x="29" y="122"/>
                    <a:pt x="27" y="120"/>
                    <a:pt x="27" y="118"/>
                  </a:cubicBezTo>
                  <a:cubicBezTo>
                    <a:pt x="27" y="117"/>
                    <a:pt x="29" y="115"/>
                    <a:pt x="30" y="115"/>
                  </a:cubicBezTo>
                  <a:cubicBezTo>
                    <a:pt x="75" y="115"/>
                    <a:pt x="75" y="115"/>
                    <a:pt x="75" y="115"/>
                  </a:cubicBezTo>
                  <a:cubicBezTo>
                    <a:pt x="77" y="115"/>
                    <a:pt x="79" y="117"/>
                    <a:pt x="79" y="118"/>
                  </a:cubicBezTo>
                  <a:cubicBezTo>
                    <a:pt x="79" y="120"/>
                    <a:pt x="77" y="122"/>
                    <a:pt x="75" y="122"/>
                  </a:cubicBezTo>
                  <a:close/>
                  <a:moveTo>
                    <a:pt x="75" y="107"/>
                  </a:moveTo>
                  <a:cubicBezTo>
                    <a:pt x="30" y="107"/>
                    <a:pt x="30" y="107"/>
                    <a:pt x="30" y="107"/>
                  </a:cubicBezTo>
                  <a:cubicBezTo>
                    <a:pt x="29" y="107"/>
                    <a:pt x="27" y="106"/>
                    <a:pt x="27" y="104"/>
                  </a:cubicBezTo>
                  <a:cubicBezTo>
                    <a:pt x="27" y="102"/>
                    <a:pt x="29" y="101"/>
                    <a:pt x="30" y="101"/>
                  </a:cubicBezTo>
                  <a:cubicBezTo>
                    <a:pt x="75" y="101"/>
                    <a:pt x="75" y="101"/>
                    <a:pt x="75" y="101"/>
                  </a:cubicBezTo>
                  <a:cubicBezTo>
                    <a:pt x="77" y="101"/>
                    <a:pt x="79" y="102"/>
                    <a:pt x="79" y="104"/>
                  </a:cubicBezTo>
                  <a:cubicBezTo>
                    <a:pt x="79" y="106"/>
                    <a:pt x="77" y="107"/>
                    <a:pt x="75" y="107"/>
                  </a:cubicBezTo>
                  <a:close/>
                  <a:moveTo>
                    <a:pt x="49" y="81"/>
                  </a:moveTo>
                  <a:cubicBezTo>
                    <a:pt x="49" y="82"/>
                    <a:pt x="50" y="84"/>
                    <a:pt x="53" y="84"/>
                  </a:cubicBezTo>
                  <a:cubicBezTo>
                    <a:pt x="53" y="84"/>
                    <a:pt x="54" y="84"/>
                    <a:pt x="55" y="83"/>
                  </a:cubicBezTo>
                  <a:cubicBezTo>
                    <a:pt x="57" y="82"/>
                    <a:pt x="58" y="79"/>
                    <a:pt x="58" y="76"/>
                  </a:cubicBezTo>
                  <a:cubicBezTo>
                    <a:pt x="58" y="72"/>
                    <a:pt x="57" y="68"/>
                    <a:pt x="55" y="65"/>
                  </a:cubicBezTo>
                  <a:cubicBezTo>
                    <a:pt x="55" y="65"/>
                    <a:pt x="55" y="65"/>
                    <a:pt x="55" y="65"/>
                  </a:cubicBezTo>
                  <a:cubicBezTo>
                    <a:pt x="56" y="63"/>
                    <a:pt x="58" y="63"/>
                    <a:pt x="60" y="63"/>
                  </a:cubicBezTo>
                  <a:cubicBezTo>
                    <a:pt x="60" y="63"/>
                    <a:pt x="60" y="63"/>
                    <a:pt x="60" y="63"/>
                  </a:cubicBezTo>
                  <a:cubicBezTo>
                    <a:pt x="63" y="63"/>
                    <a:pt x="64" y="64"/>
                    <a:pt x="65" y="66"/>
                  </a:cubicBezTo>
                  <a:cubicBezTo>
                    <a:pt x="66" y="69"/>
                    <a:pt x="67" y="72"/>
                    <a:pt x="67" y="76"/>
                  </a:cubicBezTo>
                  <a:cubicBezTo>
                    <a:pt x="67" y="82"/>
                    <a:pt x="65" y="89"/>
                    <a:pt x="64" y="93"/>
                  </a:cubicBezTo>
                  <a:cubicBezTo>
                    <a:pt x="41" y="93"/>
                    <a:pt x="41" y="93"/>
                    <a:pt x="41" y="93"/>
                  </a:cubicBezTo>
                  <a:cubicBezTo>
                    <a:pt x="41" y="92"/>
                    <a:pt x="40" y="92"/>
                    <a:pt x="40" y="91"/>
                  </a:cubicBezTo>
                  <a:cubicBezTo>
                    <a:pt x="40" y="87"/>
                    <a:pt x="39" y="83"/>
                    <a:pt x="39" y="78"/>
                  </a:cubicBezTo>
                  <a:cubicBezTo>
                    <a:pt x="39" y="72"/>
                    <a:pt x="40" y="66"/>
                    <a:pt x="44" y="64"/>
                  </a:cubicBezTo>
                  <a:cubicBezTo>
                    <a:pt x="45" y="64"/>
                    <a:pt x="46" y="63"/>
                    <a:pt x="47" y="63"/>
                  </a:cubicBezTo>
                  <a:cubicBezTo>
                    <a:pt x="48" y="63"/>
                    <a:pt x="49" y="64"/>
                    <a:pt x="50" y="65"/>
                  </a:cubicBezTo>
                  <a:cubicBezTo>
                    <a:pt x="49" y="68"/>
                    <a:pt x="48" y="72"/>
                    <a:pt x="48" y="75"/>
                  </a:cubicBezTo>
                  <a:cubicBezTo>
                    <a:pt x="48" y="78"/>
                    <a:pt x="48" y="79"/>
                    <a:pt x="49" y="81"/>
                  </a:cubicBezTo>
                  <a:close/>
                  <a:moveTo>
                    <a:pt x="51" y="75"/>
                  </a:moveTo>
                  <a:cubicBezTo>
                    <a:pt x="51" y="73"/>
                    <a:pt x="52" y="71"/>
                    <a:pt x="53" y="68"/>
                  </a:cubicBezTo>
                  <a:cubicBezTo>
                    <a:pt x="54" y="71"/>
                    <a:pt x="55" y="73"/>
                    <a:pt x="55" y="76"/>
                  </a:cubicBezTo>
                  <a:cubicBezTo>
                    <a:pt x="55" y="78"/>
                    <a:pt x="54" y="80"/>
                    <a:pt x="53" y="80"/>
                  </a:cubicBezTo>
                  <a:cubicBezTo>
                    <a:pt x="53" y="80"/>
                    <a:pt x="53" y="80"/>
                    <a:pt x="53" y="80"/>
                  </a:cubicBezTo>
                  <a:cubicBezTo>
                    <a:pt x="53" y="80"/>
                    <a:pt x="52" y="80"/>
                    <a:pt x="52" y="80"/>
                  </a:cubicBezTo>
                  <a:cubicBezTo>
                    <a:pt x="52" y="80"/>
                    <a:pt x="51" y="78"/>
                    <a:pt x="51" y="75"/>
                  </a:cubicBezTo>
                  <a:close/>
                  <a:moveTo>
                    <a:pt x="78" y="94"/>
                  </a:moveTo>
                  <a:cubicBezTo>
                    <a:pt x="77" y="93"/>
                    <a:pt x="76" y="93"/>
                    <a:pt x="75" y="93"/>
                  </a:cubicBezTo>
                  <a:cubicBezTo>
                    <a:pt x="68" y="93"/>
                    <a:pt x="68" y="93"/>
                    <a:pt x="68" y="93"/>
                  </a:cubicBezTo>
                  <a:cubicBezTo>
                    <a:pt x="69" y="89"/>
                    <a:pt x="70" y="82"/>
                    <a:pt x="71" y="76"/>
                  </a:cubicBezTo>
                  <a:cubicBezTo>
                    <a:pt x="70" y="72"/>
                    <a:pt x="70" y="68"/>
                    <a:pt x="69" y="65"/>
                  </a:cubicBezTo>
                  <a:cubicBezTo>
                    <a:pt x="67" y="62"/>
                    <a:pt x="64" y="59"/>
                    <a:pt x="61" y="59"/>
                  </a:cubicBezTo>
                  <a:cubicBezTo>
                    <a:pt x="60" y="59"/>
                    <a:pt x="60" y="59"/>
                    <a:pt x="60" y="59"/>
                  </a:cubicBezTo>
                  <a:cubicBezTo>
                    <a:pt x="57" y="59"/>
                    <a:pt x="54" y="60"/>
                    <a:pt x="53" y="62"/>
                  </a:cubicBezTo>
                  <a:cubicBezTo>
                    <a:pt x="51" y="61"/>
                    <a:pt x="49" y="60"/>
                    <a:pt x="47" y="60"/>
                  </a:cubicBezTo>
                  <a:cubicBezTo>
                    <a:pt x="45" y="60"/>
                    <a:pt x="43" y="60"/>
                    <a:pt x="42" y="61"/>
                  </a:cubicBezTo>
                  <a:cubicBezTo>
                    <a:pt x="36" y="65"/>
                    <a:pt x="35" y="72"/>
                    <a:pt x="35" y="78"/>
                  </a:cubicBezTo>
                  <a:cubicBezTo>
                    <a:pt x="35" y="84"/>
                    <a:pt x="36" y="89"/>
                    <a:pt x="37" y="93"/>
                  </a:cubicBezTo>
                  <a:cubicBezTo>
                    <a:pt x="30" y="93"/>
                    <a:pt x="30" y="93"/>
                    <a:pt x="30" y="93"/>
                  </a:cubicBezTo>
                  <a:cubicBezTo>
                    <a:pt x="29" y="93"/>
                    <a:pt x="28" y="93"/>
                    <a:pt x="28" y="94"/>
                  </a:cubicBezTo>
                  <a:cubicBezTo>
                    <a:pt x="15" y="85"/>
                    <a:pt x="7" y="71"/>
                    <a:pt x="7" y="55"/>
                  </a:cubicBezTo>
                  <a:cubicBezTo>
                    <a:pt x="7" y="42"/>
                    <a:pt x="12" y="30"/>
                    <a:pt x="21" y="21"/>
                  </a:cubicBezTo>
                  <a:cubicBezTo>
                    <a:pt x="29" y="13"/>
                    <a:pt x="40" y="8"/>
                    <a:pt x="53" y="8"/>
                  </a:cubicBezTo>
                  <a:cubicBezTo>
                    <a:pt x="65" y="8"/>
                    <a:pt x="77" y="13"/>
                    <a:pt x="85" y="21"/>
                  </a:cubicBezTo>
                  <a:cubicBezTo>
                    <a:pt x="93" y="30"/>
                    <a:pt x="98" y="42"/>
                    <a:pt x="98" y="55"/>
                  </a:cubicBezTo>
                  <a:cubicBezTo>
                    <a:pt x="98" y="71"/>
                    <a:pt x="90" y="85"/>
                    <a:pt x="78" y="9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42" name="Freeform 40"/>
            <p:cNvSpPr>
              <a:spLocks/>
            </p:cNvSpPr>
            <p:nvPr/>
          </p:nvSpPr>
          <p:spPr bwMode="auto">
            <a:xfrm>
              <a:off x="7728029" y="2627650"/>
              <a:ext cx="508855" cy="458967"/>
            </a:xfrm>
            <a:custGeom>
              <a:avLst/>
              <a:gdLst>
                <a:gd name="T0" fmla="*/ 209 w 244"/>
                <a:gd name="T1" fmla="*/ 75 h 220"/>
                <a:gd name="T2" fmla="*/ 191 w 244"/>
                <a:gd name="T3" fmla="*/ 66 h 220"/>
                <a:gd name="T4" fmla="*/ 183 w 244"/>
                <a:gd name="T5" fmla="*/ 71 h 220"/>
                <a:gd name="T6" fmla="*/ 194 w 244"/>
                <a:gd name="T7" fmla="*/ 110 h 220"/>
                <a:gd name="T8" fmla="*/ 110 w 244"/>
                <a:gd name="T9" fmla="*/ 194 h 220"/>
                <a:gd name="T10" fmla="*/ 27 w 244"/>
                <a:gd name="T11" fmla="*/ 110 h 220"/>
                <a:gd name="T12" fmla="*/ 110 w 244"/>
                <a:gd name="T13" fmla="*/ 27 h 220"/>
                <a:gd name="T14" fmla="*/ 175 w 244"/>
                <a:gd name="T15" fmla="*/ 58 h 220"/>
                <a:gd name="T16" fmla="*/ 162 w 244"/>
                <a:gd name="T17" fmla="*/ 67 h 220"/>
                <a:gd name="T18" fmla="*/ 110 w 244"/>
                <a:gd name="T19" fmla="*/ 42 h 220"/>
                <a:gd name="T20" fmla="*/ 43 w 244"/>
                <a:gd name="T21" fmla="*/ 110 h 220"/>
                <a:gd name="T22" fmla="*/ 110 w 244"/>
                <a:gd name="T23" fmla="*/ 178 h 220"/>
                <a:gd name="T24" fmla="*/ 178 w 244"/>
                <a:gd name="T25" fmla="*/ 110 h 220"/>
                <a:gd name="T26" fmla="*/ 171 w 244"/>
                <a:gd name="T27" fmla="*/ 79 h 220"/>
                <a:gd name="T28" fmla="*/ 149 w 244"/>
                <a:gd name="T29" fmla="*/ 93 h 220"/>
                <a:gd name="T30" fmla="*/ 153 w 244"/>
                <a:gd name="T31" fmla="*/ 110 h 220"/>
                <a:gd name="T32" fmla="*/ 110 w 244"/>
                <a:gd name="T33" fmla="*/ 153 h 220"/>
                <a:gd name="T34" fmla="*/ 68 w 244"/>
                <a:gd name="T35" fmla="*/ 110 h 220"/>
                <a:gd name="T36" fmla="*/ 110 w 244"/>
                <a:gd name="T37" fmla="*/ 68 h 220"/>
                <a:gd name="T38" fmla="*/ 141 w 244"/>
                <a:gd name="T39" fmla="*/ 81 h 220"/>
                <a:gd name="T40" fmla="*/ 126 w 244"/>
                <a:gd name="T41" fmla="*/ 90 h 220"/>
                <a:gd name="T42" fmla="*/ 110 w 244"/>
                <a:gd name="T43" fmla="*/ 85 h 220"/>
                <a:gd name="T44" fmla="*/ 85 w 244"/>
                <a:gd name="T45" fmla="*/ 110 h 220"/>
                <a:gd name="T46" fmla="*/ 110 w 244"/>
                <a:gd name="T47" fmla="*/ 136 h 220"/>
                <a:gd name="T48" fmla="*/ 136 w 244"/>
                <a:gd name="T49" fmla="*/ 110 h 220"/>
                <a:gd name="T50" fmla="*/ 135 w 244"/>
                <a:gd name="T51" fmla="*/ 103 h 220"/>
                <a:gd name="T52" fmla="*/ 114 w 244"/>
                <a:gd name="T53" fmla="*/ 116 h 220"/>
                <a:gd name="T54" fmla="*/ 111 w 244"/>
                <a:gd name="T55" fmla="*/ 112 h 220"/>
                <a:gd name="T56" fmla="*/ 192 w 244"/>
                <a:gd name="T57" fmla="*/ 58 h 220"/>
                <a:gd name="T58" fmla="*/ 212 w 244"/>
                <a:gd name="T59" fmla="*/ 67 h 220"/>
                <a:gd name="T60" fmla="*/ 244 w 244"/>
                <a:gd name="T61" fmla="*/ 46 h 220"/>
                <a:gd name="T62" fmla="*/ 224 w 244"/>
                <a:gd name="T63" fmla="*/ 37 h 220"/>
                <a:gd name="T64" fmla="*/ 230 w 244"/>
                <a:gd name="T65" fmla="*/ 34 h 220"/>
                <a:gd name="T66" fmla="*/ 225 w 244"/>
                <a:gd name="T67" fmla="*/ 26 h 220"/>
                <a:gd name="T68" fmla="*/ 219 w 244"/>
                <a:gd name="T69" fmla="*/ 29 h 220"/>
                <a:gd name="T70" fmla="*/ 219 w 244"/>
                <a:gd name="T71" fmla="*/ 8 h 220"/>
                <a:gd name="T72" fmla="*/ 187 w 244"/>
                <a:gd name="T73" fmla="*/ 29 h 220"/>
                <a:gd name="T74" fmla="*/ 187 w 244"/>
                <a:gd name="T75" fmla="*/ 50 h 220"/>
                <a:gd name="T76" fmla="*/ 180 w 244"/>
                <a:gd name="T77" fmla="*/ 55 h 220"/>
                <a:gd name="T78" fmla="*/ 180 w 244"/>
                <a:gd name="T79" fmla="*/ 31 h 220"/>
                <a:gd name="T80" fmla="*/ 183 w 244"/>
                <a:gd name="T81" fmla="*/ 28 h 220"/>
                <a:gd name="T82" fmla="*/ 110 w 244"/>
                <a:gd name="T83" fmla="*/ 0 h 220"/>
                <a:gd name="T84" fmla="*/ 0 w 244"/>
                <a:gd name="T85" fmla="*/ 110 h 220"/>
                <a:gd name="T86" fmla="*/ 110 w 244"/>
                <a:gd name="T87" fmla="*/ 220 h 220"/>
                <a:gd name="T88" fmla="*/ 220 w 244"/>
                <a:gd name="T89" fmla="*/ 110 h 220"/>
                <a:gd name="T90" fmla="*/ 213 w 244"/>
                <a:gd name="T91" fmla="*/ 72 h 220"/>
                <a:gd name="T92" fmla="*/ 209 w 244"/>
                <a:gd name="T93" fmla="*/ 7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4" h="220">
                  <a:moveTo>
                    <a:pt x="209" y="75"/>
                  </a:moveTo>
                  <a:cubicBezTo>
                    <a:pt x="191" y="66"/>
                    <a:pt x="191" y="66"/>
                    <a:pt x="191" y="66"/>
                  </a:cubicBezTo>
                  <a:cubicBezTo>
                    <a:pt x="183" y="71"/>
                    <a:pt x="183" y="71"/>
                    <a:pt x="183" y="71"/>
                  </a:cubicBezTo>
                  <a:cubicBezTo>
                    <a:pt x="190" y="82"/>
                    <a:pt x="194" y="96"/>
                    <a:pt x="194" y="110"/>
                  </a:cubicBezTo>
                  <a:cubicBezTo>
                    <a:pt x="194" y="156"/>
                    <a:pt x="156" y="194"/>
                    <a:pt x="110" y="194"/>
                  </a:cubicBezTo>
                  <a:cubicBezTo>
                    <a:pt x="65" y="194"/>
                    <a:pt x="27" y="156"/>
                    <a:pt x="27" y="110"/>
                  </a:cubicBezTo>
                  <a:cubicBezTo>
                    <a:pt x="27" y="64"/>
                    <a:pt x="65" y="27"/>
                    <a:pt x="110" y="27"/>
                  </a:cubicBezTo>
                  <a:cubicBezTo>
                    <a:pt x="137" y="27"/>
                    <a:pt x="160" y="39"/>
                    <a:pt x="175" y="58"/>
                  </a:cubicBezTo>
                  <a:cubicBezTo>
                    <a:pt x="162" y="67"/>
                    <a:pt x="162" y="67"/>
                    <a:pt x="162" y="67"/>
                  </a:cubicBezTo>
                  <a:cubicBezTo>
                    <a:pt x="150" y="52"/>
                    <a:pt x="131" y="42"/>
                    <a:pt x="110" y="42"/>
                  </a:cubicBezTo>
                  <a:cubicBezTo>
                    <a:pt x="73" y="42"/>
                    <a:pt x="43" y="73"/>
                    <a:pt x="43" y="110"/>
                  </a:cubicBezTo>
                  <a:cubicBezTo>
                    <a:pt x="43" y="148"/>
                    <a:pt x="73" y="178"/>
                    <a:pt x="110" y="178"/>
                  </a:cubicBezTo>
                  <a:cubicBezTo>
                    <a:pt x="148" y="178"/>
                    <a:pt x="178" y="148"/>
                    <a:pt x="178" y="110"/>
                  </a:cubicBezTo>
                  <a:cubicBezTo>
                    <a:pt x="178" y="99"/>
                    <a:pt x="176" y="88"/>
                    <a:pt x="171" y="79"/>
                  </a:cubicBezTo>
                  <a:cubicBezTo>
                    <a:pt x="149" y="93"/>
                    <a:pt x="149" y="93"/>
                    <a:pt x="149" y="93"/>
                  </a:cubicBezTo>
                  <a:cubicBezTo>
                    <a:pt x="151" y="98"/>
                    <a:pt x="153" y="104"/>
                    <a:pt x="153" y="110"/>
                  </a:cubicBezTo>
                  <a:cubicBezTo>
                    <a:pt x="153" y="134"/>
                    <a:pt x="134" y="153"/>
                    <a:pt x="110" y="153"/>
                  </a:cubicBezTo>
                  <a:cubicBezTo>
                    <a:pt x="87" y="153"/>
                    <a:pt x="68" y="134"/>
                    <a:pt x="68" y="110"/>
                  </a:cubicBezTo>
                  <a:cubicBezTo>
                    <a:pt x="68" y="87"/>
                    <a:pt x="87" y="68"/>
                    <a:pt x="110" y="68"/>
                  </a:cubicBezTo>
                  <a:cubicBezTo>
                    <a:pt x="122" y="68"/>
                    <a:pt x="133" y="73"/>
                    <a:pt x="141" y="81"/>
                  </a:cubicBezTo>
                  <a:cubicBezTo>
                    <a:pt x="126" y="90"/>
                    <a:pt x="126" y="90"/>
                    <a:pt x="126" y="90"/>
                  </a:cubicBezTo>
                  <a:cubicBezTo>
                    <a:pt x="122" y="87"/>
                    <a:pt x="116" y="85"/>
                    <a:pt x="110" y="85"/>
                  </a:cubicBezTo>
                  <a:cubicBezTo>
                    <a:pt x="96" y="85"/>
                    <a:pt x="85" y="96"/>
                    <a:pt x="85" y="110"/>
                  </a:cubicBezTo>
                  <a:cubicBezTo>
                    <a:pt x="85" y="124"/>
                    <a:pt x="96" y="136"/>
                    <a:pt x="110" y="136"/>
                  </a:cubicBezTo>
                  <a:cubicBezTo>
                    <a:pt x="125" y="136"/>
                    <a:pt x="136" y="124"/>
                    <a:pt x="136" y="110"/>
                  </a:cubicBezTo>
                  <a:cubicBezTo>
                    <a:pt x="136" y="108"/>
                    <a:pt x="135" y="105"/>
                    <a:pt x="135" y="103"/>
                  </a:cubicBezTo>
                  <a:cubicBezTo>
                    <a:pt x="114" y="116"/>
                    <a:pt x="114" y="116"/>
                    <a:pt x="114" y="116"/>
                  </a:cubicBezTo>
                  <a:cubicBezTo>
                    <a:pt x="111" y="112"/>
                    <a:pt x="111" y="112"/>
                    <a:pt x="111" y="112"/>
                  </a:cubicBezTo>
                  <a:cubicBezTo>
                    <a:pt x="192" y="58"/>
                    <a:pt x="192" y="58"/>
                    <a:pt x="192" y="58"/>
                  </a:cubicBezTo>
                  <a:cubicBezTo>
                    <a:pt x="212" y="67"/>
                    <a:pt x="212" y="67"/>
                    <a:pt x="212" y="67"/>
                  </a:cubicBezTo>
                  <a:cubicBezTo>
                    <a:pt x="244" y="46"/>
                    <a:pt x="244" y="46"/>
                    <a:pt x="244" y="46"/>
                  </a:cubicBezTo>
                  <a:cubicBezTo>
                    <a:pt x="224" y="37"/>
                    <a:pt x="224" y="37"/>
                    <a:pt x="224" y="37"/>
                  </a:cubicBezTo>
                  <a:cubicBezTo>
                    <a:pt x="230" y="34"/>
                    <a:pt x="230" y="34"/>
                    <a:pt x="230" y="34"/>
                  </a:cubicBezTo>
                  <a:cubicBezTo>
                    <a:pt x="225" y="26"/>
                    <a:pt x="225" y="26"/>
                    <a:pt x="225" y="26"/>
                  </a:cubicBezTo>
                  <a:cubicBezTo>
                    <a:pt x="219" y="29"/>
                    <a:pt x="219" y="29"/>
                    <a:pt x="219" y="29"/>
                  </a:cubicBezTo>
                  <a:cubicBezTo>
                    <a:pt x="219" y="8"/>
                    <a:pt x="219" y="8"/>
                    <a:pt x="219" y="8"/>
                  </a:cubicBezTo>
                  <a:cubicBezTo>
                    <a:pt x="187" y="29"/>
                    <a:pt x="187" y="29"/>
                    <a:pt x="187" y="29"/>
                  </a:cubicBezTo>
                  <a:cubicBezTo>
                    <a:pt x="187" y="50"/>
                    <a:pt x="187" y="50"/>
                    <a:pt x="187" y="50"/>
                  </a:cubicBezTo>
                  <a:cubicBezTo>
                    <a:pt x="180" y="55"/>
                    <a:pt x="180" y="55"/>
                    <a:pt x="180" y="55"/>
                  </a:cubicBezTo>
                  <a:cubicBezTo>
                    <a:pt x="180" y="31"/>
                    <a:pt x="180" y="31"/>
                    <a:pt x="180" y="31"/>
                  </a:cubicBezTo>
                  <a:cubicBezTo>
                    <a:pt x="183" y="28"/>
                    <a:pt x="183" y="28"/>
                    <a:pt x="183" y="28"/>
                  </a:cubicBezTo>
                  <a:cubicBezTo>
                    <a:pt x="164" y="11"/>
                    <a:pt x="138" y="0"/>
                    <a:pt x="110" y="0"/>
                  </a:cubicBezTo>
                  <a:cubicBezTo>
                    <a:pt x="50" y="0"/>
                    <a:pt x="0" y="50"/>
                    <a:pt x="0" y="110"/>
                  </a:cubicBezTo>
                  <a:cubicBezTo>
                    <a:pt x="0" y="171"/>
                    <a:pt x="50" y="220"/>
                    <a:pt x="110" y="220"/>
                  </a:cubicBezTo>
                  <a:cubicBezTo>
                    <a:pt x="171" y="220"/>
                    <a:pt x="220" y="171"/>
                    <a:pt x="220" y="110"/>
                  </a:cubicBezTo>
                  <a:cubicBezTo>
                    <a:pt x="220" y="97"/>
                    <a:pt x="218" y="84"/>
                    <a:pt x="213" y="72"/>
                  </a:cubicBezTo>
                  <a:lnTo>
                    <a:pt x="209" y="7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grpSp>
          <p:nvGrpSpPr>
            <p:cNvPr id="43" name="组合 42"/>
            <p:cNvGrpSpPr/>
            <p:nvPr/>
          </p:nvGrpSpPr>
          <p:grpSpPr>
            <a:xfrm>
              <a:off x="3772755" y="4606382"/>
              <a:ext cx="568721" cy="410743"/>
              <a:chOff x="4893025" y="3231197"/>
              <a:chExt cx="568721" cy="410743"/>
            </a:xfrm>
            <a:solidFill>
              <a:schemeClr val="bg1"/>
            </a:solidFill>
          </p:grpSpPr>
          <p:sp>
            <p:nvSpPr>
              <p:cNvPr id="44" name="Freeform 226"/>
              <p:cNvSpPr>
                <a:spLocks noEditPoints="1"/>
              </p:cNvSpPr>
              <p:nvPr/>
            </p:nvSpPr>
            <p:spPr bwMode="auto">
              <a:xfrm>
                <a:off x="4893025" y="3231197"/>
                <a:ext cx="462293" cy="410743"/>
              </a:xfrm>
              <a:custGeom>
                <a:avLst/>
                <a:gdLst>
                  <a:gd name="T0" fmla="*/ 215 w 222"/>
                  <a:gd name="T1" fmla="*/ 0 h 197"/>
                  <a:gd name="T2" fmla="*/ 7 w 222"/>
                  <a:gd name="T3" fmla="*/ 0 h 197"/>
                  <a:gd name="T4" fmla="*/ 0 w 222"/>
                  <a:gd name="T5" fmla="*/ 7 h 197"/>
                  <a:gd name="T6" fmla="*/ 0 w 222"/>
                  <a:gd name="T7" fmla="*/ 190 h 197"/>
                  <a:gd name="T8" fmla="*/ 7 w 222"/>
                  <a:gd name="T9" fmla="*/ 197 h 197"/>
                  <a:gd name="T10" fmla="*/ 215 w 222"/>
                  <a:gd name="T11" fmla="*/ 197 h 197"/>
                  <a:gd name="T12" fmla="*/ 222 w 222"/>
                  <a:gd name="T13" fmla="*/ 190 h 197"/>
                  <a:gd name="T14" fmla="*/ 222 w 222"/>
                  <a:gd name="T15" fmla="*/ 7 h 197"/>
                  <a:gd name="T16" fmla="*/ 215 w 222"/>
                  <a:gd name="T17" fmla="*/ 0 h 197"/>
                  <a:gd name="T18" fmla="*/ 171 w 222"/>
                  <a:gd name="T19" fmla="*/ 15 h 197"/>
                  <a:gd name="T20" fmla="*/ 180 w 222"/>
                  <a:gd name="T21" fmla="*/ 24 h 197"/>
                  <a:gd name="T22" fmla="*/ 171 w 222"/>
                  <a:gd name="T23" fmla="*/ 34 h 197"/>
                  <a:gd name="T24" fmla="*/ 162 w 222"/>
                  <a:gd name="T25" fmla="*/ 24 h 197"/>
                  <a:gd name="T26" fmla="*/ 171 w 222"/>
                  <a:gd name="T27" fmla="*/ 15 h 197"/>
                  <a:gd name="T28" fmla="*/ 143 w 222"/>
                  <a:gd name="T29" fmla="*/ 15 h 197"/>
                  <a:gd name="T30" fmla="*/ 153 w 222"/>
                  <a:gd name="T31" fmla="*/ 24 h 197"/>
                  <a:gd name="T32" fmla="*/ 143 w 222"/>
                  <a:gd name="T33" fmla="*/ 34 h 197"/>
                  <a:gd name="T34" fmla="*/ 134 w 222"/>
                  <a:gd name="T35" fmla="*/ 24 h 197"/>
                  <a:gd name="T36" fmla="*/ 143 w 222"/>
                  <a:gd name="T37" fmla="*/ 15 h 197"/>
                  <a:gd name="T38" fmla="*/ 208 w 222"/>
                  <a:gd name="T39" fmla="*/ 183 h 197"/>
                  <a:gd name="T40" fmla="*/ 14 w 222"/>
                  <a:gd name="T41" fmla="*/ 183 h 197"/>
                  <a:gd name="T42" fmla="*/ 14 w 222"/>
                  <a:gd name="T43" fmla="*/ 49 h 197"/>
                  <a:gd name="T44" fmla="*/ 208 w 222"/>
                  <a:gd name="T45" fmla="*/ 49 h 197"/>
                  <a:gd name="T46" fmla="*/ 208 w 222"/>
                  <a:gd name="T47" fmla="*/ 183 h 197"/>
                  <a:gd name="T48" fmla="*/ 199 w 222"/>
                  <a:gd name="T49" fmla="*/ 34 h 197"/>
                  <a:gd name="T50" fmla="*/ 189 w 222"/>
                  <a:gd name="T51" fmla="*/ 24 h 197"/>
                  <a:gd name="T52" fmla="*/ 199 w 222"/>
                  <a:gd name="T53" fmla="*/ 15 h 197"/>
                  <a:gd name="T54" fmla="*/ 208 w 222"/>
                  <a:gd name="T55" fmla="*/ 24 h 197"/>
                  <a:gd name="T56" fmla="*/ 199 w 222"/>
                  <a:gd name="T57" fmla="*/ 3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2" h="197">
                    <a:moveTo>
                      <a:pt x="215" y="0"/>
                    </a:moveTo>
                    <a:cubicBezTo>
                      <a:pt x="7" y="0"/>
                      <a:pt x="7" y="0"/>
                      <a:pt x="7" y="0"/>
                    </a:cubicBezTo>
                    <a:cubicBezTo>
                      <a:pt x="4" y="0"/>
                      <a:pt x="0" y="3"/>
                      <a:pt x="0" y="7"/>
                    </a:cubicBezTo>
                    <a:cubicBezTo>
                      <a:pt x="0" y="190"/>
                      <a:pt x="0" y="190"/>
                      <a:pt x="0" y="190"/>
                    </a:cubicBezTo>
                    <a:cubicBezTo>
                      <a:pt x="0" y="193"/>
                      <a:pt x="4" y="197"/>
                      <a:pt x="7" y="197"/>
                    </a:cubicBezTo>
                    <a:cubicBezTo>
                      <a:pt x="215" y="197"/>
                      <a:pt x="215" y="197"/>
                      <a:pt x="215" y="197"/>
                    </a:cubicBezTo>
                    <a:cubicBezTo>
                      <a:pt x="219" y="197"/>
                      <a:pt x="222" y="193"/>
                      <a:pt x="222" y="190"/>
                    </a:cubicBezTo>
                    <a:cubicBezTo>
                      <a:pt x="222" y="7"/>
                      <a:pt x="222" y="7"/>
                      <a:pt x="222" y="7"/>
                    </a:cubicBezTo>
                    <a:cubicBezTo>
                      <a:pt x="222" y="3"/>
                      <a:pt x="219" y="0"/>
                      <a:pt x="215" y="0"/>
                    </a:cubicBezTo>
                    <a:close/>
                    <a:moveTo>
                      <a:pt x="171" y="15"/>
                    </a:moveTo>
                    <a:cubicBezTo>
                      <a:pt x="176" y="15"/>
                      <a:pt x="180" y="19"/>
                      <a:pt x="180" y="24"/>
                    </a:cubicBezTo>
                    <a:cubicBezTo>
                      <a:pt x="180" y="29"/>
                      <a:pt x="176" y="34"/>
                      <a:pt x="171" y="34"/>
                    </a:cubicBezTo>
                    <a:cubicBezTo>
                      <a:pt x="166" y="34"/>
                      <a:pt x="162" y="29"/>
                      <a:pt x="162" y="24"/>
                    </a:cubicBezTo>
                    <a:cubicBezTo>
                      <a:pt x="162" y="19"/>
                      <a:pt x="166" y="15"/>
                      <a:pt x="171" y="15"/>
                    </a:cubicBezTo>
                    <a:close/>
                    <a:moveTo>
                      <a:pt x="143" y="15"/>
                    </a:moveTo>
                    <a:cubicBezTo>
                      <a:pt x="149" y="15"/>
                      <a:pt x="153" y="19"/>
                      <a:pt x="153" y="24"/>
                    </a:cubicBezTo>
                    <a:cubicBezTo>
                      <a:pt x="153" y="29"/>
                      <a:pt x="149" y="34"/>
                      <a:pt x="143" y="34"/>
                    </a:cubicBezTo>
                    <a:cubicBezTo>
                      <a:pt x="138" y="34"/>
                      <a:pt x="134" y="29"/>
                      <a:pt x="134" y="24"/>
                    </a:cubicBezTo>
                    <a:cubicBezTo>
                      <a:pt x="134" y="19"/>
                      <a:pt x="138" y="15"/>
                      <a:pt x="143" y="15"/>
                    </a:cubicBezTo>
                    <a:close/>
                    <a:moveTo>
                      <a:pt x="208" y="183"/>
                    </a:moveTo>
                    <a:cubicBezTo>
                      <a:pt x="14" y="183"/>
                      <a:pt x="14" y="183"/>
                      <a:pt x="14" y="183"/>
                    </a:cubicBezTo>
                    <a:cubicBezTo>
                      <a:pt x="14" y="49"/>
                      <a:pt x="14" y="49"/>
                      <a:pt x="14" y="49"/>
                    </a:cubicBezTo>
                    <a:cubicBezTo>
                      <a:pt x="208" y="49"/>
                      <a:pt x="208" y="49"/>
                      <a:pt x="208" y="49"/>
                    </a:cubicBezTo>
                    <a:lnTo>
                      <a:pt x="208" y="183"/>
                    </a:lnTo>
                    <a:close/>
                    <a:moveTo>
                      <a:pt x="199" y="34"/>
                    </a:moveTo>
                    <a:cubicBezTo>
                      <a:pt x="193" y="34"/>
                      <a:pt x="189" y="29"/>
                      <a:pt x="189" y="24"/>
                    </a:cubicBezTo>
                    <a:cubicBezTo>
                      <a:pt x="189" y="19"/>
                      <a:pt x="193" y="15"/>
                      <a:pt x="199" y="15"/>
                    </a:cubicBezTo>
                    <a:cubicBezTo>
                      <a:pt x="204" y="15"/>
                      <a:pt x="208" y="19"/>
                      <a:pt x="208" y="24"/>
                    </a:cubicBezTo>
                    <a:cubicBezTo>
                      <a:pt x="208" y="29"/>
                      <a:pt x="204" y="34"/>
                      <a:pt x="199"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45" name="Freeform 227"/>
              <p:cNvSpPr>
                <a:spLocks/>
              </p:cNvSpPr>
              <p:nvPr/>
            </p:nvSpPr>
            <p:spPr bwMode="auto">
              <a:xfrm>
                <a:off x="5207318" y="3507243"/>
                <a:ext cx="43236" cy="44899"/>
              </a:xfrm>
              <a:custGeom>
                <a:avLst/>
                <a:gdLst>
                  <a:gd name="T0" fmla="*/ 7 w 26"/>
                  <a:gd name="T1" fmla="*/ 0 h 27"/>
                  <a:gd name="T2" fmla="*/ 7 w 26"/>
                  <a:gd name="T3" fmla="*/ 2 h 27"/>
                  <a:gd name="T4" fmla="*/ 0 w 26"/>
                  <a:gd name="T5" fmla="*/ 27 h 27"/>
                  <a:gd name="T6" fmla="*/ 24 w 26"/>
                  <a:gd name="T7" fmla="*/ 19 h 27"/>
                  <a:gd name="T8" fmla="*/ 26 w 26"/>
                  <a:gd name="T9" fmla="*/ 19 h 27"/>
                  <a:gd name="T10" fmla="*/ 7 w 26"/>
                  <a:gd name="T11" fmla="*/ 0 h 27"/>
                </a:gdLst>
                <a:ahLst/>
                <a:cxnLst>
                  <a:cxn ang="0">
                    <a:pos x="T0" y="T1"/>
                  </a:cxn>
                  <a:cxn ang="0">
                    <a:pos x="T2" y="T3"/>
                  </a:cxn>
                  <a:cxn ang="0">
                    <a:pos x="T4" y="T5"/>
                  </a:cxn>
                  <a:cxn ang="0">
                    <a:pos x="T6" y="T7"/>
                  </a:cxn>
                  <a:cxn ang="0">
                    <a:pos x="T8" y="T9"/>
                  </a:cxn>
                  <a:cxn ang="0">
                    <a:pos x="T10" y="T11"/>
                  </a:cxn>
                </a:cxnLst>
                <a:rect l="0" t="0" r="r" b="b"/>
                <a:pathLst>
                  <a:path w="26" h="27">
                    <a:moveTo>
                      <a:pt x="7" y="0"/>
                    </a:moveTo>
                    <a:lnTo>
                      <a:pt x="7" y="2"/>
                    </a:lnTo>
                    <a:lnTo>
                      <a:pt x="0" y="27"/>
                    </a:lnTo>
                    <a:lnTo>
                      <a:pt x="24" y="19"/>
                    </a:lnTo>
                    <a:lnTo>
                      <a:pt x="26" y="19"/>
                    </a:lnTo>
                    <a:lnTo>
                      <a:pt x="7" y="0"/>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46" name="Freeform 228"/>
              <p:cNvSpPr>
                <a:spLocks/>
              </p:cNvSpPr>
              <p:nvPr/>
            </p:nvSpPr>
            <p:spPr bwMode="auto">
              <a:xfrm>
                <a:off x="5380262" y="3294388"/>
                <a:ext cx="81484" cy="84810"/>
              </a:xfrm>
              <a:custGeom>
                <a:avLst/>
                <a:gdLst>
                  <a:gd name="T0" fmla="*/ 29 w 39"/>
                  <a:gd name="T1" fmla="*/ 40 h 40"/>
                  <a:gd name="T2" fmla="*/ 37 w 39"/>
                  <a:gd name="T3" fmla="*/ 32 h 40"/>
                  <a:gd name="T4" fmla="*/ 37 w 39"/>
                  <a:gd name="T5" fmla="*/ 23 h 40"/>
                  <a:gd name="T6" fmla="*/ 17 w 39"/>
                  <a:gd name="T7" fmla="*/ 3 h 40"/>
                  <a:gd name="T8" fmla="*/ 7 w 39"/>
                  <a:gd name="T9" fmla="*/ 3 h 40"/>
                  <a:gd name="T10" fmla="*/ 0 w 39"/>
                  <a:gd name="T11" fmla="*/ 11 h 40"/>
                  <a:gd name="T12" fmla="*/ 29 w 3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9" h="40">
                    <a:moveTo>
                      <a:pt x="29" y="40"/>
                    </a:moveTo>
                    <a:cubicBezTo>
                      <a:pt x="37" y="32"/>
                      <a:pt x="37" y="32"/>
                      <a:pt x="37" y="32"/>
                    </a:cubicBezTo>
                    <a:cubicBezTo>
                      <a:pt x="39" y="30"/>
                      <a:pt x="39" y="25"/>
                      <a:pt x="37" y="23"/>
                    </a:cubicBezTo>
                    <a:cubicBezTo>
                      <a:pt x="17" y="3"/>
                      <a:pt x="17" y="3"/>
                      <a:pt x="17" y="3"/>
                    </a:cubicBezTo>
                    <a:cubicBezTo>
                      <a:pt x="14" y="0"/>
                      <a:pt x="10" y="0"/>
                      <a:pt x="7" y="3"/>
                    </a:cubicBezTo>
                    <a:cubicBezTo>
                      <a:pt x="0" y="11"/>
                      <a:pt x="0" y="11"/>
                      <a:pt x="0" y="11"/>
                    </a:cubicBezTo>
                    <a:lnTo>
                      <a:pt x="29" y="40"/>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47" name="Freeform 229"/>
              <p:cNvSpPr>
                <a:spLocks/>
              </p:cNvSpPr>
              <p:nvPr/>
            </p:nvSpPr>
            <p:spPr bwMode="auto">
              <a:xfrm>
                <a:off x="5240576" y="3324321"/>
                <a:ext cx="194563" cy="194563"/>
              </a:xfrm>
              <a:custGeom>
                <a:avLst/>
                <a:gdLst>
                  <a:gd name="T0" fmla="*/ 64 w 93"/>
                  <a:gd name="T1" fmla="*/ 0 h 93"/>
                  <a:gd name="T2" fmla="*/ 63 w 93"/>
                  <a:gd name="T3" fmla="*/ 0 h 93"/>
                  <a:gd name="T4" fmla="*/ 3 w 93"/>
                  <a:gd name="T5" fmla="*/ 61 h 93"/>
                  <a:gd name="T6" fmla="*/ 3 w 93"/>
                  <a:gd name="T7" fmla="*/ 71 h 93"/>
                  <a:gd name="T8" fmla="*/ 3 w 93"/>
                  <a:gd name="T9" fmla="*/ 71 h 93"/>
                  <a:gd name="T10" fmla="*/ 10 w 93"/>
                  <a:gd name="T11" fmla="*/ 73 h 93"/>
                  <a:gd name="T12" fmla="*/ 12 w 93"/>
                  <a:gd name="T13" fmla="*/ 80 h 93"/>
                  <a:gd name="T14" fmla="*/ 13 w 93"/>
                  <a:gd name="T15" fmla="*/ 81 h 93"/>
                  <a:gd name="T16" fmla="*/ 20 w 93"/>
                  <a:gd name="T17" fmla="*/ 82 h 93"/>
                  <a:gd name="T18" fmla="*/ 21 w 93"/>
                  <a:gd name="T19" fmla="*/ 89 h 93"/>
                  <a:gd name="T20" fmla="*/ 22 w 93"/>
                  <a:gd name="T21" fmla="*/ 90 h 93"/>
                  <a:gd name="T22" fmla="*/ 32 w 93"/>
                  <a:gd name="T23" fmla="*/ 90 h 93"/>
                  <a:gd name="T24" fmla="*/ 92 w 93"/>
                  <a:gd name="T25" fmla="*/ 30 h 93"/>
                  <a:gd name="T26" fmla="*/ 93 w 93"/>
                  <a:gd name="T27" fmla="*/ 29 h 93"/>
                  <a:gd name="T28" fmla="*/ 64 w 93"/>
                  <a:gd name="T2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 h="93">
                    <a:moveTo>
                      <a:pt x="64" y="0"/>
                    </a:moveTo>
                    <a:cubicBezTo>
                      <a:pt x="64" y="0"/>
                      <a:pt x="63" y="0"/>
                      <a:pt x="63" y="0"/>
                    </a:cubicBezTo>
                    <a:cubicBezTo>
                      <a:pt x="3" y="61"/>
                      <a:pt x="3" y="61"/>
                      <a:pt x="3" y="61"/>
                    </a:cubicBezTo>
                    <a:cubicBezTo>
                      <a:pt x="0" y="63"/>
                      <a:pt x="0" y="68"/>
                      <a:pt x="3" y="71"/>
                    </a:cubicBezTo>
                    <a:cubicBezTo>
                      <a:pt x="3" y="71"/>
                      <a:pt x="3" y="71"/>
                      <a:pt x="3" y="71"/>
                    </a:cubicBezTo>
                    <a:cubicBezTo>
                      <a:pt x="5" y="73"/>
                      <a:pt x="8" y="74"/>
                      <a:pt x="10" y="73"/>
                    </a:cubicBezTo>
                    <a:cubicBezTo>
                      <a:pt x="10" y="75"/>
                      <a:pt x="10" y="78"/>
                      <a:pt x="12" y="80"/>
                    </a:cubicBezTo>
                    <a:cubicBezTo>
                      <a:pt x="13" y="81"/>
                      <a:pt x="13" y="81"/>
                      <a:pt x="13" y="81"/>
                    </a:cubicBezTo>
                    <a:cubicBezTo>
                      <a:pt x="15" y="83"/>
                      <a:pt x="17" y="83"/>
                      <a:pt x="20" y="82"/>
                    </a:cubicBezTo>
                    <a:cubicBezTo>
                      <a:pt x="19" y="85"/>
                      <a:pt x="19" y="87"/>
                      <a:pt x="21" y="89"/>
                    </a:cubicBezTo>
                    <a:cubicBezTo>
                      <a:pt x="22" y="90"/>
                      <a:pt x="22" y="90"/>
                      <a:pt x="22" y="90"/>
                    </a:cubicBezTo>
                    <a:cubicBezTo>
                      <a:pt x="25" y="93"/>
                      <a:pt x="29" y="93"/>
                      <a:pt x="32" y="90"/>
                    </a:cubicBezTo>
                    <a:cubicBezTo>
                      <a:pt x="92" y="30"/>
                      <a:pt x="92" y="30"/>
                      <a:pt x="92" y="30"/>
                    </a:cubicBezTo>
                    <a:cubicBezTo>
                      <a:pt x="93" y="29"/>
                      <a:pt x="93" y="29"/>
                      <a:pt x="93" y="29"/>
                    </a:cubicBezTo>
                    <a:lnTo>
                      <a:pt x="64" y="0"/>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48" name="Rectangle 230"/>
              <p:cNvSpPr>
                <a:spLocks noChangeArrowheads="1"/>
              </p:cNvSpPr>
              <p:nvPr/>
            </p:nvSpPr>
            <p:spPr bwMode="auto">
              <a:xfrm>
                <a:off x="4954553" y="3389175"/>
                <a:ext cx="151327" cy="14967"/>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49" name="Rectangle 231"/>
              <p:cNvSpPr>
                <a:spLocks noChangeArrowheads="1"/>
              </p:cNvSpPr>
              <p:nvPr/>
            </p:nvSpPr>
            <p:spPr bwMode="auto">
              <a:xfrm>
                <a:off x="4954553" y="3437400"/>
                <a:ext cx="237799" cy="14967"/>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50" name="Rectangle 232"/>
              <p:cNvSpPr>
                <a:spLocks noChangeArrowheads="1"/>
              </p:cNvSpPr>
              <p:nvPr/>
            </p:nvSpPr>
            <p:spPr bwMode="auto">
              <a:xfrm>
                <a:off x="4954553" y="3487288"/>
                <a:ext cx="237799" cy="14967"/>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sp>
            <p:nvSpPr>
              <p:cNvPr id="51" name="Rectangle 233"/>
              <p:cNvSpPr>
                <a:spLocks noChangeArrowheads="1"/>
              </p:cNvSpPr>
              <p:nvPr/>
            </p:nvSpPr>
            <p:spPr bwMode="auto">
              <a:xfrm>
                <a:off x="4954553" y="3535512"/>
                <a:ext cx="237799" cy="1330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endParaRPr>
              </a:p>
            </p:txBody>
          </p:sp>
        </p:grpSp>
        <p:sp>
          <p:nvSpPr>
            <p:cNvPr id="52" name="Freeform 87"/>
            <p:cNvSpPr>
              <a:spLocks noEditPoints="1"/>
            </p:cNvSpPr>
            <p:nvPr/>
          </p:nvSpPr>
          <p:spPr bwMode="auto">
            <a:xfrm>
              <a:off x="5808866" y="4576803"/>
              <a:ext cx="419100" cy="469900"/>
            </a:xfrm>
            <a:custGeom>
              <a:avLst/>
              <a:gdLst>
                <a:gd name="T0" fmla="*/ 97 w 132"/>
                <a:gd name="T1" fmla="*/ 107 h 148"/>
                <a:gd name="T2" fmla="*/ 19 w 132"/>
                <a:gd name="T3" fmla="*/ 98 h 148"/>
                <a:gd name="T4" fmla="*/ 29 w 132"/>
                <a:gd name="T5" fmla="*/ 19 h 148"/>
                <a:gd name="T6" fmla="*/ 107 w 132"/>
                <a:gd name="T7" fmla="*/ 29 h 148"/>
                <a:gd name="T8" fmla="*/ 97 w 132"/>
                <a:gd name="T9" fmla="*/ 107 h 148"/>
                <a:gd name="T10" fmla="*/ 97 w 132"/>
                <a:gd name="T11" fmla="*/ 36 h 148"/>
                <a:gd name="T12" fmla="*/ 36 w 132"/>
                <a:gd name="T13" fmla="*/ 29 h 148"/>
                <a:gd name="T14" fmla="*/ 29 w 132"/>
                <a:gd name="T15" fmla="*/ 90 h 148"/>
                <a:gd name="T16" fmla="*/ 90 w 132"/>
                <a:gd name="T17" fmla="*/ 98 h 148"/>
                <a:gd name="T18" fmla="*/ 97 w 132"/>
                <a:gd name="T19" fmla="*/ 36 h 148"/>
                <a:gd name="T20" fmla="*/ 97 w 132"/>
                <a:gd name="T21" fmla="*/ 111 h 148"/>
                <a:gd name="T22" fmla="*/ 101 w 132"/>
                <a:gd name="T23" fmla="*/ 108 h 148"/>
                <a:gd name="T24" fmla="*/ 110 w 132"/>
                <a:gd name="T25" fmla="*/ 109 h 148"/>
                <a:gd name="T26" fmla="*/ 119 w 132"/>
                <a:gd name="T27" fmla="*/ 121 h 148"/>
                <a:gd name="T28" fmla="*/ 106 w 132"/>
                <a:gd name="T29" fmla="*/ 132 h 148"/>
                <a:gd name="T30" fmla="*/ 96 w 132"/>
                <a:gd name="T31" fmla="*/ 120 h 148"/>
                <a:gd name="T32" fmla="*/ 97 w 132"/>
                <a:gd name="T33" fmla="*/ 111 h 148"/>
                <a:gd name="T34" fmla="*/ 128 w 132"/>
                <a:gd name="T35" fmla="*/ 143 h 148"/>
                <a:gd name="T36" fmla="*/ 125 w 132"/>
                <a:gd name="T37" fmla="*/ 146 h 148"/>
                <a:gd name="T38" fmla="*/ 116 w 132"/>
                <a:gd name="T39" fmla="*/ 145 h 148"/>
                <a:gd name="T40" fmla="*/ 110 w 132"/>
                <a:gd name="T41" fmla="*/ 137 h 148"/>
                <a:gd name="T42" fmla="*/ 123 w 132"/>
                <a:gd name="T43" fmla="*/ 126 h 148"/>
                <a:gd name="T44" fmla="*/ 130 w 132"/>
                <a:gd name="T45" fmla="*/ 134 h 148"/>
                <a:gd name="T46" fmla="*/ 128 w 132"/>
                <a:gd name="T47" fmla="*/ 143 h 148"/>
                <a:gd name="T48" fmla="*/ 92 w 132"/>
                <a:gd name="T49" fmla="*/ 50 h 148"/>
                <a:gd name="T50" fmla="*/ 91 w 132"/>
                <a:gd name="T51" fmla="*/ 50 h 148"/>
                <a:gd name="T52" fmla="*/ 87 w 132"/>
                <a:gd name="T53" fmla="*/ 48 h 148"/>
                <a:gd name="T54" fmla="*/ 77 w 132"/>
                <a:gd name="T55" fmla="*/ 37 h 148"/>
                <a:gd name="T56" fmla="*/ 67 w 132"/>
                <a:gd name="T57" fmla="*/ 36 h 148"/>
                <a:gd name="T58" fmla="*/ 65 w 132"/>
                <a:gd name="T59" fmla="*/ 36 h 148"/>
                <a:gd name="T60" fmla="*/ 65 w 132"/>
                <a:gd name="T61" fmla="*/ 36 h 148"/>
                <a:gd name="T62" fmla="*/ 65 w 132"/>
                <a:gd name="T63" fmla="*/ 36 h 148"/>
                <a:gd name="T64" fmla="*/ 61 w 132"/>
                <a:gd name="T65" fmla="*/ 33 h 148"/>
                <a:gd name="T66" fmla="*/ 64 w 132"/>
                <a:gd name="T67" fmla="*/ 29 h 148"/>
                <a:gd name="T68" fmla="*/ 66 w 132"/>
                <a:gd name="T69" fmla="*/ 28 h 148"/>
                <a:gd name="T70" fmla="*/ 79 w 132"/>
                <a:gd name="T71" fmla="*/ 30 h 148"/>
                <a:gd name="T72" fmla="*/ 94 w 132"/>
                <a:gd name="T73" fmla="*/ 45 h 148"/>
                <a:gd name="T74" fmla="*/ 92 w 132"/>
                <a:gd name="T75" fmla="*/ 50 h 148"/>
                <a:gd name="T76" fmla="*/ 89 w 132"/>
                <a:gd name="T77" fmla="*/ 58 h 148"/>
                <a:gd name="T78" fmla="*/ 92 w 132"/>
                <a:gd name="T79" fmla="*/ 53 h 148"/>
                <a:gd name="T80" fmla="*/ 96 w 132"/>
                <a:gd name="T81" fmla="*/ 57 h 148"/>
                <a:gd name="T82" fmla="*/ 93 w 132"/>
                <a:gd name="T83" fmla="*/ 61 h 148"/>
                <a:gd name="T84" fmla="*/ 89 w 132"/>
                <a:gd name="T85" fmla="*/ 5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 h="148">
                  <a:moveTo>
                    <a:pt x="97" y="107"/>
                  </a:moveTo>
                  <a:cubicBezTo>
                    <a:pt x="73" y="126"/>
                    <a:pt x="38" y="122"/>
                    <a:pt x="19" y="98"/>
                  </a:cubicBezTo>
                  <a:cubicBezTo>
                    <a:pt x="0" y="73"/>
                    <a:pt x="4" y="38"/>
                    <a:pt x="29" y="19"/>
                  </a:cubicBezTo>
                  <a:cubicBezTo>
                    <a:pt x="53" y="0"/>
                    <a:pt x="88" y="5"/>
                    <a:pt x="107" y="29"/>
                  </a:cubicBezTo>
                  <a:cubicBezTo>
                    <a:pt x="126" y="53"/>
                    <a:pt x="122" y="88"/>
                    <a:pt x="97" y="107"/>
                  </a:cubicBezTo>
                  <a:close/>
                  <a:moveTo>
                    <a:pt x="97" y="36"/>
                  </a:moveTo>
                  <a:cubicBezTo>
                    <a:pt x="83" y="17"/>
                    <a:pt x="55" y="14"/>
                    <a:pt x="36" y="29"/>
                  </a:cubicBezTo>
                  <a:cubicBezTo>
                    <a:pt x="17" y="44"/>
                    <a:pt x="14" y="71"/>
                    <a:pt x="29" y="90"/>
                  </a:cubicBezTo>
                  <a:cubicBezTo>
                    <a:pt x="43" y="109"/>
                    <a:pt x="71" y="112"/>
                    <a:pt x="90" y="98"/>
                  </a:cubicBezTo>
                  <a:cubicBezTo>
                    <a:pt x="109" y="83"/>
                    <a:pt x="112" y="55"/>
                    <a:pt x="97" y="36"/>
                  </a:cubicBezTo>
                  <a:close/>
                  <a:moveTo>
                    <a:pt x="97" y="111"/>
                  </a:moveTo>
                  <a:cubicBezTo>
                    <a:pt x="101" y="108"/>
                    <a:pt x="101" y="108"/>
                    <a:pt x="101" y="108"/>
                  </a:cubicBezTo>
                  <a:cubicBezTo>
                    <a:pt x="104" y="106"/>
                    <a:pt x="108" y="106"/>
                    <a:pt x="110" y="109"/>
                  </a:cubicBezTo>
                  <a:cubicBezTo>
                    <a:pt x="119" y="121"/>
                    <a:pt x="119" y="121"/>
                    <a:pt x="119" y="121"/>
                  </a:cubicBezTo>
                  <a:cubicBezTo>
                    <a:pt x="106" y="132"/>
                    <a:pt x="106" y="132"/>
                    <a:pt x="106" y="132"/>
                  </a:cubicBezTo>
                  <a:cubicBezTo>
                    <a:pt x="96" y="120"/>
                    <a:pt x="96" y="120"/>
                    <a:pt x="96" y="120"/>
                  </a:cubicBezTo>
                  <a:cubicBezTo>
                    <a:pt x="94" y="117"/>
                    <a:pt x="95" y="113"/>
                    <a:pt x="97" y="111"/>
                  </a:cubicBezTo>
                  <a:close/>
                  <a:moveTo>
                    <a:pt x="128" y="143"/>
                  </a:moveTo>
                  <a:cubicBezTo>
                    <a:pt x="125" y="146"/>
                    <a:pt x="125" y="146"/>
                    <a:pt x="125" y="146"/>
                  </a:cubicBezTo>
                  <a:cubicBezTo>
                    <a:pt x="122" y="148"/>
                    <a:pt x="118" y="148"/>
                    <a:pt x="116" y="145"/>
                  </a:cubicBezTo>
                  <a:cubicBezTo>
                    <a:pt x="110" y="137"/>
                    <a:pt x="110" y="137"/>
                    <a:pt x="110" y="137"/>
                  </a:cubicBezTo>
                  <a:cubicBezTo>
                    <a:pt x="123" y="126"/>
                    <a:pt x="123" y="126"/>
                    <a:pt x="123" y="126"/>
                  </a:cubicBezTo>
                  <a:cubicBezTo>
                    <a:pt x="130" y="134"/>
                    <a:pt x="130" y="134"/>
                    <a:pt x="130" y="134"/>
                  </a:cubicBezTo>
                  <a:cubicBezTo>
                    <a:pt x="132" y="137"/>
                    <a:pt x="131" y="141"/>
                    <a:pt x="128" y="143"/>
                  </a:cubicBezTo>
                  <a:close/>
                  <a:moveTo>
                    <a:pt x="92" y="50"/>
                  </a:moveTo>
                  <a:cubicBezTo>
                    <a:pt x="91" y="50"/>
                    <a:pt x="91" y="50"/>
                    <a:pt x="91" y="50"/>
                  </a:cubicBezTo>
                  <a:cubicBezTo>
                    <a:pt x="89" y="50"/>
                    <a:pt x="88" y="49"/>
                    <a:pt x="87" y="48"/>
                  </a:cubicBezTo>
                  <a:cubicBezTo>
                    <a:pt x="84" y="41"/>
                    <a:pt x="81" y="38"/>
                    <a:pt x="77" y="37"/>
                  </a:cubicBezTo>
                  <a:cubicBezTo>
                    <a:pt x="73" y="35"/>
                    <a:pt x="69" y="35"/>
                    <a:pt x="67" y="36"/>
                  </a:cubicBezTo>
                  <a:cubicBezTo>
                    <a:pt x="66" y="36"/>
                    <a:pt x="66" y="36"/>
                    <a:pt x="65" y="36"/>
                  </a:cubicBezTo>
                  <a:cubicBezTo>
                    <a:pt x="65" y="36"/>
                    <a:pt x="65" y="36"/>
                    <a:pt x="65" y="36"/>
                  </a:cubicBezTo>
                  <a:cubicBezTo>
                    <a:pt x="65" y="36"/>
                    <a:pt x="65" y="36"/>
                    <a:pt x="65" y="36"/>
                  </a:cubicBezTo>
                  <a:cubicBezTo>
                    <a:pt x="63" y="36"/>
                    <a:pt x="61" y="35"/>
                    <a:pt x="61" y="33"/>
                  </a:cubicBezTo>
                  <a:cubicBezTo>
                    <a:pt x="60" y="31"/>
                    <a:pt x="62" y="29"/>
                    <a:pt x="64" y="29"/>
                  </a:cubicBezTo>
                  <a:cubicBezTo>
                    <a:pt x="64" y="29"/>
                    <a:pt x="65" y="28"/>
                    <a:pt x="66" y="28"/>
                  </a:cubicBezTo>
                  <a:cubicBezTo>
                    <a:pt x="69" y="28"/>
                    <a:pt x="74" y="28"/>
                    <a:pt x="79" y="30"/>
                  </a:cubicBezTo>
                  <a:cubicBezTo>
                    <a:pt x="85" y="32"/>
                    <a:pt x="90" y="37"/>
                    <a:pt x="94" y="45"/>
                  </a:cubicBezTo>
                  <a:cubicBezTo>
                    <a:pt x="95" y="47"/>
                    <a:pt x="94" y="49"/>
                    <a:pt x="92" y="50"/>
                  </a:cubicBezTo>
                  <a:close/>
                  <a:moveTo>
                    <a:pt x="89" y="58"/>
                  </a:moveTo>
                  <a:cubicBezTo>
                    <a:pt x="88" y="55"/>
                    <a:pt x="90" y="54"/>
                    <a:pt x="92" y="53"/>
                  </a:cubicBezTo>
                  <a:cubicBezTo>
                    <a:pt x="94" y="53"/>
                    <a:pt x="96" y="55"/>
                    <a:pt x="96" y="57"/>
                  </a:cubicBezTo>
                  <a:cubicBezTo>
                    <a:pt x="97" y="59"/>
                    <a:pt x="95" y="61"/>
                    <a:pt x="93" y="61"/>
                  </a:cubicBezTo>
                  <a:cubicBezTo>
                    <a:pt x="91" y="61"/>
                    <a:pt x="89" y="60"/>
                    <a:pt x="89"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53" name="组合 52"/>
          <p:cNvGrpSpPr/>
          <p:nvPr/>
        </p:nvGrpSpPr>
        <p:grpSpPr>
          <a:xfrm>
            <a:off x="9321413" y="2418119"/>
            <a:ext cx="2344946" cy="1129258"/>
            <a:chOff x="8130216" y="2228573"/>
            <a:chExt cx="2614033" cy="1129258"/>
          </a:xfrm>
        </p:grpSpPr>
        <p:sp>
          <p:nvSpPr>
            <p:cNvPr id="54" name="文本框 53"/>
            <p:cNvSpPr txBox="1"/>
            <p:nvPr/>
          </p:nvSpPr>
          <p:spPr>
            <a:xfrm>
              <a:off x="8130217" y="2228573"/>
              <a:ext cx="1537900"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请输入标题</a:t>
              </a:r>
            </a:p>
          </p:txBody>
        </p:sp>
        <p:sp>
          <p:nvSpPr>
            <p:cNvPr id="55" name="文本框 54"/>
            <p:cNvSpPr txBox="1"/>
            <p:nvPr/>
          </p:nvSpPr>
          <p:spPr>
            <a:xfrm>
              <a:off x="8130216" y="2545301"/>
              <a:ext cx="261403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rPr>
                <a:t>请在此处添加描写具体内容，文字言简意赅，说明大意即可，不必繁琐。</a:t>
              </a:r>
              <a:endParaRPr lang="en-US" altLang="zh-CN" sz="1200" dirty="0">
                <a:solidFill>
                  <a:schemeClr val="tx1">
                    <a:lumMod val="75000"/>
                    <a:lumOff val="25000"/>
                  </a:schemeClr>
                </a:solidFill>
                <a:latin typeface="Segoe UI" panose="020B0502040204020203" pitchFamily="34" charset="0"/>
                <a:cs typeface="Segoe UI" panose="020B0502040204020203" pitchFamily="34" charset="0"/>
              </a:endParaRPr>
            </a:p>
          </p:txBody>
        </p:sp>
      </p:grpSp>
      <p:grpSp>
        <p:nvGrpSpPr>
          <p:cNvPr id="56" name="组合 55"/>
          <p:cNvGrpSpPr/>
          <p:nvPr/>
        </p:nvGrpSpPr>
        <p:grpSpPr>
          <a:xfrm>
            <a:off x="7361462" y="4339525"/>
            <a:ext cx="2442937" cy="1129258"/>
            <a:chOff x="8130216" y="2228573"/>
            <a:chExt cx="2723269" cy="1129258"/>
          </a:xfrm>
        </p:grpSpPr>
        <p:sp>
          <p:nvSpPr>
            <p:cNvPr id="57" name="文本框 56"/>
            <p:cNvSpPr txBox="1"/>
            <p:nvPr/>
          </p:nvSpPr>
          <p:spPr>
            <a:xfrm>
              <a:off x="8130217" y="2228573"/>
              <a:ext cx="1537900"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请输入标题</a:t>
              </a:r>
            </a:p>
          </p:txBody>
        </p:sp>
        <p:sp>
          <p:nvSpPr>
            <p:cNvPr id="58" name="文本框 57"/>
            <p:cNvSpPr txBox="1"/>
            <p:nvPr/>
          </p:nvSpPr>
          <p:spPr>
            <a:xfrm>
              <a:off x="8130216" y="2545301"/>
              <a:ext cx="2723269"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rPr>
                <a:t>请在此处添加描写具体内容，文字言简意赅，说明大意即可，不必繁琐。</a:t>
              </a:r>
              <a:endParaRPr lang="en-US" altLang="zh-CN" sz="1200" dirty="0">
                <a:solidFill>
                  <a:schemeClr val="tx1">
                    <a:lumMod val="75000"/>
                    <a:lumOff val="25000"/>
                  </a:schemeClr>
                </a:solidFill>
                <a:latin typeface="Segoe UI" panose="020B0502040204020203" pitchFamily="34" charset="0"/>
                <a:cs typeface="Segoe UI" panose="020B0502040204020203" pitchFamily="34" charset="0"/>
              </a:endParaRPr>
            </a:p>
          </p:txBody>
        </p:sp>
      </p:grpSp>
      <p:grpSp>
        <p:nvGrpSpPr>
          <p:cNvPr id="59" name="组合 58"/>
          <p:cNvGrpSpPr/>
          <p:nvPr/>
        </p:nvGrpSpPr>
        <p:grpSpPr>
          <a:xfrm>
            <a:off x="2376474" y="2382458"/>
            <a:ext cx="2341298" cy="1129258"/>
            <a:chOff x="1122657" y="2674461"/>
            <a:chExt cx="2341298" cy="1129258"/>
          </a:xfrm>
        </p:grpSpPr>
        <p:sp>
          <p:nvSpPr>
            <p:cNvPr id="60" name="文本框 59"/>
            <p:cNvSpPr txBox="1"/>
            <p:nvPr/>
          </p:nvSpPr>
          <p:spPr>
            <a:xfrm>
              <a:off x="2084365" y="2674461"/>
              <a:ext cx="1379590"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请输入标题</a:t>
              </a:r>
            </a:p>
          </p:txBody>
        </p:sp>
        <p:sp>
          <p:nvSpPr>
            <p:cNvPr id="61" name="文本框 60"/>
            <p:cNvSpPr txBox="1"/>
            <p:nvPr/>
          </p:nvSpPr>
          <p:spPr>
            <a:xfrm>
              <a:off x="1122657" y="2991189"/>
              <a:ext cx="2341298" cy="812530"/>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rPr>
                <a:t>请在此处添加描写具体内容，文字言简意赅，说明大意即可，不必繁琐。</a:t>
              </a:r>
              <a:endParaRPr lang="en-US" altLang="zh-CN" sz="1200" dirty="0">
                <a:solidFill>
                  <a:schemeClr val="tx1">
                    <a:lumMod val="75000"/>
                    <a:lumOff val="25000"/>
                  </a:schemeClr>
                </a:solidFill>
                <a:latin typeface="Segoe UI" panose="020B0502040204020203" pitchFamily="34" charset="0"/>
                <a:cs typeface="Segoe UI" panose="020B0502040204020203" pitchFamily="34" charset="0"/>
              </a:endParaRPr>
            </a:p>
          </p:txBody>
        </p:sp>
      </p:grpSp>
      <p:grpSp>
        <p:nvGrpSpPr>
          <p:cNvPr id="62" name="组合 61"/>
          <p:cNvGrpSpPr/>
          <p:nvPr/>
        </p:nvGrpSpPr>
        <p:grpSpPr>
          <a:xfrm>
            <a:off x="395271" y="4387750"/>
            <a:ext cx="2341298" cy="1129258"/>
            <a:chOff x="1122657" y="2674461"/>
            <a:chExt cx="2341298" cy="1129258"/>
          </a:xfrm>
        </p:grpSpPr>
        <p:sp>
          <p:nvSpPr>
            <p:cNvPr id="63" name="文本框 62"/>
            <p:cNvSpPr txBox="1"/>
            <p:nvPr/>
          </p:nvSpPr>
          <p:spPr>
            <a:xfrm>
              <a:off x="2084365" y="2674461"/>
              <a:ext cx="1379590"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rPr>
                <a:t>请输入标题</a:t>
              </a:r>
            </a:p>
          </p:txBody>
        </p:sp>
        <p:sp>
          <p:nvSpPr>
            <p:cNvPr id="64" name="文本框 63"/>
            <p:cNvSpPr txBox="1"/>
            <p:nvPr/>
          </p:nvSpPr>
          <p:spPr>
            <a:xfrm>
              <a:off x="1122657" y="2991189"/>
              <a:ext cx="2341298" cy="812530"/>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latin typeface="华文细黑" panose="02010600040101010101" pitchFamily="2" charset="-122"/>
                  <a:ea typeface="华文细黑" panose="02010600040101010101" pitchFamily="2" charset="-122"/>
                </a:rPr>
                <a:t>请在此处添加描写具体内容，文字言简意赅，说明大意即可，不必繁琐。</a:t>
              </a:r>
              <a:endParaRPr lang="en-US" altLang="zh-CN" sz="1200" dirty="0">
                <a:solidFill>
                  <a:schemeClr val="tx1">
                    <a:lumMod val="75000"/>
                    <a:lumOff val="25000"/>
                  </a:schemeClr>
                </a:solidFill>
                <a:latin typeface="Segoe UI" panose="020B0502040204020203" pitchFamily="34" charset="0"/>
                <a:cs typeface="Segoe UI" panose="020B0502040204020203" pitchFamily="34" charset="0"/>
              </a:endParaRPr>
            </a:p>
          </p:txBody>
        </p:sp>
      </p:grpSp>
      <p:sp>
        <p:nvSpPr>
          <p:cNvPr id="2" name="标题 1"/>
          <p:cNvSpPr>
            <a:spLocks noGrp="1"/>
          </p:cNvSpPr>
          <p:nvPr>
            <p:ph type="ctrTitle"/>
          </p:nvPr>
        </p:nvSpPr>
        <p:spPr/>
        <p:txBody>
          <a:bodyPr/>
          <a:lstStyle/>
          <a:p>
            <a:endParaRPr lang="zh-CN" altLang="en-US"/>
          </a:p>
        </p:txBody>
      </p:sp>
    </p:spTree>
    <p:extLst>
      <p:ext uri="{BB962C8B-B14F-4D97-AF65-F5344CB8AC3E}">
        <p14:creationId xmlns:p14="http://schemas.microsoft.com/office/powerpoint/2010/main" val="254106626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750"/>
                                        <p:tgtEl>
                                          <p:spTgt spid="12"/>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right)">
                                      <p:cBhvr>
                                        <p:cTn id="11" dur="500"/>
                                        <p:tgtEl>
                                          <p:spTgt spid="62"/>
                                        </p:tgtEl>
                                      </p:cBhvr>
                                    </p:animEffect>
                                  </p:childTnLst>
                                </p:cTn>
                              </p:par>
                              <p:par>
                                <p:cTn id="12" presetID="22" presetClass="entr" presetSubtype="2" fill="hold" nodeType="with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right)">
                                      <p:cBhvr>
                                        <p:cTn id="14" dur="500"/>
                                        <p:tgtEl>
                                          <p:spTgt spid="59"/>
                                        </p:tgtEl>
                                      </p:cBhvr>
                                    </p:animEffect>
                                  </p:childTnLst>
                                </p:cTn>
                              </p:par>
                              <p:par>
                                <p:cTn id="15" presetID="22" presetClass="entr" presetSubtype="8"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par>
                                <p:cTn id="18" presetID="22" presetClass="entr" presetSubtype="8" fill="hold" nodeType="with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wipe(left)">
                                      <p:cBhvr>
                                        <p:cTn id="2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b477ae07242d637877d3fecd39c269ddc3626"/>
  <p:tag name="ISPRING_ULTRA_SCORM_COURSE_ID" val="AB46AD38-C16B-4D42-B09A-F1385243EF3C"/>
  <p:tag name="ISPRING_SCORM_RATE_SLIDES" val="1"/>
  <p:tag name="ISPRING_SCORM_RATE_QUIZZES" val="0"/>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Content List"/>
  <p:tag name="ISPRING_PLAYERS_CUSTOMIZATION" val="UEsDBBQAAgAIAIOZ9UTOggk37AIAAIgIAAAUAAAAdW5pdmVyc2FsL3BsYXllci54bWytVU1v2zAMPafA/oOhe62kXdc0kFt0BYod1qFA1m23QLUZW4tteZJcN/31o/xtz+lWYAcDNsX3SPGRNLt6TmLnCZQWMvXIwp0TB1JfBiINPfLw9fZ4Sa4u3x2xLOZ7UI4IPJKnwgJ4TJwAtK9EZhB8z03kkZ7BRWbiZEpIJcweuc+Qu4u0JO+OZuiSao9ExmQrSouicIVGRBpqGeeWRLu+TGimQENqQNEqDeI02JX5OxqfRKbU7DPQPWRm3h64Jmk5nrUYkBSnrlQhPZnPF/TH3ee1H0HCj0WqDU99IA5WclaW8pH7uzsZ5DFoa5uxKsk1GGOTKG0zZlZisUwdrXyPVA6bBLTmIWg3TkNCKyydALNtzHVU8+gBreXVO1Hzln4b+71p3ErlaOec5Y+x0BEe9SGddRLI6DAqS8rrlh300HTQrWUijoJfuVAQlJ/f2haZL0gVsO24Mk9XFz4e4Nst941U+xuEYRfVCrqtaG4lmluCWg63jb7uKEhz2y1wkytoSjVjTyIA+YUrxW1bXBqVA6MjY42lQzCj1ZVrkTpBWGSS+OwftLF+I2l+6teUKQH/Q5hPSNTWRKQBPN8K9DGQYE0NYLGtzTVZ7NqYXU46f0x6fT0wVTnWouBFHMNVCDiGATecdnZ6CAqKa3TxczXC9g4OgiMRRjE+ZpJhfHqQJuFqN8nQOzgIjqW/m4C25raMdFzHUTO1HcToxDphfq6NTMRL2Z6DPWNWZR++NnLN0XUm2oPz+R+jOIjRDOaWTKwu+9bbV83hvZ1TozufTVZZBt2K8wAmzyqvZhbybOQTwJbnsbnp59Tswx50lPPUdExzfcd+l8VavIBTiMD+6RantiYR2J7xyIflaY8B9cTtMghfmqYiMlpLUql5SDmGtXkSUFSYalY+ouqhknkajLRxs+7noGPcVdcKuBPDFjNdnGDzycwj7/GlvsvF2UV3lfPFRYMt87qvAle5vGFV1wl3nUHrfm0vwuqZx9ffUEsDBBQAAgAIAMNcIUvsxkxIXyoAAFlBAAAXAAAAdW5pdmVyc2FsL3VuaXZlcnNhbC5wbmftfHlUU+e+KHpq7bFWT1usUqO0OGBKIBUUCFM6ASICChZlTCtDoBAiYZIhSWtPtVVJypSIBFINQy2TDCZEhlitRghJClQwbCBqCBFDQBKSEDK9HTrR03PXu++9u956963+wcrK79v7N4/f94WvDgf7v7Tu9XVWVlYvBRz4INTK6m9cK6vVH7/wPAhJ9b61DfxYlRHq/55VkwAyDX55Dv1u0LtWVi3kFw0frwG///3kgYgMK6tXMi1/qyYSbU9ZWb0zG/DBu0dPxSrGMc0N6Bifj3xetb258Z1Bt0sfoRbv7nv0xaVXvho9+sLXz6+JfeL3+d6jr75x4uX2N+8cb9z3mu/Yh7yhDVAo03dw9Rftu2qY7TUJJnMGu1lxPx+V0RihjU1pjlB5Cibv9Y8JVdeavGU30MMEXmLRCIqIVz2tb96umw4hWsRZ+6jsWCx7OGcIr4924CLNOuGmEyC478Da4M3BTWWSkdh8TMfbIATyXeajyW8h5hk0cqvTcyDgrFPl4rcQcuJqUJJN2FxJodsZFxD8zTrpIk3aXOOtmyy5nQsCxiB98wgeyl+vpHK8aGutrG7yL0PoLtItVlYPDZUHEQR5lDiPDzfcgqemdSqYfE+xLth288T3EVSJ1+bcWIrQNw295I9cGnALEvsOe/Lj0poriwaUnfeMkRliK6tPLwU3QrQJ0JEwktikYXGSEU05Ln3phI/nvwopeBw0lOEpBHxKJROF1o+rcOutrGg/lJdKOrQT+eKjmbjOTRTrNlvjE3//oQzdbA5Hf6/1ZkIFI6u10XQoKY1lRIscjjVBYhIjh5OBJFVr9LDQFVhIZWDgqtBZ5MLljd3JSxEdNlJ3skK5eRO7Un9RXwXk0pa4DO/ggTSZM3cUKS6fqGKJ4m6M+VX07HuLy4uTjwh9gIWk5vPZnY0cxX7Qgf5RF04K8wiNvGTqT0+TzSQ4tOChgbk8tau3s7fvd/zz0SERGHm8LnqOVSRHULI9gSR9n5JdAAAT2e3RTbLF0b0JeU5h1biGjV7PbhbBMihfPE0slYyRvZzY2HLK6nJ9BfcN50Y4L5fmwnHkFBzK8OTS5BFO1Ig0IM5j1K+2MJ4tbS8dhYQNF3oh2RsRPTPNQXPEv/9YK80DsKQaYuEqK6t9Fh4Php7BeVOhLgpYrEMMRldaak2LFiZUUFuH+o4OTwu9EqNE2U5h2aO4gb6QJnR56ffRQg0OhmHfc20rnGGJ/YZBybuYc2NVZeytWaCNmGJkFVSPF/W3w4b6TnJim7Tk5M5KzMIdd6Z3LaaSsBWIZ5uyHR4a202wk0763AhXbRsHC8TGgV7Fv0ps8JAy4NSiK2VKGi92quZtad7BoHNHHQ6XM2F7MUheLnu8L4QIw4iY0XBeQmxzZXnaHTiXpsx6Qeou9Hf4jo2CGvGf9UuqdLmzzhz4DWPcaBqasEDmz+yNSYurgI2IBR6iYKQjl5ZsnHczLrhigRTQf75BlMxB6r5MiERl6lshGF12eWilc4k6tKM1GHXCmUNnwcSNL6i5xTzrbmZ09WLtlkR2NHNaRGCOO7k4qtoUpTeZY8mdEdIOb4IxbnBd/JTUZ2ovX03ojp6zHcr2FAYN83HGhYG40SkFDtkWTexETuz+wnOXmx4r7extzSUBeF47UwwJqU2wVXSAinjcb3rj2MEwwU81X1dnSvMcgqHwxqM1pddfoSW0NTKDPYdEw8m7ruIbXEfCcK2F4f+kcIuNTAUroc3YQFew4j5JcOC1x91baOiEoeumE8sk0UJ8v1EYVw40vjO1N0n4Ya2sZc6WK40bFQvihghHWhR7Y5pcSqSUIVxqY//UFiDjhtesxpCY14kt71HspwAgS+lvSd3XNJRRd0t3DEVBA44EQL86hF3z3aaW2k2NUg9oJP7vB6F9C9G1M9fVIDdy6MkI111XHamYhAqM3mhzr7TL1VsOmwOSPeQ4mv4+CSm8owR5YJlavsyO5nHbOZUJSveppV/MxKJR1KMZF2WdxMJJHymirws2pBkQs6KZcecIeDA9uJfh+vPQMSTQid2rcAWCUtB7PlXV/ZaBoFzZDJgCRQWSreItgr+BoKnDlof3hCDA2PzGy/LUp0rLW1Z9YSsWulhdBiWvgmtLhFiW8nhmg9Cc2qPjYy0JMaJvLwiVQsEqYVVaBwHRHl7OPu/k/icWStWLEjK2qkAZ8NDKa+kJ4zZdFbMMV47PEXIs6Tvtg8m3VbdehK8nasgMEMlhPwGs27QkPyZ+7/y9y1NnkYZHJ9dfPAKyu0cyXUfvWRqO+GADQpd5L+kX6A50yQfVfn5xNy+AxN+x6Ws5UHnh7qc2oLCfOpfGFXnYFK5ysTCUsIdrl+X8+t8SLQroO0zyfRq/7/n+PRZmLkPO/9T7K773Ea9dLRnY8vYyM2dwsFB7xt6P/EBFfbNeerw6+C9C/2lCXeLc+Tub3Y41RYu2IrazO1ag01P1s53YDADDwqSxpZTuMgkvve9O3++IJprHMoTet51vNOO6cOkraGvtdfeU334627nf9rpmfka1gvgEfdKzm6Fkz+HG7Hs/3+jz5IIKkfA7o3MhTqgeLxhd78TtTgm90EbCFfisZKlEVC7xnOvKyNCO59iW9VU46vkmf+6mzipE2h331hi27g8PY6Tu0kzbYsmWbWInaQf8LtgIhPyuyXlTfBRigmpXbllPl56KuPA+wof+u3Ilxt43KZIjezdIFwv+INzZcBJrk+QwSbjCRqeIuAPSU+F/RnG5VCI5l76HK1updCTin7iuwD9j3twNmYv8Mw5fJ6499E/cT16hSAKpTi/VCf8VO/tb6amX/hV3Xwsta+XrHyAobYKVhtnDxQ3/QX3nI0nYbvXwowWbP/F5HYLqKcjN0CtYG2UYxr9hDKI9D+85deV0w7+u2VElkzvXRPxJRDi3t+nP4DdLJfHUPyM53JeOi343/M8WcC/fFP9vzFWC+TeoKZL4o1+XSf7onakOXChF/zXGtsinCWLP+xNpi8vkdJZKquH3+uZ18Ss9d0M3xL7xDYd/sUVAOqRMiKdKfAJaDVIetXmiuKJ8xTqKrRJ4nl2TiZKekj5eie5Y1anHX/EbWRMesCv63dxySdn5lXiJuVPlaFeqU4yHh0NnM64AEcw+/v91cpNnyCpz0iyJyI1t1ABuVDiq58YPhMk7m1Fj0Wyc9Gmjmp05PTjFBNI68+T83Gffr23m8yTXHHP7Z9myqnrWZCL6d+aaQ87Fros7hy4BoGeFXqr++zUCZN2HB+igzhl617dGRVw8mGEy8eE/gA7C/12OWDrGF44+rL/yQDBWG70bKmCPh8hLsjI0uRHXWI3UafY2DCFwSpqafTA/qm6bECfayaJygTpMfYimaJCmLpa6AukynO6imkvT8dqz/Ll29sKV2CMQaUNhr7dFO4W9FfZGhjevfRojsv7e1TsNjEMG2cG+TY0rTwAbu9ZDB1OLT4C9FgB2IGJNEY/CLIx2CjxZjImv9IGqjK0RLOls51wPk3+vpV0igFs5w7mvsqskQaFnkM8+27h+pES9UrdD56IORpW8R1U+EJyufZYQGXgw3rOeFs+GlSgr1FFXg0Ktoy6DPMy0VbIxvjcqMRjuxfh84/xOaJUif5AnianFdJpjs0jsstGdqpIZYma04nir2HThJKlx3Gy6WAKjZgHM+JgVcbTU7nKpcaf/uQSHuwHrYhw6AtLqntQu7i+n4GzYVacvujTh02mNVLkoh+4K7wV7rCYWEEQMd5WruZ4HSTuKs5mdIcyi6n44uV7ROT5icm/lM9OIBseIHERQMGVFmPg0PuG3wnLZlYMXk7uz/fYltMHPQXt7U7thHNhlI0Ev6Ven5rMrw59QQcRTaPaMJ5dVsN4ZbrPtmCeoUqY51tmD1NBJ223PW2mmnsw0XuukFJZCTGSWPYpOZJskfQrGDyDeI39XaAFbNHGYtUs12soI9TjoWRXNPDE+SEJoE3LDESwgHc0mjM+wtsmUptovZTtGjaJMRO5K1TRAuRE+u+B34EOql59qvAHN2u9Gu2hlmJocZuwUvy/d52mlDjPez/PA2OIDYrbPMSdh2etmnuh7RX7F71XEpaK/A0TPNBelF52RWk9VhjkyHatl8VOAoq1/kCHcFR3QG1UVgRHfKbTu0RQ93ZlwjR84PyPDRMG5X8dND825oaMyOh1LpHr8AjrOH1SQpjLBH41z6d7Fu46rsptAJpaPEFb9w5gXQCRmxKR5/dWD/UXof0KI7K15cJ/Ft8PdyzXpZGd/AUOFPvqZ+yyhHe7LXKN6hEx42XVJR19GLJvn2iKXvtx/8niP2Ti3kTiVc/l/cbz5j+ce1YM4MqYKrxEFTbzI3YrtarlKGzNrjhsm7ZEiL+PCkD954EkLcOf2RmQXe65H72qrf8B1JS6eJXbkCvMn2tgSkucGv9mwggWG7bhBjTKrB4zbvDdEwywkarxMixIp71lTL/wffuRH/SiTFLXhRell/SIX6VPg1eG+rNBTCwP+mySvTq1FLn7/rAXSW/74SHqDHbrIn/zi5s+XFabruEbzCvHRTT6bnxknmo23bx3ng22ze0HBA+KygQzPziK7IrWTOy1bbB4FXvk541kj12Dhqssb8UmLi9fMy4Tu5SQlxChjFANxr+skUYwrx+9zDDzOelt7TcUyGQFYEbd3Wlbr+Yzi42Vz21GHfi0OqtGU5pdsh5oJ6vrbp4+Xk8N/WWpw5IJjAzux3B5sVW5Mw3sWHw+09wcuqalVYHMip6Bq+cLWAKcMzyE9jLxrhBVRMkfQdo5416b4hBqLyAXxi9RGsJRRhoCuAQOzsYg5kxQ7hE1hz+AmAhY5ZPj2ZW8MjiTNgfWb78gaU+5mjWcDFQdnKnMmcvd1h/ShaxNiB5s5pXgY9Wdink0bCx7+zZ8VZRn0gYbeEIKyRL59aL/t1TSyWIY069yCQpybxwli/UROOzmh9dBUQrmJfbwWk0JhNlserqCiCLqnP5mDiDB7KeP+ZvKyduyhXMSOS6+U3yp3ft3Scl3KBhtfVMwnLFxXNHJNZxCvNYWXHh/LY+LGNPejKgyoAcV8v2jgyF6vYId2KKNx0m9w8+DMjtzJIn9X1OKtzaT2LBdHXoGmjd7t2lwzLuhijlcHzSUQfJ6v9DIbVCO1LCPsRUOTcqQTkPxw5xtLTN1tkrrbRvWoh6PIB2eUDB4iquJWuZI2E0qKCvboTggn6ePGwkkhLjrOFUBS3sZgnDhFC/cqSa0LColECMrHqum20CFoS69yx7CjsV20sDvBXTdI7cnERK7LqGWd7j7DicS3LMd1SwoiDV0I+vtsfZgJDrZZPpdGzs20fr3brR7CwrMk0dsDm1jqvI0+iw/v7wquMjHup5ixknASkHDuZK19IwStD6gYCfwqaLRcXFtDHw7Bor+oCC9QGR9T5vBz+f7oGn+999VUlnf4DHLZwNmO3MaCKbCtKYp5bXAysUxiraYhBGpYmxcl2lbEpMeUkMNlDU++/cfslbLHNF3QKLe+BKTmzEBeKDtRMdlKnxgMkdfBhzSboLcVFzID08QHAghgfLoUbGulLzu/ezJieyUi9jVRwptBwZGnWUHYZBVV6j4ElM8UbMzLhbEnxD6Nk4z7bsoRWtQ8X539WkeME2/+W1qTI5c3vUMh+QnxOW0S1z7WpIT+cyClyMj41SJ3YDXO6ARqMvFoPV7WgV/LLmNXl4mkqBKf8zhae+hYOwxLD1cOPKVt2lb2fcyC1B19Qc95Zbwv3fSP8EHTs/A5WE8GzVi7hZWsOJQ9CM8P1aVMMEbs9P6WzHkhhpde7NICpUA7oJcHDiabjh/T7ziu0PcacTzk6P3i3PIeUNt0zNYgPbLQhRiFEDizx9vbAaPmktT2dc/kJY4zPhSPIBVoWTWgVu+HXwqLzai9gT/rlsxTRzKDsMATKaHdKIOlV0wI4tFEnqKy1KxaPHF4eR9nJzg71+PpLOpqoC8m0GGQJ6UEQPldGOmpnb4dfDE4U7k6Ro4qigjj+3X9aB8X2OnO4xQJIRKVFxZJNWtPFstwRwVRzCDbXb7uvMn1ameRVjmz8LpJKDn/7rJ0JaWSnehjGRq3Oy44PGAzYljzhBl9gcJrLx1MYKcN+ePCO/hCdXVl0Kx2AMuoGd8+PRJT4lXFsOs4by0IP1hBgwraE2ww4lVpiebroZ7yTszSAVSryjjFpEdzitok3mbZ/C+xE8Br6c+IlLasBkGmsJ/rlc/42D3/+vreiKcDKcXGyz/XrYIb7AHz1LevrHzOWPDsc1sI5d0m6lwDOZY6s/aXCXIoxMRjHHl5Mg8UyVj7y/tLy2XN9+uW5Ww5slsW8nMNXEwtNmuSjj7HrjKrThGhP9dPetB2MCV8DKLQESv8m4ME9F9aQNEdc26XJ8gEIXTZFl9sju2IlE62l6C8vOZ/eHXmYTm6SlR9Nv2GpXjxtRyzkc8g+3gYdEjSMoZcFczubKXl8OVDcEgGMdzmfuf7yU6iL/6/rksAw7a5Z+mta3Wx+Yrr9cirqt9WEqXu2A4iWBS3OZaYn3/+QYjQWzs2IEx2Ep+SFNYjvx/5bQ7b68DNHTIOBsJjunfZ6atszYvcigUR5rfmo78vXfCeYik96GWEuZr3FvjKtVvpaJIK7/cye4uF9Y92SY9PnrwC8n3zYF/LvUcfgEx/WgY2MLe/slR7ByjXTk9F0/HZqm4w+Vyig6X9mKyfsfw8OoYEVOhVBw/edWjuwqkp9wj2zSMcXQVHNAbOfiO5Dz9bS8I7OliIDkaUSRyONaX6zH8VAum+agY4RoDB427Pn3k6VkHNn2WjZW1pdrJya3H4Bdu8J5f5O8heuCC9Td9ChCUBHZ+GgYIQpIUFRIoDmuyiSKzyFZjCfvR1es+kEJsUT9A7qYz2x4bKuQLZ01L5L+wdIWUMu6NTqb0218JJGa4spAvTqxMQnqc00F1+hL5QXrUaUj5MCUKEtB4SdCRUugoj4kXcyf20x55L7OTeFDde9U7s+WUtVN7nfqd63odZCU1ThR3PqG0g3qbLodcbf9SgaapuXn+KnJmsyJ7yLQbKq3SKJWYbDpSlq0flgW2exvSmePIwv+D5ECEQAaWD2bX15j1JAhg6kt41HfJuErpUT45Hxw4HRIowvTYSU2qUBljnNyyn8hdMzHs9y0bJyA6XduxKcCN+sAf7JOpdwVaD9Wi0qy7tpKcn7VYnJpY55ONa2d52i7Eg34VIKYjW/QNBbicfkql7HBWeCzwUTL1s75ohJy6UySA71b3BamNCVxnLH/kodgwrYDgzt3tUdN2Ht5qWdUnaium001+0lnQlqlz2HdTvGprZ7GXxqIbM10DnfBgWHBWaqrrLMbrt45ljoVgN0NUAEJ/zHAr7tKSgPS83EROx2xnJYphfyCK9yUtzkNrJKg12e5rVXcHAyAvFGlXJdBFKmZq/7WfvSKZKupKFFdquXuHWpQM2s+If69ajI51ckDxmK82ZllxObbtXTs0qGeBecWnE1OOPdgbNUYMepe3q3MVbWOPBqy5YsAUEPfordjhKbwq8mR3+T1ZvSjexkrnnZ+8rkLnvckenhQUzkG1Asd2lXGiVMWJy55AznBcfpWD8CP0bwyURgzISKLxEW55zEWDsycDrWuRj2xVhkw2tBl1ys0LT8nQ3Zyaip7Zs2SMbzG9Qv6TFLp0eI77O8P01bM6XFWx7A2V7vGp/8LLjBiBeQ9CWmSjGwXDu/5mQ4/fNvwjvehvPcLTTlxnek0upqJ48+dKK7LBY6DbxwEs7luGP7fjs/Me/jet3GyDn732c8P/qIAOW43miWUvE9pjUzViTjm62ebBDx+4Xypx+IwI5RjIbxWb88l4VQeVGfPVBnA6Bf3q1rsk0SXL5lfzFMgmWqAcqACxnW8cbsx0SEj8Q3p2ptl/8g57C6Es/PXvJ/RpnO2Hx0b8mTqKBS/QqUL0006yf45ifhjxbuaFz8viy+T4OQpjuoAy+G27CzUr4RjrKydVyvhR+PIrEUZY1n/zeKJgzCJ7ppCcsxe6jL65LF8FWW3K6U97UeUYI31yxbNE93Cwo92yAxc6bSiU3SiW3qy3WX9eXHtM3/7GlQn20RtrhJF1821LXrp3GRVNxBReXGXgX0RSI8FkeFxq+gYzUQGx3LzNwmCQPJW0s+Qv9fz36kYC+ecuBHJ/FMSrk8Uvvb/TOzEREYidJnrPuA0pRiBPQQ1ExHNvqTdfHm4Fa4tMwusdgLWrnr3xkFeNoI7eYqy8NXrrlecmtWPkaI3dHgBO65gb4DkGn8ZibkwSQ0+l7fiWYXCbJnuqoFHVrJ/KbN/HGQGc9S66VZlNyNSI0+YKg34lK3knF6NlVV8bWpdayEuwAjMqv+VHqjmRtXYyP+qewCmps3nQSIQo5JDabtKjOSolHL3y14H1SRtTvkZ0eY+/IhbY37vTLx1dHT+W143Roogbtz5vMq5Upt4oX7x5pOaQrLBUQbBlSF+/ehFotOrutkJkatVuPueOpCj1F1ScneKgyPHsTzmEpQkO2rYv30GjP6F4mRsGASJgrTgduCL6DsLJC94Tt9N/lvpTcgtHtpIoIDlwEhRm9Lidq9xceQBK3BEPS3KfMNWsBLPfiFZr+J+ZmjA5fJplYsQEJagffcAPO5SWEHs2Yum7ekuVQZcTxk0B8Rg3QXjsuMIR/WTEg73AUo+ZY4uZOQ8077VnaIyTsHyQHe5WwwVFtRgaFVfnhRPjbLEf6ZKvYpJQMYsqtJabOft1F9ZOssV+ZwVdDWAkZBYw4sT2iB7MiL2RVZiEEEQ/HgiNSRly8WWFp1OZmDM+ePcOirx6j8P2vAs66LZl9qZ75tPjIKXXxDCNGmMCkv1eFQY/fW0h14FYAIrTeaaHnE21+6UopA8AG5yLpYGJ83hSc2qsI36fnKGm8LuaSC6dNCsjfZukVsjwK32C6PlrrL4CwprthQ8PTI3x1P69FzaVKkoFU7vVm3AVgRYqWewQgph4f/isB/PdF3+DI5WhSOHfXaOs5S/W3ZdTzQcukhkvjPlqegq7daoAgF358/7ab+KYpb7lOPoeir+gIOAuDgRWWCee228Obpt4678SV00Fx22Gf2Jf0c5ZKOQBvT1xZiH0nT/6f1fv90sXzKIPd2odIswrZ7MMI3fXbElgor4/ESk7r64hLdfXCb4/+hi8OgyDMsmUdD7efevjZH1bet+iriboiaqi4aPjvbQyo5Y7YlUHfl969MiWVSvJWRjKUq14ZK6Ek+YrOCbTGCO8vwv/tCA+XWubM6Iyq3Mdf2btadlTvR6m8VP0u/sUYLr5Y4TiE5QhzkX6MlS9Zdki7VAI3tno4qlnA1vWachzpYHstLNopL8QVK3ZR4aiJsRwx3n/EtuDZ9zsCNEPMDJ4jCxIzG/aH8grlQom2izfXNk0siWnth2eLY4QPBZpu2gRVgpHTJnsmF51ibmRWV+5PS+MYNYxBWoJFJR3v/MwDtlPBfMQ9W2J9q/T70n7rH8L3tRUI3kbnTV5IGYTTdRjdmIDQWhg9AQ7X/kNhrkB26EEX7NFEl2aFQ4KPXC3t2DQs0jDHqRTrRZhtbvSoJsMb6PeIqBUfi+rZNpK7UuVZg+QP6/Yxi6mnRw7GeQaOnstwajtULB31J4VtCfuAymOFlk9DyaKQQUqgc+OmsUNzL2YFMuknRouzWslHEBPMbmmLWlsTwuGb8kicbceAY+sIszmBTSzuH86IR65PbcTtgl5u3FM3WbOe2XYtyOEMfiC1V4l/1G+AUafx7EOj2UvOVTBqSi8Oeg9aj+Hgc73T8lsUPQvTLBFqjlzfSE1G1DK7x7RMA3/FXYsm+U6pOxoJ+F+JCr0QZdMv3cM7IVr3BKeDUQfHmSO46PJtu4aicoV7tVJ1h+IOUz9YJ04kdiObeiBavYfwD8YPJYU5Z2jaKgv5XHLY2wD38wzm9TJZNNPldkTtJq71DzDqAg+9VSH5kWcnWpfYl8YsS9Ufz/K8S7Fe0sxPZ6/vTMUC+OkSxfW597WAcJ6VRdV/Qo4hDXC/A3O/0NIyLMTdR7RVPL44yDIknUTCI3WB84dsUuXx7GqUjwpYsBZke08LHyfGAsE9LAA+UvzKKOlNeaIZQcn26kxtRjK3bBJZP0ytx3Q6lnB3DrUVElAiAhA7iyXJvVaGVaS+Mu4P94/+yjR/Ef5PE7aU5C82xz48rbdMxv9akqce64dZPVlqm7K3fiPeAOXa4fa6/HVa+xehvwj9Rej/GiHLPQYUHoDZnaVZTmjcf0E8/yCOHIOXW8AyOpHwK1i5MBRiW/nhK0W3D3nM/nzIs/JihGnvyePK+18NCA1Of74z/h9eJv83C3OOcI5BOQUiXQsutU4o727FphKWhuj/m9fL63nzIz2a63yx2SjG+pjmyVjTQog5E1swm0EHvMCJr8LW8HDtbQnIThLBILHFOqF6Cn7a4Wc8Qa8h32H1qBsf4YHdPFaWPzCOppsW6shLsVWsAXzny/ZOXMSXgVQnjGXftJu6WffEB6Q++c9R32lXbkAyZJxbA3OLNF/pVWkq5wrQp2xHPNIRPUkbpyJo7xJknmIErWdhNoeTr5osCelJjkyznFR5K78KKTihYtganwSpEN6Waw0ad+2QXvYRIKFPayfy5wacRcFILJDt31o5IE9gGl2Nn63dfmpoYSKde02eklloGITStyAKiQdGseZg52uVWtOqT29/XfWsR9uNXdz+6IrH7ORHU+Thzm+VhsopfcerVMl5zeo+qHbAeNzhi8lGLF5+MhYulW0mPNrcVFF1CyISYFjjTN2PZ30yx53HOqz7Wd0KjD85I7/LxchDmZQDC16zCsTxpq0RtY1aDYtjjPxqgjmOCT3p75sFaNpSSVe3RZFy2LPp3K+Bzi6/Efd6FEnh8QtfJ4t8Xsp/RXfH/MTkWo6MnLPjqU5F2rb4pCO2b/vRhyd74q+NK7SmlhbFnPM/eISiqHMU2k1pIsouPg2F6V1aoSXsQ+kzQuaULomXECt4q+5rjTCMgpWnArOu0EfQNmO7SKNHfRuPxLAbhpgunmdgHHnKQnXodn9kXN0u9Of+eowg32x189EB/y3dth1PQq39tSzED6gXfkjO8pEuPjfqX50D3Q71bSPf8VsXck6QtN0tMSISiHhgzY1mTkN/UPSnOFRCL2MiF4RDTIVmKM8Y8SgR0KiWPtEnj6Y4yttDbPpJj3Y2D5TcsDF/eUED0H6WephzEhmySQhxq5uHviM99QUo3br+Vmt16K3WQ8Tnvx5qKyBFfhZNEfVAsBXDwzw1BlDU7c81hZGoQywMRxzikteowK0HtRnyiS1v3t9HWcTn+mha5PFLOFHMBc2LVhBSgUHzOejYz/A33/w2mqTaz95qPHUd13Ur/U5c5vPXqHaMLfRGzBpcxE6qb9a+Rnhjp/VQYu6ZDhHTSEDyn1xn8vZCtK/HxIHoXw3xaomYklJR4aRVn14uKPxkYfvDw0eduOljRqSAXSrBoE8pWwYIsWlaeWP6dql7zbfmWDkutufYdyAJWovCVuI1pavxjQ0zZpTMPZlCJLPidP7trQV60yJTwQS6G1zyqlgYJPoSVYyIJfzTIxtxBg/lMpAPtSIhIVsu1CRx+E7SRb9z6cuSnTFcnhjgmM9W5yFIW6eJslCSfpKPqTB9AS94ZLkv8ysbvuijF0dtHx7c+wl6oz/6NXZ6brTKXXbhkz60544KAEqFfjtANHjzqjOnsmvr9rGkQLkIA2wTuWKZxoYS/GR2rL9CXZQA5JByEGdUTlzoHbKX8t4ztDtSpZOO4PJAY86EkrCZ/VsUm606Fjfo8u96SxeJjUZTC67rPQcY0P5KW+njsiyqHw8nUXpVu9ce0HAaDgz0LzwR3pxig/6aF7V7TbvjqwATCFxV5c0CmHR16/ihOZQ/9JbRZlZCegSLPdZJkdDYeJNO1qy3SaM/j+DhaAUmFZ2Txo4pBJURneqm9JYkIAMsP7/Z3l1nwzdPaHtyFkzVRKTzqF+gzxHqZPV7UT7MIKQgolSyky6QI19+MPG5NG9iBBM4dV0v5sBTh8BEomdTMHM25BJZPl9LLov7yL4NN/Y8U/qQCXnO5WZC+RCMq2D8pOMypNXmr/cxjKutNgOFBcIOdYnmqw5rSXXZHakBjp8OHAl+pUBZQoekMaiY+KiBOZZCVi191tCXXqwfrr2uLWBXxR1yxuSaR+EvKwM/38na0YsXqA123zjSJ+ejmjh3L5lrwxDPZzs7cIFi+qP1pzA/eipwNKL70twW1mceiGnk7r2jcKuT6Xh5lPh1UwWnfjhkSbup0ZA4mkQ4mD54oz+pPFa/hugwVPT4onGBp3gM46UPTuQU9qV3cnZgyhtGhrc50uNNuKXIXJM/+bZr395rJdelHdTP9iJVgCl9i4JloyDq1nJwnpzyQzZzdXOftKOsHj5eWqhDehvciMdyzcXtWidFA7pYjiH4+FUmXKlUY+b8R515LlxMBTtVlZEf0RTyGBTYoT2XXpasyG5iSYTtJpOjmCztzwgEBKGD2ttby2TEBfdUBmTjJFwk1Vd2mzqvHh7woUiGXJela4R+3t1FtNk1xOKHzMuRp8covQtdGz9ZUj4Q+Mk2GxWHlJfI1vQPEQJ8Ug2S88K9eftycV/67PtE8xL3DdwwOwEQfxnQOps08TrXe3tgX7rMpJ8TG+5iDXencojaHDfLvbyKMYJeUSE2KcThxVC5HUUiKp+URsiWnbkjbcG8X6CnViPlANHA5gvzC5Nsz85yNPcpIo3JfknRXoyInHVHR5DChgEtQ2V6q9cQTmrrx43HzoYFMvfmwSm0RITPtJZUJqnHZbuvWQwxTYaQYp/tID5bS7yWy/WcuPxG2OAoDhRMXRFD0u+tgd9j+7yO8tOvsXJq4lHhKO2cMaBd+wow0QmTsdoYRu4ZMuDXTk5hudwz6ikl7mAcyBESwH4IxykeyK+vbaSinNvJx2SHFnDsyX289CrzgORaIc5g9jY8u+1f4xYy8621NvTrjGzddB19e9qLG+47SfdxVqXasgOW6I+ihcIHfBh3wOdS6aTtpQN+El4Sx+rmnezXiY15QD51wKCZYHSPJPFgyPBx7Tf3FPFAxP0YWhaClD3s3qsY08brWp7eg7+45CJgowYIf/+acJ+5NWBYXtcobf5wI+QYiZ4/y2a0enrGdS1YwlPVlNOdolI3Eyu9y8QHjMNY4/BA3apFlM2XSpXrEuLBnYC+ZILnxVUnF1xocR3lUvel02POHswBwqpPzyv8THSJIbS7rCtGxtJGK/qTohKrG1+dtinP3rHtCawvnQTVXh4X6DtMixliQFHTzzP2qk35dzFbeW3ccqahSfk6iMCR5MDVSaJ0pHQUwfwYbnr8pFc/QjSO7ADdg6it1c07cJQOFXDC/PnbJ+4SFo1g7/RxQAPsbz8+kX202d6xzma9qq2VVrUKCyDfZhhd3UJJO+KCbMFe7mnHgHlw+or7eVzBy3iwxbGZMEtogYiecpAgccGfmLlwZLpnsXY9/Pywt3ZMVZug5LKVW8lS3MxG6WKeWxukee8oNmOHHmtbMwv2su84ukm6+3PDSDnmirAdUl66z9/op8c2i82LZHNHU5LxNtJwu4LSK5pqYEWTjJchqOYTiO2bJB8gnv80b0M3JBzO5Y6bJXu4n+O83orsm7/DAJ94Wi5Zzp0QkqXvqzc/uO97mA2R5caovCWxOhxtbrN5Ys44UXEOK9ij3iV3QOn6smzrTZZbtXyU8T6qOxmhAcXr3grlui2h3oTYE90/bhdPdWk3grWpGa9Iua1dffYbHEKg8rghtD/SA5FtxNXsW7jjpuyWaNayfVTlwq7kCbpZR8cSpqmEXtvJ0Yy+eXVaNUTmlo7WVQxLCOHC5aZk0ZJ2CpAnBz505NL1Y7IzWm11cDRpxGSzoGrlEQ00ZNN1Q5L60MQ3qBuZyaqfwkJauMoji4b76aYQUwh7QHizSfDUrVGXOyqNe1vWTbR6eBJy4sihadvxkal/EKEnx+DPBT/+QereWJB5WL9nl6vYYcs4eaLM4Zjr3CmuZ/YSh4Q0PNpoa+Tc05mL/IHT71PpV2kJ3o6dhtX1ORP6tVYb3p8Ii25/lcjtJUbsv9HMv2ykhueasqfzO8FGVyAqoyXYbBvrQfRWTBR0edS4SXOOnttB/KcDutws55hSOl6yAnPrgZYbe8an3LmV+9M2SGfSq1hDsLvpj3Fj1adIglsz5/dvPHpwLl+sn+B3Tqib+DFg7gqqlfbjfPIUF8COH0KiGXhftR6p69hDAsOrVOoPsPcoCyrvHHscTpW8r3l2eyN2tls7kTLLMRPQ58H5YsPFP88LWgrfLEyy/EuDo+lHSah8xfVHh8Av7pnTP/hLFy23dafKjsXa/Pzr/7di3C2//7dnzz+tb96wGXzr0/dLNtCcaNEOXEekXiSk+YKwhx/VqGr1JpRrhXntzjcqWlpP+pwB37YK8A3+oOm9j07/D1BLAwQUAAIACADDXCFLMDeJl14AAABqAAAAGwAAAHVuaXZlcnNhbC91bml2ZXJzYWwucG5nLnhtbLOxr8jNUShLLSrOzM+zVTLUM1Cyt+PlsikoSi3LTC1XqACKGeiZGICBkkKlrZKxpZ45jFuemVKSYatkZmGgZ2FmaWpmaqSkkJGamZ5RYqtkCtQHFDA0N7ZU0gcaCQBQSwECAAAUAAIACACDmfVEzoIJN+wCAACICAAAFAAAAAAAAAABAAAAAAAAAAAAdW5pdmVyc2FsL3BsYXllci54bWxQSwECAAAUAAIACADDXCFL7MZMSF8qAABZQQAAFwAAAAAAAAAAAAAAAAAeAwAAdW5pdmVyc2FsL3VuaXZlcnNhbC5wbmdQSwECAAAUAAIACADDXCFLMDeJl14AAABqAAAAGwAAAAAAAAABAAAAAACyLQAAdW5pdmVyc2FsL3VuaXZlcnNhbC5wbmcueG1sUEsFBgAAAAADAAMA0AAAAEkuAAAAAA=="/>
  <p:tag name="ISPRING_PRESENTATION_TITLE" val="02"/>
</p:tagLst>
</file>

<file path=ppt/theme/theme1.xml><?xml version="1.0" encoding="utf-8"?>
<a:theme xmlns:a="http://schemas.openxmlformats.org/drawingml/2006/main" name="第一PPT，www.1ppt.com">
  <a:themeElements>
    <a:clrScheme name="自定义 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B2A1C7"/>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762</TotalTime>
  <Words>2496</Words>
  <Application>Microsoft Office PowerPoint</Application>
  <PresentationFormat>自定义</PresentationFormat>
  <Paragraphs>220</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清明节</dc:title>
  <dc:creator>第一PPT</dc:creator>
  <cp:keywords>www.1ppt.com</cp:keywords>
  <dc:description>www.1ppt.com</dc:description>
  <cp:lastModifiedBy>Windows User</cp:lastModifiedBy>
  <cp:revision>118</cp:revision>
  <dcterms:created xsi:type="dcterms:W3CDTF">2017-08-18T03:02:00Z</dcterms:created>
  <dcterms:modified xsi:type="dcterms:W3CDTF">2019-04-03T08:41:39Z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